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0279975" cy="4280852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3" d="100"/>
          <a:sy n="23" d="100"/>
        </p:scale>
        <p:origin x="488" y="12"/>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270999" y="13298400"/>
            <a:ext cx="25737979" cy="9176085"/>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4541997" y="24258164"/>
            <a:ext cx="21195983" cy="10939956"/>
          </a:xfrm>
          <a:prstGeom prst="rect">
            <a:avLst/>
          </a:prstGeom>
          <a:noFill/>
          <a:ln>
            <a:noFill/>
          </a:ln>
        </p:spPr>
        <p:txBody>
          <a:bodyPr spcFirstLastPara="1" wrap="square" lIns="417625" tIns="208800" rIns="417625" bIns="208800" anchor="t" anchorCtr="0">
            <a:normAutofit/>
          </a:bodyPr>
          <a:lstStyle>
            <a:lvl1pPr lvl="0" algn="ctr">
              <a:lnSpc>
                <a:spcPct val="100000"/>
              </a:lnSpc>
              <a:spcBef>
                <a:spcPts val="2920"/>
              </a:spcBef>
              <a:spcAft>
                <a:spcPts val="0"/>
              </a:spcAft>
              <a:buClr>
                <a:srgbClr val="888888"/>
              </a:buClr>
              <a:buSzPts val="14600"/>
              <a:buNone/>
              <a:defRPr>
                <a:solidFill>
                  <a:srgbClr val="888888"/>
                </a:solidFill>
              </a:defRPr>
            </a:lvl1pPr>
            <a:lvl2pPr lvl="1" algn="ctr">
              <a:lnSpc>
                <a:spcPct val="100000"/>
              </a:lnSpc>
              <a:spcBef>
                <a:spcPts val="2560"/>
              </a:spcBef>
              <a:spcAft>
                <a:spcPts val="0"/>
              </a:spcAft>
              <a:buClr>
                <a:srgbClr val="888888"/>
              </a:buClr>
              <a:buSzPts val="12800"/>
              <a:buNone/>
              <a:defRPr>
                <a:solidFill>
                  <a:srgbClr val="888888"/>
                </a:solidFill>
              </a:defRPr>
            </a:lvl2pPr>
            <a:lvl3pPr lvl="2" algn="ctr">
              <a:lnSpc>
                <a:spcPct val="100000"/>
              </a:lnSpc>
              <a:spcBef>
                <a:spcPts val="2200"/>
              </a:spcBef>
              <a:spcAft>
                <a:spcPts val="0"/>
              </a:spcAft>
              <a:buClr>
                <a:srgbClr val="888888"/>
              </a:buClr>
              <a:buSzPts val="11000"/>
              <a:buNone/>
              <a:defRPr>
                <a:solidFill>
                  <a:srgbClr val="888888"/>
                </a:solidFill>
              </a:defRPr>
            </a:lvl3pPr>
            <a:lvl4pPr lvl="3" algn="ctr">
              <a:lnSpc>
                <a:spcPct val="100000"/>
              </a:lnSpc>
              <a:spcBef>
                <a:spcPts val="1820"/>
              </a:spcBef>
              <a:spcAft>
                <a:spcPts val="0"/>
              </a:spcAft>
              <a:buClr>
                <a:srgbClr val="888888"/>
              </a:buClr>
              <a:buSzPts val="9100"/>
              <a:buNone/>
              <a:defRPr>
                <a:solidFill>
                  <a:srgbClr val="888888"/>
                </a:solidFill>
              </a:defRPr>
            </a:lvl4pPr>
            <a:lvl5pPr lvl="4" algn="ctr">
              <a:lnSpc>
                <a:spcPct val="100000"/>
              </a:lnSpc>
              <a:spcBef>
                <a:spcPts val="1820"/>
              </a:spcBef>
              <a:spcAft>
                <a:spcPts val="0"/>
              </a:spcAft>
              <a:buClr>
                <a:srgbClr val="888888"/>
              </a:buClr>
              <a:buSzPts val="9100"/>
              <a:buNone/>
              <a:defRPr>
                <a:solidFill>
                  <a:srgbClr val="888888"/>
                </a:solidFill>
              </a:defRPr>
            </a:lvl5pPr>
            <a:lvl6pPr lvl="5" algn="ctr">
              <a:lnSpc>
                <a:spcPct val="100000"/>
              </a:lnSpc>
              <a:spcBef>
                <a:spcPts val="1820"/>
              </a:spcBef>
              <a:spcAft>
                <a:spcPts val="0"/>
              </a:spcAft>
              <a:buClr>
                <a:srgbClr val="888888"/>
              </a:buClr>
              <a:buSzPts val="9100"/>
              <a:buNone/>
              <a:defRPr>
                <a:solidFill>
                  <a:srgbClr val="888888"/>
                </a:solidFill>
              </a:defRPr>
            </a:lvl6pPr>
            <a:lvl7pPr lvl="6" algn="ctr">
              <a:lnSpc>
                <a:spcPct val="100000"/>
              </a:lnSpc>
              <a:spcBef>
                <a:spcPts val="1820"/>
              </a:spcBef>
              <a:spcAft>
                <a:spcPts val="0"/>
              </a:spcAft>
              <a:buClr>
                <a:srgbClr val="888888"/>
              </a:buClr>
              <a:buSzPts val="9100"/>
              <a:buNone/>
              <a:defRPr>
                <a:solidFill>
                  <a:srgbClr val="888888"/>
                </a:solidFill>
              </a:defRPr>
            </a:lvl7pPr>
            <a:lvl8pPr lvl="7" algn="ctr">
              <a:lnSpc>
                <a:spcPct val="100000"/>
              </a:lnSpc>
              <a:spcBef>
                <a:spcPts val="1820"/>
              </a:spcBef>
              <a:spcAft>
                <a:spcPts val="0"/>
              </a:spcAft>
              <a:buClr>
                <a:srgbClr val="888888"/>
              </a:buClr>
              <a:buSzPts val="9100"/>
              <a:buNone/>
              <a:defRPr>
                <a:solidFill>
                  <a:srgbClr val="888888"/>
                </a:solidFill>
              </a:defRPr>
            </a:lvl8pPr>
            <a:lvl9pPr lvl="8" algn="ctr">
              <a:lnSpc>
                <a:spcPct val="100000"/>
              </a:lnSpc>
              <a:spcBef>
                <a:spcPts val="1820"/>
              </a:spcBef>
              <a:spcAft>
                <a:spcPts val="0"/>
              </a:spcAft>
              <a:buClr>
                <a:srgbClr val="888888"/>
              </a:buClr>
              <a:buSzPts val="9100"/>
              <a:buNone/>
              <a:defRPr>
                <a:solidFill>
                  <a:srgbClr val="888888"/>
                </a:solidFill>
              </a:defRPr>
            </a:lvl9pPr>
          </a:lstStyle>
          <a:p>
            <a:endParaRPr/>
          </a:p>
        </p:txBody>
      </p:sp>
      <p:sp>
        <p:nvSpPr>
          <p:cNvPr id="18" name="Google Shape;18;p2"/>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014165" y="10488497"/>
            <a:ext cx="28251646" cy="27251978"/>
          </a:xfrm>
          <a:prstGeom prst="rect">
            <a:avLst/>
          </a:prstGeom>
          <a:noFill/>
          <a:ln>
            <a:noFill/>
          </a:ln>
        </p:spPr>
        <p:txBody>
          <a:bodyPr spcFirstLastPara="1" wrap="square" lIns="417625" tIns="208800" rIns="417625" bIns="208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096491" y="16570824"/>
            <a:ext cx="36525976" cy="681299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781831" y="10010163"/>
            <a:ext cx="36525976" cy="19934317"/>
          </a:xfrm>
          <a:prstGeom prst="rect">
            <a:avLst/>
          </a:prstGeom>
          <a:noFill/>
          <a:ln>
            <a:noFill/>
          </a:ln>
        </p:spPr>
        <p:txBody>
          <a:bodyPr spcFirstLastPara="1" wrap="square" lIns="417625" tIns="208800" rIns="417625" bIns="208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513999" y="9988663"/>
            <a:ext cx="27251978" cy="28251646"/>
          </a:xfrm>
          <a:prstGeom prst="rect">
            <a:avLst/>
          </a:prstGeom>
          <a:noFill/>
          <a:ln>
            <a:noFill/>
          </a:ln>
        </p:spPr>
        <p:txBody>
          <a:bodyPr spcFirstLastPara="1" wrap="square" lIns="417625" tIns="208800" rIns="417625" bIns="208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391911" y="27508444"/>
            <a:ext cx="25737979" cy="8502249"/>
          </a:xfrm>
          <a:prstGeom prst="rect">
            <a:avLst/>
          </a:prstGeom>
          <a:noFill/>
          <a:ln>
            <a:noFill/>
          </a:ln>
        </p:spPr>
        <p:txBody>
          <a:bodyPr spcFirstLastPara="1" wrap="square" lIns="417625" tIns="208800" rIns="417625" bIns="208800" anchor="t" anchorCtr="0">
            <a:normAutofit/>
          </a:bodyPr>
          <a:lstStyle>
            <a:lvl1pPr lvl="0" algn="l">
              <a:lnSpc>
                <a:spcPct val="100000"/>
              </a:lnSpc>
              <a:spcBef>
                <a:spcPts val="0"/>
              </a:spcBef>
              <a:spcAft>
                <a:spcPts val="0"/>
              </a:spcAft>
              <a:buClr>
                <a:schemeClr val="dk1"/>
              </a:buClr>
              <a:buSzPts val="18300"/>
              <a:buFont typeface="Calibri"/>
              <a:buNone/>
              <a:defRPr sz="183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391911" y="18144085"/>
            <a:ext cx="25737979" cy="9364360"/>
          </a:xfrm>
          <a:prstGeom prst="rect">
            <a:avLst/>
          </a:prstGeom>
          <a:noFill/>
          <a:ln>
            <a:noFill/>
          </a:ln>
        </p:spPr>
        <p:txBody>
          <a:bodyPr spcFirstLastPara="1" wrap="square" lIns="417625" tIns="208800" rIns="417625" bIns="208800" anchor="b" anchorCtr="0">
            <a:normAutofit/>
          </a:bodyPr>
          <a:lstStyle>
            <a:lvl1pPr marL="457200" lvl="0" indent="-228600" algn="l">
              <a:lnSpc>
                <a:spcPct val="100000"/>
              </a:lnSpc>
              <a:spcBef>
                <a:spcPts val="1820"/>
              </a:spcBef>
              <a:spcAft>
                <a:spcPts val="0"/>
              </a:spcAft>
              <a:buClr>
                <a:srgbClr val="888888"/>
              </a:buClr>
              <a:buSzPts val="9100"/>
              <a:buNone/>
              <a:defRPr sz="9100">
                <a:solidFill>
                  <a:srgbClr val="888888"/>
                </a:solidFill>
              </a:defRPr>
            </a:lvl1pPr>
            <a:lvl2pPr marL="914400" lvl="1" indent="-228600" algn="l">
              <a:lnSpc>
                <a:spcPct val="100000"/>
              </a:lnSpc>
              <a:spcBef>
                <a:spcPts val="1640"/>
              </a:spcBef>
              <a:spcAft>
                <a:spcPts val="0"/>
              </a:spcAft>
              <a:buClr>
                <a:srgbClr val="888888"/>
              </a:buClr>
              <a:buSzPts val="8200"/>
              <a:buNone/>
              <a:defRPr sz="8200">
                <a:solidFill>
                  <a:srgbClr val="888888"/>
                </a:solidFill>
              </a:defRPr>
            </a:lvl2pPr>
            <a:lvl3pPr marL="1371600" lvl="2" indent="-228600" algn="l">
              <a:lnSpc>
                <a:spcPct val="100000"/>
              </a:lnSpc>
              <a:spcBef>
                <a:spcPts val="1460"/>
              </a:spcBef>
              <a:spcAft>
                <a:spcPts val="0"/>
              </a:spcAft>
              <a:buClr>
                <a:srgbClr val="888888"/>
              </a:buClr>
              <a:buSzPts val="7300"/>
              <a:buNone/>
              <a:defRPr sz="7300">
                <a:solidFill>
                  <a:srgbClr val="888888"/>
                </a:solidFill>
              </a:defRPr>
            </a:lvl3pPr>
            <a:lvl4pPr marL="1828800" lvl="3" indent="-228600" algn="l">
              <a:lnSpc>
                <a:spcPct val="100000"/>
              </a:lnSpc>
              <a:spcBef>
                <a:spcPts val="1280"/>
              </a:spcBef>
              <a:spcAft>
                <a:spcPts val="0"/>
              </a:spcAft>
              <a:buClr>
                <a:srgbClr val="888888"/>
              </a:buClr>
              <a:buSzPts val="6400"/>
              <a:buNone/>
              <a:defRPr sz="6400">
                <a:solidFill>
                  <a:srgbClr val="888888"/>
                </a:solidFill>
              </a:defRPr>
            </a:lvl4pPr>
            <a:lvl5pPr marL="2286000" lvl="4" indent="-228600" algn="l">
              <a:lnSpc>
                <a:spcPct val="100000"/>
              </a:lnSpc>
              <a:spcBef>
                <a:spcPts val="1280"/>
              </a:spcBef>
              <a:spcAft>
                <a:spcPts val="0"/>
              </a:spcAft>
              <a:buClr>
                <a:srgbClr val="888888"/>
              </a:buClr>
              <a:buSzPts val="6400"/>
              <a:buNone/>
              <a:defRPr sz="6400">
                <a:solidFill>
                  <a:srgbClr val="888888"/>
                </a:solidFill>
              </a:defRPr>
            </a:lvl5pPr>
            <a:lvl6pPr marL="2743200" lvl="5" indent="-228600" algn="l">
              <a:lnSpc>
                <a:spcPct val="100000"/>
              </a:lnSpc>
              <a:spcBef>
                <a:spcPts val="1280"/>
              </a:spcBef>
              <a:spcAft>
                <a:spcPts val="0"/>
              </a:spcAft>
              <a:buClr>
                <a:srgbClr val="888888"/>
              </a:buClr>
              <a:buSzPts val="6400"/>
              <a:buNone/>
              <a:defRPr sz="6400">
                <a:solidFill>
                  <a:srgbClr val="888888"/>
                </a:solidFill>
              </a:defRPr>
            </a:lvl6pPr>
            <a:lvl7pPr marL="3200400" lvl="6" indent="-228600" algn="l">
              <a:lnSpc>
                <a:spcPct val="100000"/>
              </a:lnSpc>
              <a:spcBef>
                <a:spcPts val="1280"/>
              </a:spcBef>
              <a:spcAft>
                <a:spcPts val="0"/>
              </a:spcAft>
              <a:buClr>
                <a:srgbClr val="888888"/>
              </a:buClr>
              <a:buSzPts val="6400"/>
              <a:buNone/>
              <a:defRPr sz="6400">
                <a:solidFill>
                  <a:srgbClr val="888888"/>
                </a:solidFill>
              </a:defRPr>
            </a:lvl7pPr>
            <a:lvl8pPr marL="3657600" lvl="7" indent="-228600" algn="l">
              <a:lnSpc>
                <a:spcPct val="100000"/>
              </a:lnSpc>
              <a:spcBef>
                <a:spcPts val="1280"/>
              </a:spcBef>
              <a:spcAft>
                <a:spcPts val="0"/>
              </a:spcAft>
              <a:buClr>
                <a:srgbClr val="888888"/>
              </a:buClr>
              <a:buSzPts val="6400"/>
              <a:buNone/>
              <a:defRPr sz="6400">
                <a:solidFill>
                  <a:srgbClr val="888888"/>
                </a:solidFill>
              </a:defRPr>
            </a:lvl8pPr>
            <a:lvl9pPr marL="4114800" lvl="8" indent="-228600" algn="l">
              <a:lnSpc>
                <a:spcPct val="100000"/>
              </a:lnSpc>
              <a:spcBef>
                <a:spcPts val="1280"/>
              </a:spcBef>
              <a:spcAft>
                <a:spcPts val="0"/>
              </a:spcAft>
              <a:buClr>
                <a:srgbClr val="888888"/>
              </a:buClr>
              <a:buSzPts val="6400"/>
              <a:buNone/>
              <a:defRPr sz="6400">
                <a:solidFill>
                  <a:srgbClr val="888888"/>
                </a:solidFill>
              </a:defRPr>
            </a:lvl9pPr>
          </a:lstStyle>
          <a:p>
            <a:endParaRPr/>
          </a:p>
        </p:txBody>
      </p:sp>
      <p:sp>
        <p:nvSpPr>
          <p:cNvPr id="30" name="Google Shape;30;p4"/>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513999" y="9988663"/>
            <a:ext cx="13373656" cy="28251646"/>
          </a:xfrm>
          <a:prstGeom prst="rect">
            <a:avLst/>
          </a:prstGeom>
          <a:noFill/>
          <a:ln>
            <a:noFill/>
          </a:ln>
        </p:spPr>
        <p:txBody>
          <a:bodyPr spcFirstLastPara="1" wrap="square" lIns="417625" tIns="208800" rIns="417625" bIns="208800" anchor="t" anchorCtr="0">
            <a:normAutofit/>
          </a:bodyPr>
          <a:lstStyle>
            <a:lvl1pPr marL="457200" lvl="0" indent="-1041400" algn="l">
              <a:lnSpc>
                <a:spcPct val="100000"/>
              </a:lnSpc>
              <a:spcBef>
                <a:spcPts val="2560"/>
              </a:spcBef>
              <a:spcAft>
                <a:spcPts val="0"/>
              </a:spcAft>
              <a:buClr>
                <a:schemeClr val="dk1"/>
              </a:buClr>
              <a:buSzPts val="12800"/>
              <a:buChar char="•"/>
              <a:defRPr sz="12800"/>
            </a:lvl1pPr>
            <a:lvl2pPr marL="914400" lvl="1" indent="-927100" algn="l">
              <a:lnSpc>
                <a:spcPct val="100000"/>
              </a:lnSpc>
              <a:spcBef>
                <a:spcPts val="2200"/>
              </a:spcBef>
              <a:spcAft>
                <a:spcPts val="0"/>
              </a:spcAft>
              <a:buClr>
                <a:schemeClr val="dk1"/>
              </a:buClr>
              <a:buSzPts val="11000"/>
              <a:buChar char="–"/>
              <a:defRPr sz="11000"/>
            </a:lvl2pPr>
            <a:lvl3pPr marL="1371600" lvl="2" indent="-806450" algn="l">
              <a:lnSpc>
                <a:spcPct val="100000"/>
              </a:lnSpc>
              <a:spcBef>
                <a:spcPts val="1820"/>
              </a:spcBef>
              <a:spcAft>
                <a:spcPts val="0"/>
              </a:spcAft>
              <a:buClr>
                <a:schemeClr val="dk1"/>
              </a:buClr>
              <a:buSzPts val="9100"/>
              <a:buChar char="•"/>
              <a:defRPr sz="9100"/>
            </a:lvl3pPr>
            <a:lvl4pPr marL="1828800" lvl="3" indent="-749300" algn="l">
              <a:lnSpc>
                <a:spcPct val="100000"/>
              </a:lnSpc>
              <a:spcBef>
                <a:spcPts val="1640"/>
              </a:spcBef>
              <a:spcAft>
                <a:spcPts val="0"/>
              </a:spcAft>
              <a:buClr>
                <a:schemeClr val="dk1"/>
              </a:buClr>
              <a:buSzPts val="8200"/>
              <a:buChar char="–"/>
              <a:defRPr sz="8200"/>
            </a:lvl4pPr>
            <a:lvl5pPr marL="2286000" lvl="4" indent="-749300" algn="l">
              <a:lnSpc>
                <a:spcPct val="100000"/>
              </a:lnSpc>
              <a:spcBef>
                <a:spcPts val="1640"/>
              </a:spcBef>
              <a:spcAft>
                <a:spcPts val="0"/>
              </a:spcAft>
              <a:buClr>
                <a:schemeClr val="dk1"/>
              </a:buClr>
              <a:buSzPts val="8200"/>
              <a:buChar char="»"/>
              <a:defRPr sz="8200"/>
            </a:lvl5pPr>
            <a:lvl6pPr marL="2743200" lvl="5" indent="-749300" algn="l">
              <a:lnSpc>
                <a:spcPct val="100000"/>
              </a:lnSpc>
              <a:spcBef>
                <a:spcPts val="1640"/>
              </a:spcBef>
              <a:spcAft>
                <a:spcPts val="0"/>
              </a:spcAft>
              <a:buClr>
                <a:schemeClr val="dk1"/>
              </a:buClr>
              <a:buSzPts val="8200"/>
              <a:buChar char="•"/>
              <a:defRPr sz="8200"/>
            </a:lvl6pPr>
            <a:lvl7pPr marL="3200400" lvl="6" indent="-749300" algn="l">
              <a:lnSpc>
                <a:spcPct val="100000"/>
              </a:lnSpc>
              <a:spcBef>
                <a:spcPts val="1640"/>
              </a:spcBef>
              <a:spcAft>
                <a:spcPts val="0"/>
              </a:spcAft>
              <a:buClr>
                <a:schemeClr val="dk1"/>
              </a:buClr>
              <a:buSzPts val="8200"/>
              <a:buChar char="•"/>
              <a:defRPr sz="8200"/>
            </a:lvl7pPr>
            <a:lvl8pPr marL="3657600" lvl="7" indent="-749300" algn="l">
              <a:lnSpc>
                <a:spcPct val="100000"/>
              </a:lnSpc>
              <a:spcBef>
                <a:spcPts val="1640"/>
              </a:spcBef>
              <a:spcAft>
                <a:spcPts val="0"/>
              </a:spcAft>
              <a:buClr>
                <a:schemeClr val="dk1"/>
              </a:buClr>
              <a:buSzPts val="8200"/>
              <a:buChar char="•"/>
              <a:defRPr sz="8200"/>
            </a:lvl8pPr>
            <a:lvl9pPr marL="4114800" lvl="8" indent="-749300" algn="l">
              <a:lnSpc>
                <a:spcPct val="100000"/>
              </a:lnSpc>
              <a:spcBef>
                <a:spcPts val="1640"/>
              </a:spcBef>
              <a:spcAft>
                <a:spcPts val="0"/>
              </a:spcAft>
              <a:buClr>
                <a:schemeClr val="dk1"/>
              </a:buClr>
              <a:buSzPts val="8200"/>
              <a:buChar char="•"/>
              <a:defRPr sz="8200"/>
            </a:lvl9pPr>
          </a:lstStyle>
          <a:p>
            <a:endParaRPr/>
          </a:p>
        </p:txBody>
      </p:sp>
      <p:sp>
        <p:nvSpPr>
          <p:cNvPr id="36" name="Google Shape;36;p5"/>
          <p:cNvSpPr txBox="1">
            <a:spLocks noGrp="1"/>
          </p:cNvSpPr>
          <p:nvPr>
            <p:ph type="body" idx="2"/>
          </p:nvPr>
        </p:nvSpPr>
        <p:spPr>
          <a:xfrm>
            <a:off x="15392321" y="9988663"/>
            <a:ext cx="13373656" cy="28251646"/>
          </a:xfrm>
          <a:prstGeom prst="rect">
            <a:avLst/>
          </a:prstGeom>
          <a:noFill/>
          <a:ln>
            <a:noFill/>
          </a:ln>
        </p:spPr>
        <p:txBody>
          <a:bodyPr spcFirstLastPara="1" wrap="square" lIns="417625" tIns="208800" rIns="417625" bIns="208800" anchor="t" anchorCtr="0">
            <a:normAutofit/>
          </a:bodyPr>
          <a:lstStyle>
            <a:lvl1pPr marL="457200" lvl="0" indent="-1041400" algn="l">
              <a:lnSpc>
                <a:spcPct val="100000"/>
              </a:lnSpc>
              <a:spcBef>
                <a:spcPts val="2560"/>
              </a:spcBef>
              <a:spcAft>
                <a:spcPts val="0"/>
              </a:spcAft>
              <a:buClr>
                <a:schemeClr val="dk1"/>
              </a:buClr>
              <a:buSzPts val="12800"/>
              <a:buChar char="•"/>
              <a:defRPr sz="12800"/>
            </a:lvl1pPr>
            <a:lvl2pPr marL="914400" lvl="1" indent="-927100" algn="l">
              <a:lnSpc>
                <a:spcPct val="100000"/>
              </a:lnSpc>
              <a:spcBef>
                <a:spcPts val="2200"/>
              </a:spcBef>
              <a:spcAft>
                <a:spcPts val="0"/>
              </a:spcAft>
              <a:buClr>
                <a:schemeClr val="dk1"/>
              </a:buClr>
              <a:buSzPts val="11000"/>
              <a:buChar char="–"/>
              <a:defRPr sz="11000"/>
            </a:lvl2pPr>
            <a:lvl3pPr marL="1371600" lvl="2" indent="-806450" algn="l">
              <a:lnSpc>
                <a:spcPct val="100000"/>
              </a:lnSpc>
              <a:spcBef>
                <a:spcPts val="1820"/>
              </a:spcBef>
              <a:spcAft>
                <a:spcPts val="0"/>
              </a:spcAft>
              <a:buClr>
                <a:schemeClr val="dk1"/>
              </a:buClr>
              <a:buSzPts val="9100"/>
              <a:buChar char="•"/>
              <a:defRPr sz="9100"/>
            </a:lvl3pPr>
            <a:lvl4pPr marL="1828800" lvl="3" indent="-749300" algn="l">
              <a:lnSpc>
                <a:spcPct val="100000"/>
              </a:lnSpc>
              <a:spcBef>
                <a:spcPts val="1640"/>
              </a:spcBef>
              <a:spcAft>
                <a:spcPts val="0"/>
              </a:spcAft>
              <a:buClr>
                <a:schemeClr val="dk1"/>
              </a:buClr>
              <a:buSzPts val="8200"/>
              <a:buChar char="–"/>
              <a:defRPr sz="8200"/>
            </a:lvl4pPr>
            <a:lvl5pPr marL="2286000" lvl="4" indent="-749300" algn="l">
              <a:lnSpc>
                <a:spcPct val="100000"/>
              </a:lnSpc>
              <a:spcBef>
                <a:spcPts val="1640"/>
              </a:spcBef>
              <a:spcAft>
                <a:spcPts val="0"/>
              </a:spcAft>
              <a:buClr>
                <a:schemeClr val="dk1"/>
              </a:buClr>
              <a:buSzPts val="8200"/>
              <a:buChar char="»"/>
              <a:defRPr sz="8200"/>
            </a:lvl5pPr>
            <a:lvl6pPr marL="2743200" lvl="5" indent="-749300" algn="l">
              <a:lnSpc>
                <a:spcPct val="100000"/>
              </a:lnSpc>
              <a:spcBef>
                <a:spcPts val="1640"/>
              </a:spcBef>
              <a:spcAft>
                <a:spcPts val="0"/>
              </a:spcAft>
              <a:buClr>
                <a:schemeClr val="dk1"/>
              </a:buClr>
              <a:buSzPts val="8200"/>
              <a:buChar char="•"/>
              <a:defRPr sz="8200"/>
            </a:lvl6pPr>
            <a:lvl7pPr marL="3200400" lvl="6" indent="-749300" algn="l">
              <a:lnSpc>
                <a:spcPct val="100000"/>
              </a:lnSpc>
              <a:spcBef>
                <a:spcPts val="1640"/>
              </a:spcBef>
              <a:spcAft>
                <a:spcPts val="0"/>
              </a:spcAft>
              <a:buClr>
                <a:schemeClr val="dk1"/>
              </a:buClr>
              <a:buSzPts val="8200"/>
              <a:buChar char="•"/>
              <a:defRPr sz="8200"/>
            </a:lvl7pPr>
            <a:lvl8pPr marL="3657600" lvl="7" indent="-749300" algn="l">
              <a:lnSpc>
                <a:spcPct val="100000"/>
              </a:lnSpc>
              <a:spcBef>
                <a:spcPts val="1640"/>
              </a:spcBef>
              <a:spcAft>
                <a:spcPts val="0"/>
              </a:spcAft>
              <a:buClr>
                <a:schemeClr val="dk1"/>
              </a:buClr>
              <a:buSzPts val="8200"/>
              <a:buChar char="•"/>
              <a:defRPr sz="8200"/>
            </a:lvl8pPr>
            <a:lvl9pPr marL="4114800" lvl="8" indent="-749300" algn="l">
              <a:lnSpc>
                <a:spcPct val="100000"/>
              </a:lnSpc>
              <a:spcBef>
                <a:spcPts val="1640"/>
              </a:spcBef>
              <a:spcAft>
                <a:spcPts val="0"/>
              </a:spcAft>
              <a:buClr>
                <a:schemeClr val="dk1"/>
              </a:buClr>
              <a:buSzPts val="8200"/>
              <a:buChar char="•"/>
              <a:defRPr sz="8200"/>
            </a:lvl9pPr>
          </a:lstStyle>
          <a:p>
            <a:endParaRPr/>
          </a:p>
        </p:txBody>
      </p:sp>
      <p:sp>
        <p:nvSpPr>
          <p:cNvPr id="37" name="Google Shape;37;p5"/>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20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514002" y="9582375"/>
            <a:ext cx="13378914" cy="3993477"/>
          </a:xfrm>
          <a:prstGeom prst="rect">
            <a:avLst/>
          </a:prstGeom>
          <a:noFill/>
          <a:ln>
            <a:noFill/>
          </a:ln>
        </p:spPr>
        <p:txBody>
          <a:bodyPr spcFirstLastPara="1" wrap="square" lIns="417625" tIns="208800" rIns="417625" bIns="208800" anchor="b" anchorCtr="0">
            <a:normAutofit/>
          </a:bodyPr>
          <a:lstStyle>
            <a:lvl1pPr marL="457200" lvl="0" indent="-228600" algn="l">
              <a:lnSpc>
                <a:spcPct val="100000"/>
              </a:lnSpc>
              <a:spcBef>
                <a:spcPts val="2200"/>
              </a:spcBef>
              <a:spcAft>
                <a:spcPts val="0"/>
              </a:spcAft>
              <a:buClr>
                <a:schemeClr val="dk1"/>
              </a:buClr>
              <a:buSzPts val="11000"/>
              <a:buNone/>
              <a:defRPr sz="11000" b="1"/>
            </a:lvl1pPr>
            <a:lvl2pPr marL="914400" lvl="1" indent="-228600" algn="l">
              <a:lnSpc>
                <a:spcPct val="100000"/>
              </a:lnSpc>
              <a:spcBef>
                <a:spcPts val="1820"/>
              </a:spcBef>
              <a:spcAft>
                <a:spcPts val="0"/>
              </a:spcAft>
              <a:buClr>
                <a:schemeClr val="dk1"/>
              </a:buClr>
              <a:buSzPts val="9100"/>
              <a:buNone/>
              <a:defRPr sz="9100" b="1"/>
            </a:lvl2pPr>
            <a:lvl3pPr marL="1371600" lvl="2" indent="-228600" algn="l">
              <a:lnSpc>
                <a:spcPct val="100000"/>
              </a:lnSpc>
              <a:spcBef>
                <a:spcPts val="1640"/>
              </a:spcBef>
              <a:spcAft>
                <a:spcPts val="0"/>
              </a:spcAft>
              <a:buClr>
                <a:schemeClr val="dk1"/>
              </a:buClr>
              <a:buSzPts val="8200"/>
              <a:buNone/>
              <a:defRPr sz="8200" b="1"/>
            </a:lvl3pPr>
            <a:lvl4pPr marL="1828800" lvl="3" indent="-228600" algn="l">
              <a:lnSpc>
                <a:spcPct val="100000"/>
              </a:lnSpc>
              <a:spcBef>
                <a:spcPts val="1460"/>
              </a:spcBef>
              <a:spcAft>
                <a:spcPts val="0"/>
              </a:spcAft>
              <a:buClr>
                <a:schemeClr val="dk1"/>
              </a:buClr>
              <a:buSzPts val="7300"/>
              <a:buNone/>
              <a:defRPr sz="7300" b="1"/>
            </a:lvl4pPr>
            <a:lvl5pPr marL="2286000" lvl="4" indent="-228600" algn="l">
              <a:lnSpc>
                <a:spcPct val="100000"/>
              </a:lnSpc>
              <a:spcBef>
                <a:spcPts val="1460"/>
              </a:spcBef>
              <a:spcAft>
                <a:spcPts val="0"/>
              </a:spcAft>
              <a:buClr>
                <a:schemeClr val="dk1"/>
              </a:buClr>
              <a:buSzPts val="7300"/>
              <a:buNone/>
              <a:defRPr sz="7300" b="1"/>
            </a:lvl5pPr>
            <a:lvl6pPr marL="2743200" lvl="5" indent="-228600" algn="l">
              <a:lnSpc>
                <a:spcPct val="100000"/>
              </a:lnSpc>
              <a:spcBef>
                <a:spcPts val="1460"/>
              </a:spcBef>
              <a:spcAft>
                <a:spcPts val="0"/>
              </a:spcAft>
              <a:buClr>
                <a:schemeClr val="dk1"/>
              </a:buClr>
              <a:buSzPts val="7300"/>
              <a:buNone/>
              <a:defRPr sz="7300" b="1"/>
            </a:lvl6pPr>
            <a:lvl7pPr marL="3200400" lvl="6" indent="-228600" algn="l">
              <a:lnSpc>
                <a:spcPct val="100000"/>
              </a:lnSpc>
              <a:spcBef>
                <a:spcPts val="1460"/>
              </a:spcBef>
              <a:spcAft>
                <a:spcPts val="0"/>
              </a:spcAft>
              <a:buClr>
                <a:schemeClr val="dk1"/>
              </a:buClr>
              <a:buSzPts val="7300"/>
              <a:buNone/>
              <a:defRPr sz="7300" b="1"/>
            </a:lvl7pPr>
            <a:lvl8pPr marL="3657600" lvl="7" indent="-228600" algn="l">
              <a:lnSpc>
                <a:spcPct val="100000"/>
              </a:lnSpc>
              <a:spcBef>
                <a:spcPts val="1460"/>
              </a:spcBef>
              <a:spcAft>
                <a:spcPts val="0"/>
              </a:spcAft>
              <a:buClr>
                <a:schemeClr val="dk1"/>
              </a:buClr>
              <a:buSzPts val="7300"/>
              <a:buNone/>
              <a:defRPr sz="7300" b="1"/>
            </a:lvl8pPr>
            <a:lvl9pPr marL="4114800" lvl="8" indent="-228600" algn="l">
              <a:lnSpc>
                <a:spcPct val="100000"/>
              </a:lnSpc>
              <a:spcBef>
                <a:spcPts val="1460"/>
              </a:spcBef>
              <a:spcAft>
                <a:spcPts val="0"/>
              </a:spcAft>
              <a:buClr>
                <a:schemeClr val="dk1"/>
              </a:buClr>
              <a:buSzPts val="7300"/>
              <a:buNone/>
              <a:defRPr sz="7300" b="1"/>
            </a:lvl9pPr>
          </a:lstStyle>
          <a:p>
            <a:endParaRPr/>
          </a:p>
        </p:txBody>
      </p:sp>
      <p:sp>
        <p:nvSpPr>
          <p:cNvPr id="43" name="Google Shape;43;p6"/>
          <p:cNvSpPr txBox="1">
            <a:spLocks noGrp="1"/>
          </p:cNvSpPr>
          <p:nvPr>
            <p:ph type="body" idx="2"/>
          </p:nvPr>
        </p:nvSpPr>
        <p:spPr>
          <a:xfrm>
            <a:off x="1514002" y="13575850"/>
            <a:ext cx="13378914" cy="24664452"/>
          </a:xfrm>
          <a:prstGeom prst="rect">
            <a:avLst/>
          </a:prstGeom>
          <a:noFill/>
          <a:ln>
            <a:noFill/>
          </a:ln>
        </p:spPr>
        <p:txBody>
          <a:bodyPr spcFirstLastPara="1" wrap="square" lIns="417625" tIns="208800" rIns="417625" bIns="208800" anchor="t" anchorCtr="0">
            <a:normAutofit/>
          </a:bodyPr>
          <a:lstStyle>
            <a:lvl1pPr marL="457200" lvl="0" indent="-927100" algn="l">
              <a:lnSpc>
                <a:spcPct val="100000"/>
              </a:lnSpc>
              <a:spcBef>
                <a:spcPts val="2200"/>
              </a:spcBef>
              <a:spcAft>
                <a:spcPts val="0"/>
              </a:spcAft>
              <a:buClr>
                <a:schemeClr val="dk1"/>
              </a:buClr>
              <a:buSzPts val="11000"/>
              <a:buChar char="•"/>
              <a:defRPr sz="11000"/>
            </a:lvl1pPr>
            <a:lvl2pPr marL="914400" lvl="1" indent="-806450" algn="l">
              <a:lnSpc>
                <a:spcPct val="100000"/>
              </a:lnSpc>
              <a:spcBef>
                <a:spcPts val="1820"/>
              </a:spcBef>
              <a:spcAft>
                <a:spcPts val="0"/>
              </a:spcAft>
              <a:buClr>
                <a:schemeClr val="dk1"/>
              </a:buClr>
              <a:buSzPts val="9100"/>
              <a:buChar char="–"/>
              <a:defRPr sz="9100"/>
            </a:lvl2pPr>
            <a:lvl3pPr marL="1371600" lvl="2" indent="-749300" algn="l">
              <a:lnSpc>
                <a:spcPct val="100000"/>
              </a:lnSpc>
              <a:spcBef>
                <a:spcPts val="1640"/>
              </a:spcBef>
              <a:spcAft>
                <a:spcPts val="0"/>
              </a:spcAft>
              <a:buClr>
                <a:schemeClr val="dk1"/>
              </a:buClr>
              <a:buSzPts val="8200"/>
              <a:buChar char="•"/>
              <a:defRPr sz="8200"/>
            </a:lvl3pPr>
            <a:lvl4pPr marL="1828800" lvl="3" indent="-692150" algn="l">
              <a:lnSpc>
                <a:spcPct val="100000"/>
              </a:lnSpc>
              <a:spcBef>
                <a:spcPts val="1460"/>
              </a:spcBef>
              <a:spcAft>
                <a:spcPts val="0"/>
              </a:spcAft>
              <a:buClr>
                <a:schemeClr val="dk1"/>
              </a:buClr>
              <a:buSzPts val="7300"/>
              <a:buChar char="–"/>
              <a:defRPr sz="7300"/>
            </a:lvl4pPr>
            <a:lvl5pPr marL="2286000" lvl="4" indent="-692150" algn="l">
              <a:lnSpc>
                <a:spcPct val="100000"/>
              </a:lnSpc>
              <a:spcBef>
                <a:spcPts val="1460"/>
              </a:spcBef>
              <a:spcAft>
                <a:spcPts val="0"/>
              </a:spcAft>
              <a:buClr>
                <a:schemeClr val="dk1"/>
              </a:buClr>
              <a:buSzPts val="7300"/>
              <a:buChar char="»"/>
              <a:defRPr sz="7300"/>
            </a:lvl5pPr>
            <a:lvl6pPr marL="2743200" lvl="5" indent="-692150" algn="l">
              <a:lnSpc>
                <a:spcPct val="100000"/>
              </a:lnSpc>
              <a:spcBef>
                <a:spcPts val="1460"/>
              </a:spcBef>
              <a:spcAft>
                <a:spcPts val="0"/>
              </a:spcAft>
              <a:buClr>
                <a:schemeClr val="dk1"/>
              </a:buClr>
              <a:buSzPts val="7300"/>
              <a:buChar char="•"/>
              <a:defRPr sz="7300"/>
            </a:lvl6pPr>
            <a:lvl7pPr marL="3200400" lvl="6" indent="-692150" algn="l">
              <a:lnSpc>
                <a:spcPct val="100000"/>
              </a:lnSpc>
              <a:spcBef>
                <a:spcPts val="1460"/>
              </a:spcBef>
              <a:spcAft>
                <a:spcPts val="0"/>
              </a:spcAft>
              <a:buClr>
                <a:schemeClr val="dk1"/>
              </a:buClr>
              <a:buSzPts val="7300"/>
              <a:buChar char="•"/>
              <a:defRPr sz="7300"/>
            </a:lvl7pPr>
            <a:lvl8pPr marL="3657600" lvl="7" indent="-692150" algn="l">
              <a:lnSpc>
                <a:spcPct val="100000"/>
              </a:lnSpc>
              <a:spcBef>
                <a:spcPts val="1460"/>
              </a:spcBef>
              <a:spcAft>
                <a:spcPts val="0"/>
              </a:spcAft>
              <a:buClr>
                <a:schemeClr val="dk1"/>
              </a:buClr>
              <a:buSzPts val="7300"/>
              <a:buChar char="•"/>
              <a:defRPr sz="7300"/>
            </a:lvl8pPr>
            <a:lvl9pPr marL="4114800" lvl="8" indent="-692150" algn="l">
              <a:lnSpc>
                <a:spcPct val="100000"/>
              </a:lnSpc>
              <a:spcBef>
                <a:spcPts val="1460"/>
              </a:spcBef>
              <a:spcAft>
                <a:spcPts val="0"/>
              </a:spcAft>
              <a:buClr>
                <a:schemeClr val="dk1"/>
              </a:buClr>
              <a:buSzPts val="7300"/>
              <a:buChar char="•"/>
              <a:defRPr sz="7300"/>
            </a:lvl9pPr>
          </a:lstStyle>
          <a:p>
            <a:endParaRPr/>
          </a:p>
        </p:txBody>
      </p:sp>
      <p:sp>
        <p:nvSpPr>
          <p:cNvPr id="44" name="Google Shape;44;p6"/>
          <p:cNvSpPr txBox="1">
            <a:spLocks noGrp="1"/>
          </p:cNvSpPr>
          <p:nvPr>
            <p:ph type="body" idx="3"/>
          </p:nvPr>
        </p:nvSpPr>
        <p:spPr>
          <a:xfrm>
            <a:off x="15381810" y="9582375"/>
            <a:ext cx="13384168" cy="3993477"/>
          </a:xfrm>
          <a:prstGeom prst="rect">
            <a:avLst/>
          </a:prstGeom>
          <a:noFill/>
          <a:ln>
            <a:noFill/>
          </a:ln>
        </p:spPr>
        <p:txBody>
          <a:bodyPr spcFirstLastPara="1" wrap="square" lIns="417625" tIns="208800" rIns="417625" bIns="208800" anchor="b" anchorCtr="0">
            <a:normAutofit/>
          </a:bodyPr>
          <a:lstStyle>
            <a:lvl1pPr marL="457200" lvl="0" indent="-228600" algn="l">
              <a:lnSpc>
                <a:spcPct val="100000"/>
              </a:lnSpc>
              <a:spcBef>
                <a:spcPts val="2200"/>
              </a:spcBef>
              <a:spcAft>
                <a:spcPts val="0"/>
              </a:spcAft>
              <a:buClr>
                <a:schemeClr val="dk1"/>
              </a:buClr>
              <a:buSzPts val="11000"/>
              <a:buNone/>
              <a:defRPr sz="11000" b="1"/>
            </a:lvl1pPr>
            <a:lvl2pPr marL="914400" lvl="1" indent="-228600" algn="l">
              <a:lnSpc>
                <a:spcPct val="100000"/>
              </a:lnSpc>
              <a:spcBef>
                <a:spcPts val="1820"/>
              </a:spcBef>
              <a:spcAft>
                <a:spcPts val="0"/>
              </a:spcAft>
              <a:buClr>
                <a:schemeClr val="dk1"/>
              </a:buClr>
              <a:buSzPts val="9100"/>
              <a:buNone/>
              <a:defRPr sz="9100" b="1"/>
            </a:lvl2pPr>
            <a:lvl3pPr marL="1371600" lvl="2" indent="-228600" algn="l">
              <a:lnSpc>
                <a:spcPct val="100000"/>
              </a:lnSpc>
              <a:spcBef>
                <a:spcPts val="1640"/>
              </a:spcBef>
              <a:spcAft>
                <a:spcPts val="0"/>
              </a:spcAft>
              <a:buClr>
                <a:schemeClr val="dk1"/>
              </a:buClr>
              <a:buSzPts val="8200"/>
              <a:buNone/>
              <a:defRPr sz="8200" b="1"/>
            </a:lvl3pPr>
            <a:lvl4pPr marL="1828800" lvl="3" indent="-228600" algn="l">
              <a:lnSpc>
                <a:spcPct val="100000"/>
              </a:lnSpc>
              <a:spcBef>
                <a:spcPts val="1460"/>
              </a:spcBef>
              <a:spcAft>
                <a:spcPts val="0"/>
              </a:spcAft>
              <a:buClr>
                <a:schemeClr val="dk1"/>
              </a:buClr>
              <a:buSzPts val="7300"/>
              <a:buNone/>
              <a:defRPr sz="7300" b="1"/>
            </a:lvl4pPr>
            <a:lvl5pPr marL="2286000" lvl="4" indent="-228600" algn="l">
              <a:lnSpc>
                <a:spcPct val="100000"/>
              </a:lnSpc>
              <a:spcBef>
                <a:spcPts val="1460"/>
              </a:spcBef>
              <a:spcAft>
                <a:spcPts val="0"/>
              </a:spcAft>
              <a:buClr>
                <a:schemeClr val="dk1"/>
              </a:buClr>
              <a:buSzPts val="7300"/>
              <a:buNone/>
              <a:defRPr sz="7300" b="1"/>
            </a:lvl5pPr>
            <a:lvl6pPr marL="2743200" lvl="5" indent="-228600" algn="l">
              <a:lnSpc>
                <a:spcPct val="100000"/>
              </a:lnSpc>
              <a:spcBef>
                <a:spcPts val="1460"/>
              </a:spcBef>
              <a:spcAft>
                <a:spcPts val="0"/>
              </a:spcAft>
              <a:buClr>
                <a:schemeClr val="dk1"/>
              </a:buClr>
              <a:buSzPts val="7300"/>
              <a:buNone/>
              <a:defRPr sz="7300" b="1"/>
            </a:lvl6pPr>
            <a:lvl7pPr marL="3200400" lvl="6" indent="-228600" algn="l">
              <a:lnSpc>
                <a:spcPct val="100000"/>
              </a:lnSpc>
              <a:spcBef>
                <a:spcPts val="1460"/>
              </a:spcBef>
              <a:spcAft>
                <a:spcPts val="0"/>
              </a:spcAft>
              <a:buClr>
                <a:schemeClr val="dk1"/>
              </a:buClr>
              <a:buSzPts val="7300"/>
              <a:buNone/>
              <a:defRPr sz="7300" b="1"/>
            </a:lvl7pPr>
            <a:lvl8pPr marL="3657600" lvl="7" indent="-228600" algn="l">
              <a:lnSpc>
                <a:spcPct val="100000"/>
              </a:lnSpc>
              <a:spcBef>
                <a:spcPts val="1460"/>
              </a:spcBef>
              <a:spcAft>
                <a:spcPts val="0"/>
              </a:spcAft>
              <a:buClr>
                <a:schemeClr val="dk1"/>
              </a:buClr>
              <a:buSzPts val="7300"/>
              <a:buNone/>
              <a:defRPr sz="7300" b="1"/>
            </a:lvl8pPr>
            <a:lvl9pPr marL="4114800" lvl="8" indent="-228600" algn="l">
              <a:lnSpc>
                <a:spcPct val="100000"/>
              </a:lnSpc>
              <a:spcBef>
                <a:spcPts val="1460"/>
              </a:spcBef>
              <a:spcAft>
                <a:spcPts val="0"/>
              </a:spcAft>
              <a:buClr>
                <a:schemeClr val="dk1"/>
              </a:buClr>
              <a:buSzPts val="7300"/>
              <a:buNone/>
              <a:defRPr sz="7300" b="1"/>
            </a:lvl9pPr>
          </a:lstStyle>
          <a:p>
            <a:endParaRPr/>
          </a:p>
        </p:txBody>
      </p:sp>
      <p:sp>
        <p:nvSpPr>
          <p:cNvPr id="45" name="Google Shape;45;p6"/>
          <p:cNvSpPr txBox="1">
            <a:spLocks noGrp="1"/>
          </p:cNvSpPr>
          <p:nvPr>
            <p:ph type="body" idx="4"/>
          </p:nvPr>
        </p:nvSpPr>
        <p:spPr>
          <a:xfrm>
            <a:off x="15381810" y="13575850"/>
            <a:ext cx="13384168" cy="24664452"/>
          </a:xfrm>
          <a:prstGeom prst="rect">
            <a:avLst/>
          </a:prstGeom>
          <a:noFill/>
          <a:ln>
            <a:noFill/>
          </a:ln>
        </p:spPr>
        <p:txBody>
          <a:bodyPr spcFirstLastPara="1" wrap="square" lIns="417625" tIns="208800" rIns="417625" bIns="208800" anchor="t" anchorCtr="0">
            <a:normAutofit/>
          </a:bodyPr>
          <a:lstStyle>
            <a:lvl1pPr marL="457200" lvl="0" indent="-927100" algn="l">
              <a:lnSpc>
                <a:spcPct val="100000"/>
              </a:lnSpc>
              <a:spcBef>
                <a:spcPts val="2200"/>
              </a:spcBef>
              <a:spcAft>
                <a:spcPts val="0"/>
              </a:spcAft>
              <a:buClr>
                <a:schemeClr val="dk1"/>
              </a:buClr>
              <a:buSzPts val="11000"/>
              <a:buChar char="•"/>
              <a:defRPr sz="11000"/>
            </a:lvl1pPr>
            <a:lvl2pPr marL="914400" lvl="1" indent="-806450" algn="l">
              <a:lnSpc>
                <a:spcPct val="100000"/>
              </a:lnSpc>
              <a:spcBef>
                <a:spcPts val="1820"/>
              </a:spcBef>
              <a:spcAft>
                <a:spcPts val="0"/>
              </a:spcAft>
              <a:buClr>
                <a:schemeClr val="dk1"/>
              </a:buClr>
              <a:buSzPts val="9100"/>
              <a:buChar char="–"/>
              <a:defRPr sz="9100"/>
            </a:lvl2pPr>
            <a:lvl3pPr marL="1371600" lvl="2" indent="-749300" algn="l">
              <a:lnSpc>
                <a:spcPct val="100000"/>
              </a:lnSpc>
              <a:spcBef>
                <a:spcPts val="1640"/>
              </a:spcBef>
              <a:spcAft>
                <a:spcPts val="0"/>
              </a:spcAft>
              <a:buClr>
                <a:schemeClr val="dk1"/>
              </a:buClr>
              <a:buSzPts val="8200"/>
              <a:buChar char="•"/>
              <a:defRPr sz="8200"/>
            </a:lvl3pPr>
            <a:lvl4pPr marL="1828800" lvl="3" indent="-692150" algn="l">
              <a:lnSpc>
                <a:spcPct val="100000"/>
              </a:lnSpc>
              <a:spcBef>
                <a:spcPts val="1460"/>
              </a:spcBef>
              <a:spcAft>
                <a:spcPts val="0"/>
              </a:spcAft>
              <a:buClr>
                <a:schemeClr val="dk1"/>
              </a:buClr>
              <a:buSzPts val="7300"/>
              <a:buChar char="–"/>
              <a:defRPr sz="7300"/>
            </a:lvl4pPr>
            <a:lvl5pPr marL="2286000" lvl="4" indent="-692150" algn="l">
              <a:lnSpc>
                <a:spcPct val="100000"/>
              </a:lnSpc>
              <a:spcBef>
                <a:spcPts val="1460"/>
              </a:spcBef>
              <a:spcAft>
                <a:spcPts val="0"/>
              </a:spcAft>
              <a:buClr>
                <a:schemeClr val="dk1"/>
              </a:buClr>
              <a:buSzPts val="7300"/>
              <a:buChar char="»"/>
              <a:defRPr sz="7300"/>
            </a:lvl5pPr>
            <a:lvl6pPr marL="2743200" lvl="5" indent="-692150" algn="l">
              <a:lnSpc>
                <a:spcPct val="100000"/>
              </a:lnSpc>
              <a:spcBef>
                <a:spcPts val="1460"/>
              </a:spcBef>
              <a:spcAft>
                <a:spcPts val="0"/>
              </a:spcAft>
              <a:buClr>
                <a:schemeClr val="dk1"/>
              </a:buClr>
              <a:buSzPts val="7300"/>
              <a:buChar char="•"/>
              <a:defRPr sz="7300"/>
            </a:lvl6pPr>
            <a:lvl7pPr marL="3200400" lvl="6" indent="-692150" algn="l">
              <a:lnSpc>
                <a:spcPct val="100000"/>
              </a:lnSpc>
              <a:spcBef>
                <a:spcPts val="1460"/>
              </a:spcBef>
              <a:spcAft>
                <a:spcPts val="0"/>
              </a:spcAft>
              <a:buClr>
                <a:schemeClr val="dk1"/>
              </a:buClr>
              <a:buSzPts val="7300"/>
              <a:buChar char="•"/>
              <a:defRPr sz="7300"/>
            </a:lvl7pPr>
            <a:lvl8pPr marL="3657600" lvl="7" indent="-692150" algn="l">
              <a:lnSpc>
                <a:spcPct val="100000"/>
              </a:lnSpc>
              <a:spcBef>
                <a:spcPts val="1460"/>
              </a:spcBef>
              <a:spcAft>
                <a:spcPts val="0"/>
              </a:spcAft>
              <a:buClr>
                <a:schemeClr val="dk1"/>
              </a:buClr>
              <a:buSzPts val="7300"/>
              <a:buChar char="•"/>
              <a:defRPr sz="7300"/>
            </a:lvl8pPr>
            <a:lvl9pPr marL="4114800" lvl="8" indent="-692150" algn="l">
              <a:lnSpc>
                <a:spcPct val="100000"/>
              </a:lnSpc>
              <a:spcBef>
                <a:spcPts val="1460"/>
              </a:spcBef>
              <a:spcAft>
                <a:spcPts val="0"/>
              </a:spcAft>
              <a:buClr>
                <a:schemeClr val="dk1"/>
              </a:buClr>
              <a:buSzPts val="7300"/>
              <a:buChar char="•"/>
              <a:defRPr sz="7300"/>
            </a:lvl9pPr>
          </a:lstStyle>
          <a:p>
            <a:endParaRPr/>
          </a:p>
        </p:txBody>
      </p:sp>
      <p:sp>
        <p:nvSpPr>
          <p:cNvPr id="46" name="Google Shape;46;p6"/>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514002" y="1704417"/>
            <a:ext cx="9961904" cy="7253667"/>
          </a:xfrm>
          <a:prstGeom prst="rect">
            <a:avLst/>
          </a:prstGeom>
          <a:noFill/>
          <a:ln>
            <a:noFill/>
          </a:ln>
        </p:spPr>
        <p:txBody>
          <a:bodyPr spcFirstLastPara="1" wrap="square" lIns="417625" tIns="208800" rIns="417625" bIns="208800" anchor="b" anchorCtr="0">
            <a:normAutofit/>
          </a:bodyPr>
          <a:lstStyle>
            <a:lvl1pPr lvl="0" algn="l">
              <a:lnSpc>
                <a:spcPct val="100000"/>
              </a:lnSpc>
              <a:spcBef>
                <a:spcPts val="0"/>
              </a:spcBef>
              <a:spcAft>
                <a:spcPts val="0"/>
              </a:spcAft>
              <a:buClr>
                <a:schemeClr val="dk1"/>
              </a:buClr>
              <a:buSzPts val="9100"/>
              <a:buFont typeface="Calibri"/>
              <a:buNone/>
              <a:defRPr sz="91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1838629" y="1704417"/>
            <a:ext cx="16927350" cy="36535892"/>
          </a:xfrm>
          <a:prstGeom prst="rect">
            <a:avLst/>
          </a:prstGeom>
          <a:noFill/>
          <a:ln>
            <a:noFill/>
          </a:ln>
        </p:spPr>
        <p:txBody>
          <a:bodyPr spcFirstLastPara="1" wrap="square" lIns="417625" tIns="208800" rIns="417625" bIns="208800" anchor="t" anchorCtr="0">
            <a:normAutofit/>
          </a:bodyPr>
          <a:lstStyle>
            <a:lvl1pPr marL="457200" lvl="0" indent="-1155700" algn="l">
              <a:lnSpc>
                <a:spcPct val="100000"/>
              </a:lnSpc>
              <a:spcBef>
                <a:spcPts val="2920"/>
              </a:spcBef>
              <a:spcAft>
                <a:spcPts val="0"/>
              </a:spcAft>
              <a:buClr>
                <a:schemeClr val="dk1"/>
              </a:buClr>
              <a:buSzPts val="14600"/>
              <a:buChar char="•"/>
              <a:defRPr sz="14600"/>
            </a:lvl1pPr>
            <a:lvl2pPr marL="914400" lvl="1" indent="-1041400" algn="l">
              <a:lnSpc>
                <a:spcPct val="100000"/>
              </a:lnSpc>
              <a:spcBef>
                <a:spcPts val="2560"/>
              </a:spcBef>
              <a:spcAft>
                <a:spcPts val="0"/>
              </a:spcAft>
              <a:buClr>
                <a:schemeClr val="dk1"/>
              </a:buClr>
              <a:buSzPts val="12800"/>
              <a:buChar char="–"/>
              <a:defRPr sz="12800"/>
            </a:lvl2pPr>
            <a:lvl3pPr marL="1371600" lvl="2" indent="-927100" algn="l">
              <a:lnSpc>
                <a:spcPct val="100000"/>
              </a:lnSpc>
              <a:spcBef>
                <a:spcPts val="2200"/>
              </a:spcBef>
              <a:spcAft>
                <a:spcPts val="0"/>
              </a:spcAft>
              <a:buClr>
                <a:schemeClr val="dk1"/>
              </a:buClr>
              <a:buSzPts val="11000"/>
              <a:buChar char="•"/>
              <a:defRPr sz="11000"/>
            </a:lvl3pPr>
            <a:lvl4pPr marL="1828800" lvl="3" indent="-806450" algn="l">
              <a:lnSpc>
                <a:spcPct val="100000"/>
              </a:lnSpc>
              <a:spcBef>
                <a:spcPts val="1820"/>
              </a:spcBef>
              <a:spcAft>
                <a:spcPts val="0"/>
              </a:spcAft>
              <a:buClr>
                <a:schemeClr val="dk1"/>
              </a:buClr>
              <a:buSzPts val="9100"/>
              <a:buChar char="–"/>
              <a:defRPr sz="9100"/>
            </a:lvl4pPr>
            <a:lvl5pPr marL="2286000" lvl="4" indent="-806450" algn="l">
              <a:lnSpc>
                <a:spcPct val="100000"/>
              </a:lnSpc>
              <a:spcBef>
                <a:spcPts val="1820"/>
              </a:spcBef>
              <a:spcAft>
                <a:spcPts val="0"/>
              </a:spcAft>
              <a:buClr>
                <a:schemeClr val="dk1"/>
              </a:buClr>
              <a:buSzPts val="9100"/>
              <a:buChar char="»"/>
              <a:defRPr sz="9100"/>
            </a:lvl5pPr>
            <a:lvl6pPr marL="2743200" lvl="5" indent="-806450" algn="l">
              <a:lnSpc>
                <a:spcPct val="100000"/>
              </a:lnSpc>
              <a:spcBef>
                <a:spcPts val="1820"/>
              </a:spcBef>
              <a:spcAft>
                <a:spcPts val="0"/>
              </a:spcAft>
              <a:buClr>
                <a:schemeClr val="dk1"/>
              </a:buClr>
              <a:buSzPts val="9100"/>
              <a:buChar char="•"/>
              <a:defRPr sz="9100"/>
            </a:lvl6pPr>
            <a:lvl7pPr marL="3200400" lvl="6" indent="-806450" algn="l">
              <a:lnSpc>
                <a:spcPct val="100000"/>
              </a:lnSpc>
              <a:spcBef>
                <a:spcPts val="1820"/>
              </a:spcBef>
              <a:spcAft>
                <a:spcPts val="0"/>
              </a:spcAft>
              <a:buClr>
                <a:schemeClr val="dk1"/>
              </a:buClr>
              <a:buSzPts val="9100"/>
              <a:buChar char="•"/>
              <a:defRPr sz="9100"/>
            </a:lvl7pPr>
            <a:lvl8pPr marL="3657600" lvl="7" indent="-806450" algn="l">
              <a:lnSpc>
                <a:spcPct val="100000"/>
              </a:lnSpc>
              <a:spcBef>
                <a:spcPts val="1820"/>
              </a:spcBef>
              <a:spcAft>
                <a:spcPts val="0"/>
              </a:spcAft>
              <a:buClr>
                <a:schemeClr val="dk1"/>
              </a:buClr>
              <a:buSzPts val="9100"/>
              <a:buChar char="•"/>
              <a:defRPr sz="9100"/>
            </a:lvl8pPr>
            <a:lvl9pPr marL="4114800" lvl="8" indent="-806450" algn="l">
              <a:lnSpc>
                <a:spcPct val="100000"/>
              </a:lnSpc>
              <a:spcBef>
                <a:spcPts val="1820"/>
              </a:spcBef>
              <a:spcAft>
                <a:spcPts val="0"/>
              </a:spcAft>
              <a:buClr>
                <a:schemeClr val="dk1"/>
              </a:buClr>
              <a:buSzPts val="9100"/>
              <a:buChar char="•"/>
              <a:defRPr sz="9100"/>
            </a:lvl9pPr>
          </a:lstStyle>
          <a:p>
            <a:endParaRPr/>
          </a:p>
        </p:txBody>
      </p:sp>
      <p:sp>
        <p:nvSpPr>
          <p:cNvPr id="61" name="Google Shape;61;p9"/>
          <p:cNvSpPr txBox="1">
            <a:spLocks noGrp="1"/>
          </p:cNvSpPr>
          <p:nvPr>
            <p:ph type="body" idx="2"/>
          </p:nvPr>
        </p:nvSpPr>
        <p:spPr>
          <a:xfrm>
            <a:off x="1514002" y="8958086"/>
            <a:ext cx="9961904" cy="29282225"/>
          </a:xfrm>
          <a:prstGeom prst="rect">
            <a:avLst/>
          </a:prstGeom>
          <a:noFill/>
          <a:ln>
            <a:noFill/>
          </a:ln>
        </p:spPr>
        <p:txBody>
          <a:bodyPr spcFirstLastPara="1" wrap="square" lIns="417625" tIns="208800" rIns="417625" bIns="208800" anchor="t" anchorCtr="0">
            <a:normAutofit/>
          </a:bodyPr>
          <a:lstStyle>
            <a:lvl1pPr marL="457200" lvl="0" indent="-228600" algn="l">
              <a:lnSpc>
                <a:spcPct val="100000"/>
              </a:lnSpc>
              <a:spcBef>
                <a:spcPts val="1280"/>
              </a:spcBef>
              <a:spcAft>
                <a:spcPts val="0"/>
              </a:spcAft>
              <a:buClr>
                <a:schemeClr val="dk1"/>
              </a:buClr>
              <a:buSzPts val="6400"/>
              <a:buNone/>
              <a:defRPr sz="6400"/>
            </a:lvl1pPr>
            <a:lvl2pPr marL="914400" lvl="1" indent="-228600" algn="l">
              <a:lnSpc>
                <a:spcPct val="100000"/>
              </a:lnSpc>
              <a:spcBef>
                <a:spcPts val="1100"/>
              </a:spcBef>
              <a:spcAft>
                <a:spcPts val="0"/>
              </a:spcAft>
              <a:buClr>
                <a:schemeClr val="dk1"/>
              </a:buClr>
              <a:buSzPts val="5500"/>
              <a:buNone/>
              <a:defRPr sz="5500"/>
            </a:lvl2pPr>
            <a:lvl3pPr marL="1371600" lvl="2" indent="-228600" algn="l">
              <a:lnSpc>
                <a:spcPct val="100000"/>
              </a:lnSpc>
              <a:spcBef>
                <a:spcPts val="920"/>
              </a:spcBef>
              <a:spcAft>
                <a:spcPts val="0"/>
              </a:spcAft>
              <a:buClr>
                <a:schemeClr val="dk1"/>
              </a:buClr>
              <a:buSzPts val="4600"/>
              <a:buNone/>
              <a:defRPr sz="4600"/>
            </a:lvl3pPr>
            <a:lvl4pPr marL="1828800" lvl="3" indent="-228600" algn="l">
              <a:lnSpc>
                <a:spcPct val="100000"/>
              </a:lnSpc>
              <a:spcBef>
                <a:spcPts val="820"/>
              </a:spcBef>
              <a:spcAft>
                <a:spcPts val="0"/>
              </a:spcAft>
              <a:buClr>
                <a:schemeClr val="dk1"/>
              </a:buClr>
              <a:buSzPts val="4100"/>
              <a:buNone/>
              <a:defRPr sz="4100"/>
            </a:lvl4pPr>
            <a:lvl5pPr marL="2286000" lvl="4" indent="-228600" algn="l">
              <a:lnSpc>
                <a:spcPct val="100000"/>
              </a:lnSpc>
              <a:spcBef>
                <a:spcPts val="820"/>
              </a:spcBef>
              <a:spcAft>
                <a:spcPts val="0"/>
              </a:spcAft>
              <a:buClr>
                <a:schemeClr val="dk1"/>
              </a:buClr>
              <a:buSzPts val="4100"/>
              <a:buNone/>
              <a:defRPr sz="4100"/>
            </a:lvl5pPr>
            <a:lvl6pPr marL="2743200" lvl="5" indent="-228600" algn="l">
              <a:lnSpc>
                <a:spcPct val="100000"/>
              </a:lnSpc>
              <a:spcBef>
                <a:spcPts val="820"/>
              </a:spcBef>
              <a:spcAft>
                <a:spcPts val="0"/>
              </a:spcAft>
              <a:buClr>
                <a:schemeClr val="dk1"/>
              </a:buClr>
              <a:buSzPts val="4100"/>
              <a:buNone/>
              <a:defRPr sz="4100"/>
            </a:lvl6pPr>
            <a:lvl7pPr marL="3200400" lvl="6" indent="-228600" algn="l">
              <a:lnSpc>
                <a:spcPct val="100000"/>
              </a:lnSpc>
              <a:spcBef>
                <a:spcPts val="820"/>
              </a:spcBef>
              <a:spcAft>
                <a:spcPts val="0"/>
              </a:spcAft>
              <a:buClr>
                <a:schemeClr val="dk1"/>
              </a:buClr>
              <a:buSzPts val="4100"/>
              <a:buNone/>
              <a:defRPr sz="4100"/>
            </a:lvl7pPr>
            <a:lvl8pPr marL="3657600" lvl="7" indent="-228600" algn="l">
              <a:lnSpc>
                <a:spcPct val="100000"/>
              </a:lnSpc>
              <a:spcBef>
                <a:spcPts val="820"/>
              </a:spcBef>
              <a:spcAft>
                <a:spcPts val="0"/>
              </a:spcAft>
              <a:buClr>
                <a:schemeClr val="dk1"/>
              </a:buClr>
              <a:buSzPts val="4100"/>
              <a:buNone/>
              <a:defRPr sz="4100"/>
            </a:lvl8pPr>
            <a:lvl9pPr marL="4114800" lvl="8" indent="-228600" algn="l">
              <a:lnSpc>
                <a:spcPct val="100000"/>
              </a:lnSpc>
              <a:spcBef>
                <a:spcPts val="820"/>
              </a:spcBef>
              <a:spcAft>
                <a:spcPts val="0"/>
              </a:spcAft>
              <a:buClr>
                <a:schemeClr val="dk1"/>
              </a:buClr>
              <a:buSzPts val="4100"/>
              <a:buNone/>
              <a:defRPr sz="4100"/>
            </a:lvl9pPr>
          </a:lstStyle>
          <a:p>
            <a:endParaRPr/>
          </a:p>
        </p:txBody>
      </p:sp>
      <p:sp>
        <p:nvSpPr>
          <p:cNvPr id="62" name="Google Shape;62;p9"/>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935088" y="29965970"/>
            <a:ext cx="18167985" cy="3537654"/>
          </a:xfrm>
          <a:prstGeom prst="rect">
            <a:avLst/>
          </a:prstGeom>
          <a:noFill/>
          <a:ln>
            <a:noFill/>
          </a:ln>
        </p:spPr>
        <p:txBody>
          <a:bodyPr spcFirstLastPara="1" wrap="square" lIns="417625" tIns="208800" rIns="417625" bIns="208800" anchor="b" anchorCtr="0">
            <a:normAutofit/>
          </a:bodyPr>
          <a:lstStyle>
            <a:lvl1pPr lvl="0" algn="l">
              <a:lnSpc>
                <a:spcPct val="100000"/>
              </a:lnSpc>
              <a:spcBef>
                <a:spcPts val="0"/>
              </a:spcBef>
              <a:spcAft>
                <a:spcPts val="0"/>
              </a:spcAft>
              <a:buClr>
                <a:schemeClr val="dk1"/>
              </a:buClr>
              <a:buSzPts val="9100"/>
              <a:buFont typeface="Calibri"/>
              <a:buNone/>
              <a:defRPr sz="91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935088" y="3825021"/>
            <a:ext cx="18167985" cy="25685115"/>
          </a:xfrm>
          <a:prstGeom prst="rect">
            <a:avLst/>
          </a:prstGeom>
          <a:noFill/>
          <a:ln>
            <a:noFill/>
          </a:ln>
        </p:spPr>
      </p:sp>
      <p:sp>
        <p:nvSpPr>
          <p:cNvPr id="68" name="Google Shape;68;p10"/>
          <p:cNvSpPr txBox="1">
            <a:spLocks noGrp="1"/>
          </p:cNvSpPr>
          <p:nvPr>
            <p:ph type="body" idx="1"/>
          </p:nvPr>
        </p:nvSpPr>
        <p:spPr>
          <a:xfrm>
            <a:off x="5935088" y="33503626"/>
            <a:ext cx="18167985" cy="5024051"/>
          </a:xfrm>
          <a:prstGeom prst="rect">
            <a:avLst/>
          </a:prstGeom>
          <a:noFill/>
          <a:ln>
            <a:noFill/>
          </a:ln>
        </p:spPr>
        <p:txBody>
          <a:bodyPr spcFirstLastPara="1" wrap="square" lIns="417625" tIns="208800" rIns="417625" bIns="208800" anchor="t" anchorCtr="0">
            <a:normAutofit/>
          </a:bodyPr>
          <a:lstStyle>
            <a:lvl1pPr marL="457200" lvl="0" indent="-228600" algn="l">
              <a:lnSpc>
                <a:spcPct val="100000"/>
              </a:lnSpc>
              <a:spcBef>
                <a:spcPts val="1280"/>
              </a:spcBef>
              <a:spcAft>
                <a:spcPts val="0"/>
              </a:spcAft>
              <a:buClr>
                <a:schemeClr val="dk1"/>
              </a:buClr>
              <a:buSzPts val="6400"/>
              <a:buNone/>
              <a:defRPr sz="6400"/>
            </a:lvl1pPr>
            <a:lvl2pPr marL="914400" lvl="1" indent="-228600" algn="l">
              <a:lnSpc>
                <a:spcPct val="100000"/>
              </a:lnSpc>
              <a:spcBef>
                <a:spcPts val="1100"/>
              </a:spcBef>
              <a:spcAft>
                <a:spcPts val="0"/>
              </a:spcAft>
              <a:buClr>
                <a:schemeClr val="dk1"/>
              </a:buClr>
              <a:buSzPts val="5500"/>
              <a:buNone/>
              <a:defRPr sz="5500"/>
            </a:lvl2pPr>
            <a:lvl3pPr marL="1371600" lvl="2" indent="-228600" algn="l">
              <a:lnSpc>
                <a:spcPct val="100000"/>
              </a:lnSpc>
              <a:spcBef>
                <a:spcPts val="920"/>
              </a:spcBef>
              <a:spcAft>
                <a:spcPts val="0"/>
              </a:spcAft>
              <a:buClr>
                <a:schemeClr val="dk1"/>
              </a:buClr>
              <a:buSzPts val="4600"/>
              <a:buNone/>
              <a:defRPr sz="4600"/>
            </a:lvl3pPr>
            <a:lvl4pPr marL="1828800" lvl="3" indent="-228600" algn="l">
              <a:lnSpc>
                <a:spcPct val="100000"/>
              </a:lnSpc>
              <a:spcBef>
                <a:spcPts val="820"/>
              </a:spcBef>
              <a:spcAft>
                <a:spcPts val="0"/>
              </a:spcAft>
              <a:buClr>
                <a:schemeClr val="dk1"/>
              </a:buClr>
              <a:buSzPts val="4100"/>
              <a:buNone/>
              <a:defRPr sz="4100"/>
            </a:lvl4pPr>
            <a:lvl5pPr marL="2286000" lvl="4" indent="-228600" algn="l">
              <a:lnSpc>
                <a:spcPct val="100000"/>
              </a:lnSpc>
              <a:spcBef>
                <a:spcPts val="820"/>
              </a:spcBef>
              <a:spcAft>
                <a:spcPts val="0"/>
              </a:spcAft>
              <a:buClr>
                <a:schemeClr val="dk1"/>
              </a:buClr>
              <a:buSzPts val="4100"/>
              <a:buNone/>
              <a:defRPr sz="4100"/>
            </a:lvl5pPr>
            <a:lvl6pPr marL="2743200" lvl="5" indent="-228600" algn="l">
              <a:lnSpc>
                <a:spcPct val="100000"/>
              </a:lnSpc>
              <a:spcBef>
                <a:spcPts val="820"/>
              </a:spcBef>
              <a:spcAft>
                <a:spcPts val="0"/>
              </a:spcAft>
              <a:buClr>
                <a:schemeClr val="dk1"/>
              </a:buClr>
              <a:buSzPts val="4100"/>
              <a:buNone/>
              <a:defRPr sz="4100"/>
            </a:lvl6pPr>
            <a:lvl7pPr marL="3200400" lvl="6" indent="-228600" algn="l">
              <a:lnSpc>
                <a:spcPct val="100000"/>
              </a:lnSpc>
              <a:spcBef>
                <a:spcPts val="820"/>
              </a:spcBef>
              <a:spcAft>
                <a:spcPts val="0"/>
              </a:spcAft>
              <a:buClr>
                <a:schemeClr val="dk1"/>
              </a:buClr>
              <a:buSzPts val="4100"/>
              <a:buNone/>
              <a:defRPr sz="4100"/>
            </a:lvl7pPr>
            <a:lvl8pPr marL="3657600" lvl="7" indent="-228600" algn="l">
              <a:lnSpc>
                <a:spcPct val="100000"/>
              </a:lnSpc>
              <a:spcBef>
                <a:spcPts val="820"/>
              </a:spcBef>
              <a:spcAft>
                <a:spcPts val="0"/>
              </a:spcAft>
              <a:buClr>
                <a:schemeClr val="dk1"/>
              </a:buClr>
              <a:buSzPts val="4100"/>
              <a:buNone/>
              <a:defRPr sz="4100"/>
            </a:lvl8pPr>
            <a:lvl9pPr marL="4114800" lvl="8" indent="-228600" algn="l">
              <a:lnSpc>
                <a:spcPct val="100000"/>
              </a:lnSpc>
              <a:spcBef>
                <a:spcPts val="820"/>
              </a:spcBef>
              <a:spcAft>
                <a:spcPts val="0"/>
              </a:spcAft>
              <a:buClr>
                <a:schemeClr val="dk1"/>
              </a:buClr>
              <a:buSzPts val="4100"/>
              <a:buNone/>
              <a:defRPr sz="4100"/>
            </a:lvl9pPr>
          </a:lstStyle>
          <a:p>
            <a:endParaRPr/>
          </a:p>
        </p:txBody>
      </p:sp>
      <p:sp>
        <p:nvSpPr>
          <p:cNvPr id="69" name="Google Shape;69;p10"/>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marR="0" lvl="0" algn="ctr" rtl="0">
              <a:lnSpc>
                <a:spcPct val="100000"/>
              </a:lnSpc>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513999" y="9988663"/>
            <a:ext cx="27251978" cy="28251646"/>
          </a:xfrm>
          <a:prstGeom prst="rect">
            <a:avLst/>
          </a:prstGeom>
          <a:noFill/>
          <a:ln>
            <a:noFill/>
          </a:ln>
        </p:spPr>
        <p:txBody>
          <a:bodyPr spcFirstLastPara="1" wrap="square" lIns="417625" tIns="208800" rIns="417625" bIns="208800" anchor="t" anchorCtr="0">
            <a:normAutofit/>
          </a:bodyPr>
          <a:lstStyle>
            <a:lvl1pPr marL="457200" marR="0" lvl="0" indent="-1155700" algn="l" rtl="0">
              <a:lnSpc>
                <a:spcPct val="100000"/>
              </a:lnSpc>
              <a:spcBef>
                <a:spcPts val="2920"/>
              </a:spcBef>
              <a:spcAft>
                <a:spcPts val="0"/>
              </a:spcAft>
              <a:buClr>
                <a:schemeClr val="dk1"/>
              </a:buClr>
              <a:buSzPts val="14600"/>
              <a:buFont typeface="Arial"/>
              <a:buChar char="•"/>
              <a:defRPr sz="14600" b="0" i="0" u="none" strike="noStrike" cap="none">
                <a:solidFill>
                  <a:schemeClr val="dk1"/>
                </a:solidFill>
                <a:latin typeface="Calibri"/>
                <a:ea typeface="Calibri"/>
                <a:cs typeface="Calibri"/>
                <a:sym typeface="Calibri"/>
              </a:defRPr>
            </a:lvl1pPr>
            <a:lvl2pPr marL="914400" marR="0" lvl="1" indent="-1041400" algn="l" rtl="0">
              <a:lnSpc>
                <a:spcPct val="100000"/>
              </a:lnSpc>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2pPr>
            <a:lvl3pPr marL="1371600" marR="0" lvl="2"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3pPr>
            <a:lvl4pPr marL="1828800" marR="0" lvl="3"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4pPr>
            <a:lvl5pPr marL="2286000" marR="0" lvl="4"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5pPr>
            <a:lvl6pPr marL="2743200" marR="0" lvl="5"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6pPr>
            <a:lvl7pPr marL="3200400" marR="0" lvl="6"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7pPr>
            <a:lvl8pPr marL="3657600" marR="0" lvl="7"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8pPr>
            <a:lvl9pPr marL="4114800" marR="0" lvl="8"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marR="0" lvl="0" algn="l" rtl="0">
              <a:lnSpc>
                <a:spcPct val="100000"/>
              </a:lnSpc>
              <a:spcBef>
                <a:spcPts val="0"/>
              </a:spcBef>
              <a:spcAft>
                <a:spcPts val="0"/>
              </a:spcAft>
              <a:buClr>
                <a:srgbClr val="000000"/>
              </a:buClr>
              <a:buSzPts val="1400"/>
              <a:buFont typeface="Arial"/>
              <a:buNone/>
              <a:defRPr sz="55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marR="0" lvl="0" algn="ctr" rtl="0">
              <a:lnSpc>
                <a:spcPct val="100000"/>
              </a:lnSpc>
              <a:spcBef>
                <a:spcPts val="0"/>
              </a:spcBef>
              <a:spcAft>
                <a:spcPts val="0"/>
              </a:spcAft>
              <a:buClr>
                <a:srgbClr val="000000"/>
              </a:buClr>
              <a:buSzPts val="1400"/>
              <a:buFont typeface="Arial"/>
              <a:buNone/>
              <a:defRPr sz="55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2297296" y="6515524"/>
            <a:ext cx="16118580" cy="52629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2800" dirty="0" smtClean="0">
                <a:solidFill>
                  <a:schemeClr val="dk1"/>
                </a:solidFill>
              </a:rPr>
              <a:t>With the growing demand for clean and sustainable energy, the development of materials with tunable properties is essential for applications in energy conversion and storage. Of such materials, this research will look </a:t>
            </a:r>
            <a:r>
              <a:rPr lang="en-US" sz="2800" dirty="0" smtClean="0">
                <a:solidFill>
                  <a:schemeClr val="dk1"/>
                </a:solidFill>
              </a:rPr>
              <a:t>into:</a:t>
            </a:r>
          </a:p>
          <a:p>
            <a:pPr marL="0" marR="0" lvl="0" indent="0" algn="just" rtl="0">
              <a:lnSpc>
                <a:spcPct val="100000"/>
              </a:lnSpc>
              <a:spcBef>
                <a:spcPts val="0"/>
              </a:spcBef>
              <a:spcAft>
                <a:spcPts val="0"/>
              </a:spcAft>
              <a:buClr>
                <a:srgbClr val="000000"/>
              </a:buClr>
              <a:buSzPts val="3200"/>
              <a:buFont typeface="Arial"/>
              <a:buNone/>
            </a:pPr>
            <a:endParaRPr lang="en-US" sz="2800" dirty="0" smtClean="0">
              <a:solidFill>
                <a:schemeClr val="dk1"/>
              </a:solidFill>
            </a:endParaRPr>
          </a:p>
          <a:p>
            <a:pPr marL="457200" lvl="0" indent="-457200" algn="just">
              <a:buSzPct val="133000"/>
              <a:buFont typeface="Wingdings" panose="05000000000000000000" pitchFamily="2" charset="2"/>
              <a:buChar char="ü"/>
            </a:pPr>
            <a:r>
              <a:rPr lang="en-US" sz="2800" dirty="0">
                <a:solidFill>
                  <a:schemeClr val="dk1"/>
                </a:solidFill>
              </a:rPr>
              <a:t>Garnet-type </a:t>
            </a:r>
            <a:r>
              <a:rPr lang="en-US" sz="2800" dirty="0" smtClean="0">
                <a:solidFill>
                  <a:schemeClr val="dk1"/>
                </a:solidFill>
              </a:rPr>
              <a:t>materials – desirable for development of solid-state electrolytes (SSE) </a:t>
            </a:r>
            <a:r>
              <a:rPr lang="en-US" sz="2800" dirty="0" smtClean="0">
                <a:solidFill>
                  <a:schemeClr val="dk1"/>
                </a:solidFill>
              </a:rPr>
              <a:t>for </a:t>
            </a:r>
            <a:r>
              <a:rPr lang="en-US" sz="2800" dirty="0" smtClean="0">
                <a:solidFill>
                  <a:schemeClr val="dk1"/>
                </a:solidFill>
              </a:rPr>
              <a:t>application in Lithium-ion batteries.</a:t>
            </a:r>
          </a:p>
          <a:p>
            <a:pPr marL="457200" lvl="0" indent="-457200" algn="just">
              <a:buSzPct val="133000"/>
              <a:buFont typeface="Wingdings" panose="05000000000000000000" pitchFamily="2" charset="2"/>
              <a:buChar char="ü"/>
            </a:pPr>
            <a:r>
              <a:rPr lang="en-US" sz="2800" dirty="0" smtClean="0">
                <a:solidFill>
                  <a:schemeClr val="dk1"/>
                </a:solidFill>
              </a:rPr>
              <a:t> </a:t>
            </a:r>
            <a:r>
              <a:rPr lang="en-US" sz="2800" dirty="0">
                <a:solidFill>
                  <a:schemeClr val="dk1"/>
                </a:solidFill>
              </a:rPr>
              <a:t>Double perovskite </a:t>
            </a:r>
            <a:r>
              <a:rPr lang="en-US" sz="2800" dirty="0" smtClean="0">
                <a:solidFill>
                  <a:schemeClr val="dk1"/>
                </a:solidFill>
              </a:rPr>
              <a:t>materials – desirable as alternative to lead-free perovskite materials for solar cell application</a:t>
            </a:r>
            <a:endParaRPr lang="en-US" sz="2800" dirty="0">
              <a:solidFill>
                <a:schemeClr val="dk1"/>
              </a:solidFill>
            </a:endParaRPr>
          </a:p>
          <a:p>
            <a:pPr marL="457200" lvl="0" indent="-457200" algn="just">
              <a:buSzPct val="133000"/>
              <a:buFont typeface="Wingdings" panose="05000000000000000000" pitchFamily="2" charset="2"/>
              <a:buChar char="ü"/>
            </a:pPr>
            <a:r>
              <a:rPr lang="en-US" sz="2800" dirty="0" smtClean="0">
                <a:solidFill>
                  <a:schemeClr val="dk1"/>
                </a:solidFill>
              </a:rPr>
              <a:t> Antiperovskite materials – materials for SSE with higher ionic </a:t>
            </a:r>
            <a:r>
              <a:rPr lang="en-US" sz="2800" dirty="0" smtClean="0">
                <a:solidFill>
                  <a:schemeClr val="dk1"/>
                </a:solidFill>
              </a:rPr>
              <a:t>conductivities for batteries.</a:t>
            </a:r>
            <a:endParaRPr lang="en-US" sz="2800" dirty="0">
              <a:solidFill>
                <a:schemeClr val="dk1"/>
              </a:solidFill>
            </a:endParaRPr>
          </a:p>
          <a:p>
            <a:pPr marR="0" lvl="0" algn="just" rtl="0">
              <a:lnSpc>
                <a:spcPct val="100000"/>
              </a:lnSpc>
              <a:spcBef>
                <a:spcPts val="0"/>
              </a:spcBef>
              <a:spcAft>
                <a:spcPts val="0"/>
              </a:spcAft>
              <a:buClr>
                <a:srgbClr val="000000"/>
              </a:buClr>
              <a:buSzPts val="3200"/>
            </a:pPr>
            <a:endParaRPr lang="en-US" sz="2800" b="0" i="0" u="none" strike="noStrike" cap="none" dirty="0" smtClean="0">
              <a:solidFill>
                <a:schemeClr val="dk1"/>
              </a:solidFill>
              <a:sym typeface="Arial"/>
            </a:endParaRPr>
          </a:p>
          <a:p>
            <a:pPr marR="0" lvl="0" algn="just" rtl="0">
              <a:lnSpc>
                <a:spcPct val="100000"/>
              </a:lnSpc>
              <a:spcBef>
                <a:spcPts val="0"/>
              </a:spcBef>
              <a:spcAft>
                <a:spcPts val="0"/>
              </a:spcAft>
              <a:buClr>
                <a:srgbClr val="000000"/>
              </a:buClr>
              <a:buSzPts val="3200"/>
            </a:pPr>
            <a:r>
              <a:rPr lang="en-US" sz="2800" b="0" i="0" u="none" strike="noStrike" cap="none" dirty="0" smtClean="0">
                <a:solidFill>
                  <a:schemeClr val="dk1"/>
                </a:solidFill>
                <a:sym typeface="Arial"/>
              </a:rPr>
              <a:t>Key </a:t>
            </a:r>
            <a:r>
              <a:rPr lang="en-US" sz="2800" b="0" i="0" u="none" strike="noStrike" cap="none" dirty="0" smtClean="0">
                <a:solidFill>
                  <a:schemeClr val="dk1"/>
                </a:solidFill>
                <a:sym typeface="Arial"/>
              </a:rPr>
              <a:t>interest is on materials with excellent optoelectronic properties for application in solar cell and materials with wide electrochemica</a:t>
            </a:r>
            <a:r>
              <a:rPr lang="en-US" sz="2800" dirty="0" smtClean="0">
                <a:solidFill>
                  <a:schemeClr val="dk1"/>
                </a:solidFill>
              </a:rPr>
              <a:t>l stability for solid-state electrolytes in batteries.</a:t>
            </a:r>
            <a:endParaRPr sz="2800" b="0" i="0" u="none" strike="noStrike" cap="none" dirty="0">
              <a:solidFill>
                <a:srgbClr val="000000"/>
              </a:solidFill>
              <a:sym typeface="Arial"/>
            </a:endParaRPr>
          </a:p>
        </p:txBody>
      </p:sp>
      <p:sp>
        <p:nvSpPr>
          <p:cNvPr id="90" name="Google Shape;90;p13"/>
          <p:cNvSpPr txBox="1"/>
          <p:nvPr/>
        </p:nvSpPr>
        <p:spPr>
          <a:xfrm>
            <a:off x="2261526" y="3304701"/>
            <a:ext cx="25858193"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3200" b="1" dirty="0" smtClean="0">
                <a:solidFill>
                  <a:schemeClr val="dk1"/>
                </a:solidFill>
                <a:latin typeface="Arial Rounded"/>
                <a:ea typeface="Arial Rounded"/>
                <a:cs typeface="Arial Rounded"/>
                <a:sym typeface="Arial Rounded"/>
              </a:rPr>
              <a:t>Mavyline Motari</a:t>
            </a:r>
            <a:r>
              <a:rPr lang="en-US" sz="3200" b="1" i="0" u="none" strike="noStrike" cap="none" baseline="30000" dirty="0" smtClean="0">
                <a:solidFill>
                  <a:schemeClr val="dk1"/>
                </a:solidFill>
                <a:latin typeface="Arial Rounded"/>
                <a:ea typeface="Arial Rounded"/>
                <a:cs typeface="Arial Rounded"/>
                <a:sym typeface="Arial Rounded"/>
              </a:rPr>
              <a:t>1</a:t>
            </a:r>
            <a:r>
              <a:rPr lang="en-US" sz="3200" b="1" i="0" u="none" strike="noStrike" cap="none" dirty="0">
                <a:solidFill>
                  <a:schemeClr val="dk1"/>
                </a:solidFill>
                <a:latin typeface="Arial Rounded"/>
                <a:ea typeface="Arial Rounded"/>
                <a:cs typeface="Arial Rounded"/>
                <a:sym typeface="Arial Rounded"/>
              </a:rPr>
              <a:t>, </a:t>
            </a:r>
            <a:r>
              <a:rPr lang="en-US" sz="3200" b="1" dirty="0" smtClean="0">
                <a:solidFill>
                  <a:schemeClr val="dk1"/>
                </a:solidFill>
                <a:latin typeface="Arial Rounded"/>
                <a:ea typeface="Arial Rounded"/>
                <a:cs typeface="Arial Rounded"/>
                <a:sym typeface="Arial Rounded"/>
              </a:rPr>
              <a:t>Robinson Musembi</a:t>
            </a:r>
            <a:r>
              <a:rPr lang="en-US" sz="3200" b="1" i="0" u="none" strike="noStrike" cap="none" baseline="30000" dirty="0" smtClean="0">
                <a:solidFill>
                  <a:schemeClr val="dk1"/>
                </a:solidFill>
                <a:latin typeface="Arial Rounded"/>
                <a:ea typeface="Arial Rounded"/>
                <a:cs typeface="Arial Rounded"/>
                <a:sym typeface="Arial Rounded"/>
              </a:rPr>
              <a:t>1</a:t>
            </a:r>
            <a:endParaRPr sz="3200" b="1" i="0" u="none" strike="noStrike" cap="none" baseline="300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baseline="30000" dirty="0">
                <a:solidFill>
                  <a:schemeClr val="dk1"/>
                </a:solidFill>
                <a:latin typeface="Arial"/>
                <a:ea typeface="Arial"/>
                <a:cs typeface="Arial"/>
                <a:sym typeface="Arial"/>
              </a:rPr>
              <a:t>1</a:t>
            </a:r>
            <a:r>
              <a:rPr lang="en-US" sz="3200" b="0" i="0" u="none" strike="noStrike" cap="none" dirty="0">
                <a:solidFill>
                  <a:schemeClr val="dk1"/>
                </a:solidFill>
                <a:latin typeface="Arial"/>
                <a:ea typeface="Arial"/>
                <a:cs typeface="Arial"/>
                <a:sym typeface="Arial"/>
              </a:rPr>
              <a:t>University of  </a:t>
            </a:r>
            <a:r>
              <a:rPr lang="en-US" sz="3200" dirty="0" smtClean="0">
                <a:solidFill>
                  <a:schemeClr val="dk1"/>
                </a:solidFill>
              </a:rPr>
              <a:t>Nairobi</a:t>
            </a:r>
            <a:r>
              <a:rPr lang="en-US" sz="3200" b="0" i="0" u="none" strike="noStrike" cap="none" dirty="0" smtClean="0">
                <a:solidFill>
                  <a:schemeClr val="dk1"/>
                </a:solidFill>
                <a:latin typeface="Arial"/>
                <a:ea typeface="Arial"/>
                <a:cs typeface="Arial"/>
                <a:sym typeface="Arial"/>
              </a:rPr>
              <a:t>, Department of Physics, Nairobi, Kenya</a:t>
            </a:r>
            <a:endParaRPr sz="1400" b="0" i="0" u="none" strike="noStrike" cap="none" dirty="0">
              <a:solidFill>
                <a:srgbClr val="000000"/>
              </a:solidFill>
              <a:latin typeface="Arial"/>
              <a:ea typeface="Arial"/>
              <a:cs typeface="Arial"/>
              <a:sym typeface="Arial"/>
            </a:endParaRPr>
          </a:p>
        </p:txBody>
      </p:sp>
      <p:sp>
        <p:nvSpPr>
          <p:cNvPr id="91" name="Google Shape;91;p13"/>
          <p:cNvSpPr txBox="1"/>
          <p:nvPr/>
        </p:nvSpPr>
        <p:spPr>
          <a:xfrm>
            <a:off x="2147245" y="4699085"/>
            <a:ext cx="25858193"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Rounded"/>
                <a:ea typeface="Arial Rounded"/>
                <a:cs typeface="Arial Rounded"/>
                <a:sym typeface="Arial Rounded"/>
              </a:rPr>
              <a:t>Background</a:t>
            </a:r>
            <a:endParaRPr sz="4800" b="0" i="0" u="none" strike="noStrike" cap="none" dirty="0">
              <a:solidFill>
                <a:schemeClr val="dk1"/>
              </a:solidFill>
              <a:latin typeface="Verdana"/>
              <a:ea typeface="Verdana"/>
              <a:cs typeface="Verdana"/>
              <a:sym typeface="Verdana"/>
            </a:endParaRPr>
          </a:p>
        </p:txBody>
      </p:sp>
      <p:sp>
        <p:nvSpPr>
          <p:cNvPr id="92" name="Google Shape;92;p13"/>
          <p:cNvSpPr/>
          <p:nvPr/>
        </p:nvSpPr>
        <p:spPr>
          <a:xfrm>
            <a:off x="19321757" y="14806636"/>
            <a:ext cx="8797962" cy="10240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1" i="1" u="none" strike="noStrike" cap="none" dirty="0">
                <a:solidFill>
                  <a:schemeClr val="dk1"/>
                </a:solidFill>
                <a:latin typeface="Arial"/>
                <a:ea typeface="Arial"/>
                <a:cs typeface="Arial"/>
                <a:sym typeface="Arial"/>
              </a:rPr>
              <a:t>Fig. 1 </a:t>
            </a:r>
            <a:r>
              <a:rPr lang="en-US" sz="2400" i="1" u="none" strike="noStrike" cap="none" dirty="0" smtClean="0">
                <a:solidFill>
                  <a:schemeClr val="dk1"/>
                </a:solidFill>
                <a:latin typeface="Arial"/>
                <a:ea typeface="Arial"/>
                <a:cs typeface="Arial"/>
                <a:sym typeface="Arial"/>
              </a:rPr>
              <a:t>Solar energy has immense potential as a renewable source of energy</a:t>
            </a:r>
            <a:endParaRPr sz="2400" i="1" u="none" strike="noStrike" cap="none" dirty="0">
              <a:solidFill>
                <a:schemeClr val="dk1"/>
              </a:solidFill>
              <a:latin typeface="Arial"/>
              <a:ea typeface="Arial"/>
              <a:cs typeface="Arial"/>
              <a:sym typeface="Arial"/>
            </a:endParaRPr>
          </a:p>
        </p:txBody>
      </p:sp>
      <p:sp>
        <p:nvSpPr>
          <p:cNvPr id="93" name="Google Shape;93;p13"/>
          <p:cNvSpPr txBox="1"/>
          <p:nvPr/>
        </p:nvSpPr>
        <p:spPr>
          <a:xfrm>
            <a:off x="2312543" y="16056487"/>
            <a:ext cx="25858193"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Rounded"/>
                <a:ea typeface="Arial Rounded"/>
                <a:cs typeface="Arial Rounded"/>
                <a:sym typeface="Arial Rounded"/>
              </a:rPr>
              <a:t>Current Work</a:t>
            </a:r>
            <a:endParaRPr sz="4800" b="0" i="0" u="none" strike="noStrike" cap="none" dirty="0">
              <a:solidFill>
                <a:schemeClr val="dk1"/>
              </a:solidFill>
              <a:latin typeface="Verdana"/>
              <a:ea typeface="Verdana"/>
              <a:cs typeface="Verdana"/>
              <a:sym typeface="Verdana"/>
            </a:endParaRPr>
          </a:p>
        </p:txBody>
      </p:sp>
      <p:sp>
        <p:nvSpPr>
          <p:cNvPr id="94" name="Google Shape;94;p13"/>
          <p:cNvSpPr txBox="1"/>
          <p:nvPr/>
        </p:nvSpPr>
        <p:spPr>
          <a:xfrm>
            <a:off x="2147259" y="31917430"/>
            <a:ext cx="25858193"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Rounded"/>
                <a:ea typeface="Arial Rounded"/>
                <a:cs typeface="Arial Rounded"/>
                <a:sym typeface="Arial Rounded"/>
              </a:rPr>
              <a:t>Conclusion </a:t>
            </a:r>
            <a:endParaRPr sz="4800" b="0" i="0" u="none" strike="noStrike" cap="none" dirty="0">
              <a:solidFill>
                <a:schemeClr val="dk1"/>
              </a:solidFill>
              <a:latin typeface="Verdana"/>
              <a:ea typeface="Verdana"/>
              <a:cs typeface="Verdana"/>
              <a:sym typeface="Verdana"/>
            </a:endParaRPr>
          </a:p>
        </p:txBody>
      </p:sp>
      <p:sp>
        <p:nvSpPr>
          <p:cNvPr id="95" name="Google Shape;95;p13"/>
          <p:cNvSpPr txBox="1"/>
          <p:nvPr/>
        </p:nvSpPr>
        <p:spPr>
          <a:xfrm>
            <a:off x="2002085" y="5642190"/>
            <a:ext cx="14637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1. Introduction </a:t>
            </a:r>
            <a:endParaRPr sz="1400" b="0" i="0" u="none" strike="noStrike" cap="none" dirty="0">
              <a:solidFill>
                <a:srgbClr val="000000"/>
              </a:solidFill>
              <a:latin typeface="Arial"/>
              <a:ea typeface="Arial"/>
              <a:cs typeface="Arial"/>
              <a:sym typeface="Arial"/>
            </a:endParaRPr>
          </a:p>
        </p:txBody>
      </p:sp>
      <p:sp>
        <p:nvSpPr>
          <p:cNvPr id="96" name="Google Shape;96;p13"/>
          <p:cNvSpPr txBox="1"/>
          <p:nvPr/>
        </p:nvSpPr>
        <p:spPr>
          <a:xfrm>
            <a:off x="2297296" y="17101096"/>
            <a:ext cx="4934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1. Objectives</a:t>
            </a:r>
            <a:endParaRPr sz="1400" b="0" i="0" u="none" strike="noStrike" cap="none" dirty="0">
              <a:solidFill>
                <a:srgbClr val="000000"/>
              </a:solidFill>
              <a:latin typeface="Arial"/>
              <a:ea typeface="Arial"/>
              <a:cs typeface="Arial"/>
              <a:sym typeface="Arial"/>
            </a:endParaRPr>
          </a:p>
        </p:txBody>
      </p:sp>
      <p:sp>
        <p:nvSpPr>
          <p:cNvPr id="97" name="Google Shape;97;p13"/>
          <p:cNvSpPr txBox="1"/>
          <p:nvPr/>
        </p:nvSpPr>
        <p:spPr>
          <a:xfrm>
            <a:off x="2147245" y="22244561"/>
            <a:ext cx="5443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2. Methodology</a:t>
            </a:r>
            <a:endParaRPr sz="1400" b="0" i="0" u="none" strike="noStrike" cap="none" dirty="0">
              <a:solidFill>
                <a:srgbClr val="000000"/>
              </a:solidFill>
              <a:latin typeface="Arial"/>
              <a:ea typeface="Arial"/>
              <a:cs typeface="Arial"/>
              <a:sym typeface="Arial"/>
            </a:endParaRPr>
          </a:p>
        </p:txBody>
      </p:sp>
      <p:sp>
        <p:nvSpPr>
          <p:cNvPr id="98" name="Google Shape;98;p13"/>
          <p:cNvSpPr txBox="1"/>
          <p:nvPr/>
        </p:nvSpPr>
        <p:spPr>
          <a:xfrm>
            <a:off x="16451987" y="18559128"/>
            <a:ext cx="4576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3. </a:t>
            </a:r>
            <a:r>
              <a:rPr lang="en-US" sz="3600" b="1" i="0" u="none" strike="noStrike" cap="none" dirty="0" smtClean="0">
                <a:solidFill>
                  <a:schemeClr val="dk1"/>
                </a:solidFill>
                <a:latin typeface="Arial Rounded"/>
                <a:ea typeface="Arial Rounded"/>
                <a:cs typeface="Arial Rounded"/>
                <a:sym typeface="Arial Rounded"/>
              </a:rPr>
              <a:t>Expected Results</a:t>
            </a:r>
            <a:endParaRPr sz="1400" b="0" i="0" u="none" strike="noStrike" cap="none" dirty="0">
              <a:solidFill>
                <a:srgbClr val="000000"/>
              </a:solidFill>
              <a:latin typeface="Arial"/>
              <a:ea typeface="Arial"/>
              <a:cs typeface="Arial"/>
              <a:sym typeface="Arial"/>
            </a:endParaRPr>
          </a:p>
        </p:txBody>
      </p:sp>
      <p:sp>
        <p:nvSpPr>
          <p:cNvPr id="100" name="Google Shape;100;p13"/>
          <p:cNvSpPr txBox="1"/>
          <p:nvPr/>
        </p:nvSpPr>
        <p:spPr>
          <a:xfrm>
            <a:off x="2297296" y="17924553"/>
            <a:ext cx="12893327" cy="4190850"/>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GB" sz="2000" dirty="0" smtClean="0">
                <a:latin typeface="+mj-lt"/>
                <a:ea typeface="Calibri" panose="020F0502020204030204" pitchFamily="34" charset="0"/>
                <a:cs typeface="Times New Roman" panose="02020603050405020304" pitchFamily="18" charset="0"/>
              </a:rPr>
              <a:t>i</a:t>
            </a:r>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800" dirty="0" smtClean="0">
                <a:latin typeface="Arial" panose="020B0604020202020204" pitchFamily="34" charset="0"/>
                <a:ea typeface="Calibri" panose="020F0502020204030204" pitchFamily="34" charset="0"/>
                <a:cs typeface="Arial" panose="020B0604020202020204" pitchFamily="34" charset="0"/>
              </a:rPr>
              <a:t>To </a:t>
            </a:r>
            <a:r>
              <a:rPr lang="en-GB" sz="2800" dirty="0">
                <a:latin typeface="Arial" panose="020B0604020202020204" pitchFamily="34" charset="0"/>
                <a:ea typeface="Calibri" panose="020F0502020204030204" pitchFamily="34" charset="0"/>
                <a:cs typeface="Arial" panose="020B0604020202020204" pitchFamily="34" charset="0"/>
              </a:rPr>
              <a:t>investigate the impact of </a:t>
            </a:r>
            <a:r>
              <a:rPr lang="en-GB" sz="2800" dirty="0" err="1">
                <a:latin typeface="Arial" panose="020B0604020202020204" pitchFamily="34" charset="0"/>
                <a:ea typeface="Calibri" panose="020F0502020204030204" pitchFamily="34" charset="0"/>
                <a:cs typeface="Arial" panose="020B0604020202020204" pitchFamily="34" charset="0"/>
              </a:rPr>
              <a:t>aliovalent</a:t>
            </a:r>
            <a:r>
              <a:rPr lang="en-GB" sz="2800" dirty="0">
                <a:latin typeface="Arial" panose="020B0604020202020204" pitchFamily="34" charset="0"/>
                <a:ea typeface="Calibri" panose="020F0502020204030204" pitchFamily="34" charset="0"/>
                <a:cs typeface="Arial" panose="020B0604020202020204" pitchFamily="34" charset="0"/>
              </a:rPr>
              <a:t> doping for Garnet-type </a:t>
            </a:r>
            <a:r>
              <a:rPr lang="en-GB" sz="2800" dirty="0" smtClean="0">
                <a:latin typeface="Arial" panose="020B0604020202020204" pitchFamily="34" charset="0"/>
                <a:ea typeface="Calibri" panose="020F0502020204030204" pitchFamily="34" charset="0"/>
                <a:cs typeface="Arial" panose="020B0604020202020204" pitchFamily="34" charset="0"/>
              </a:rPr>
              <a:t>Oxides </a:t>
            </a:r>
            <a:r>
              <a:rPr lang="en-GB" sz="2800" dirty="0">
                <a:latin typeface="Arial" panose="020B0604020202020204" pitchFamily="34" charset="0"/>
                <a:ea typeface="Calibri" panose="020F0502020204030204" pitchFamily="34" charset="0"/>
                <a:cs typeface="Arial" panose="020B0604020202020204" pitchFamily="34" charset="0"/>
              </a:rPr>
              <a:t>on lithium-ion conductivity and oxygen vacancy formation energies. </a:t>
            </a:r>
            <a:endParaRPr lang="en-GB" sz="28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dirty="0" smtClean="0">
                <a:latin typeface="Arial" panose="020B0604020202020204" pitchFamily="34" charset="0"/>
                <a:ea typeface="Calibri" panose="020F0502020204030204" pitchFamily="34" charset="0"/>
                <a:cs typeface="Arial" panose="020B0604020202020204" pitchFamily="34" charset="0"/>
              </a:rPr>
              <a:t>ii</a:t>
            </a:r>
            <a:r>
              <a:rPr lang="en-GB" sz="2800" dirty="0">
                <a:latin typeface="Arial" panose="020B0604020202020204" pitchFamily="34" charset="0"/>
                <a:ea typeface="Calibri" panose="020F0502020204030204" pitchFamily="34" charset="0"/>
                <a:cs typeface="Arial" panose="020B0604020202020204" pitchFamily="34" charset="0"/>
              </a:rPr>
              <a:t>) To assess the role of </a:t>
            </a:r>
            <a:r>
              <a:rPr lang="en-GB" sz="2800" dirty="0" err="1">
                <a:latin typeface="Arial" panose="020B0604020202020204" pitchFamily="34" charset="0"/>
                <a:ea typeface="Calibri" panose="020F0502020204030204" pitchFamily="34" charset="0"/>
                <a:cs typeface="Arial" panose="020B0604020202020204" pitchFamily="34" charset="0"/>
              </a:rPr>
              <a:t>isovalent</a:t>
            </a:r>
            <a:r>
              <a:rPr lang="en-GB" sz="2800" dirty="0">
                <a:latin typeface="Arial" panose="020B0604020202020204" pitchFamily="34" charset="0"/>
                <a:ea typeface="Calibri" panose="020F0502020204030204" pitchFamily="34" charset="0"/>
                <a:cs typeface="Arial" panose="020B0604020202020204" pitchFamily="34" charset="0"/>
              </a:rPr>
              <a:t> and </a:t>
            </a:r>
            <a:r>
              <a:rPr lang="en-GB" sz="2800" dirty="0" err="1">
                <a:latin typeface="Arial" panose="020B0604020202020204" pitchFamily="34" charset="0"/>
                <a:ea typeface="Calibri" panose="020F0502020204030204" pitchFamily="34" charset="0"/>
                <a:cs typeface="Arial" panose="020B0604020202020204" pitchFamily="34" charset="0"/>
              </a:rPr>
              <a:t>aliovalent</a:t>
            </a:r>
            <a:r>
              <a:rPr lang="en-GB" sz="2800" dirty="0">
                <a:latin typeface="Arial" panose="020B0604020202020204" pitchFamily="34" charset="0"/>
                <a:ea typeface="Calibri" panose="020F0502020204030204" pitchFamily="34" charset="0"/>
                <a:cs typeface="Arial" panose="020B0604020202020204" pitchFamily="34" charset="0"/>
              </a:rPr>
              <a:t> substitution at the </a:t>
            </a:r>
            <a:r>
              <a:rPr lang="en-GB" sz="2800" dirty="0" smtClean="0">
                <a:latin typeface="Arial" panose="020B0604020202020204" pitchFamily="34" charset="0"/>
                <a:ea typeface="Calibri" panose="020F0502020204030204" pitchFamily="34" charset="0"/>
                <a:cs typeface="Arial" panose="020B0604020202020204" pitchFamily="34" charset="0"/>
              </a:rPr>
              <a:t>A-site on </a:t>
            </a:r>
            <a:r>
              <a:rPr lang="en-GB" sz="2800" dirty="0">
                <a:latin typeface="Arial" panose="020B0604020202020204" pitchFamily="34" charset="0"/>
                <a:ea typeface="Calibri" panose="020F0502020204030204" pitchFamily="34" charset="0"/>
                <a:cs typeface="Arial" panose="020B0604020202020204" pitchFamily="34" charset="0"/>
              </a:rPr>
              <a:t>the double </a:t>
            </a:r>
            <a:r>
              <a:rPr lang="en-GB" sz="2800" dirty="0" smtClean="0">
                <a:latin typeface="Arial" panose="020B0604020202020204" pitchFamily="34" charset="0"/>
                <a:ea typeface="Calibri" panose="020F0502020204030204" pitchFamily="34" charset="0"/>
                <a:cs typeface="Arial" panose="020B0604020202020204" pitchFamily="34" charset="0"/>
              </a:rPr>
              <a:t>Perovskites </a:t>
            </a:r>
            <a:r>
              <a:rPr lang="en-GB" sz="2800" dirty="0">
                <a:latin typeface="Arial" panose="020B0604020202020204" pitchFamily="34" charset="0"/>
                <a:ea typeface="Calibri" panose="020F0502020204030204" pitchFamily="34" charset="0"/>
                <a:cs typeface="Arial" panose="020B0604020202020204" pitchFamily="34" charset="0"/>
              </a:rPr>
              <a:t>material’s electronic structure and magnetic ordering. </a:t>
            </a:r>
            <a:endParaRPr lang="en-GB" sz="28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dirty="0" smtClean="0">
                <a:latin typeface="Arial" panose="020B0604020202020204" pitchFamily="34" charset="0"/>
                <a:ea typeface="Calibri" panose="020F0502020204030204" pitchFamily="34" charset="0"/>
                <a:cs typeface="Arial" panose="020B0604020202020204" pitchFamily="34" charset="0"/>
              </a:rPr>
              <a:t>iii) To </a:t>
            </a:r>
            <a:r>
              <a:rPr lang="en-GB" sz="2800" dirty="0">
                <a:latin typeface="Arial" panose="020B0604020202020204" pitchFamily="34" charset="0"/>
                <a:ea typeface="Calibri" panose="020F0502020204030204" pitchFamily="34" charset="0"/>
                <a:cs typeface="Arial" panose="020B0604020202020204" pitchFamily="34" charset="0"/>
              </a:rPr>
              <a:t>examine how </a:t>
            </a:r>
            <a:r>
              <a:rPr lang="en-GB" sz="2800" dirty="0" err="1">
                <a:latin typeface="Arial" panose="020B0604020202020204" pitchFamily="34" charset="0"/>
                <a:ea typeface="Calibri" panose="020F0502020204030204" pitchFamily="34" charset="0"/>
                <a:cs typeface="Arial" panose="020B0604020202020204" pitchFamily="34" charset="0"/>
              </a:rPr>
              <a:t>aliovalent</a:t>
            </a:r>
            <a:r>
              <a:rPr lang="en-GB" sz="2800" dirty="0">
                <a:latin typeface="Arial" panose="020B0604020202020204" pitchFamily="34" charset="0"/>
                <a:ea typeface="Calibri" panose="020F0502020204030204" pitchFamily="34" charset="0"/>
                <a:cs typeface="Arial" panose="020B0604020202020204" pitchFamily="34" charset="0"/>
              </a:rPr>
              <a:t> substitution at the O-site of </a:t>
            </a:r>
            <a:r>
              <a:rPr lang="en-GB" sz="2800" dirty="0" err="1" smtClean="0">
                <a:latin typeface="Arial" panose="020B0604020202020204" pitchFamily="34" charset="0"/>
                <a:ea typeface="Calibri" panose="020F0502020204030204" pitchFamily="34" charset="0"/>
                <a:cs typeface="Arial" panose="020B0604020202020204" pitchFamily="34" charset="0"/>
              </a:rPr>
              <a:t>antiperovskites</a:t>
            </a: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or Li-site affects lattice stability and lithium-ion </a:t>
            </a:r>
            <a:r>
              <a:rPr lang="en-GB" sz="2800" dirty="0" smtClean="0">
                <a:latin typeface="Arial" panose="020B0604020202020204" pitchFamily="34" charset="0"/>
                <a:ea typeface="Calibri" panose="020F0502020204030204" pitchFamily="34" charset="0"/>
                <a:cs typeface="Arial" panose="020B0604020202020204" pitchFamily="34" charset="0"/>
              </a:rPr>
              <a:t>transport.</a:t>
            </a:r>
            <a:endParaRPr lang="en-GB" sz="2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dirty="0">
                <a:latin typeface="Arial" panose="020B0604020202020204" pitchFamily="34" charset="0"/>
                <a:ea typeface="Calibri" panose="020F0502020204030204" pitchFamily="34" charset="0"/>
                <a:cs typeface="Arial" panose="020B0604020202020204" pitchFamily="34" charset="0"/>
              </a:rPr>
              <a:t>iv) To compare trends across all three systems in terms of defect energetics, dopant solubility, and ion transport enhancement </a:t>
            </a:r>
            <a:r>
              <a:rPr lang="en-GB" sz="2800" dirty="0" smtClean="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1" name="Google Shape;101;p13"/>
          <p:cNvSpPr txBox="1"/>
          <p:nvPr/>
        </p:nvSpPr>
        <p:spPr>
          <a:xfrm>
            <a:off x="2147245" y="22967751"/>
            <a:ext cx="11737575" cy="954067"/>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chemeClr val="dk1"/>
              </a:buClr>
              <a:buSzPts val="3200"/>
            </a:pPr>
            <a:r>
              <a:rPr lang="en-US" sz="2800" b="0" i="0" u="none" strike="noStrike" cap="none" dirty="0" smtClean="0">
                <a:solidFill>
                  <a:schemeClr val="dk1"/>
                </a:solidFill>
                <a:sym typeface="Arial"/>
              </a:rPr>
              <a:t>i) Use of first principle density functional theory (DFT) calculations to model substituted structure.</a:t>
            </a:r>
          </a:p>
        </p:txBody>
      </p:sp>
      <p:sp>
        <p:nvSpPr>
          <p:cNvPr id="102" name="Google Shape;102;p13"/>
          <p:cNvSpPr txBox="1"/>
          <p:nvPr/>
        </p:nvSpPr>
        <p:spPr>
          <a:xfrm>
            <a:off x="2312543" y="11871240"/>
            <a:ext cx="7881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2. Problem statement</a:t>
            </a:r>
            <a:endParaRPr sz="1400" b="0" i="0" u="none" strike="noStrike" cap="none" dirty="0">
              <a:solidFill>
                <a:srgbClr val="000000"/>
              </a:solidFill>
              <a:latin typeface="Arial"/>
              <a:ea typeface="Arial"/>
              <a:cs typeface="Arial"/>
              <a:sym typeface="Arial"/>
            </a:endParaRPr>
          </a:p>
        </p:txBody>
      </p:sp>
      <p:sp>
        <p:nvSpPr>
          <p:cNvPr id="103" name="Google Shape;103;p13"/>
          <p:cNvSpPr txBox="1"/>
          <p:nvPr/>
        </p:nvSpPr>
        <p:spPr>
          <a:xfrm>
            <a:off x="2477688" y="12694697"/>
            <a:ext cx="16211534" cy="2677616"/>
          </a:xfrm>
          <a:prstGeom prst="rect">
            <a:avLst/>
          </a:prstGeom>
          <a:noFill/>
          <a:ln>
            <a:noFill/>
          </a:ln>
        </p:spPr>
        <p:txBody>
          <a:bodyPr spcFirstLastPara="1" wrap="square" lIns="91425" tIns="45700" rIns="91425" bIns="45700" anchor="t" anchorCtr="0">
            <a:spAutoFit/>
          </a:bodyPr>
          <a:lstStyle/>
          <a:p>
            <a:pPr lvl="0" algn="just">
              <a:buSzPts val="3200"/>
            </a:pPr>
            <a:r>
              <a:rPr lang="en-US" sz="2800" dirty="0" smtClean="0"/>
              <a:t>Garnets</a:t>
            </a:r>
            <a:r>
              <a:rPr lang="en-US" sz="2800" dirty="0"/>
              <a:t>, double perovskites, and </a:t>
            </a:r>
            <a:r>
              <a:rPr lang="en-US" sz="2800" dirty="0" err="1"/>
              <a:t>antiperovskite</a:t>
            </a:r>
            <a:r>
              <a:rPr lang="en-US" sz="2800" dirty="0"/>
              <a:t> materials have emerged as promising </a:t>
            </a:r>
            <a:r>
              <a:rPr lang="en-US" sz="2800" dirty="0" smtClean="0"/>
              <a:t>candidates for high performance energy storage and conversion systems </a:t>
            </a:r>
            <a:r>
              <a:rPr lang="en-US" sz="2800" dirty="0"/>
              <a:t>due to their diverse crystal structures and tunable properties. However, their performance is highly sensitive to compositional modifications. While </a:t>
            </a:r>
            <a:r>
              <a:rPr lang="en-US" sz="2800" dirty="0" err="1"/>
              <a:t>isovalent</a:t>
            </a:r>
            <a:r>
              <a:rPr lang="en-US" sz="2800" dirty="0"/>
              <a:t> and </a:t>
            </a:r>
            <a:r>
              <a:rPr lang="en-US" sz="2800" dirty="0" err="1"/>
              <a:t>aliovalent</a:t>
            </a:r>
            <a:r>
              <a:rPr lang="en-US" sz="2800" dirty="0"/>
              <a:t> substitutions are known to influence structural stability, defect formation, and ion transport mechanisms, a comprehensive understanding of these effects across different material classes remains </a:t>
            </a:r>
            <a:r>
              <a:rPr lang="en-US" sz="2800" dirty="0" smtClean="0"/>
              <a:t>limited necessitating systematic </a:t>
            </a:r>
            <a:r>
              <a:rPr lang="en-US" sz="2800" dirty="0"/>
              <a:t>computational </a:t>
            </a:r>
            <a:r>
              <a:rPr lang="en-US" sz="2800" dirty="0" smtClean="0"/>
              <a:t>investigations.</a:t>
            </a:r>
            <a:endParaRPr sz="2800" b="0" i="0" u="none" strike="noStrike" cap="none" dirty="0">
              <a:solidFill>
                <a:srgbClr val="000000"/>
              </a:solidFill>
              <a:sym typeface="Arial"/>
            </a:endParaRPr>
          </a:p>
        </p:txBody>
      </p:sp>
      <p:sp>
        <p:nvSpPr>
          <p:cNvPr id="104" name="Google Shape;104;p13"/>
          <p:cNvSpPr/>
          <p:nvPr/>
        </p:nvSpPr>
        <p:spPr>
          <a:xfrm>
            <a:off x="2067421" y="33083834"/>
            <a:ext cx="25552781" cy="2556748"/>
          </a:xfrm>
          <a:custGeom>
            <a:avLst/>
            <a:gdLst/>
            <a:ahLst/>
            <a:cxnLst/>
            <a:rect l="l" t="t" r="r" b="b"/>
            <a:pathLst>
              <a:path w="25552781" h="6093976" extrusionOk="0">
                <a:moveTo>
                  <a:pt x="0" y="0"/>
                </a:moveTo>
                <a:lnTo>
                  <a:pt x="25509238" y="0"/>
                </a:lnTo>
                <a:lnTo>
                  <a:pt x="25552781" y="3220148"/>
                </a:lnTo>
                <a:lnTo>
                  <a:pt x="9810207" y="3318586"/>
                </a:lnTo>
                <a:lnTo>
                  <a:pt x="0" y="6093976"/>
                </a:lnTo>
                <a:lnTo>
                  <a:pt x="0" y="0"/>
                </a:lnTo>
                <a:close/>
              </a:path>
            </a:pathLst>
          </a:cu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000000"/>
              </a:buClr>
              <a:buSzPts val="3200"/>
              <a:buFont typeface="Wingdings" panose="05000000000000000000" pitchFamily="2" charset="2"/>
              <a:buChar char="ü"/>
            </a:pPr>
            <a:r>
              <a:rPr lang="en-US" sz="2800" b="0" i="0" u="none" strike="noStrike" cap="none" dirty="0" smtClean="0">
                <a:solidFill>
                  <a:schemeClr val="dk1"/>
                </a:solidFill>
                <a:sym typeface="Arial"/>
              </a:rPr>
              <a:t>Solar energy has immense potential as an alternative source of clean renewable energy.</a:t>
            </a:r>
          </a:p>
          <a:p>
            <a:pPr marL="457200" marR="0" lvl="0" indent="-457200" algn="l" rtl="0">
              <a:lnSpc>
                <a:spcPct val="100000"/>
              </a:lnSpc>
              <a:spcBef>
                <a:spcPts val="0"/>
              </a:spcBef>
              <a:spcAft>
                <a:spcPts val="0"/>
              </a:spcAft>
              <a:buClr>
                <a:srgbClr val="000000"/>
              </a:buClr>
              <a:buSzPts val="3200"/>
              <a:buFont typeface="Wingdings" panose="05000000000000000000" pitchFamily="2" charset="2"/>
              <a:buChar char="ü"/>
            </a:pPr>
            <a:r>
              <a:rPr lang="en-US" sz="2800" dirty="0" smtClean="0">
                <a:solidFill>
                  <a:schemeClr val="dk1"/>
                </a:solidFill>
              </a:rPr>
              <a:t>Optimization of conversion technologies for solar energy using photovoltaics is paramount.</a:t>
            </a:r>
          </a:p>
          <a:p>
            <a:pPr marL="457200" marR="0" lvl="0" indent="-457200" algn="l" rtl="0">
              <a:lnSpc>
                <a:spcPct val="100000"/>
              </a:lnSpc>
              <a:spcBef>
                <a:spcPts val="0"/>
              </a:spcBef>
              <a:spcAft>
                <a:spcPts val="0"/>
              </a:spcAft>
              <a:buClr>
                <a:srgbClr val="000000"/>
              </a:buClr>
              <a:buSzPts val="3200"/>
              <a:buFont typeface="Wingdings" panose="05000000000000000000" pitchFamily="2" charset="2"/>
              <a:buChar char="ü"/>
            </a:pPr>
            <a:r>
              <a:rPr lang="en-US" sz="2800" b="0" i="0" u="none" strike="noStrike" cap="none" dirty="0" smtClean="0">
                <a:solidFill>
                  <a:schemeClr val="dk1"/>
                </a:solidFill>
                <a:sym typeface="Arial"/>
              </a:rPr>
              <a:t>Li-ion batteries with high energy density, safety and flexibility are desirable especially for powering portable devices.</a:t>
            </a:r>
          </a:p>
          <a:p>
            <a:pPr marL="457200" marR="0" lvl="0" indent="-457200" algn="l" rtl="0">
              <a:lnSpc>
                <a:spcPct val="100000"/>
              </a:lnSpc>
              <a:spcBef>
                <a:spcPts val="0"/>
              </a:spcBef>
              <a:spcAft>
                <a:spcPts val="0"/>
              </a:spcAft>
              <a:buClr>
                <a:srgbClr val="000000"/>
              </a:buClr>
              <a:buSzPts val="3200"/>
              <a:buFont typeface="Wingdings" panose="05000000000000000000" pitchFamily="2" charset="2"/>
              <a:buChar char="ü"/>
            </a:pPr>
            <a:r>
              <a:rPr lang="en-US" sz="2800" dirty="0" smtClean="0">
                <a:solidFill>
                  <a:schemeClr val="dk1"/>
                </a:solidFill>
              </a:rPr>
              <a:t>Computational methods for analysis of material </a:t>
            </a:r>
            <a:r>
              <a:rPr lang="en-US" sz="2800" dirty="0" smtClean="0">
                <a:solidFill>
                  <a:schemeClr val="dk1"/>
                </a:solidFill>
              </a:rPr>
              <a:t>properties in </a:t>
            </a:r>
            <a:r>
              <a:rPr lang="en-US" sz="2800" dirty="0" smtClean="0">
                <a:solidFill>
                  <a:schemeClr val="dk1"/>
                </a:solidFill>
              </a:rPr>
              <a:t>search </a:t>
            </a:r>
            <a:r>
              <a:rPr lang="en-US" sz="2800" dirty="0" smtClean="0">
                <a:solidFill>
                  <a:schemeClr val="dk1"/>
                </a:solidFill>
              </a:rPr>
              <a:t>of</a:t>
            </a:r>
            <a:r>
              <a:rPr lang="en-US" sz="2800" dirty="0" smtClean="0">
                <a:solidFill>
                  <a:schemeClr val="dk1"/>
                </a:solidFill>
              </a:rPr>
              <a:t> </a:t>
            </a:r>
            <a:r>
              <a:rPr lang="en-US" sz="2800" dirty="0" smtClean="0">
                <a:solidFill>
                  <a:schemeClr val="dk1"/>
                </a:solidFill>
              </a:rPr>
              <a:t>optimal properties for application in solar cells and Lithium ion batteries.</a:t>
            </a:r>
            <a:endParaRPr sz="2800" b="0" i="0" u="none" strike="noStrike" cap="none" dirty="0">
              <a:solidFill>
                <a:srgbClr val="000000"/>
              </a:solidFill>
              <a:sym typeface="Arial"/>
            </a:endParaRPr>
          </a:p>
        </p:txBody>
      </p:sp>
      <p:sp>
        <p:nvSpPr>
          <p:cNvPr id="107" name="Google Shape;107;p13"/>
          <p:cNvSpPr/>
          <p:nvPr/>
        </p:nvSpPr>
        <p:spPr>
          <a:xfrm>
            <a:off x="10730834" y="25646014"/>
            <a:ext cx="4725342" cy="19407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1" i="1" u="none" strike="noStrike" cap="none" dirty="0">
                <a:solidFill>
                  <a:schemeClr val="dk1"/>
                </a:solidFill>
                <a:sym typeface="Arial"/>
              </a:rPr>
              <a:t>Fig. </a:t>
            </a:r>
            <a:r>
              <a:rPr lang="en-US" sz="2400" b="1" i="1" u="none" strike="noStrike" cap="none" dirty="0" smtClean="0">
                <a:solidFill>
                  <a:schemeClr val="dk1"/>
                </a:solidFill>
                <a:sym typeface="Arial"/>
              </a:rPr>
              <a:t>2 </a:t>
            </a:r>
            <a:r>
              <a:rPr lang="en-US" sz="2400" i="1" u="none" strike="noStrike" cap="none" dirty="0" smtClean="0">
                <a:solidFill>
                  <a:schemeClr val="dk1"/>
                </a:solidFill>
                <a:sym typeface="Arial"/>
              </a:rPr>
              <a:t>Research </a:t>
            </a:r>
            <a:r>
              <a:rPr lang="en-US" sz="2400" i="1" dirty="0" smtClean="0">
                <a:solidFill>
                  <a:schemeClr val="dk1"/>
                </a:solidFill>
              </a:rPr>
              <a:t>themes</a:t>
            </a:r>
            <a:r>
              <a:rPr lang="en-US" sz="2400" i="1" u="none" strike="noStrike" cap="none" dirty="0" smtClean="0">
                <a:solidFill>
                  <a:schemeClr val="dk1"/>
                </a:solidFill>
                <a:sym typeface="Arial"/>
              </a:rPr>
              <a:t> for advancement of garnet-type materials for Li-ion batteries.</a:t>
            </a:r>
            <a:r>
              <a:rPr lang="en-US" sz="2400" b="0" i="1" u="none" strike="noStrike" cap="none" dirty="0" smtClean="0">
                <a:solidFill>
                  <a:schemeClr val="dk1"/>
                </a:solidFill>
                <a:sym typeface="Arial"/>
              </a:rPr>
              <a:t> </a:t>
            </a:r>
            <a:r>
              <a:rPr lang="en-US" sz="2400" i="1" dirty="0">
                <a:solidFill>
                  <a:schemeClr val="dk1"/>
                </a:solidFill>
              </a:rPr>
              <a:t>F</a:t>
            </a:r>
            <a:r>
              <a:rPr lang="en-US" sz="2400" b="0" i="1" u="none" strike="noStrike" cap="none" dirty="0" smtClean="0">
                <a:solidFill>
                  <a:schemeClr val="dk1"/>
                </a:solidFill>
                <a:sym typeface="Arial"/>
              </a:rPr>
              <a:t>igure adapted from Zhao et. </a:t>
            </a:r>
            <a:r>
              <a:rPr lang="en-US" sz="2400" i="1" dirty="0">
                <a:solidFill>
                  <a:schemeClr val="dk1"/>
                </a:solidFill>
              </a:rPr>
              <a:t>a</a:t>
            </a:r>
            <a:r>
              <a:rPr lang="en-US" sz="2400" b="0" i="1" u="none" strike="noStrike" cap="none" dirty="0" smtClean="0">
                <a:solidFill>
                  <a:schemeClr val="dk1"/>
                </a:solidFill>
                <a:sym typeface="Arial"/>
              </a:rPr>
              <a:t>l 2025</a:t>
            </a:r>
            <a:endParaRPr sz="2400" b="0" i="1" u="none" strike="noStrike" cap="none" dirty="0">
              <a:solidFill>
                <a:schemeClr val="dk1"/>
              </a:solidFill>
              <a:sym typeface="Arial"/>
            </a:endParaRPr>
          </a:p>
        </p:txBody>
      </p:sp>
      <p:sp>
        <p:nvSpPr>
          <p:cNvPr id="109" name="Google Shape;109;p13"/>
          <p:cNvSpPr txBox="1"/>
          <p:nvPr/>
        </p:nvSpPr>
        <p:spPr>
          <a:xfrm>
            <a:off x="2058621" y="35784930"/>
            <a:ext cx="25858193"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smtClean="0">
                <a:solidFill>
                  <a:schemeClr val="dk1"/>
                </a:solidFill>
                <a:latin typeface="Arial Rounded"/>
                <a:ea typeface="Arial Rounded"/>
                <a:cs typeface="Arial Rounded"/>
                <a:sym typeface="Arial Rounded"/>
              </a:rPr>
              <a:t>References</a:t>
            </a:r>
            <a:endParaRPr sz="4800" b="0" i="0" u="none" strike="noStrike" cap="none" dirty="0">
              <a:solidFill>
                <a:schemeClr val="dk1"/>
              </a:solidFill>
              <a:latin typeface="Verdana"/>
              <a:ea typeface="Verdana"/>
              <a:cs typeface="Verdana"/>
              <a:sym typeface="Verdana"/>
            </a:endParaRPr>
          </a:p>
        </p:txBody>
      </p:sp>
      <p:sp>
        <p:nvSpPr>
          <p:cNvPr id="110" name="Google Shape;110;p13"/>
          <p:cNvSpPr txBox="1"/>
          <p:nvPr/>
        </p:nvSpPr>
        <p:spPr>
          <a:xfrm>
            <a:off x="2477687" y="1204435"/>
            <a:ext cx="25020059"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5400"/>
              <a:buFont typeface="Arial"/>
              <a:buNone/>
            </a:pPr>
            <a:r>
              <a:rPr lang="en-US" sz="4400" b="1" dirty="0" smtClean="0">
                <a:solidFill>
                  <a:srgbClr val="0070C0"/>
                </a:solidFill>
                <a:latin typeface="Arial Rounded"/>
                <a:ea typeface="Arial Rounded"/>
                <a:cs typeface="Arial Rounded"/>
                <a:sym typeface="Arial Rounded"/>
              </a:rPr>
              <a:t>Computational Investigation of </a:t>
            </a:r>
            <a:r>
              <a:rPr lang="en-US" sz="4400" b="1" dirty="0" err="1" smtClean="0">
                <a:solidFill>
                  <a:srgbClr val="0070C0"/>
                </a:solidFill>
                <a:latin typeface="Arial Rounded"/>
                <a:ea typeface="Arial Rounded"/>
                <a:cs typeface="Arial Rounded"/>
                <a:sym typeface="Arial Rounded"/>
              </a:rPr>
              <a:t>Iso</a:t>
            </a:r>
            <a:r>
              <a:rPr lang="en-US" sz="4400" b="1" dirty="0" smtClean="0">
                <a:solidFill>
                  <a:srgbClr val="0070C0"/>
                </a:solidFill>
                <a:latin typeface="Arial Rounded"/>
                <a:ea typeface="Arial Rounded"/>
                <a:cs typeface="Arial Rounded"/>
                <a:sym typeface="Arial Rounded"/>
              </a:rPr>
              <a:t>- and </a:t>
            </a:r>
            <a:r>
              <a:rPr lang="en-US" sz="4400" b="1" dirty="0" err="1" smtClean="0">
                <a:solidFill>
                  <a:srgbClr val="0070C0"/>
                </a:solidFill>
                <a:latin typeface="Arial Rounded"/>
                <a:ea typeface="Arial Rounded"/>
                <a:cs typeface="Arial Rounded"/>
                <a:sym typeface="Arial Rounded"/>
              </a:rPr>
              <a:t>Aliovalent</a:t>
            </a:r>
            <a:r>
              <a:rPr lang="en-US" sz="4400" b="1" dirty="0" smtClean="0">
                <a:solidFill>
                  <a:srgbClr val="0070C0"/>
                </a:solidFill>
                <a:latin typeface="Arial Rounded"/>
                <a:ea typeface="Arial Rounded"/>
                <a:cs typeface="Arial Rounded"/>
                <a:sym typeface="Arial Rounded"/>
              </a:rPr>
              <a:t> Substitution Effects on Structural Stability, Defect Chemistry and Transport Properties in Garnet, Double Perovskite and Antiperovskite Materials</a:t>
            </a:r>
            <a:endParaRPr sz="4400" b="0" i="0" u="none" strike="noStrike" cap="none" dirty="0">
              <a:solidFill>
                <a:srgbClr val="0070C0"/>
              </a:solidFill>
              <a:sym typeface="Arial"/>
            </a:endParaRPr>
          </a:p>
        </p:txBody>
      </p:sp>
      <p:sp>
        <p:nvSpPr>
          <p:cNvPr id="111" name="Google Shape;111;p13"/>
          <p:cNvSpPr txBox="1"/>
          <p:nvPr/>
        </p:nvSpPr>
        <p:spPr>
          <a:xfrm>
            <a:off x="16639985" y="19370052"/>
            <a:ext cx="12953873" cy="224672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3200"/>
              <a:buFont typeface="Wingdings" panose="05000000000000000000" pitchFamily="2" charset="2"/>
              <a:buChar char="ü"/>
            </a:pPr>
            <a:r>
              <a:rPr lang="en-US" sz="2800" b="0" i="0" u="none" strike="noStrike" cap="none" dirty="0" smtClean="0">
                <a:solidFill>
                  <a:schemeClr val="dk1"/>
                </a:solidFill>
                <a:sym typeface="Arial"/>
              </a:rPr>
              <a:t>Trends in structural stability and ionic transport properties due to specific dopants.</a:t>
            </a:r>
          </a:p>
          <a:p>
            <a:pPr marL="457200" marR="0" lvl="0" indent="-457200" algn="just" rtl="0">
              <a:lnSpc>
                <a:spcPct val="100000"/>
              </a:lnSpc>
              <a:spcBef>
                <a:spcPts val="0"/>
              </a:spcBef>
              <a:spcAft>
                <a:spcPts val="0"/>
              </a:spcAft>
              <a:buClr>
                <a:srgbClr val="000000"/>
              </a:buClr>
              <a:buSzPts val="3200"/>
              <a:buFont typeface="Wingdings" panose="05000000000000000000" pitchFamily="2" charset="2"/>
              <a:buChar char="ü"/>
            </a:pPr>
            <a:r>
              <a:rPr lang="en-US" sz="2800" dirty="0" smtClean="0">
                <a:solidFill>
                  <a:schemeClr val="dk1"/>
                </a:solidFill>
              </a:rPr>
              <a:t>Insights into dominant defect types due to different substitution.</a:t>
            </a:r>
          </a:p>
          <a:p>
            <a:pPr marL="457200" marR="0" lvl="0" indent="-457200" algn="just" rtl="0">
              <a:lnSpc>
                <a:spcPct val="100000"/>
              </a:lnSpc>
              <a:spcBef>
                <a:spcPts val="0"/>
              </a:spcBef>
              <a:spcAft>
                <a:spcPts val="0"/>
              </a:spcAft>
              <a:buClr>
                <a:srgbClr val="000000"/>
              </a:buClr>
              <a:buSzPts val="3200"/>
              <a:buFont typeface="Wingdings" panose="05000000000000000000" pitchFamily="2" charset="2"/>
              <a:buChar char="ü"/>
            </a:pPr>
            <a:r>
              <a:rPr lang="en-US" sz="2800" dirty="0" smtClean="0">
                <a:solidFill>
                  <a:schemeClr val="dk1"/>
                </a:solidFill>
              </a:rPr>
              <a:t>Comparative analysis highlighting how substitution effects differ between garnets, double perovskites and </a:t>
            </a:r>
            <a:r>
              <a:rPr lang="en-US" sz="2800" dirty="0" err="1" smtClean="0">
                <a:solidFill>
                  <a:schemeClr val="dk1"/>
                </a:solidFill>
              </a:rPr>
              <a:t>antiperovskites</a:t>
            </a:r>
            <a:r>
              <a:rPr lang="en-US" sz="2800" dirty="0" smtClean="0">
                <a:solidFill>
                  <a:schemeClr val="dk1"/>
                </a:solidFill>
              </a:rPr>
              <a:t>.</a:t>
            </a:r>
            <a:endParaRPr sz="2800" b="0" i="0" u="none" strike="noStrike" cap="none" dirty="0">
              <a:solidFill>
                <a:srgbClr val="000000"/>
              </a:solidFill>
              <a:sym typeface="Arial"/>
            </a:endParaRPr>
          </a:p>
        </p:txBody>
      </p:sp>
      <p:sp>
        <p:nvSpPr>
          <p:cNvPr id="112" name="Google Shape;112;p13"/>
          <p:cNvSpPr txBox="1"/>
          <p:nvPr/>
        </p:nvSpPr>
        <p:spPr>
          <a:xfrm>
            <a:off x="18313254" y="36760275"/>
            <a:ext cx="9603560" cy="280072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Arial Rounded"/>
                <a:ea typeface="Arial Rounded"/>
                <a:cs typeface="Arial Rounded"/>
                <a:sym typeface="Arial Rounded"/>
              </a:rPr>
              <a:t>Contact: </a:t>
            </a:r>
            <a:r>
              <a:rPr lang="en-US" sz="4400" u="sng" dirty="0" smtClean="0">
                <a:solidFill>
                  <a:schemeClr val="bg2">
                    <a:lumMod val="60000"/>
                    <a:lumOff val="40000"/>
                  </a:schemeClr>
                </a:solidFill>
                <a:ea typeface="Arial Rounded"/>
              </a:rPr>
              <a:t>mavyline.motari@</a:t>
            </a:r>
            <a:r>
              <a:rPr lang="en-US" sz="4400" b="0" i="0" u="sng" strike="noStrike" cap="none" dirty="0" smtClean="0">
                <a:solidFill>
                  <a:schemeClr val="bg2">
                    <a:lumMod val="60000"/>
                    <a:lumOff val="40000"/>
                  </a:schemeClr>
                </a:solidFill>
                <a:sym typeface="Arial"/>
              </a:rPr>
              <a:t>gmail.com</a:t>
            </a:r>
            <a:endParaRPr lang="en-US" sz="4400" b="0" i="0" u="sng" strike="noStrike" cap="none" dirty="0" smtClean="0">
              <a:solidFill>
                <a:schemeClr val="bg2">
                  <a:lumMod val="60000"/>
                  <a:lumOff val="40000"/>
                </a:schemeClr>
              </a:solidFill>
              <a:sym typeface="Arial"/>
            </a:endParaRPr>
          </a:p>
          <a:p>
            <a:pPr marL="0" marR="0" lvl="0" indent="0" algn="just" rtl="0">
              <a:lnSpc>
                <a:spcPct val="100000"/>
              </a:lnSpc>
              <a:spcBef>
                <a:spcPts val="0"/>
              </a:spcBef>
              <a:spcAft>
                <a:spcPts val="0"/>
              </a:spcAft>
              <a:buClr>
                <a:srgbClr val="000000"/>
              </a:buClr>
              <a:buSzPts val="4400"/>
              <a:buFont typeface="Arial"/>
              <a:buNone/>
            </a:pPr>
            <a:endParaRPr lang="en-US" sz="4400" b="0" i="0" u="sng" strike="noStrike" cap="none" dirty="0" smtClean="0">
              <a:solidFill>
                <a:schemeClr val="hlink"/>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400"/>
              <a:buFont typeface="Arial"/>
              <a:buNone/>
            </a:pPr>
            <a:endParaRPr sz="4400" b="0" i="0" u="none" strike="noStrike" cap="none" dirty="0" smtClean="0">
              <a:solidFill>
                <a:schemeClr val="dk1"/>
              </a:solidFill>
              <a:latin typeface="Arial"/>
              <a:ea typeface="Arial"/>
              <a:cs typeface="Arial"/>
              <a:sym typeface="Arial"/>
            </a:endParaRPr>
          </a:p>
        </p:txBody>
      </p:sp>
      <p:pic>
        <p:nvPicPr>
          <p:cNvPr id="113" name="Google Shape;113;p13"/>
          <p:cNvPicPr preferRelativeResize="0"/>
          <p:nvPr/>
        </p:nvPicPr>
        <p:blipFill rotWithShape="1">
          <a:blip r:embed="rId3">
            <a:alphaModFix/>
          </a:blip>
          <a:srcRect/>
          <a:stretch/>
        </p:blipFill>
        <p:spPr>
          <a:xfrm>
            <a:off x="2178546" y="38666293"/>
            <a:ext cx="16134707" cy="3235158"/>
          </a:xfrm>
          <a:prstGeom prst="rect">
            <a:avLst/>
          </a:prstGeom>
          <a:noFill/>
          <a:ln>
            <a:noFill/>
          </a:ln>
        </p:spPr>
      </p:pic>
      <p:pic>
        <p:nvPicPr>
          <p:cNvPr id="3" name="Picture 2"/>
          <p:cNvPicPr>
            <a:picLocks noChangeAspect="1"/>
          </p:cNvPicPr>
          <p:nvPr/>
        </p:nvPicPr>
        <p:blipFill>
          <a:blip r:embed="rId4"/>
          <a:stretch>
            <a:fillRect/>
          </a:stretch>
        </p:blipFill>
        <p:spPr>
          <a:xfrm>
            <a:off x="2767186" y="24154114"/>
            <a:ext cx="7623410" cy="7599212"/>
          </a:xfrm>
          <a:prstGeom prst="rect">
            <a:avLst/>
          </a:prstGeom>
        </p:spPr>
      </p:pic>
      <p:sp>
        <p:nvSpPr>
          <p:cNvPr id="99" name="Google Shape;99;p13"/>
          <p:cNvSpPr/>
          <p:nvPr/>
        </p:nvSpPr>
        <p:spPr>
          <a:xfrm>
            <a:off x="17512146" y="30465909"/>
            <a:ext cx="10303216" cy="8150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1" i="1" u="none" strike="noStrike" cap="none" dirty="0">
                <a:solidFill>
                  <a:schemeClr val="dk1"/>
                </a:solidFill>
                <a:sym typeface="Arial"/>
              </a:rPr>
              <a:t>Fig. 3 </a:t>
            </a:r>
            <a:r>
              <a:rPr lang="en-US" sz="2400" i="1" dirty="0" smtClean="0">
                <a:solidFill>
                  <a:schemeClr val="dk1"/>
                </a:solidFill>
              </a:rPr>
              <a:t> DFT and ML application in material property analysis for various applications. Figure adapted from Wan et. al 2021</a:t>
            </a:r>
            <a:r>
              <a:rPr lang="en-US" sz="2400" b="0" i="1" u="none" strike="noStrike" cap="none" dirty="0" smtClean="0">
                <a:solidFill>
                  <a:schemeClr val="dk1"/>
                </a:solidFill>
                <a:sym typeface="Arial"/>
              </a:rPr>
              <a:t> </a:t>
            </a:r>
            <a:endParaRPr sz="2400" b="0" i="1" u="none" strike="noStrike" cap="none" dirty="0">
              <a:solidFill>
                <a:schemeClr val="dk1"/>
              </a:solidFill>
              <a:sym typeface="Arial"/>
            </a:endParaRPr>
          </a:p>
        </p:txBody>
      </p:sp>
      <p:sp>
        <p:nvSpPr>
          <p:cNvPr id="11" name="Rectangle 10"/>
          <p:cNvSpPr/>
          <p:nvPr/>
        </p:nvSpPr>
        <p:spPr>
          <a:xfrm>
            <a:off x="2147245" y="36760275"/>
            <a:ext cx="15138400" cy="1815882"/>
          </a:xfrm>
          <a:prstGeom prst="rect">
            <a:avLst/>
          </a:prstGeom>
        </p:spPr>
        <p:txBody>
          <a:bodyPr>
            <a:spAutoFit/>
          </a:bodyPr>
          <a:lstStyle/>
          <a:p>
            <a:pPr algn="just"/>
            <a:r>
              <a:rPr lang="en-GB" sz="2800" dirty="0" smtClean="0">
                <a:latin typeface="Times New Roman" panose="02020603050405020304" pitchFamily="18" charset="0"/>
                <a:ea typeface="Calibri" panose="020F0502020204030204" pitchFamily="34" charset="0"/>
              </a:rPr>
              <a:t>1</a:t>
            </a: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err="1" smtClean="0">
                <a:latin typeface="Arial" panose="020B0604020202020204" pitchFamily="34" charset="0"/>
                <a:ea typeface="Calibri" panose="020F0502020204030204" pitchFamily="34" charset="0"/>
                <a:cs typeface="Arial" panose="020B0604020202020204" pitchFamily="34" charset="0"/>
              </a:rPr>
              <a:t>Thangadurai</a:t>
            </a:r>
            <a:r>
              <a:rPr lang="en-GB" sz="2800" dirty="0">
                <a:latin typeface="Arial" panose="020B0604020202020204" pitchFamily="34" charset="0"/>
                <a:ea typeface="Calibri" panose="020F0502020204030204" pitchFamily="34" charset="0"/>
                <a:cs typeface="Arial" panose="020B0604020202020204" pitchFamily="34" charset="0"/>
              </a:rPr>
              <a:t>, V., Narayanan, S., &amp; </a:t>
            </a:r>
            <a:r>
              <a:rPr lang="en-GB" sz="2800" dirty="0" err="1">
                <a:latin typeface="Arial" panose="020B0604020202020204" pitchFamily="34" charset="0"/>
                <a:ea typeface="Calibri" panose="020F0502020204030204" pitchFamily="34" charset="0"/>
                <a:cs typeface="Arial" panose="020B0604020202020204" pitchFamily="34" charset="0"/>
              </a:rPr>
              <a:t>Pinzaru</a:t>
            </a:r>
            <a:r>
              <a:rPr lang="en-GB" sz="2800" dirty="0">
                <a:latin typeface="Arial" panose="020B0604020202020204" pitchFamily="34" charset="0"/>
                <a:ea typeface="Calibri" panose="020F0502020204030204" pitchFamily="34" charset="0"/>
                <a:cs typeface="Arial" panose="020B0604020202020204" pitchFamily="34" charset="0"/>
              </a:rPr>
              <a:t>, D. (2014). Garnet-type solid-state fast Li ion conductors for Li batteries: critical review. </a:t>
            </a:r>
            <a:r>
              <a:rPr lang="en-GB" sz="2800" i="1" dirty="0">
                <a:latin typeface="Arial" panose="020B0604020202020204" pitchFamily="34" charset="0"/>
                <a:ea typeface="Calibri" panose="020F0502020204030204" pitchFamily="34" charset="0"/>
                <a:cs typeface="Arial" panose="020B0604020202020204" pitchFamily="34" charset="0"/>
              </a:rPr>
              <a:t>Chemical Society Reviews, 43</a:t>
            </a:r>
            <a:r>
              <a:rPr lang="en-GB" sz="2800" dirty="0">
                <a:latin typeface="Arial" panose="020B0604020202020204" pitchFamily="34" charset="0"/>
                <a:ea typeface="Calibri" panose="020F0502020204030204" pitchFamily="34" charset="0"/>
                <a:cs typeface="Arial" panose="020B0604020202020204" pitchFamily="34" charset="0"/>
              </a:rPr>
              <a:t>(13), </a:t>
            </a:r>
            <a:r>
              <a:rPr lang="en-GB" sz="2800" dirty="0" smtClean="0">
                <a:latin typeface="Arial" panose="020B0604020202020204" pitchFamily="34" charset="0"/>
                <a:ea typeface="Calibri" panose="020F0502020204030204" pitchFamily="34" charset="0"/>
                <a:cs typeface="Arial" panose="020B0604020202020204" pitchFamily="34" charset="0"/>
              </a:rPr>
              <a:t>4714–4727</a:t>
            </a:r>
          </a:p>
          <a:p>
            <a:r>
              <a:rPr lang="en-US" sz="2800" dirty="0" smtClean="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Xiang, W., &amp; Tress, W. (2019). Review on recent progress of all‐inorganic metal halide perovskites and solar cells. </a:t>
            </a:r>
            <a:r>
              <a:rPr lang="en-US" sz="2800" i="1" dirty="0">
                <a:latin typeface="Arial" panose="020B0604020202020204" pitchFamily="34" charset="0"/>
                <a:cs typeface="Arial" panose="020B0604020202020204" pitchFamily="34" charset="0"/>
              </a:rPr>
              <a:t>Advanced materials</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31</a:t>
            </a:r>
            <a:r>
              <a:rPr lang="en-US" sz="2800" dirty="0">
                <a:latin typeface="Arial" panose="020B0604020202020204" pitchFamily="34" charset="0"/>
                <a:cs typeface="Arial" panose="020B0604020202020204" pitchFamily="34" charset="0"/>
              </a:rPr>
              <a:t>(44), 1902851.</a:t>
            </a:r>
            <a:endParaRPr lang="en-GB" sz="2800" dirty="0">
              <a:latin typeface="Arial" panose="020B0604020202020204" pitchFamily="34" charset="0"/>
              <a:cs typeface="Arial" panose="020B0604020202020204" pitchFamily="34" charset="0"/>
            </a:endParaRPr>
          </a:p>
        </p:txBody>
      </p:sp>
      <p:sp>
        <p:nvSpPr>
          <p:cNvPr id="6" name="Rectangle 5"/>
          <p:cNvSpPr/>
          <p:nvPr/>
        </p:nvSpPr>
        <p:spPr>
          <a:xfrm>
            <a:off x="16535602" y="17070474"/>
            <a:ext cx="12420193" cy="1384995"/>
          </a:xfrm>
          <a:prstGeom prst="rect">
            <a:avLst/>
          </a:prstGeom>
        </p:spPr>
        <p:txBody>
          <a:bodyPr wrap="square">
            <a:spAutoFit/>
          </a:bodyPr>
          <a:lstStyle/>
          <a:p>
            <a:pPr lvl="0" algn="just">
              <a:buSzPts val="3200"/>
            </a:pPr>
            <a:r>
              <a:rPr lang="en-US" sz="2800" dirty="0" smtClean="0"/>
              <a:t>ii) Performance </a:t>
            </a:r>
            <a:r>
              <a:rPr lang="en-US" sz="2800" dirty="0"/>
              <a:t>of structural optimization to assess for </a:t>
            </a:r>
            <a:r>
              <a:rPr lang="en-US" sz="2800" dirty="0" smtClean="0"/>
              <a:t>stability.</a:t>
            </a:r>
            <a:endParaRPr lang="en-US" sz="2800" dirty="0"/>
          </a:p>
          <a:p>
            <a:pPr lvl="0" algn="just">
              <a:buSzPts val="3200"/>
            </a:pPr>
            <a:r>
              <a:rPr lang="en-US" sz="2800" dirty="0" smtClean="0"/>
              <a:t>iii) Incorporation </a:t>
            </a:r>
            <a:r>
              <a:rPr lang="en-US" sz="2800" dirty="0"/>
              <a:t>of Machine </a:t>
            </a:r>
            <a:r>
              <a:rPr lang="en-US" sz="2800" dirty="0" smtClean="0"/>
              <a:t>Learning (ML) </a:t>
            </a:r>
            <a:r>
              <a:rPr lang="en-US" sz="2800" dirty="0"/>
              <a:t>models to guide future simulations </a:t>
            </a:r>
            <a:r>
              <a:rPr lang="en-US" sz="2800" dirty="0" smtClean="0"/>
              <a:t>and experimental </a:t>
            </a:r>
            <a:r>
              <a:rPr lang="en-US" sz="2800" dirty="0"/>
              <a:t>validation.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71780" y="36844984"/>
            <a:ext cx="2245034" cy="2716017"/>
          </a:xfrm>
          <a:prstGeom prst="rect">
            <a:avLst/>
          </a:prstGeom>
        </p:spPr>
      </p:pic>
      <p:pic>
        <p:nvPicPr>
          <p:cNvPr id="8" name="Picture 7"/>
          <p:cNvPicPr>
            <a:picLocks noChangeAspect="1"/>
          </p:cNvPicPr>
          <p:nvPr/>
        </p:nvPicPr>
        <p:blipFill>
          <a:blip r:embed="rId6"/>
          <a:stretch>
            <a:fillRect/>
          </a:stretch>
        </p:blipFill>
        <p:spPr>
          <a:xfrm>
            <a:off x="18082328" y="22024248"/>
            <a:ext cx="10651999" cy="7792916"/>
          </a:xfrm>
          <a:prstGeom prst="rect">
            <a:avLst/>
          </a:prstGeom>
        </p:spPr>
      </p:pic>
      <p:pic>
        <p:nvPicPr>
          <p:cNvPr id="2" name="Picture 1"/>
          <p:cNvPicPr>
            <a:picLocks noChangeAspect="1"/>
          </p:cNvPicPr>
          <p:nvPr/>
        </p:nvPicPr>
        <p:blipFill>
          <a:blip r:embed="rId7"/>
          <a:stretch>
            <a:fillRect/>
          </a:stretch>
        </p:blipFill>
        <p:spPr>
          <a:xfrm>
            <a:off x="19618036" y="6432245"/>
            <a:ext cx="8197326" cy="81773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631</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Rounded</vt:lpstr>
      <vt:lpstr>Calibri</vt:lpstr>
      <vt:lpstr>Times New Roman</vt:lpstr>
      <vt:lpstr>Verdana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31</cp:revision>
  <dcterms:modified xsi:type="dcterms:W3CDTF">2025-07-03T14:15:23Z</dcterms:modified>
</cp:coreProperties>
</file>