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30279975" cy="42808525"/>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3483">
          <p15:clr>
            <a:srgbClr val="A4A3A4"/>
          </p15:clr>
        </p15:guide>
        <p15:guide id="2" pos="95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32" autoAdjust="0"/>
    <p:restoredTop sz="94660"/>
  </p:normalViewPr>
  <p:slideViewPr>
    <p:cSldViewPr snapToGrid="0">
      <p:cViewPr>
        <p:scale>
          <a:sx n="40" d="100"/>
          <a:sy n="40" d="100"/>
        </p:scale>
        <p:origin x="-102" y="30"/>
      </p:cViewPr>
      <p:guideLst>
        <p:guide orient="horz" pos="13483"/>
        <p:guide pos="953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2217738" y="685800"/>
            <a:ext cx="24225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2270999" y="13298400"/>
            <a:ext cx="25737979" cy="9176085"/>
          </a:xfrm>
          <a:prstGeom prst="rect">
            <a:avLst/>
          </a:prstGeom>
          <a:noFill/>
          <a:ln>
            <a:noFill/>
          </a:ln>
        </p:spPr>
        <p:txBody>
          <a:bodyPr spcFirstLastPara="1" wrap="square" lIns="417625" tIns="208800" rIns="417625" bIns="2088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4541997" y="24258164"/>
            <a:ext cx="21195983" cy="10939956"/>
          </a:xfrm>
          <a:prstGeom prst="rect">
            <a:avLst/>
          </a:prstGeom>
          <a:noFill/>
          <a:ln>
            <a:noFill/>
          </a:ln>
        </p:spPr>
        <p:txBody>
          <a:bodyPr spcFirstLastPara="1" wrap="square" lIns="417625" tIns="208800" rIns="417625" bIns="208800" anchor="t" anchorCtr="0">
            <a:normAutofit/>
          </a:bodyPr>
          <a:lstStyle>
            <a:lvl1pPr lvl="0" algn="ctr">
              <a:lnSpc>
                <a:spcPct val="100000"/>
              </a:lnSpc>
              <a:spcBef>
                <a:spcPts val="2920"/>
              </a:spcBef>
              <a:spcAft>
                <a:spcPts val="0"/>
              </a:spcAft>
              <a:buClr>
                <a:srgbClr val="888888"/>
              </a:buClr>
              <a:buSzPts val="14600"/>
              <a:buNone/>
              <a:defRPr>
                <a:solidFill>
                  <a:srgbClr val="888888"/>
                </a:solidFill>
              </a:defRPr>
            </a:lvl1pPr>
            <a:lvl2pPr lvl="1" algn="ctr">
              <a:lnSpc>
                <a:spcPct val="100000"/>
              </a:lnSpc>
              <a:spcBef>
                <a:spcPts val="2560"/>
              </a:spcBef>
              <a:spcAft>
                <a:spcPts val="0"/>
              </a:spcAft>
              <a:buClr>
                <a:srgbClr val="888888"/>
              </a:buClr>
              <a:buSzPts val="12800"/>
              <a:buNone/>
              <a:defRPr>
                <a:solidFill>
                  <a:srgbClr val="888888"/>
                </a:solidFill>
              </a:defRPr>
            </a:lvl2pPr>
            <a:lvl3pPr lvl="2" algn="ctr">
              <a:lnSpc>
                <a:spcPct val="100000"/>
              </a:lnSpc>
              <a:spcBef>
                <a:spcPts val="2200"/>
              </a:spcBef>
              <a:spcAft>
                <a:spcPts val="0"/>
              </a:spcAft>
              <a:buClr>
                <a:srgbClr val="888888"/>
              </a:buClr>
              <a:buSzPts val="11000"/>
              <a:buNone/>
              <a:defRPr>
                <a:solidFill>
                  <a:srgbClr val="888888"/>
                </a:solidFill>
              </a:defRPr>
            </a:lvl3pPr>
            <a:lvl4pPr lvl="3" algn="ctr">
              <a:lnSpc>
                <a:spcPct val="100000"/>
              </a:lnSpc>
              <a:spcBef>
                <a:spcPts val="1820"/>
              </a:spcBef>
              <a:spcAft>
                <a:spcPts val="0"/>
              </a:spcAft>
              <a:buClr>
                <a:srgbClr val="888888"/>
              </a:buClr>
              <a:buSzPts val="9100"/>
              <a:buNone/>
              <a:defRPr>
                <a:solidFill>
                  <a:srgbClr val="888888"/>
                </a:solidFill>
              </a:defRPr>
            </a:lvl4pPr>
            <a:lvl5pPr lvl="4" algn="ctr">
              <a:lnSpc>
                <a:spcPct val="100000"/>
              </a:lnSpc>
              <a:spcBef>
                <a:spcPts val="1820"/>
              </a:spcBef>
              <a:spcAft>
                <a:spcPts val="0"/>
              </a:spcAft>
              <a:buClr>
                <a:srgbClr val="888888"/>
              </a:buClr>
              <a:buSzPts val="9100"/>
              <a:buNone/>
              <a:defRPr>
                <a:solidFill>
                  <a:srgbClr val="888888"/>
                </a:solidFill>
              </a:defRPr>
            </a:lvl5pPr>
            <a:lvl6pPr lvl="5" algn="ctr">
              <a:lnSpc>
                <a:spcPct val="100000"/>
              </a:lnSpc>
              <a:spcBef>
                <a:spcPts val="1820"/>
              </a:spcBef>
              <a:spcAft>
                <a:spcPts val="0"/>
              </a:spcAft>
              <a:buClr>
                <a:srgbClr val="888888"/>
              </a:buClr>
              <a:buSzPts val="9100"/>
              <a:buNone/>
              <a:defRPr>
                <a:solidFill>
                  <a:srgbClr val="888888"/>
                </a:solidFill>
              </a:defRPr>
            </a:lvl6pPr>
            <a:lvl7pPr lvl="6" algn="ctr">
              <a:lnSpc>
                <a:spcPct val="100000"/>
              </a:lnSpc>
              <a:spcBef>
                <a:spcPts val="1820"/>
              </a:spcBef>
              <a:spcAft>
                <a:spcPts val="0"/>
              </a:spcAft>
              <a:buClr>
                <a:srgbClr val="888888"/>
              </a:buClr>
              <a:buSzPts val="9100"/>
              <a:buNone/>
              <a:defRPr>
                <a:solidFill>
                  <a:srgbClr val="888888"/>
                </a:solidFill>
              </a:defRPr>
            </a:lvl7pPr>
            <a:lvl8pPr lvl="7" algn="ctr">
              <a:lnSpc>
                <a:spcPct val="100000"/>
              </a:lnSpc>
              <a:spcBef>
                <a:spcPts val="1820"/>
              </a:spcBef>
              <a:spcAft>
                <a:spcPts val="0"/>
              </a:spcAft>
              <a:buClr>
                <a:srgbClr val="888888"/>
              </a:buClr>
              <a:buSzPts val="9100"/>
              <a:buNone/>
              <a:defRPr>
                <a:solidFill>
                  <a:srgbClr val="888888"/>
                </a:solidFill>
              </a:defRPr>
            </a:lvl8pPr>
            <a:lvl9pPr lvl="8" algn="ctr">
              <a:lnSpc>
                <a:spcPct val="100000"/>
              </a:lnSpc>
              <a:spcBef>
                <a:spcPts val="1820"/>
              </a:spcBef>
              <a:spcAft>
                <a:spcPts val="0"/>
              </a:spcAft>
              <a:buClr>
                <a:srgbClr val="888888"/>
              </a:buClr>
              <a:buSzPts val="9100"/>
              <a:buNone/>
              <a:defRPr>
                <a:solidFill>
                  <a:srgbClr val="888888"/>
                </a:solidFill>
              </a:defRPr>
            </a:lvl9pPr>
          </a:lstStyle>
          <a:p>
            <a:endParaRPr/>
          </a:p>
        </p:txBody>
      </p:sp>
      <p:sp>
        <p:nvSpPr>
          <p:cNvPr id="18" name="Google Shape;18;p2"/>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1014165" y="10488497"/>
            <a:ext cx="28251646" cy="27251978"/>
          </a:xfrm>
          <a:prstGeom prst="rect">
            <a:avLst/>
          </a:prstGeom>
          <a:noFill/>
          <a:ln>
            <a:noFill/>
          </a:ln>
        </p:spPr>
        <p:txBody>
          <a:bodyPr spcFirstLastPara="1" wrap="square" lIns="417625" tIns="208800" rIns="417625" bIns="2088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096491" y="16570824"/>
            <a:ext cx="36525976" cy="6812994"/>
          </a:xfrm>
          <a:prstGeom prst="rect">
            <a:avLst/>
          </a:prstGeom>
          <a:noFill/>
          <a:ln>
            <a:noFill/>
          </a:ln>
        </p:spPr>
        <p:txBody>
          <a:bodyPr spcFirstLastPara="1" wrap="square" lIns="417625" tIns="208800" rIns="417625" bIns="2088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6781831" y="10010163"/>
            <a:ext cx="36525976" cy="19934317"/>
          </a:xfrm>
          <a:prstGeom prst="rect">
            <a:avLst/>
          </a:prstGeom>
          <a:noFill/>
          <a:ln>
            <a:noFill/>
          </a:ln>
        </p:spPr>
        <p:txBody>
          <a:bodyPr spcFirstLastPara="1" wrap="square" lIns="417625" tIns="208800" rIns="417625" bIns="2088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1513999" y="9988663"/>
            <a:ext cx="27251978" cy="28251646"/>
          </a:xfrm>
          <a:prstGeom prst="rect">
            <a:avLst/>
          </a:prstGeom>
          <a:noFill/>
          <a:ln>
            <a:noFill/>
          </a:ln>
        </p:spPr>
        <p:txBody>
          <a:bodyPr spcFirstLastPara="1" wrap="square" lIns="417625" tIns="208800" rIns="417625" bIns="2088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2391911" y="27508444"/>
            <a:ext cx="25737979" cy="8502249"/>
          </a:xfrm>
          <a:prstGeom prst="rect">
            <a:avLst/>
          </a:prstGeom>
          <a:noFill/>
          <a:ln>
            <a:noFill/>
          </a:ln>
        </p:spPr>
        <p:txBody>
          <a:bodyPr spcFirstLastPara="1" wrap="square" lIns="417625" tIns="208800" rIns="417625" bIns="208800" anchor="t" anchorCtr="0">
            <a:normAutofit/>
          </a:bodyPr>
          <a:lstStyle>
            <a:lvl1pPr lvl="0" algn="l">
              <a:lnSpc>
                <a:spcPct val="100000"/>
              </a:lnSpc>
              <a:spcBef>
                <a:spcPts val="0"/>
              </a:spcBef>
              <a:spcAft>
                <a:spcPts val="0"/>
              </a:spcAft>
              <a:buClr>
                <a:schemeClr val="dk1"/>
              </a:buClr>
              <a:buSzPts val="18300"/>
              <a:buFont typeface="Calibri"/>
              <a:buNone/>
              <a:defRPr sz="183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2391911" y="18144085"/>
            <a:ext cx="25737979" cy="9364360"/>
          </a:xfrm>
          <a:prstGeom prst="rect">
            <a:avLst/>
          </a:prstGeom>
          <a:noFill/>
          <a:ln>
            <a:noFill/>
          </a:ln>
        </p:spPr>
        <p:txBody>
          <a:bodyPr spcFirstLastPara="1" wrap="square" lIns="417625" tIns="208800" rIns="417625" bIns="208800" anchor="b" anchorCtr="0">
            <a:normAutofit/>
          </a:bodyPr>
          <a:lstStyle>
            <a:lvl1pPr marL="457200" lvl="0" indent="-228600" algn="l">
              <a:lnSpc>
                <a:spcPct val="100000"/>
              </a:lnSpc>
              <a:spcBef>
                <a:spcPts val="1820"/>
              </a:spcBef>
              <a:spcAft>
                <a:spcPts val="0"/>
              </a:spcAft>
              <a:buClr>
                <a:srgbClr val="888888"/>
              </a:buClr>
              <a:buSzPts val="9100"/>
              <a:buNone/>
              <a:defRPr sz="9100">
                <a:solidFill>
                  <a:srgbClr val="888888"/>
                </a:solidFill>
              </a:defRPr>
            </a:lvl1pPr>
            <a:lvl2pPr marL="914400" lvl="1" indent="-228600" algn="l">
              <a:lnSpc>
                <a:spcPct val="100000"/>
              </a:lnSpc>
              <a:spcBef>
                <a:spcPts val="1640"/>
              </a:spcBef>
              <a:spcAft>
                <a:spcPts val="0"/>
              </a:spcAft>
              <a:buClr>
                <a:srgbClr val="888888"/>
              </a:buClr>
              <a:buSzPts val="8200"/>
              <a:buNone/>
              <a:defRPr sz="8200">
                <a:solidFill>
                  <a:srgbClr val="888888"/>
                </a:solidFill>
              </a:defRPr>
            </a:lvl2pPr>
            <a:lvl3pPr marL="1371600" lvl="2" indent="-228600" algn="l">
              <a:lnSpc>
                <a:spcPct val="100000"/>
              </a:lnSpc>
              <a:spcBef>
                <a:spcPts val="1460"/>
              </a:spcBef>
              <a:spcAft>
                <a:spcPts val="0"/>
              </a:spcAft>
              <a:buClr>
                <a:srgbClr val="888888"/>
              </a:buClr>
              <a:buSzPts val="7300"/>
              <a:buNone/>
              <a:defRPr sz="7300">
                <a:solidFill>
                  <a:srgbClr val="888888"/>
                </a:solidFill>
              </a:defRPr>
            </a:lvl3pPr>
            <a:lvl4pPr marL="1828800" lvl="3" indent="-228600" algn="l">
              <a:lnSpc>
                <a:spcPct val="100000"/>
              </a:lnSpc>
              <a:spcBef>
                <a:spcPts val="1280"/>
              </a:spcBef>
              <a:spcAft>
                <a:spcPts val="0"/>
              </a:spcAft>
              <a:buClr>
                <a:srgbClr val="888888"/>
              </a:buClr>
              <a:buSzPts val="6400"/>
              <a:buNone/>
              <a:defRPr sz="6400">
                <a:solidFill>
                  <a:srgbClr val="888888"/>
                </a:solidFill>
              </a:defRPr>
            </a:lvl4pPr>
            <a:lvl5pPr marL="2286000" lvl="4" indent="-228600" algn="l">
              <a:lnSpc>
                <a:spcPct val="100000"/>
              </a:lnSpc>
              <a:spcBef>
                <a:spcPts val="1280"/>
              </a:spcBef>
              <a:spcAft>
                <a:spcPts val="0"/>
              </a:spcAft>
              <a:buClr>
                <a:srgbClr val="888888"/>
              </a:buClr>
              <a:buSzPts val="6400"/>
              <a:buNone/>
              <a:defRPr sz="6400">
                <a:solidFill>
                  <a:srgbClr val="888888"/>
                </a:solidFill>
              </a:defRPr>
            </a:lvl5pPr>
            <a:lvl6pPr marL="2743200" lvl="5" indent="-228600" algn="l">
              <a:lnSpc>
                <a:spcPct val="100000"/>
              </a:lnSpc>
              <a:spcBef>
                <a:spcPts val="1280"/>
              </a:spcBef>
              <a:spcAft>
                <a:spcPts val="0"/>
              </a:spcAft>
              <a:buClr>
                <a:srgbClr val="888888"/>
              </a:buClr>
              <a:buSzPts val="6400"/>
              <a:buNone/>
              <a:defRPr sz="6400">
                <a:solidFill>
                  <a:srgbClr val="888888"/>
                </a:solidFill>
              </a:defRPr>
            </a:lvl6pPr>
            <a:lvl7pPr marL="3200400" lvl="6" indent="-228600" algn="l">
              <a:lnSpc>
                <a:spcPct val="100000"/>
              </a:lnSpc>
              <a:spcBef>
                <a:spcPts val="1280"/>
              </a:spcBef>
              <a:spcAft>
                <a:spcPts val="0"/>
              </a:spcAft>
              <a:buClr>
                <a:srgbClr val="888888"/>
              </a:buClr>
              <a:buSzPts val="6400"/>
              <a:buNone/>
              <a:defRPr sz="6400">
                <a:solidFill>
                  <a:srgbClr val="888888"/>
                </a:solidFill>
              </a:defRPr>
            </a:lvl7pPr>
            <a:lvl8pPr marL="3657600" lvl="7" indent="-228600" algn="l">
              <a:lnSpc>
                <a:spcPct val="100000"/>
              </a:lnSpc>
              <a:spcBef>
                <a:spcPts val="1280"/>
              </a:spcBef>
              <a:spcAft>
                <a:spcPts val="0"/>
              </a:spcAft>
              <a:buClr>
                <a:srgbClr val="888888"/>
              </a:buClr>
              <a:buSzPts val="6400"/>
              <a:buNone/>
              <a:defRPr sz="6400">
                <a:solidFill>
                  <a:srgbClr val="888888"/>
                </a:solidFill>
              </a:defRPr>
            </a:lvl8pPr>
            <a:lvl9pPr marL="4114800" lvl="8" indent="-228600" algn="l">
              <a:lnSpc>
                <a:spcPct val="100000"/>
              </a:lnSpc>
              <a:spcBef>
                <a:spcPts val="1280"/>
              </a:spcBef>
              <a:spcAft>
                <a:spcPts val="0"/>
              </a:spcAft>
              <a:buClr>
                <a:srgbClr val="888888"/>
              </a:buClr>
              <a:buSzPts val="6400"/>
              <a:buNone/>
              <a:defRPr sz="6400">
                <a:solidFill>
                  <a:srgbClr val="888888"/>
                </a:solidFill>
              </a:defRPr>
            </a:lvl9pPr>
          </a:lstStyle>
          <a:p>
            <a:endParaRPr/>
          </a:p>
        </p:txBody>
      </p:sp>
      <p:sp>
        <p:nvSpPr>
          <p:cNvPr id="30" name="Google Shape;30;p4"/>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1513999" y="9988663"/>
            <a:ext cx="13373656" cy="28251646"/>
          </a:xfrm>
          <a:prstGeom prst="rect">
            <a:avLst/>
          </a:prstGeom>
          <a:noFill/>
          <a:ln>
            <a:noFill/>
          </a:ln>
        </p:spPr>
        <p:txBody>
          <a:bodyPr spcFirstLastPara="1" wrap="square" lIns="417625" tIns="208800" rIns="417625" bIns="208800" anchor="t" anchorCtr="0">
            <a:normAutofit/>
          </a:bodyPr>
          <a:lstStyle>
            <a:lvl1pPr marL="457200" lvl="0" indent="-1041400" algn="l">
              <a:lnSpc>
                <a:spcPct val="100000"/>
              </a:lnSpc>
              <a:spcBef>
                <a:spcPts val="2560"/>
              </a:spcBef>
              <a:spcAft>
                <a:spcPts val="0"/>
              </a:spcAft>
              <a:buClr>
                <a:schemeClr val="dk1"/>
              </a:buClr>
              <a:buSzPts val="12800"/>
              <a:buChar char="•"/>
              <a:defRPr sz="12800"/>
            </a:lvl1pPr>
            <a:lvl2pPr marL="914400" lvl="1" indent="-927100" algn="l">
              <a:lnSpc>
                <a:spcPct val="100000"/>
              </a:lnSpc>
              <a:spcBef>
                <a:spcPts val="2200"/>
              </a:spcBef>
              <a:spcAft>
                <a:spcPts val="0"/>
              </a:spcAft>
              <a:buClr>
                <a:schemeClr val="dk1"/>
              </a:buClr>
              <a:buSzPts val="11000"/>
              <a:buChar char="–"/>
              <a:defRPr sz="11000"/>
            </a:lvl2pPr>
            <a:lvl3pPr marL="1371600" lvl="2" indent="-806450" algn="l">
              <a:lnSpc>
                <a:spcPct val="100000"/>
              </a:lnSpc>
              <a:spcBef>
                <a:spcPts val="1820"/>
              </a:spcBef>
              <a:spcAft>
                <a:spcPts val="0"/>
              </a:spcAft>
              <a:buClr>
                <a:schemeClr val="dk1"/>
              </a:buClr>
              <a:buSzPts val="9100"/>
              <a:buChar char="•"/>
              <a:defRPr sz="9100"/>
            </a:lvl3pPr>
            <a:lvl4pPr marL="1828800" lvl="3" indent="-749300" algn="l">
              <a:lnSpc>
                <a:spcPct val="100000"/>
              </a:lnSpc>
              <a:spcBef>
                <a:spcPts val="1640"/>
              </a:spcBef>
              <a:spcAft>
                <a:spcPts val="0"/>
              </a:spcAft>
              <a:buClr>
                <a:schemeClr val="dk1"/>
              </a:buClr>
              <a:buSzPts val="8200"/>
              <a:buChar char="–"/>
              <a:defRPr sz="8200"/>
            </a:lvl4pPr>
            <a:lvl5pPr marL="2286000" lvl="4" indent="-749300" algn="l">
              <a:lnSpc>
                <a:spcPct val="100000"/>
              </a:lnSpc>
              <a:spcBef>
                <a:spcPts val="1640"/>
              </a:spcBef>
              <a:spcAft>
                <a:spcPts val="0"/>
              </a:spcAft>
              <a:buClr>
                <a:schemeClr val="dk1"/>
              </a:buClr>
              <a:buSzPts val="8200"/>
              <a:buChar char="»"/>
              <a:defRPr sz="8200"/>
            </a:lvl5pPr>
            <a:lvl6pPr marL="2743200" lvl="5" indent="-749300" algn="l">
              <a:lnSpc>
                <a:spcPct val="100000"/>
              </a:lnSpc>
              <a:spcBef>
                <a:spcPts val="1640"/>
              </a:spcBef>
              <a:spcAft>
                <a:spcPts val="0"/>
              </a:spcAft>
              <a:buClr>
                <a:schemeClr val="dk1"/>
              </a:buClr>
              <a:buSzPts val="8200"/>
              <a:buChar char="•"/>
              <a:defRPr sz="8200"/>
            </a:lvl6pPr>
            <a:lvl7pPr marL="3200400" lvl="6" indent="-749300" algn="l">
              <a:lnSpc>
                <a:spcPct val="100000"/>
              </a:lnSpc>
              <a:spcBef>
                <a:spcPts val="1640"/>
              </a:spcBef>
              <a:spcAft>
                <a:spcPts val="0"/>
              </a:spcAft>
              <a:buClr>
                <a:schemeClr val="dk1"/>
              </a:buClr>
              <a:buSzPts val="8200"/>
              <a:buChar char="•"/>
              <a:defRPr sz="8200"/>
            </a:lvl7pPr>
            <a:lvl8pPr marL="3657600" lvl="7" indent="-749300" algn="l">
              <a:lnSpc>
                <a:spcPct val="100000"/>
              </a:lnSpc>
              <a:spcBef>
                <a:spcPts val="1640"/>
              </a:spcBef>
              <a:spcAft>
                <a:spcPts val="0"/>
              </a:spcAft>
              <a:buClr>
                <a:schemeClr val="dk1"/>
              </a:buClr>
              <a:buSzPts val="8200"/>
              <a:buChar char="•"/>
              <a:defRPr sz="8200"/>
            </a:lvl8pPr>
            <a:lvl9pPr marL="4114800" lvl="8" indent="-749300" algn="l">
              <a:lnSpc>
                <a:spcPct val="100000"/>
              </a:lnSpc>
              <a:spcBef>
                <a:spcPts val="1640"/>
              </a:spcBef>
              <a:spcAft>
                <a:spcPts val="0"/>
              </a:spcAft>
              <a:buClr>
                <a:schemeClr val="dk1"/>
              </a:buClr>
              <a:buSzPts val="8200"/>
              <a:buChar char="•"/>
              <a:defRPr sz="8200"/>
            </a:lvl9pPr>
          </a:lstStyle>
          <a:p>
            <a:endParaRPr/>
          </a:p>
        </p:txBody>
      </p:sp>
      <p:sp>
        <p:nvSpPr>
          <p:cNvPr id="36" name="Google Shape;36;p5"/>
          <p:cNvSpPr txBox="1">
            <a:spLocks noGrp="1"/>
          </p:cNvSpPr>
          <p:nvPr>
            <p:ph type="body" idx="2"/>
          </p:nvPr>
        </p:nvSpPr>
        <p:spPr>
          <a:xfrm>
            <a:off x="15392321" y="9988663"/>
            <a:ext cx="13373656" cy="28251646"/>
          </a:xfrm>
          <a:prstGeom prst="rect">
            <a:avLst/>
          </a:prstGeom>
          <a:noFill/>
          <a:ln>
            <a:noFill/>
          </a:ln>
        </p:spPr>
        <p:txBody>
          <a:bodyPr spcFirstLastPara="1" wrap="square" lIns="417625" tIns="208800" rIns="417625" bIns="208800" anchor="t" anchorCtr="0">
            <a:normAutofit/>
          </a:bodyPr>
          <a:lstStyle>
            <a:lvl1pPr marL="457200" lvl="0" indent="-1041400" algn="l">
              <a:lnSpc>
                <a:spcPct val="100000"/>
              </a:lnSpc>
              <a:spcBef>
                <a:spcPts val="2560"/>
              </a:spcBef>
              <a:spcAft>
                <a:spcPts val="0"/>
              </a:spcAft>
              <a:buClr>
                <a:schemeClr val="dk1"/>
              </a:buClr>
              <a:buSzPts val="12800"/>
              <a:buChar char="•"/>
              <a:defRPr sz="12800"/>
            </a:lvl1pPr>
            <a:lvl2pPr marL="914400" lvl="1" indent="-927100" algn="l">
              <a:lnSpc>
                <a:spcPct val="100000"/>
              </a:lnSpc>
              <a:spcBef>
                <a:spcPts val="2200"/>
              </a:spcBef>
              <a:spcAft>
                <a:spcPts val="0"/>
              </a:spcAft>
              <a:buClr>
                <a:schemeClr val="dk1"/>
              </a:buClr>
              <a:buSzPts val="11000"/>
              <a:buChar char="–"/>
              <a:defRPr sz="11000"/>
            </a:lvl2pPr>
            <a:lvl3pPr marL="1371600" lvl="2" indent="-806450" algn="l">
              <a:lnSpc>
                <a:spcPct val="100000"/>
              </a:lnSpc>
              <a:spcBef>
                <a:spcPts val="1820"/>
              </a:spcBef>
              <a:spcAft>
                <a:spcPts val="0"/>
              </a:spcAft>
              <a:buClr>
                <a:schemeClr val="dk1"/>
              </a:buClr>
              <a:buSzPts val="9100"/>
              <a:buChar char="•"/>
              <a:defRPr sz="9100"/>
            </a:lvl3pPr>
            <a:lvl4pPr marL="1828800" lvl="3" indent="-749300" algn="l">
              <a:lnSpc>
                <a:spcPct val="100000"/>
              </a:lnSpc>
              <a:spcBef>
                <a:spcPts val="1640"/>
              </a:spcBef>
              <a:spcAft>
                <a:spcPts val="0"/>
              </a:spcAft>
              <a:buClr>
                <a:schemeClr val="dk1"/>
              </a:buClr>
              <a:buSzPts val="8200"/>
              <a:buChar char="–"/>
              <a:defRPr sz="8200"/>
            </a:lvl4pPr>
            <a:lvl5pPr marL="2286000" lvl="4" indent="-749300" algn="l">
              <a:lnSpc>
                <a:spcPct val="100000"/>
              </a:lnSpc>
              <a:spcBef>
                <a:spcPts val="1640"/>
              </a:spcBef>
              <a:spcAft>
                <a:spcPts val="0"/>
              </a:spcAft>
              <a:buClr>
                <a:schemeClr val="dk1"/>
              </a:buClr>
              <a:buSzPts val="8200"/>
              <a:buChar char="»"/>
              <a:defRPr sz="8200"/>
            </a:lvl5pPr>
            <a:lvl6pPr marL="2743200" lvl="5" indent="-749300" algn="l">
              <a:lnSpc>
                <a:spcPct val="100000"/>
              </a:lnSpc>
              <a:spcBef>
                <a:spcPts val="1640"/>
              </a:spcBef>
              <a:spcAft>
                <a:spcPts val="0"/>
              </a:spcAft>
              <a:buClr>
                <a:schemeClr val="dk1"/>
              </a:buClr>
              <a:buSzPts val="8200"/>
              <a:buChar char="•"/>
              <a:defRPr sz="8200"/>
            </a:lvl6pPr>
            <a:lvl7pPr marL="3200400" lvl="6" indent="-749300" algn="l">
              <a:lnSpc>
                <a:spcPct val="100000"/>
              </a:lnSpc>
              <a:spcBef>
                <a:spcPts val="1640"/>
              </a:spcBef>
              <a:spcAft>
                <a:spcPts val="0"/>
              </a:spcAft>
              <a:buClr>
                <a:schemeClr val="dk1"/>
              </a:buClr>
              <a:buSzPts val="8200"/>
              <a:buChar char="•"/>
              <a:defRPr sz="8200"/>
            </a:lvl7pPr>
            <a:lvl8pPr marL="3657600" lvl="7" indent="-749300" algn="l">
              <a:lnSpc>
                <a:spcPct val="100000"/>
              </a:lnSpc>
              <a:spcBef>
                <a:spcPts val="1640"/>
              </a:spcBef>
              <a:spcAft>
                <a:spcPts val="0"/>
              </a:spcAft>
              <a:buClr>
                <a:schemeClr val="dk1"/>
              </a:buClr>
              <a:buSzPts val="8200"/>
              <a:buChar char="•"/>
              <a:defRPr sz="8200"/>
            </a:lvl8pPr>
            <a:lvl9pPr marL="4114800" lvl="8" indent="-749300" algn="l">
              <a:lnSpc>
                <a:spcPct val="100000"/>
              </a:lnSpc>
              <a:spcBef>
                <a:spcPts val="1640"/>
              </a:spcBef>
              <a:spcAft>
                <a:spcPts val="0"/>
              </a:spcAft>
              <a:buClr>
                <a:schemeClr val="dk1"/>
              </a:buClr>
              <a:buSzPts val="8200"/>
              <a:buChar char="•"/>
              <a:defRPr sz="8200"/>
            </a:lvl9pPr>
          </a:lstStyle>
          <a:p>
            <a:endParaRPr/>
          </a:p>
        </p:txBody>
      </p:sp>
      <p:sp>
        <p:nvSpPr>
          <p:cNvPr id="37" name="Google Shape;37;p5"/>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lvl="0" algn="ctr">
              <a:lnSpc>
                <a:spcPct val="100000"/>
              </a:lnSpc>
              <a:spcBef>
                <a:spcPts val="0"/>
              </a:spcBef>
              <a:spcAft>
                <a:spcPts val="0"/>
              </a:spcAft>
              <a:buClr>
                <a:schemeClr val="dk1"/>
              </a:buClr>
              <a:buSzPts val="201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1514002" y="9582375"/>
            <a:ext cx="13378914" cy="3993477"/>
          </a:xfrm>
          <a:prstGeom prst="rect">
            <a:avLst/>
          </a:prstGeom>
          <a:noFill/>
          <a:ln>
            <a:noFill/>
          </a:ln>
        </p:spPr>
        <p:txBody>
          <a:bodyPr spcFirstLastPara="1" wrap="square" lIns="417625" tIns="208800" rIns="417625" bIns="208800" anchor="b" anchorCtr="0">
            <a:normAutofit/>
          </a:bodyPr>
          <a:lstStyle>
            <a:lvl1pPr marL="457200" lvl="0" indent="-228600" algn="l">
              <a:lnSpc>
                <a:spcPct val="100000"/>
              </a:lnSpc>
              <a:spcBef>
                <a:spcPts val="2200"/>
              </a:spcBef>
              <a:spcAft>
                <a:spcPts val="0"/>
              </a:spcAft>
              <a:buClr>
                <a:schemeClr val="dk1"/>
              </a:buClr>
              <a:buSzPts val="11000"/>
              <a:buNone/>
              <a:defRPr sz="11000" b="1"/>
            </a:lvl1pPr>
            <a:lvl2pPr marL="914400" lvl="1" indent="-228600" algn="l">
              <a:lnSpc>
                <a:spcPct val="100000"/>
              </a:lnSpc>
              <a:spcBef>
                <a:spcPts val="1820"/>
              </a:spcBef>
              <a:spcAft>
                <a:spcPts val="0"/>
              </a:spcAft>
              <a:buClr>
                <a:schemeClr val="dk1"/>
              </a:buClr>
              <a:buSzPts val="9100"/>
              <a:buNone/>
              <a:defRPr sz="9100" b="1"/>
            </a:lvl2pPr>
            <a:lvl3pPr marL="1371600" lvl="2" indent="-228600" algn="l">
              <a:lnSpc>
                <a:spcPct val="100000"/>
              </a:lnSpc>
              <a:spcBef>
                <a:spcPts val="1640"/>
              </a:spcBef>
              <a:spcAft>
                <a:spcPts val="0"/>
              </a:spcAft>
              <a:buClr>
                <a:schemeClr val="dk1"/>
              </a:buClr>
              <a:buSzPts val="8200"/>
              <a:buNone/>
              <a:defRPr sz="8200" b="1"/>
            </a:lvl3pPr>
            <a:lvl4pPr marL="1828800" lvl="3" indent="-228600" algn="l">
              <a:lnSpc>
                <a:spcPct val="100000"/>
              </a:lnSpc>
              <a:spcBef>
                <a:spcPts val="1460"/>
              </a:spcBef>
              <a:spcAft>
                <a:spcPts val="0"/>
              </a:spcAft>
              <a:buClr>
                <a:schemeClr val="dk1"/>
              </a:buClr>
              <a:buSzPts val="7300"/>
              <a:buNone/>
              <a:defRPr sz="7300" b="1"/>
            </a:lvl4pPr>
            <a:lvl5pPr marL="2286000" lvl="4" indent="-228600" algn="l">
              <a:lnSpc>
                <a:spcPct val="100000"/>
              </a:lnSpc>
              <a:spcBef>
                <a:spcPts val="1460"/>
              </a:spcBef>
              <a:spcAft>
                <a:spcPts val="0"/>
              </a:spcAft>
              <a:buClr>
                <a:schemeClr val="dk1"/>
              </a:buClr>
              <a:buSzPts val="7300"/>
              <a:buNone/>
              <a:defRPr sz="7300" b="1"/>
            </a:lvl5pPr>
            <a:lvl6pPr marL="2743200" lvl="5" indent="-228600" algn="l">
              <a:lnSpc>
                <a:spcPct val="100000"/>
              </a:lnSpc>
              <a:spcBef>
                <a:spcPts val="1460"/>
              </a:spcBef>
              <a:spcAft>
                <a:spcPts val="0"/>
              </a:spcAft>
              <a:buClr>
                <a:schemeClr val="dk1"/>
              </a:buClr>
              <a:buSzPts val="7300"/>
              <a:buNone/>
              <a:defRPr sz="7300" b="1"/>
            </a:lvl6pPr>
            <a:lvl7pPr marL="3200400" lvl="6" indent="-228600" algn="l">
              <a:lnSpc>
                <a:spcPct val="100000"/>
              </a:lnSpc>
              <a:spcBef>
                <a:spcPts val="1460"/>
              </a:spcBef>
              <a:spcAft>
                <a:spcPts val="0"/>
              </a:spcAft>
              <a:buClr>
                <a:schemeClr val="dk1"/>
              </a:buClr>
              <a:buSzPts val="7300"/>
              <a:buNone/>
              <a:defRPr sz="7300" b="1"/>
            </a:lvl7pPr>
            <a:lvl8pPr marL="3657600" lvl="7" indent="-228600" algn="l">
              <a:lnSpc>
                <a:spcPct val="100000"/>
              </a:lnSpc>
              <a:spcBef>
                <a:spcPts val="1460"/>
              </a:spcBef>
              <a:spcAft>
                <a:spcPts val="0"/>
              </a:spcAft>
              <a:buClr>
                <a:schemeClr val="dk1"/>
              </a:buClr>
              <a:buSzPts val="7300"/>
              <a:buNone/>
              <a:defRPr sz="7300" b="1"/>
            </a:lvl8pPr>
            <a:lvl9pPr marL="4114800" lvl="8" indent="-228600" algn="l">
              <a:lnSpc>
                <a:spcPct val="100000"/>
              </a:lnSpc>
              <a:spcBef>
                <a:spcPts val="1460"/>
              </a:spcBef>
              <a:spcAft>
                <a:spcPts val="0"/>
              </a:spcAft>
              <a:buClr>
                <a:schemeClr val="dk1"/>
              </a:buClr>
              <a:buSzPts val="7300"/>
              <a:buNone/>
              <a:defRPr sz="7300" b="1"/>
            </a:lvl9pPr>
          </a:lstStyle>
          <a:p>
            <a:endParaRPr/>
          </a:p>
        </p:txBody>
      </p:sp>
      <p:sp>
        <p:nvSpPr>
          <p:cNvPr id="43" name="Google Shape;43;p6"/>
          <p:cNvSpPr txBox="1">
            <a:spLocks noGrp="1"/>
          </p:cNvSpPr>
          <p:nvPr>
            <p:ph type="body" idx="2"/>
          </p:nvPr>
        </p:nvSpPr>
        <p:spPr>
          <a:xfrm>
            <a:off x="1514002" y="13575850"/>
            <a:ext cx="13378914" cy="24664452"/>
          </a:xfrm>
          <a:prstGeom prst="rect">
            <a:avLst/>
          </a:prstGeom>
          <a:noFill/>
          <a:ln>
            <a:noFill/>
          </a:ln>
        </p:spPr>
        <p:txBody>
          <a:bodyPr spcFirstLastPara="1" wrap="square" lIns="417625" tIns="208800" rIns="417625" bIns="208800" anchor="t" anchorCtr="0">
            <a:normAutofit/>
          </a:bodyPr>
          <a:lstStyle>
            <a:lvl1pPr marL="457200" lvl="0" indent="-927100" algn="l">
              <a:lnSpc>
                <a:spcPct val="100000"/>
              </a:lnSpc>
              <a:spcBef>
                <a:spcPts val="2200"/>
              </a:spcBef>
              <a:spcAft>
                <a:spcPts val="0"/>
              </a:spcAft>
              <a:buClr>
                <a:schemeClr val="dk1"/>
              </a:buClr>
              <a:buSzPts val="11000"/>
              <a:buChar char="•"/>
              <a:defRPr sz="11000"/>
            </a:lvl1pPr>
            <a:lvl2pPr marL="914400" lvl="1" indent="-806450" algn="l">
              <a:lnSpc>
                <a:spcPct val="100000"/>
              </a:lnSpc>
              <a:spcBef>
                <a:spcPts val="1820"/>
              </a:spcBef>
              <a:spcAft>
                <a:spcPts val="0"/>
              </a:spcAft>
              <a:buClr>
                <a:schemeClr val="dk1"/>
              </a:buClr>
              <a:buSzPts val="9100"/>
              <a:buChar char="–"/>
              <a:defRPr sz="9100"/>
            </a:lvl2pPr>
            <a:lvl3pPr marL="1371600" lvl="2" indent="-749300" algn="l">
              <a:lnSpc>
                <a:spcPct val="100000"/>
              </a:lnSpc>
              <a:spcBef>
                <a:spcPts val="1640"/>
              </a:spcBef>
              <a:spcAft>
                <a:spcPts val="0"/>
              </a:spcAft>
              <a:buClr>
                <a:schemeClr val="dk1"/>
              </a:buClr>
              <a:buSzPts val="8200"/>
              <a:buChar char="•"/>
              <a:defRPr sz="8200"/>
            </a:lvl3pPr>
            <a:lvl4pPr marL="1828800" lvl="3" indent="-692150" algn="l">
              <a:lnSpc>
                <a:spcPct val="100000"/>
              </a:lnSpc>
              <a:spcBef>
                <a:spcPts val="1460"/>
              </a:spcBef>
              <a:spcAft>
                <a:spcPts val="0"/>
              </a:spcAft>
              <a:buClr>
                <a:schemeClr val="dk1"/>
              </a:buClr>
              <a:buSzPts val="7300"/>
              <a:buChar char="–"/>
              <a:defRPr sz="7300"/>
            </a:lvl4pPr>
            <a:lvl5pPr marL="2286000" lvl="4" indent="-692150" algn="l">
              <a:lnSpc>
                <a:spcPct val="100000"/>
              </a:lnSpc>
              <a:spcBef>
                <a:spcPts val="1460"/>
              </a:spcBef>
              <a:spcAft>
                <a:spcPts val="0"/>
              </a:spcAft>
              <a:buClr>
                <a:schemeClr val="dk1"/>
              </a:buClr>
              <a:buSzPts val="7300"/>
              <a:buChar char="»"/>
              <a:defRPr sz="7300"/>
            </a:lvl5pPr>
            <a:lvl6pPr marL="2743200" lvl="5" indent="-692150" algn="l">
              <a:lnSpc>
                <a:spcPct val="100000"/>
              </a:lnSpc>
              <a:spcBef>
                <a:spcPts val="1460"/>
              </a:spcBef>
              <a:spcAft>
                <a:spcPts val="0"/>
              </a:spcAft>
              <a:buClr>
                <a:schemeClr val="dk1"/>
              </a:buClr>
              <a:buSzPts val="7300"/>
              <a:buChar char="•"/>
              <a:defRPr sz="7300"/>
            </a:lvl6pPr>
            <a:lvl7pPr marL="3200400" lvl="6" indent="-692150" algn="l">
              <a:lnSpc>
                <a:spcPct val="100000"/>
              </a:lnSpc>
              <a:spcBef>
                <a:spcPts val="1460"/>
              </a:spcBef>
              <a:spcAft>
                <a:spcPts val="0"/>
              </a:spcAft>
              <a:buClr>
                <a:schemeClr val="dk1"/>
              </a:buClr>
              <a:buSzPts val="7300"/>
              <a:buChar char="•"/>
              <a:defRPr sz="7300"/>
            </a:lvl7pPr>
            <a:lvl8pPr marL="3657600" lvl="7" indent="-692150" algn="l">
              <a:lnSpc>
                <a:spcPct val="100000"/>
              </a:lnSpc>
              <a:spcBef>
                <a:spcPts val="1460"/>
              </a:spcBef>
              <a:spcAft>
                <a:spcPts val="0"/>
              </a:spcAft>
              <a:buClr>
                <a:schemeClr val="dk1"/>
              </a:buClr>
              <a:buSzPts val="7300"/>
              <a:buChar char="•"/>
              <a:defRPr sz="7300"/>
            </a:lvl8pPr>
            <a:lvl9pPr marL="4114800" lvl="8" indent="-692150" algn="l">
              <a:lnSpc>
                <a:spcPct val="100000"/>
              </a:lnSpc>
              <a:spcBef>
                <a:spcPts val="1460"/>
              </a:spcBef>
              <a:spcAft>
                <a:spcPts val="0"/>
              </a:spcAft>
              <a:buClr>
                <a:schemeClr val="dk1"/>
              </a:buClr>
              <a:buSzPts val="7300"/>
              <a:buChar char="•"/>
              <a:defRPr sz="7300"/>
            </a:lvl9pPr>
          </a:lstStyle>
          <a:p>
            <a:endParaRPr/>
          </a:p>
        </p:txBody>
      </p:sp>
      <p:sp>
        <p:nvSpPr>
          <p:cNvPr id="44" name="Google Shape;44;p6"/>
          <p:cNvSpPr txBox="1">
            <a:spLocks noGrp="1"/>
          </p:cNvSpPr>
          <p:nvPr>
            <p:ph type="body" idx="3"/>
          </p:nvPr>
        </p:nvSpPr>
        <p:spPr>
          <a:xfrm>
            <a:off x="15381810" y="9582375"/>
            <a:ext cx="13384168" cy="3993477"/>
          </a:xfrm>
          <a:prstGeom prst="rect">
            <a:avLst/>
          </a:prstGeom>
          <a:noFill/>
          <a:ln>
            <a:noFill/>
          </a:ln>
        </p:spPr>
        <p:txBody>
          <a:bodyPr spcFirstLastPara="1" wrap="square" lIns="417625" tIns="208800" rIns="417625" bIns="208800" anchor="b" anchorCtr="0">
            <a:normAutofit/>
          </a:bodyPr>
          <a:lstStyle>
            <a:lvl1pPr marL="457200" lvl="0" indent="-228600" algn="l">
              <a:lnSpc>
                <a:spcPct val="100000"/>
              </a:lnSpc>
              <a:spcBef>
                <a:spcPts val="2200"/>
              </a:spcBef>
              <a:spcAft>
                <a:spcPts val="0"/>
              </a:spcAft>
              <a:buClr>
                <a:schemeClr val="dk1"/>
              </a:buClr>
              <a:buSzPts val="11000"/>
              <a:buNone/>
              <a:defRPr sz="11000" b="1"/>
            </a:lvl1pPr>
            <a:lvl2pPr marL="914400" lvl="1" indent="-228600" algn="l">
              <a:lnSpc>
                <a:spcPct val="100000"/>
              </a:lnSpc>
              <a:spcBef>
                <a:spcPts val="1820"/>
              </a:spcBef>
              <a:spcAft>
                <a:spcPts val="0"/>
              </a:spcAft>
              <a:buClr>
                <a:schemeClr val="dk1"/>
              </a:buClr>
              <a:buSzPts val="9100"/>
              <a:buNone/>
              <a:defRPr sz="9100" b="1"/>
            </a:lvl2pPr>
            <a:lvl3pPr marL="1371600" lvl="2" indent="-228600" algn="l">
              <a:lnSpc>
                <a:spcPct val="100000"/>
              </a:lnSpc>
              <a:spcBef>
                <a:spcPts val="1640"/>
              </a:spcBef>
              <a:spcAft>
                <a:spcPts val="0"/>
              </a:spcAft>
              <a:buClr>
                <a:schemeClr val="dk1"/>
              </a:buClr>
              <a:buSzPts val="8200"/>
              <a:buNone/>
              <a:defRPr sz="8200" b="1"/>
            </a:lvl3pPr>
            <a:lvl4pPr marL="1828800" lvl="3" indent="-228600" algn="l">
              <a:lnSpc>
                <a:spcPct val="100000"/>
              </a:lnSpc>
              <a:spcBef>
                <a:spcPts val="1460"/>
              </a:spcBef>
              <a:spcAft>
                <a:spcPts val="0"/>
              </a:spcAft>
              <a:buClr>
                <a:schemeClr val="dk1"/>
              </a:buClr>
              <a:buSzPts val="7300"/>
              <a:buNone/>
              <a:defRPr sz="7300" b="1"/>
            </a:lvl4pPr>
            <a:lvl5pPr marL="2286000" lvl="4" indent="-228600" algn="l">
              <a:lnSpc>
                <a:spcPct val="100000"/>
              </a:lnSpc>
              <a:spcBef>
                <a:spcPts val="1460"/>
              </a:spcBef>
              <a:spcAft>
                <a:spcPts val="0"/>
              </a:spcAft>
              <a:buClr>
                <a:schemeClr val="dk1"/>
              </a:buClr>
              <a:buSzPts val="7300"/>
              <a:buNone/>
              <a:defRPr sz="7300" b="1"/>
            </a:lvl5pPr>
            <a:lvl6pPr marL="2743200" lvl="5" indent="-228600" algn="l">
              <a:lnSpc>
                <a:spcPct val="100000"/>
              </a:lnSpc>
              <a:spcBef>
                <a:spcPts val="1460"/>
              </a:spcBef>
              <a:spcAft>
                <a:spcPts val="0"/>
              </a:spcAft>
              <a:buClr>
                <a:schemeClr val="dk1"/>
              </a:buClr>
              <a:buSzPts val="7300"/>
              <a:buNone/>
              <a:defRPr sz="7300" b="1"/>
            </a:lvl6pPr>
            <a:lvl7pPr marL="3200400" lvl="6" indent="-228600" algn="l">
              <a:lnSpc>
                <a:spcPct val="100000"/>
              </a:lnSpc>
              <a:spcBef>
                <a:spcPts val="1460"/>
              </a:spcBef>
              <a:spcAft>
                <a:spcPts val="0"/>
              </a:spcAft>
              <a:buClr>
                <a:schemeClr val="dk1"/>
              </a:buClr>
              <a:buSzPts val="7300"/>
              <a:buNone/>
              <a:defRPr sz="7300" b="1"/>
            </a:lvl7pPr>
            <a:lvl8pPr marL="3657600" lvl="7" indent="-228600" algn="l">
              <a:lnSpc>
                <a:spcPct val="100000"/>
              </a:lnSpc>
              <a:spcBef>
                <a:spcPts val="1460"/>
              </a:spcBef>
              <a:spcAft>
                <a:spcPts val="0"/>
              </a:spcAft>
              <a:buClr>
                <a:schemeClr val="dk1"/>
              </a:buClr>
              <a:buSzPts val="7300"/>
              <a:buNone/>
              <a:defRPr sz="7300" b="1"/>
            </a:lvl8pPr>
            <a:lvl9pPr marL="4114800" lvl="8" indent="-228600" algn="l">
              <a:lnSpc>
                <a:spcPct val="100000"/>
              </a:lnSpc>
              <a:spcBef>
                <a:spcPts val="1460"/>
              </a:spcBef>
              <a:spcAft>
                <a:spcPts val="0"/>
              </a:spcAft>
              <a:buClr>
                <a:schemeClr val="dk1"/>
              </a:buClr>
              <a:buSzPts val="7300"/>
              <a:buNone/>
              <a:defRPr sz="7300" b="1"/>
            </a:lvl9pPr>
          </a:lstStyle>
          <a:p>
            <a:endParaRPr/>
          </a:p>
        </p:txBody>
      </p:sp>
      <p:sp>
        <p:nvSpPr>
          <p:cNvPr id="45" name="Google Shape;45;p6"/>
          <p:cNvSpPr txBox="1">
            <a:spLocks noGrp="1"/>
          </p:cNvSpPr>
          <p:nvPr>
            <p:ph type="body" idx="4"/>
          </p:nvPr>
        </p:nvSpPr>
        <p:spPr>
          <a:xfrm>
            <a:off x="15381810" y="13575850"/>
            <a:ext cx="13384168" cy="24664452"/>
          </a:xfrm>
          <a:prstGeom prst="rect">
            <a:avLst/>
          </a:prstGeom>
          <a:noFill/>
          <a:ln>
            <a:noFill/>
          </a:ln>
        </p:spPr>
        <p:txBody>
          <a:bodyPr spcFirstLastPara="1" wrap="square" lIns="417625" tIns="208800" rIns="417625" bIns="208800" anchor="t" anchorCtr="0">
            <a:normAutofit/>
          </a:bodyPr>
          <a:lstStyle>
            <a:lvl1pPr marL="457200" lvl="0" indent="-927100" algn="l">
              <a:lnSpc>
                <a:spcPct val="100000"/>
              </a:lnSpc>
              <a:spcBef>
                <a:spcPts val="2200"/>
              </a:spcBef>
              <a:spcAft>
                <a:spcPts val="0"/>
              </a:spcAft>
              <a:buClr>
                <a:schemeClr val="dk1"/>
              </a:buClr>
              <a:buSzPts val="11000"/>
              <a:buChar char="•"/>
              <a:defRPr sz="11000"/>
            </a:lvl1pPr>
            <a:lvl2pPr marL="914400" lvl="1" indent="-806450" algn="l">
              <a:lnSpc>
                <a:spcPct val="100000"/>
              </a:lnSpc>
              <a:spcBef>
                <a:spcPts val="1820"/>
              </a:spcBef>
              <a:spcAft>
                <a:spcPts val="0"/>
              </a:spcAft>
              <a:buClr>
                <a:schemeClr val="dk1"/>
              </a:buClr>
              <a:buSzPts val="9100"/>
              <a:buChar char="–"/>
              <a:defRPr sz="9100"/>
            </a:lvl2pPr>
            <a:lvl3pPr marL="1371600" lvl="2" indent="-749300" algn="l">
              <a:lnSpc>
                <a:spcPct val="100000"/>
              </a:lnSpc>
              <a:spcBef>
                <a:spcPts val="1640"/>
              </a:spcBef>
              <a:spcAft>
                <a:spcPts val="0"/>
              </a:spcAft>
              <a:buClr>
                <a:schemeClr val="dk1"/>
              </a:buClr>
              <a:buSzPts val="8200"/>
              <a:buChar char="•"/>
              <a:defRPr sz="8200"/>
            </a:lvl3pPr>
            <a:lvl4pPr marL="1828800" lvl="3" indent="-692150" algn="l">
              <a:lnSpc>
                <a:spcPct val="100000"/>
              </a:lnSpc>
              <a:spcBef>
                <a:spcPts val="1460"/>
              </a:spcBef>
              <a:spcAft>
                <a:spcPts val="0"/>
              </a:spcAft>
              <a:buClr>
                <a:schemeClr val="dk1"/>
              </a:buClr>
              <a:buSzPts val="7300"/>
              <a:buChar char="–"/>
              <a:defRPr sz="7300"/>
            </a:lvl4pPr>
            <a:lvl5pPr marL="2286000" lvl="4" indent="-692150" algn="l">
              <a:lnSpc>
                <a:spcPct val="100000"/>
              </a:lnSpc>
              <a:spcBef>
                <a:spcPts val="1460"/>
              </a:spcBef>
              <a:spcAft>
                <a:spcPts val="0"/>
              </a:spcAft>
              <a:buClr>
                <a:schemeClr val="dk1"/>
              </a:buClr>
              <a:buSzPts val="7300"/>
              <a:buChar char="»"/>
              <a:defRPr sz="7300"/>
            </a:lvl5pPr>
            <a:lvl6pPr marL="2743200" lvl="5" indent="-692150" algn="l">
              <a:lnSpc>
                <a:spcPct val="100000"/>
              </a:lnSpc>
              <a:spcBef>
                <a:spcPts val="1460"/>
              </a:spcBef>
              <a:spcAft>
                <a:spcPts val="0"/>
              </a:spcAft>
              <a:buClr>
                <a:schemeClr val="dk1"/>
              </a:buClr>
              <a:buSzPts val="7300"/>
              <a:buChar char="•"/>
              <a:defRPr sz="7300"/>
            </a:lvl6pPr>
            <a:lvl7pPr marL="3200400" lvl="6" indent="-692150" algn="l">
              <a:lnSpc>
                <a:spcPct val="100000"/>
              </a:lnSpc>
              <a:spcBef>
                <a:spcPts val="1460"/>
              </a:spcBef>
              <a:spcAft>
                <a:spcPts val="0"/>
              </a:spcAft>
              <a:buClr>
                <a:schemeClr val="dk1"/>
              </a:buClr>
              <a:buSzPts val="7300"/>
              <a:buChar char="•"/>
              <a:defRPr sz="7300"/>
            </a:lvl7pPr>
            <a:lvl8pPr marL="3657600" lvl="7" indent="-692150" algn="l">
              <a:lnSpc>
                <a:spcPct val="100000"/>
              </a:lnSpc>
              <a:spcBef>
                <a:spcPts val="1460"/>
              </a:spcBef>
              <a:spcAft>
                <a:spcPts val="0"/>
              </a:spcAft>
              <a:buClr>
                <a:schemeClr val="dk1"/>
              </a:buClr>
              <a:buSzPts val="7300"/>
              <a:buChar char="•"/>
              <a:defRPr sz="7300"/>
            </a:lvl8pPr>
            <a:lvl9pPr marL="4114800" lvl="8" indent="-692150" algn="l">
              <a:lnSpc>
                <a:spcPct val="100000"/>
              </a:lnSpc>
              <a:spcBef>
                <a:spcPts val="1460"/>
              </a:spcBef>
              <a:spcAft>
                <a:spcPts val="0"/>
              </a:spcAft>
              <a:buClr>
                <a:schemeClr val="dk1"/>
              </a:buClr>
              <a:buSzPts val="7300"/>
              <a:buChar char="•"/>
              <a:defRPr sz="7300"/>
            </a:lvl9pPr>
          </a:lstStyle>
          <a:p>
            <a:endParaRPr/>
          </a:p>
        </p:txBody>
      </p:sp>
      <p:sp>
        <p:nvSpPr>
          <p:cNvPr id="46" name="Google Shape;46;p6"/>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1514002" y="1704417"/>
            <a:ext cx="9961904" cy="7253667"/>
          </a:xfrm>
          <a:prstGeom prst="rect">
            <a:avLst/>
          </a:prstGeom>
          <a:noFill/>
          <a:ln>
            <a:noFill/>
          </a:ln>
        </p:spPr>
        <p:txBody>
          <a:bodyPr spcFirstLastPara="1" wrap="square" lIns="417625" tIns="208800" rIns="417625" bIns="208800" anchor="b" anchorCtr="0">
            <a:normAutofit/>
          </a:bodyPr>
          <a:lstStyle>
            <a:lvl1pPr lvl="0" algn="l">
              <a:lnSpc>
                <a:spcPct val="100000"/>
              </a:lnSpc>
              <a:spcBef>
                <a:spcPts val="0"/>
              </a:spcBef>
              <a:spcAft>
                <a:spcPts val="0"/>
              </a:spcAft>
              <a:buClr>
                <a:schemeClr val="dk1"/>
              </a:buClr>
              <a:buSzPts val="9100"/>
              <a:buFont typeface="Calibri"/>
              <a:buNone/>
              <a:defRPr sz="91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11838629" y="1704417"/>
            <a:ext cx="16927350" cy="36535892"/>
          </a:xfrm>
          <a:prstGeom prst="rect">
            <a:avLst/>
          </a:prstGeom>
          <a:noFill/>
          <a:ln>
            <a:noFill/>
          </a:ln>
        </p:spPr>
        <p:txBody>
          <a:bodyPr spcFirstLastPara="1" wrap="square" lIns="417625" tIns="208800" rIns="417625" bIns="208800" anchor="t" anchorCtr="0">
            <a:normAutofit/>
          </a:bodyPr>
          <a:lstStyle>
            <a:lvl1pPr marL="457200" lvl="0" indent="-1155700" algn="l">
              <a:lnSpc>
                <a:spcPct val="100000"/>
              </a:lnSpc>
              <a:spcBef>
                <a:spcPts val="2920"/>
              </a:spcBef>
              <a:spcAft>
                <a:spcPts val="0"/>
              </a:spcAft>
              <a:buClr>
                <a:schemeClr val="dk1"/>
              </a:buClr>
              <a:buSzPts val="14600"/>
              <a:buChar char="•"/>
              <a:defRPr sz="14600"/>
            </a:lvl1pPr>
            <a:lvl2pPr marL="914400" lvl="1" indent="-1041400" algn="l">
              <a:lnSpc>
                <a:spcPct val="100000"/>
              </a:lnSpc>
              <a:spcBef>
                <a:spcPts val="2560"/>
              </a:spcBef>
              <a:spcAft>
                <a:spcPts val="0"/>
              </a:spcAft>
              <a:buClr>
                <a:schemeClr val="dk1"/>
              </a:buClr>
              <a:buSzPts val="12800"/>
              <a:buChar char="–"/>
              <a:defRPr sz="12800"/>
            </a:lvl2pPr>
            <a:lvl3pPr marL="1371600" lvl="2" indent="-927100" algn="l">
              <a:lnSpc>
                <a:spcPct val="100000"/>
              </a:lnSpc>
              <a:spcBef>
                <a:spcPts val="2200"/>
              </a:spcBef>
              <a:spcAft>
                <a:spcPts val="0"/>
              </a:spcAft>
              <a:buClr>
                <a:schemeClr val="dk1"/>
              </a:buClr>
              <a:buSzPts val="11000"/>
              <a:buChar char="•"/>
              <a:defRPr sz="11000"/>
            </a:lvl3pPr>
            <a:lvl4pPr marL="1828800" lvl="3" indent="-806450" algn="l">
              <a:lnSpc>
                <a:spcPct val="100000"/>
              </a:lnSpc>
              <a:spcBef>
                <a:spcPts val="1820"/>
              </a:spcBef>
              <a:spcAft>
                <a:spcPts val="0"/>
              </a:spcAft>
              <a:buClr>
                <a:schemeClr val="dk1"/>
              </a:buClr>
              <a:buSzPts val="9100"/>
              <a:buChar char="–"/>
              <a:defRPr sz="9100"/>
            </a:lvl4pPr>
            <a:lvl5pPr marL="2286000" lvl="4" indent="-806450" algn="l">
              <a:lnSpc>
                <a:spcPct val="100000"/>
              </a:lnSpc>
              <a:spcBef>
                <a:spcPts val="1820"/>
              </a:spcBef>
              <a:spcAft>
                <a:spcPts val="0"/>
              </a:spcAft>
              <a:buClr>
                <a:schemeClr val="dk1"/>
              </a:buClr>
              <a:buSzPts val="9100"/>
              <a:buChar char="»"/>
              <a:defRPr sz="9100"/>
            </a:lvl5pPr>
            <a:lvl6pPr marL="2743200" lvl="5" indent="-806450" algn="l">
              <a:lnSpc>
                <a:spcPct val="100000"/>
              </a:lnSpc>
              <a:spcBef>
                <a:spcPts val="1820"/>
              </a:spcBef>
              <a:spcAft>
                <a:spcPts val="0"/>
              </a:spcAft>
              <a:buClr>
                <a:schemeClr val="dk1"/>
              </a:buClr>
              <a:buSzPts val="9100"/>
              <a:buChar char="•"/>
              <a:defRPr sz="9100"/>
            </a:lvl6pPr>
            <a:lvl7pPr marL="3200400" lvl="6" indent="-806450" algn="l">
              <a:lnSpc>
                <a:spcPct val="100000"/>
              </a:lnSpc>
              <a:spcBef>
                <a:spcPts val="1820"/>
              </a:spcBef>
              <a:spcAft>
                <a:spcPts val="0"/>
              </a:spcAft>
              <a:buClr>
                <a:schemeClr val="dk1"/>
              </a:buClr>
              <a:buSzPts val="9100"/>
              <a:buChar char="•"/>
              <a:defRPr sz="9100"/>
            </a:lvl7pPr>
            <a:lvl8pPr marL="3657600" lvl="7" indent="-806450" algn="l">
              <a:lnSpc>
                <a:spcPct val="100000"/>
              </a:lnSpc>
              <a:spcBef>
                <a:spcPts val="1820"/>
              </a:spcBef>
              <a:spcAft>
                <a:spcPts val="0"/>
              </a:spcAft>
              <a:buClr>
                <a:schemeClr val="dk1"/>
              </a:buClr>
              <a:buSzPts val="9100"/>
              <a:buChar char="•"/>
              <a:defRPr sz="9100"/>
            </a:lvl8pPr>
            <a:lvl9pPr marL="4114800" lvl="8" indent="-806450" algn="l">
              <a:lnSpc>
                <a:spcPct val="100000"/>
              </a:lnSpc>
              <a:spcBef>
                <a:spcPts val="1820"/>
              </a:spcBef>
              <a:spcAft>
                <a:spcPts val="0"/>
              </a:spcAft>
              <a:buClr>
                <a:schemeClr val="dk1"/>
              </a:buClr>
              <a:buSzPts val="9100"/>
              <a:buChar char="•"/>
              <a:defRPr sz="9100"/>
            </a:lvl9pPr>
          </a:lstStyle>
          <a:p>
            <a:endParaRPr/>
          </a:p>
        </p:txBody>
      </p:sp>
      <p:sp>
        <p:nvSpPr>
          <p:cNvPr id="61" name="Google Shape;61;p9"/>
          <p:cNvSpPr txBox="1">
            <a:spLocks noGrp="1"/>
          </p:cNvSpPr>
          <p:nvPr>
            <p:ph type="body" idx="2"/>
          </p:nvPr>
        </p:nvSpPr>
        <p:spPr>
          <a:xfrm>
            <a:off x="1514002" y="8958086"/>
            <a:ext cx="9961904" cy="29282225"/>
          </a:xfrm>
          <a:prstGeom prst="rect">
            <a:avLst/>
          </a:prstGeom>
          <a:noFill/>
          <a:ln>
            <a:noFill/>
          </a:ln>
        </p:spPr>
        <p:txBody>
          <a:bodyPr spcFirstLastPara="1" wrap="square" lIns="417625" tIns="208800" rIns="417625" bIns="208800" anchor="t" anchorCtr="0">
            <a:normAutofit/>
          </a:bodyPr>
          <a:lstStyle>
            <a:lvl1pPr marL="457200" lvl="0" indent="-228600" algn="l">
              <a:lnSpc>
                <a:spcPct val="100000"/>
              </a:lnSpc>
              <a:spcBef>
                <a:spcPts val="1280"/>
              </a:spcBef>
              <a:spcAft>
                <a:spcPts val="0"/>
              </a:spcAft>
              <a:buClr>
                <a:schemeClr val="dk1"/>
              </a:buClr>
              <a:buSzPts val="6400"/>
              <a:buNone/>
              <a:defRPr sz="6400"/>
            </a:lvl1pPr>
            <a:lvl2pPr marL="914400" lvl="1" indent="-228600" algn="l">
              <a:lnSpc>
                <a:spcPct val="100000"/>
              </a:lnSpc>
              <a:spcBef>
                <a:spcPts val="1100"/>
              </a:spcBef>
              <a:spcAft>
                <a:spcPts val="0"/>
              </a:spcAft>
              <a:buClr>
                <a:schemeClr val="dk1"/>
              </a:buClr>
              <a:buSzPts val="5500"/>
              <a:buNone/>
              <a:defRPr sz="5500"/>
            </a:lvl2pPr>
            <a:lvl3pPr marL="1371600" lvl="2" indent="-228600" algn="l">
              <a:lnSpc>
                <a:spcPct val="100000"/>
              </a:lnSpc>
              <a:spcBef>
                <a:spcPts val="920"/>
              </a:spcBef>
              <a:spcAft>
                <a:spcPts val="0"/>
              </a:spcAft>
              <a:buClr>
                <a:schemeClr val="dk1"/>
              </a:buClr>
              <a:buSzPts val="4600"/>
              <a:buNone/>
              <a:defRPr sz="4600"/>
            </a:lvl3pPr>
            <a:lvl4pPr marL="1828800" lvl="3" indent="-228600" algn="l">
              <a:lnSpc>
                <a:spcPct val="100000"/>
              </a:lnSpc>
              <a:spcBef>
                <a:spcPts val="820"/>
              </a:spcBef>
              <a:spcAft>
                <a:spcPts val="0"/>
              </a:spcAft>
              <a:buClr>
                <a:schemeClr val="dk1"/>
              </a:buClr>
              <a:buSzPts val="4100"/>
              <a:buNone/>
              <a:defRPr sz="4100"/>
            </a:lvl4pPr>
            <a:lvl5pPr marL="2286000" lvl="4" indent="-228600" algn="l">
              <a:lnSpc>
                <a:spcPct val="100000"/>
              </a:lnSpc>
              <a:spcBef>
                <a:spcPts val="820"/>
              </a:spcBef>
              <a:spcAft>
                <a:spcPts val="0"/>
              </a:spcAft>
              <a:buClr>
                <a:schemeClr val="dk1"/>
              </a:buClr>
              <a:buSzPts val="4100"/>
              <a:buNone/>
              <a:defRPr sz="4100"/>
            </a:lvl5pPr>
            <a:lvl6pPr marL="2743200" lvl="5" indent="-228600" algn="l">
              <a:lnSpc>
                <a:spcPct val="100000"/>
              </a:lnSpc>
              <a:spcBef>
                <a:spcPts val="820"/>
              </a:spcBef>
              <a:spcAft>
                <a:spcPts val="0"/>
              </a:spcAft>
              <a:buClr>
                <a:schemeClr val="dk1"/>
              </a:buClr>
              <a:buSzPts val="4100"/>
              <a:buNone/>
              <a:defRPr sz="4100"/>
            </a:lvl6pPr>
            <a:lvl7pPr marL="3200400" lvl="6" indent="-228600" algn="l">
              <a:lnSpc>
                <a:spcPct val="100000"/>
              </a:lnSpc>
              <a:spcBef>
                <a:spcPts val="820"/>
              </a:spcBef>
              <a:spcAft>
                <a:spcPts val="0"/>
              </a:spcAft>
              <a:buClr>
                <a:schemeClr val="dk1"/>
              </a:buClr>
              <a:buSzPts val="4100"/>
              <a:buNone/>
              <a:defRPr sz="4100"/>
            </a:lvl7pPr>
            <a:lvl8pPr marL="3657600" lvl="7" indent="-228600" algn="l">
              <a:lnSpc>
                <a:spcPct val="100000"/>
              </a:lnSpc>
              <a:spcBef>
                <a:spcPts val="820"/>
              </a:spcBef>
              <a:spcAft>
                <a:spcPts val="0"/>
              </a:spcAft>
              <a:buClr>
                <a:schemeClr val="dk1"/>
              </a:buClr>
              <a:buSzPts val="4100"/>
              <a:buNone/>
              <a:defRPr sz="4100"/>
            </a:lvl8pPr>
            <a:lvl9pPr marL="4114800" lvl="8" indent="-228600" algn="l">
              <a:lnSpc>
                <a:spcPct val="100000"/>
              </a:lnSpc>
              <a:spcBef>
                <a:spcPts val="820"/>
              </a:spcBef>
              <a:spcAft>
                <a:spcPts val="0"/>
              </a:spcAft>
              <a:buClr>
                <a:schemeClr val="dk1"/>
              </a:buClr>
              <a:buSzPts val="4100"/>
              <a:buNone/>
              <a:defRPr sz="4100"/>
            </a:lvl9pPr>
          </a:lstStyle>
          <a:p>
            <a:endParaRPr/>
          </a:p>
        </p:txBody>
      </p:sp>
      <p:sp>
        <p:nvSpPr>
          <p:cNvPr id="62" name="Google Shape;62;p9"/>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5935088" y="29965970"/>
            <a:ext cx="18167985" cy="3537654"/>
          </a:xfrm>
          <a:prstGeom prst="rect">
            <a:avLst/>
          </a:prstGeom>
          <a:noFill/>
          <a:ln>
            <a:noFill/>
          </a:ln>
        </p:spPr>
        <p:txBody>
          <a:bodyPr spcFirstLastPara="1" wrap="square" lIns="417625" tIns="208800" rIns="417625" bIns="208800" anchor="b" anchorCtr="0">
            <a:normAutofit/>
          </a:bodyPr>
          <a:lstStyle>
            <a:lvl1pPr lvl="0" algn="l">
              <a:lnSpc>
                <a:spcPct val="100000"/>
              </a:lnSpc>
              <a:spcBef>
                <a:spcPts val="0"/>
              </a:spcBef>
              <a:spcAft>
                <a:spcPts val="0"/>
              </a:spcAft>
              <a:buClr>
                <a:schemeClr val="dk1"/>
              </a:buClr>
              <a:buSzPts val="9100"/>
              <a:buFont typeface="Calibri"/>
              <a:buNone/>
              <a:defRPr sz="91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0"/>
          <p:cNvSpPr>
            <a:spLocks noGrp="1"/>
          </p:cNvSpPr>
          <p:nvPr>
            <p:ph type="pic" idx="2"/>
          </p:nvPr>
        </p:nvSpPr>
        <p:spPr>
          <a:xfrm>
            <a:off x="5935088" y="3825021"/>
            <a:ext cx="18167985" cy="25685115"/>
          </a:xfrm>
          <a:prstGeom prst="rect">
            <a:avLst/>
          </a:prstGeom>
          <a:noFill/>
          <a:ln>
            <a:noFill/>
          </a:ln>
        </p:spPr>
      </p:sp>
      <p:sp>
        <p:nvSpPr>
          <p:cNvPr id="68" name="Google Shape;68;p10"/>
          <p:cNvSpPr txBox="1">
            <a:spLocks noGrp="1"/>
          </p:cNvSpPr>
          <p:nvPr>
            <p:ph type="body" idx="1"/>
          </p:nvPr>
        </p:nvSpPr>
        <p:spPr>
          <a:xfrm>
            <a:off x="5935088" y="33503626"/>
            <a:ext cx="18167985" cy="5024051"/>
          </a:xfrm>
          <a:prstGeom prst="rect">
            <a:avLst/>
          </a:prstGeom>
          <a:noFill/>
          <a:ln>
            <a:noFill/>
          </a:ln>
        </p:spPr>
        <p:txBody>
          <a:bodyPr spcFirstLastPara="1" wrap="square" lIns="417625" tIns="208800" rIns="417625" bIns="208800" anchor="t" anchorCtr="0">
            <a:normAutofit/>
          </a:bodyPr>
          <a:lstStyle>
            <a:lvl1pPr marL="457200" lvl="0" indent="-228600" algn="l">
              <a:lnSpc>
                <a:spcPct val="100000"/>
              </a:lnSpc>
              <a:spcBef>
                <a:spcPts val="1280"/>
              </a:spcBef>
              <a:spcAft>
                <a:spcPts val="0"/>
              </a:spcAft>
              <a:buClr>
                <a:schemeClr val="dk1"/>
              </a:buClr>
              <a:buSzPts val="6400"/>
              <a:buNone/>
              <a:defRPr sz="6400"/>
            </a:lvl1pPr>
            <a:lvl2pPr marL="914400" lvl="1" indent="-228600" algn="l">
              <a:lnSpc>
                <a:spcPct val="100000"/>
              </a:lnSpc>
              <a:spcBef>
                <a:spcPts val="1100"/>
              </a:spcBef>
              <a:spcAft>
                <a:spcPts val="0"/>
              </a:spcAft>
              <a:buClr>
                <a:schemeClr val="dk1"/>
              </a:buClr>
              <a:buSzPts val="5500"/>
              <a:buNone/>
              <a:defRPr sz="5500"/>
            </a:lvl2pPr>
            <a:lvl3pPr marL="1371600" lvl="2" indent="-228600" algn="l">
              <a:lnSpc>
                <a:spcPct val="100000"/>
              </a:lnSpc>
              <a:spcBef>
                <a:spcPts val="920"/>
              </a:spcBef>
              <a:spcAft>
                <a:spcPts val="0"/>
              </a:spcAft>
              <a:buClr>
                <a:schemeClr val="dk1"/>
              </a:buClr>
              <a:buSzPts val="4600"/>
              <a:buNone/>
              <a:defRPr sz="4600"/>
            </a:lvl3pPr>
            <a:lvl4pPr marL="1828800" lvl="3" indent="-228600" algn="l">
              <a:lnSpc>
                <a:spcPct val="100000"/>
              </a:lnSpc>
              <a:spcBef>
                <a:spcPts val="820"/>
              </a:spcBef>
              <a:spcAft>
                <a:spcPts val="0"/>
              </a:spcAft>
              <a:buClr>
                <a:schemeClr val="dk1"/>
              </a:buClr>
              <a:buSzPts val="4100"/>
              <a:buNone/>
              <a:defRPr sz="4100"/>
            </a:lvl4pPr>
            <a:lvl5pPr marL="2286000" lvl="4" indent="-228600" algn="l">
              <a:lnSpc>
                <a:spcPct val="100000"/>
              </a:lnSpc>
              <a:spcBef>
                <a:spcPts val="820"/>
              </a:spcBef>
              <a:spcAft>
                <a:spcPts val="0"/>
              </a:spcAft>
              <a:buClr>
                <a:schemeClr val="dk1"/>
              </a:buClr>
              <a:buSzPts val="4100"/>
              <a:buNone/>
              <a:defRPr sz="4100"/>
            </a:lvl5pPr>
            <a:lvl6pPr marL="2743200" lvl="5" indent="-228600" algn="l">
              <a:lnSpc>
                <a:spcPct val="100000"/>
              </a:lnSpc>
              <a:spcBef>
                <a:spcPts val="820"/>
              </a:spcBef>
              <a:spcAft>
                <a:spcPts val="0"/>
              </a:spcAft>
              <a:buClr>
                <a:schemeClr val="dk1"/>
              </a:buClr>
              <a:buSzPts val="4100"/>
              <a:buNone/>
              <a:defRPr sz="4100"/>
            </a:lvl6pPr>
            <a:lvl7pPr marL="3200400" lvl="6" indent="-228600" algn="l">
              <a:lnSpc>
                <a:spcPct val="100000"/>
              </a:lnSpc>
              <a:spcBef>
                <a:spcPts val="820"/>
              </a:spcBef>
              <a:spcAft>
                <a:spcPts val="0"/>
              </a:spcAft>
              <a:buClr>
                <a:schemeClr val="dk1"/>
              </a:buClr>
              <a:buSzPts val="4100"/>
              <a:buNone/>
              <a:defRPr sz="4100"/>
            </a:lvl7pPr>
            <a:lvl8pPr marL="3657600" lvl="7" indent="-228600" algn="l">
              <a:lnSpc>
                <a:spcPct val="100000"/>
              </a:lnSpc>
              <a:spcBef>
                <a:spcPts val="820"/>
              </a:spcBef>
              <a:spcAft>
                <a:spcPts val="0"/>
              </a:spcAft>
              <a:buClr>
                <a:schemeClr val="dk1"/>
              </a:buClr>
              <a:buSzPts val="4100"/>
              <a:buNone/>
              <a:defRPr sz="4100"/>
            </a:lvl8pPr>
            <a:lvl9pPr marL="4114800" lvl="8" indent="-228600" algn="l">
              <a:lnSpc>
                <a:spcPct val="100000"/>
              </a:lnSpc>
              <a:spcBef>
                <a:spcPts val="820"/>
              </a:spcBef>
              <a:spcAft>
                <a:spcPts val="0"/>
              </a:spcAft>
              <a:buClr>
                <a:schemeClr val="dk1"/>
              </a:buClr>
              <a:buSzPts val="4100"/>
              <a:buNone/>
              <a:defRPr sz="4100"/>
            </a:lvl9pPr>
          </a:lstStyle>
          <a:p>
            <a:endParaRPr/>
          </a:p>
        </p:txBody>
      </p:sp>
      <p:sp>
        <p:nvSpPr>
          <p:cNvPr id="69" name="Google Shape;69;p10"/>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marR="0" lvl="0" algn="ctr" rtl="0">
              <a:lnSpc>
                <a:spcPct val="100000"/>
              </a:lnSpc>
              <a:spcBef>
                <a:spcPts val="0"/>
              </a:spcBef>
              <a:spcAft>
                <a:spcPts val="0"/>
              </a:spcAft>
              <a:buClr>
                <a:schemeClr val="dk1"/>
              </a:buClr>
              <a:buSzPts val="20100"/>
              <a:buFont typeface="Calibri"/>
              <a:buNone/>
              <a:defRPr sz="201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1513999" y="9988663"/>
            <a:ext cx="27251978" cy="28251646"/>
          </a:xfrm>
          <a:prstGeom prst="rect">
            <a:avLst/>
          </a:prstGeom>
          <a:noFill/>
          <a:ln>
            <a:noFill/>
          </a:ln>
        </p:spPr>
        <p:txBody>
          <a:bodyPr spcFirstLastPara="1" wrap="square" lIns="417625" tIns="208800" rIns="417625" bIns="208800" anchor="t" anchorCtr="0">
            <a:normAutofit/>
          </a:bodyPr>
          <a:lstStyle>
            <a:lvl1pPr marL="457200" marR="0" lvl="0" indent="-1155700" algn="l" rtl="0">
              <a:lnSpc>
                <a:spcPct val="100000"/>
              </a:lnSpc>
              <a:spcBef>
                <a:spcPts val="2920"/>
              </a:spcBef>
              <a:spcAft>
                <a:spcPts val="0"/>
              </a:spcAft>
              <a:buClr>
                <a:schemeClr val="dk1"/>
              </a:buClr>
              <a:buSzPts val="14600"/>
              <a:buFont typeface="Arial"/>
              <a:buChar char="•"/>
              <a:defRPr sz="14600" b="0" i="0" u="none" strike="noStrike" cap="none">
                <a:solidFill>
                  <a:schemeClr val="dk1"/>
                </a:solidFill>
                <a:latin typeface="Calibri"/>
                <a:ea typeface="Calibri"/>
                <a:cs typeface="Calibri"/>
                <a:sym typeface="Calibri"/>
              </a:defRPr>
            </a:lvl1pPr>
            <a:lvl2pPr marL="914400" marR="0" lvl="1" indent="-1041400" algn="l" rtl="0">
              <a:lnSpc>
                <a:spcPct val="100000"/>
              </a:lnSpc>
              <a:spcBef>
                <a:spcPts val="2560"/>
              </a:spcBef>
              <a:spcAft>
                <a:spcPts val="0"/>
              </a:spcAft>
              <a:buClr>
                <a:schemeClr val="dk1"/>
              </a:buClr>
              <a:buSzPts val="12800"/>
              <a:buFont typeface="Arial"/>
              <a:buChar char="–"/>
              <a:defRPr sz="12800" b="0" i="0" u="none" strike="noStrike" cap="none">
                <a:solidFill>
                  <a:schemeClr val="dk1"/>
                </a:solidFill>
                <a:latin typeface="Calibri"/>
                <a:ea typeface="Calibri"/>
                <a:cs typeface="Calibri"/>
                <a:sym typeface="Calibri"/>
              </a:defRPr>
            </a:lvl2pPr>
            <a:lvl3pPr marL="1371600" marR="0" lvl="2" indent="-927100" algn="l" rtl="0">
              <a:lnSpc>
                <a:spcPct val="100000"/>
              </a:lnSpc>
              <a:spcBef>
                <a:spcPts val="2200"/>
              </a:spcBef>
              <a:spcAft>
                <a:spcPts val="0"/>
              </a:spcAft>
              <a:buClr>
                <a:schemeClr val="dk1"/>
              </a:buClr>
              <a:buSzPts val="11000"/>
              <a:buFont typeface="Arial"/>
              <a:buChar char="•"/>
              <a:defRPr sz="11000" b="0" i="0" u="none" strike="noStrike" cap="none">
                <a:solidFill>
                  <a:schemeClr val="dk1"/>
                </a:solidFill>
                <a:latin typeface="Calibri"/>
                <a:ea typeface="Calibri"/>
                <a:cs typeface="Calibri"/>
                <a:sym typeface="Calibri"/>
              </a:defRPr>
            </a:lvl3pPr>
            <a:lvl4pPr marL="1828800" marR="0" lvl="3" indent="-806450" algn="l" rtl="0">
              <a:lnSpc>
                <a:spcPct val="100000"/>
              </a:lnSpc>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4pPr>
            <a:lvl5pPr marL="2286000" marR="0" lvl="4" indent="-806450" algn="l" rtl="0">
              <a:lnSpc>
                <a:spcPct val="100000"/>
              </a:lnSpc>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5pPr>
            <a:lvl6pPr marL="2743200" marR="0" lvl="5" indent="-806450" algn="l" rtl="0">
              <a:lnSpc>
                <a:spcPct val="100000"/>
              </a:lnSpc>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6pPr>
            <a:lvl7pPr marL="3200400" marR="0" lvl="6" indent="-806450" algn="l" rtl="0">
              <a:lnSpc>
                <a:spcPct val="100000"/>
              </a:lnSpc>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7pPr>
            <a:lvl8pPr marL="3657600" marR="0" lvl="7" indent="-806450" algn="l" rtl="0">
              <a:lnSpc>
                <a:spcPct val="100000"/>
              </a:lnSpc>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8pPr>
            <a:lvl9pPr marL="4114800" marR="0" lvl="8" indent="-806450" algn="l" rtl="0">
              <a:lnSpc>
                <a:spcPct val="100000"/>
              </a:lnSpc>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marR="0" lvl="0" algn="l" rtl="0">
              <a:lnSpc>
                <a:spcPct val="100000"/>
              </a:lnSpc>
              <a:spcBef>
                <a:spcPts val="0"/>
              </a:spcBef>
              <a:spcAft>
                <a:spcPts val="0"/>
              </a:spcAft>
              <a:buClr>
                <a:srgbClr val="000000"/>
              </a:buClr>
              <a:buSzPts val="1400"/>
              <a:buFont typeface="Arial"/>
              <a:buNone/>
              <a:defRPr sz="55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marR="0" lvl="0" algn="ctr" rtl="0">
              <a:lnSpc>
                <a:spcPct val="100000"/>
              </a:lnSpc>
              <a:spcBef>
                <a:spcPts val="0"/>
              </a:spcBef>
              <a:spcAft>
                <a:spcPts val="0"/>
              </a:spcAft>
              <a:buClr>
                <a:srgbClr val="000000"/>
              </a:buClr>
              <a:buSzPts val="1400"/>
              <a:buFont typeface="Arial"/>
              <a:buNone/>
              <a:defRPr sz="55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90" name="Google Shape;90;p13"/>
          <p:cNvSpPr txBox="1"/>
          <p:nvPr/>
        </p:nvSpPr>
        <p:spPr>
          <a:xfrm>
            <a:off x="2250554" y="2610174"/>
            <a:ext cx="25858200" cy="1723508"/>
          </a:xfrm>
          <a:prstGeom prst="rect">
            <a:avLst/>
          </a:prstGeom>
          <a:noFill/>
          <a:ln>
            <a:noFill/>
          </a:ln>
        </p:spPr>
        <p:txBody>
          <a:bodyPr spcFirstLastPara="1" wrap="square" lIns="91425" tIns="45700" rIns="91425" bIns="45700" anchor="t" anchorCtr="0">
            <a:spAutoFit/>
          </a:bodyPr>
          <a:lstStyle/>
          <a:p>
            <a:pPr lvl="0" algn="ctr">
              <a:buSzPts val="4200"/>
            </a:pPr>
            <a:r>
              <a:rPr lang="en-US" sz="4200" b="1" dirty="0">
                <a:solidFill>
                  <a:schemeClr val="dk1"/>
                </a:solidFill>
                <a:latin typeface="Arial Rounded"/>
                <a:ea typeface="Arial Rounded"/>
                <a:cs typeface="Arial Rounded"/>
                <a:sym typeface="Arial Rounded"/>
              </a:rPr>
              <a:t>Julieth Kakwaya</a:t>
            </a:r>
            <a:r>
              <a:rPr lang="en-US" sz="4200" b="1" i="0" u="none" strike="noStrike" cap="none" baseline="30000" dirty="0">
                <a:solidFill>
                  <a:schemeClr val="dk1"/>
                </a:solidFill>
                <a:latin typeface="Arial Rounded"/>
                <a:ea typeface="Arial Rounded"/>
                <a:cs typeface="Arial Rounded"/>
                <a:sym typeface="Arial Rounded"/>
              </a:rPr>
              <a:t>1</a:t>
            </a:r>
            <a:r>
              <a:rPr lang="en-US" sz="4200" b="1" i="0" u="none" strike="noStrike" cap="none" dirty="0">
                <a:solidFill>
                  <a:schemeClr val="dk1"/>
                </a:solidFill>
                <a:latin typeface="Arial Rounded"/>
                <a:ea typeface="Arial Rounded"/>
                <a:cs typeface="Arial Rounded"/>
                <a:sym typeface="Arial Rounded"/>
              </a:rPr>
              <a:t>, </a:t>
            </a:r>
            <a:r>
              <a:rPr lang="en-US" sz="4200" b="1" dirty="0" err="1">
                <a:solidFill>
                  <a:schemeClr val="dk1"/>
                </a:solidFill>
                <a:latin typeface="Arial Rounded"/>
                <a:ea typeface="Arial Rounded"/>
                <a:cs typeface="Arial Rounded"/>
                <a:sym typeface="Arial Rounded"/>
              </a:rPr>
              <a:t>Lenganji</a:t>
            </a:r>
            <a:r>
              <a:rPr lang="en-US" sz="4200" b="1" dirty="0">
                <a:solidFill>
                  <a:schemeClr val="dk1"/>
                </a:solidFill>
                <a:latin typeface="Arial Rounded"/>
                <a:ea typeface="Arial Rounded"/>
                <a:cs typeface="Arial Rounded"/>
                <a:sym typeface="Arial Rounded"/>
              </a:rPr>
              <a:t> Simwanda</a:t>
            </a:r>
            <a:r>
              <a:rPr lang="en-US" sz="4200" b="1" i="0" u="none" strike="noStrike" cap="none" baseline="30000" dirty="0">
                <a:solidFill>
                  <a:schemeClr val="dk1"/>
                </a:solidFill>
                <a:latin typeface="Arial Rounded"/>
                <a:ea typeface="Arial Rounded"/>
                <a:cs typeface="Arial Rounded"/>
                <a:sym typeface="Arial Rounded"/>
              </a:rPr>
              <a:t>2</a:t>
            </a:r>
            <a:r>
              <a:rPr lang="en-US" sz="4200" b="1" dirty="0">
                <a:solidFill>
                  <a:schemeClr val="dk1"/>
                </a:solidFill>
                <a:latin typeface="Arial Rounded"/>
                <a:ea typeface="Arial Rounded"/>
                <a:cs typeface="Arial Rounded"/>
                <a:sym typeface="Arial Rounded"/>
              </a:rPr>
              <a:t>, Umit Demirci</a:t>
            </a:r>
            <a:r>
              <a:rPr lang="en-US" sz="4200" b="1" baseline="30000" dirty="0">
                <a:solidFill>
                  <a:schemeClr val="dk1"/>
                </a:solidFill>
                <a:latin typeface="Arial Rounded"/>
                <a:ea typeface="Arial Rounded"/>
                <a:cs typeface="Arial Rounded"/>
                <a:sym typeface="Arial Rounded"/>
              </a:rPr>
              <a:t>3</a:t>
            </a:r>
            <a:r>
              <a:rPr lang="en-US" sz="4200" b="1" dirty="0">
                <a:solidFill>
                  <a:schemeClr val="dk1"/>
                </a:solidFill>
                <a:latin typeface="Arial Rounded"/>
                <a:ea typeface="Arial Rounded"/>
                <a:cs typeface="Arial Rounded"/>
                <a:sym typeface="Arial Rounded"/>
              </a:rPr>
              <a:t>, Regina Mtei</a:t>
            </a:r>
            <a:r>
              <a:rPr lang="en-US" sz="4200" b="1" baseline="30000" dirty="0">
                <a:solidFill>
                  <a:schemeClr val="dk1"/>
                </a:solidFill>
                <a:latin typeface="Arial Rounded"/>
                <a:ea typeface="Arial Rounded"/>
                <a:cs typeface="Arial Rounded"/>
                <a:sym typeface="Arial Rounded"/>
              </a:rPr>
              <a:t>1</a:t>
            </a:r>
            <a:r>
              <a:rPr lang="en-US" sz="4200" b="1" dirty="0">
                <a:solidFill>
                  <a:schemeClr val="dk1"/>
                </a:solidFill>
                <a:latin typeface="Arial Rounded"/>
                <a:ea typeface="Arial Rounded"/>
                <a:cs typeface="Arial Rounded"/>
                <a:sym typeface="Arial Rounded"/>
              </a:rPr>
              <a:t>, Makungu Madirisha</a:t>
            </a:r>
            <a:r>
              <a:rPr lang="en-US" sz="4200" b="1" baseline="30000" dirty="0">
                <a:solidFill>
                  <a:schemeClr val="dk1"/>
                </a:solidFill>
                <a:latin typeface="Arial Rounded"/>
                <a:ea typeface="Arial Rounded"/>
                <a:cs typeface="Arial Rounded"/>
                <a:sym typeface="Arial Rounded"/>
              </a:rPr>
              <a:t>1</a:t>
            </a:r>
            <a:endParaRPr sz="4200" b="1" i="0" u="none" strike="noStrike" cap="none" baseline="30000"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3200"/>
              <a:buFont typeface="Arial"/>
              <a:buNone/>
            </a:pPr>
            <a:r>
              <a:rPr lang="en-US" sz="3200" b="0" i="0" u="none" strike="noStrike" cap="none" baseline="30000" dirty="0">
                <a:solidFill>
                  <a:schemeClr val="dk1"/>
                </a:solidFill>
                <a:latin typeface="Arial"/>
                <a:ea typeface="Arial"/>
                <a:cs typeface="Arial"/>
                <a:sym typeface="Arial"/>
              </a:rPr>
              <a:t>1</a:t>
            </a:r>
            <a:r>
              <a:rPr lang="en-US" sz="3200" b="0" i="0" u="none" strike="noStrike" cap="none" dirty="0">
                <a:solidFill>
                  <a:schemeClr val="dk1"/>
                </a:solidFill>
                <a:latin typeface="Arial"/>
                <a:ea typeface="Arial"/>
                <a:cs typeface="Arial"/>
                <a:sym typeface="Arial"/>
              </a:rPr>
              <a:t>University of </a:t>
            </a:r>
            <a:r>
              <a:rPr lang="en-US" sz="3200" dirty="0">
                <a:solidFill>
                  <a:schemeClr val="dk1"/>
                </a:solidFill>
              </a:rPr>
              <a:t>Dar es Salaam</a:t>
            </a:r>
            <a:r>
              <a:rPr lang="en-US" sz="3200" b="0" i="0" u="none" strike="noStrike" cap="none" dirty="0">
                <a:solidFill>
                  <a:schemeClr val="dk1"/>
                </a:solidFill>
                <a:latin typeface="Arial"/>
                <a:ea typeface="Arial"/>
                <a:cs typeface="Arial"/>
                <a:sym typeface="Arial"/>
              </a:rPr>
              <a:t>, </a:t>
            </a:r>
            <a:r>
              <a:rPr lang="en-US" sz="3200" dirty="0">
                <a:solidFill>
                  <a:schemeClr val="dk1"/>
                </a:solidFill>
              </a:rPr>
              <a:t>Chemistry Department</a:t>
            </a:r>
            <a:r>
              <a:rPr lang="en-US" sz="3200" b="0" i="0" u="none" strike="noStrike" cap="none" dirty="0">
                <a:solidFill>
                  <a:schemeClr val="dk1"/>
                </a:solidFill>
                <a:latin typeface="Arial"/>
                <a:ea typeface="Arial"/>
                <a:cs typeface="Arial"/>
                <a:sym typeface="Arial"/>
              </a:rPr>
              <a:t>, </a:t>
            </a:r>
            <a:r>
              <a:rPr lang="en-US" sz="3200" dirty="0">
                <a:solidFill>
                  <a:schemeClr val="dk1"/>
                </a:solidFill>
              </a:rPr>
              <a:t>Dar es salaam</a:t>
            </a:r>
            <a:r>
              <a:rPr lang="en-US" sz="3200" b="0" i="0" u="none" strike="noStrike" cap="none" dirty="0">
                <a:solidFill>
                  <a:schemeClr val="dk1"/>
                </a:solidFill>
                <a:latin typeface="Arial"/>
                <a:ea typeface="Arial"/>
                <a:cs typeface="Arial"/>
                <a:sym typeface="Arial"/>
              </a:rPr>
              <a:t>, </a:t>
            </a:r>
            <a:r>
              <a:rPr lang="en-US" sz="3200" dirty="0">
                <a:solidFill>
                  <a:schemeClr val="dk1"/>
                </a:solidFill>
              </a:rPr>
              <a:t>Tanzania</a:t>
            </a:r>
            <a:r>
              <a:rPr lang="en-US" sz="3200" b="0" i="0" u="none" strike="noStrike" cap="none" dirty="0">
                <a:solidFill>
                  <a:schemeClr val="dk1"/>
                </a:solidFill>
                <a:latin typeface="Arial"/>
                <a:ea typeface="Arial"/>
                <a:cs typeface="Arial"/>
                <a:sym typeface="Arial"/>
              </a:rPr>
              <a:t>, </a:t>
            </a:r>
            <a:r>
              <a:rPr lang="en-US" sz="3200" b="0" i="0" u="none" strike="noStrike" cap="none" baseline="30000" dirty="0">
                <a:solidFill>
                  <a:schemeClr val="dk1"/>
                </a:solidFill>
                <a:latin typeface="Arial"/>
                <a:ea typeface="Arial"/>
                <a:cs typeface="Arial"/>
                <a:sym typeface="Arial"/>
              </a:rPr>
              <a:t>2</a:t>
            </a:r>
            <a:r>
              <a:rPr lang="en-US" sz="3200" dirty="0">
                <a:solidFill>
                  <a:schemeClr val="dk1"/>
                </a:solidFill>
              </a:rPr>
              <a:t>Czech Technical University</a:t>
            </a:r>
            <a:r>
              <a:rPr lang="en-US" sz="3200" b="0" i="0" u="none" strike="noStrike" cap="none" dirty="0">
                <a:solidFill>
                  <a:schemeClr val="dk1"/>
                </a:solidFill>
                <a:latin typeface="Arial"/>
                <a:ea typeface="Arial"/>
                <a:cs typeface="Arial"/>
                <a:sym typeface="Arial"/>
              </a:rPr>
              <a:t>, </a:t>
            </a:r>
            <a:r>
              <a:rPr lang="en-US" sz="3200" dirty="0">
                <a:solidFill>
                  <a:schemeClr val="dk1"/>
                </a:solidFill>
              </a:rPr>
              <a:t>Structural Reliability Department</a:t>
            </a:r>
            <a:r>
              <a:rPr lang="en-US" sz="3200" b="0" i="0" u="none" strike="noStrike" cap="none" dirty="0">
                <a:solidFill>
                  <a:schemeClr val="dk1"/>
                </a:solidFill>
                <a:latin typeface="Arial"/>
                <a:ea typeface="Arial"/>
                <a:cs typeface="Arial"/>
                <a:sym typeface="Arial"/>
              </a:rPr>
              <a:t>, </a:t>
            </a:r>
            <a:r>
              <a:rPr lang="en-US" sz="3200" dirty="0">
                <a:solidFill>
                  <a:schemeClr val="dk1"/>
                </a:solidFill>
              </a:rPr>
              <a:t>Prague, </a:t>
            </a:r>
            <a:r>
              <a:rPr lang="en-US" sz="3200" baseline="30000" dirty="0">
                <a:solidFill>
                  <a:schemeClr val="dk1"/>
                </a:solidFill>
              </a:rPr>
              <a:t>3</a:t>
            </a:r>
            <a:r>
              <a:rPr lang="en-US" sz="3200" dirty="0">
                <a:solidFill>
                  <a:schemeClr val="dk1"/>
                </a:solidFill>
              </a:rPr>
              <a:t>University of Montpellier, Chemistry Department, France</a:t>
            </a:r>
            <a:endParaRPr sz="1400" b="0" i="0" u="none" strike="noStrike" cap="none" dirty="0">
              <a:solidFill>
                <a:srgbClr val="000000"/>
              </a:solidFill>
              <a:latin typeface="Arial"/>
              <a:ea typeface="Arial"/>
              <a:cs typeface="Arial"/>
              <a:sym typeface="Arial"/>
            </a:endParaRPr>
          </a:p>
        </p:txBody>
      </p:sp>
      <p:sp>
        <p:nvSpPr>
          <p:cNvPr id="91" name="Google Shape;91;p13"/>
          <p:cNvSpPr txBox="1"/>
          <p:nvPr/>
        </p:nvSpPr>
        <p:spPr>
          <a:xfrm>
            <a:off x="2147259" y="4563680"/>
            <a:ext cx="25858193" cy="830997"/>
          </a:xfrm>
          <a:prstGeom prst="rect">
            <a:avLst/>
          </a:prstGeom>
          <a:gradFill>
            <a:gsLst>
              <a:gs pos="0">
                <a:srgbClr val="DDEBCF"/>
              </a:gs>
              <a:gs pos="50000">
                <a:srgbClr val="9CB86E"/>
              </a:gs>
              <a:gs pos="100000">
                <a:srgbClr val="156B13"/>
              </a:gs>
            </a:gsLst>
            <a:lin ang="2700000" scaled="0"/>
          </a:gra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800"/>
              <a:buFont typeface="Arial"/>
              <a:buNone/>
            </a:pPr>
            <a:r>
              <a:rPr lang="en-US" sz="4800" b="1" i="0" u="none" strike="noStrike" cap="none">
                <a:solidFill>
                  <a:schemeClr val="dk1"/>
                </a:solidFill>
                <a:latin typeface="Arial Rounded"/>
                <a:ea typeface="Arial Rounded"/>
                <a:cs typeface="Arial Rounded"/>
                <a:sym typeface="Arial Rounded"/>
              </a:rPr>
              <a:t>Background</a:t>
            </a:r>
            <a:endParaRPr sz="4800" b="0" i="0" u="none" strike="noStrike" cap="none">
              <a:solidFill>
                <a:schemeClr val="dk1"/>
              </a:solidFill>
              <a:latin typeface="Verdana"/>
              <a:ea typeface="Verdana"/>
              <a:cs typeface="Verdana"/>
              <a:sym typeface="Verdana"/>
            </a:endParaRPr>
          </a:p>
        </p:txBody>
      </p:sp>
      <p:sp>
        <p:nvSpPr>
          <p:cNvPr id="92" name="Google Shape;92;p13"/>
          <p:cNvSpPr/>
          <p:nvPr/>
        </p:nvSpPr>
        <p:spPr>
          <a:xfrm>
            <a:off x="17310403" y="11000706"/>
            <a:ext cx="3477900" cy="523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800"/>
              <a:buFont typeface="Arial"/>
              <a:buNone/>
            </a:pPr>
            <a:r>
              <a:rPr lang="en-US" sz="2800" b="1" i="1" u="none" strike="noStrike" cap="none" dirty="0">
                <a:solidFill>
                  <a:schemeClr val="dk1"/>
                </a:solidFill>
                <a:latin typeface="Arial"/>
                <a:ea typeface="Arial"/>
                <a:cs typeface="Arial"/>
                <a:sym typeface="Arial"/>
              </a:rPr>
              <a:t>Fig. 1 </a:t>
            </a:r>
            <a:r>
              <a:rPr lang="en-US" sz="2800" i="1" dirty="0">
                <a:solidFill>
                  <a:schemeClr val="dk1"/>
                </a:solidFill>
              </a:rPr>
              <a:t>Geopolymer</a:t>
            </a:r>
            <a:endParaRPr sz="2800" b="0" i="1" u="none" strike="noStrike" cap="none" dirty="0">
              <a:solidFill>
                <a:schemeClr val="dk1"/>
              </a:solidFill>
              <a:latin typeface="Arial"/>
              <a:ea typeface="Arial"/>
              <a:cs typeface="Arial"/>
              <a:sym typeface="Arial"/>
            </a:endParaRPr>
          </a:p>
        </p:txBody>
      </p:sp>
      <p:sp>
        <p:nvSpPr>
          <p:cNvPr id="93" name="Google Shape;93;p13"/>
          <p:cNvSpPr txBox="1"/>
          <p:nvPr/>
        </p:nvSpPr>
        <p:spPr>
          <a:xfrm>
            <a:off x="2250553" y="16489163"/>
            <a:ext cx="25858200" cy="831000"/>
          </a:xfrm>
          <a:prstGeom prst="rect">
            <a:avLst/>
          </a:prstGeom>
          <a:gradFill>
            <a:gsLst>
              <a:gs pos="0">
                <a:srgbClr val="DDEBCF"/>
              </a:gs>
              <a:gs pos="50000">
                <a:srgbClr val="9CB86E"/>
              </a:gs>
              <a:gs pos="100000">
                <a:srgbClr val="156B13"/>
              </a:gs>
            </a:gsLst>
            <a:lin ang="2700000" scaled="0"/>
          </a:gra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800"/>
              <a:buFont typeface="Arial"/>
              <a:buNone/>
            </a:pPr>
            <a:r>
              <a:rPr lang="en-US" sz="4800" b="1" i="0" u="none" strike="noStrike" cap="none" dirty="0">
                <a:solidFill>
                  <a:schemeClr val="dk1"/>
                </a:solidFill>
                <a:latin typeface="Arial Rounded"/>
                <a:ea typeface="Arial Rounded"/>
                <a:cs typeface="Arial Rounded"/>
                <a:sym typeface="Arial Rounded"/>
              </a:rPr>
              <a:t>Current Work</a:t>
            </a:r>
            <a:endParaRPr sz="4800" b="0" i="0" u="none" strike="noStrike" cap="none" dirty="0">
              <a:solidFill>
                <a:schemeClr val="dk1"/>
              </a:solidFill>
              <a:latin typeface="Verdana"/>
              <a:ea typeface="Verdana"/>
              <a:cs typeface="Verdana"/>
              <a:sym typeface="Verdana"/>
            </a:endParaRPr>
          </a:p>
        </p:txBody>
      </p:sp>
      <p:sp>
        <p:nvSpPr>
          <p:cNvPr id="94" name="Google Shape;94;p13"/>
          <p:cNvSpPr txBox="1"/>
          <p:nvPr/>
        </p:nvSpPr>
        <p:spPr>
          <a:xfrm>
            <a:off x="2147259" y="32241401"/>
            <a:ext cx="25858193" cy="830997"/>
          </a:xfrm>
          <a:prstGeom prst="rect">
            <a:avLst/>
          </a:prstGeom>
          <a:gradFill>
            <a:gsLst>
              <a:gs pos="0">
                <a:srgbClr val="DDEBCF"/>
              </a:gs>
              <a:gs pos="50000">
                <a:srgbClr val="9CB86E"/>
              </a:gs>
              <a:gs pos="100000">
                <a:srgbClr val="156B13"/>
              </a:gs>
            </a:gsLst>
            <a:lin ang="2700000" scaled="0"/>
          </a:gra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800"/>
              <a:buFont typeface="Arial"/>
              <a:buNone/>
            </a:pPr>
            <a:r>
              <a:rPr lang="en-US" sz="4800" b="1" i="0" u="none" strike="noStrike" cap="none" dirty="0">
                <a:solidFill>
                  <a:schemeClr val="dk1"/>
                </a:solidFill>
                <a:latin typeface="Arial Rounded"/>
                <a:ea typeface="Arial Rounded"/>
                <a:cs typeface="Arial Rounded"/>
                <a:sym typeface="Arial Rounded"/>
              </a:rPr>
              <a:t>Conclusion &amp; Expectations</a:t>
            </a:r>
            <a:endParaRPr sz="4800" b="0" i="0" u="none" strike="noStrike" cap="none" dirty="0">
              <a:solidFill>
                <a:schemeClr val="dk1"/>
              </a:solidFill>
              <a:latin typeface="Verdana"/>
              <a:ea typeface="Verdana"/>
              <a:cs typeface="Verdana"/>
              <a:sym typeface="Verdana"/>
            </a:endParaRPr>
          </a:p>
        </p:txBody>
      </p:sp>
      <p:sp>
        <p:nvSpPr>
          <p:cNvPr id="95" name="Google Shape;95;p13"/>
          <p:cNvSpPr txBox="1"/>
          <p:nvPr/>
        </p:nvSpPr>
        <p:spPr>
          <a:xfrm>
            <a:off x="2250553" y="5593275"/>
            <a:ext cx="14637900" cy="6465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n-US" sz="3600" b="1" i="0" u="none" strike="noStrike" cap="none" dirty="0">
                <a:solidFill>
                  <a:schemeClr val="dk1"/>
                </a:solidFill>
                <a:latin typeface="Arial Rounded"/>
                <a:ea typeface="Arial Rounded"/>
                <a:cs typeface="Arial Rounded"/>
                <a:sym typeface="Arial Rounded"/>
              </a:rPr>
              <a:t>1. Introduction</a:t>
            </a:r>
            <a:endParaRPr sz="1400" b="0" i="0" u="none" strike="noStrike" cap="none" dirty="0">
              <a:solidFill>
                <a:srgbClr val="000000"/>
              </a:solidFill>
              <a:latin typeface="Arial"/>
              <a:ea typeface="Arial"/>
              <a:cs typeface="Arial"/>
              <a:sym typeface="Arial"/>
            </a:endParaRPr>
          </a:p>
        </p:txBody>
      </p:sp>
      <p:sp>
        <p:nvSpPr>
          <p:cNvPr id="96" name="Google Shape;96;p13"/>
          <p:cNvSpPr txBox="1"/>
          <p:nvPr/>
        </p:nvSpPr>
        <p:spPr>
          <a:xfrm>
            <a:off x="2274814" y="17930003"/>
            <a:ext cx="4934400" cy="6465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n-US" sz="3600" b="1" i="0" u="none" strike="noStrike" cap="none" dirty="0">
                <a:solidFill>
                  <a:schemeClr val="dk1"/>
                </a:solidFill>
                <a:latin typeface="Arial Rounded"/>
                <a:ea typeface="Arial Rounded"/>
                <a:cs typeface="Arial Rounded"/>
                <a:sym typeface="Arial Rounded"/>
              </a:rPr>
              <a:t>1. Objectives</a:t>
            </a:r>
            <a:endParaRPr sz="1400" b="0" i="0" u="none" strike="noStrike" cap="none" dirty="0">
              <a:solidFill>
                <a:srgbClr val="000000"/>
              </a:solidFill>
              <a:latin typeface="Arial"/>
              <a:ea typeface="Arial"/>
              <a:cs typeface="Arial"/>
              <a:sym typeface="Arial"/>
            </a:endParaRPr>
          </a:p>
        </p:txBody>
      </p:sp>
      <p:sp>
        <p:nvSpPr>
          <p:cNvPr id="97" name="Google Shape;97;p13"/>
          <p:cNvSpPr txBox="1"/>
          <p:nvPr/>
        </p:nvSpPr>
        <p:spPr>
          <a:xfrm>
            <a:off x="2266304" y="22943533"/>
            <a:ext cx="5443500" cy="6465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n-US" sz="3600" b="1" i="0" u="none" strike="noStrike" cap="none" dirty="0">
                <a:solidFill>
                  <a:schemeClr val="dk1"/>
                </a:solidFill>
                <a:latin typeface="Arial Rounded"/>
                <a:ea typeface="Arial Rounded"/>
                <a:cs typeface="Arial Rounded"/>
                <a:sym typeface="Arial Rounded"/>
              </a:rPr>
              <a:t>2. Methodology</a:t>
            </a:r>
            <a:endParaRPr sz="1400" b="0" i="0" u="none" strike="noStrike" cap="none" dirty="0">
              <a:solidFill>
                <a:srgbClr val="000000"/>
              </a:solidFill>
              <a:latin typeface="Arial"/>
              <a:ea typeface="Arial"/>
              <a:cs typeface="Arial"/>
              <a:sym typeface="Arial"/>
            </a:endParaRPr>
          </a:p>
        </p:txBody>
      </p:sp>
      <p:sp>
        <p:nvSpPr>
          <p:cNvPr id="99" name="Google Shape;99;p13"/>
          <p:cNvSpPr txBox="1"/>
          <p:nvPr/>
        </p:nvSpPr>
        <p:spPr>
          <a:xfrm>
            <a:off x="2571705" y="18898108"/>
            <a:ext cx="12587400" cy="2677616"/>
          </a:xfrm>
          <a:prstGeom prst="rect">
            <a:avLst/>
          </a:prstGeom>
          <a:noFill/>
          <a:ln>
            <a:noFill/>
          </a:ln>
        </p:spPr>
        <p:txBody>
          <a:bodyPr spcFirstLastPara="1" wrap="square" lIns="91425" tIns="45700" rIns="91425" bIns="45700" anchor="t" anchorCtr="0">
            <a:spAutoFit/>
          </a:bodyPr>
          <a:lstStyle/>
          <a:p>
            <a:pPr marL="457200" lvl="0" indent="-431800" algn="l" rtl="0">
              <a:spcBef>
                <a:spcPts val="1200"/>
              </a:spcBef>
              <a:spcAft>
                <a:spcPts val="0"/>
              </a:spcAft>
              <a:buClr>
                <a:schemeClr val="dk1"/>
              </a:buClr>
              <a:buSzPts val="3200"/>
              <a:buFont typeface="Courier New"/>
              <a:buChar char="o"/>
            </a:pPr>
            <a:r>
              <a:rPr lang="en-US" sz="3200" dirty="0">
                <a:solidFill>
                  <a:schemeClr val="dk1"/>
                </a:solidFill>
              </a:rPr>
              <a:t>Functionalize cellulose and chitosan for geopolymer modification</a:t>
            </a:r>
            <a:endParaRPr sz="3200" dirty="0">
              <a:solidFill>
                <a:schemeClr val="dk1"/>
              </a:solidFill>
            </a:endParaRPr>
          </a:p>
          <a:p>
            <a:pPr marL="457200" lvl="0" indent="-431800" algn="l" rtl="0">
              <a:spcBef>
                <a:spcPts val="1200"/>
              </a:spcBef>
              <a:spcAft>
                <a:spcPts val="0"/>
              </a:spcAft>
              <a:buClr>
                <a:schemeClr val="dk1"/>
              </a:buClr>
              <a:buSzPts val="3200"/>
              <a:buFont typeface="Courier New"/>
              <a:buChar char="o"/>
            </a:pPr>
            <a:r>
              <a:rPr lang="en-US" sz="3200" dirty="0">
                <a:solidFill>
                  <a:schemeClr val="dk1"/>
                </a:solidFill>
              </a:rPr>
              <a:t>Synthesize functionalized geopolymers</a:t>
            </a:r>
            <a:endParaRPr sz="3200" dirty="0">
              <a:solidFill>
                <a:schemeClr val="dk1"/>
              </a:solidFill>
            </a:endParaRPr>
          </a:p>
          <a:p>
            <a:pPr marL="457200" lvl="0" indent="-431800" algn="l" rtl="0">
              <a:spcBef>
                <a:spcPts val="1200"/>
              </a:spcBef>
              <a:spcAft>
                <a:spcPts val="0"/>
              </a:spcAft>
              <a:buClr>
                <a:schemeClr val="dk1"/>
              </a:buClr>
              <a:buSzPts val="3200"/>
              <a:buFont typeface="Courier New"/>
              <a:buChar char="o"/>
            </a:pPr>
            <a:r>
              <a:rPr lang="en-US" sz="3200" dirty="0">
                <a:solidFill>
                  <a:schemeClr val="dk1"/>
                </a:solidFill>
              </a:rPr>
              <a:t>Apply AI to optimize synthesis and storage performance</a:t>
            </a:r>
            <a:endParaRPr sz="3200" dirty="0">
              <a:solidFill>
                <a:schemeClr val="dk1"/>
              </a:solidFill>
            </a:endParaRPr>
          </a:p>
          <a:p>
            <a:pPr marL="457200" marR="0" lvl="0" indent="-457200" algn="l" rtl="0">
              <a:lnSpc>
                <a:spcPct val="100000"/>
              </a:lnSpc>
              <a:spcBef>
                <a:spcPts val="1200"/>
              </a:spcBef>
              <a:spcAft>
                <a:spcPts val="0"/>
              </a:spcAft>
              <a:buClr>
                <a:schemeClr val="dk1"/>
              </a:buClr>
              <a:buSzPts val="3200"/>
              <a:buFont typeface="Courier New"/>
              <a:buChar char="o"/>
            </a:pPr>
            <a:r>
              <a:rPr lang="en-US" sz="3200" dirty="0">
                <a:solidFill>
                  <a:schemeClr val="dk1"/>
                </a:solidFill>
              </a:rPr>
              <a:t>Test performance of the optimized functionalized geopolymers</a:t>
            </a:r>
            <a:endParaRPr sz="3200" dirty="0">
              <a:solidFill>
                <a:schemeClr val="dk1"/>
              </a:solidFill>
            </a:endParaRPr>
          </a:p>
        </p:txBody>
      </p:sp>
      <p:sp>
        <p:nvSpPr>
          <p:cNvPr id="100" name="Google Shape;100;p13"/>
          <p:cNvSpPr txBox="1"/>
          <p:nvPr/>
        </p:nvSpPr>
        <p:spPr>
          <a:xfrm>
            <a:off x="2278376" y="11691328"/>
            <a:ext cx="7881600" cy="6465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n-US" sz="3600" b="1" i="0" u="none" strike="noStrike" cap="none" dirty="0">
                <a:solidFill>
                  <a:schemeClr val="dk1"/>
                </a:solidFill>
                <a:latin typeface="Arial Rounded"/>
                <a:ea typeface="Arial Rounded"/>
                <a:cs typeface="Arial Rounded"/>
                <a:sym typeface="Arial Rounded"/>
              </a:rPr>
              <a:t>2. Problem statement</a:t>
            </a:r>
            <a:endParaRPr sz="1400" b="0" i="0" u="none" strike="noStrike" cap="none" dirty="0">
              <a:solidFill>
                <a:srgbClr val="000000"/>
              </a:solidFill>
              <a:latin typeface="Arial"/>
              <a:ea typeface="Arial"/>
              <a:cs typeface="Arial"/>
              <a:sym typeface="Arial"/>
            </a:endParaRPr>
          </a:p>
        </p:txBody>
      </p:sp>
      <p:sp>
        <p:nvSpPr>
          <p:cNvPr id="101" name="Google Shape;101;p13"/>
          <p:cNvSpPr txBox="1"/>
          <p:nvPr/>
        </p:nvSpPr>
        <p:spPr>
          <a:xfrm>
            <a:off x="2622884" y="12429965"/>
            <a:ext cx="25485869" cy="4462720"/>
          </a:xfrm>
          <a:prstGeom prst="rect">
            <a:avLst/>
          </a:prstGeom>
          <a:noFill/>
          <a:ln>
            <a:noFill/>
          </a:ln>
        </p:spPr>
        <p:txBody>
          <a:bodyPr spcFirstLastPara="1" wrap="square" lIns="91425" tIns="45700" rIns="91425" bIns="45700" anchor="t" anchorCtr="0">
            <a:spAutoFit/>
          </a:bodyPr>
          <a:lstStyle/>
          <a:p>
            <a:pPr marL="457200" lvl="0" indent="-431800" algn="just" rtl="0">
              <a:spcBef>
                <a:spcPts val="1200"/>
              </a:spcBef>
              <a:spcAft>
                <a:spcPts val="0"/>
              </a:spcAft>
              <a:buClr>
                <a:schemeClr val="dk1"/>
              </a:buClr>
              <a:buSzPts val="3200"/>
              <a:buFont typeface="Courier New"/>
              <a:buChar char="o"/>
            </a:pPr>
            <a:r>
              <a:rPr lang="en-US" sz="3200" dirty="0">
                <a:solidFill>
                  <a:schemeClr val="dk1"/>
                </a:solidFill>
              </a:rPr>
              <a:t>Hydrogen storage remains costly, energy-intensive, and raises safety concerns.</a:t>
            </a:r>
          </a:p>
          <a:p>
            <a:pPr marL="457200" lvl="0" indent="-431800" algn="just" rtl="0">
              <a:spcBef>
                <a:spcPts val="1200"/>
              </a:spcBef>
              <a:spcAft>
                <a:spcPts val="0"/>
              </a:spcAft>
              <a:buClr>
                <a:schemeClr val="dk1"/>
              </a:buClr>
              <a:buSzPts val="3200"/>
              <a:buFont typeface="Courier New"/>
              <a:buChar char="o"/>
            </a:pPr>
            <a:r>
              <a:rPr lang="en-US" sz="3200" dirty="0">
                <a:solidFill>
                  <a:schemeClr val="dk1"/>
                </a:solidFill>
              </a:rPr>
              <a:t>Geopolymers (1) offer a tunable, low-cost alternative for H</a:t>
            </a:r>
            <a:r>
              <a:rPr lang="en-US" sz="3200" baseline="-25000" dirty="0">
                <a:solidFill>
                  <a:schemeClr val="dk1"/>
                </a:solidFill>
              </a:rPr>
              <a:t>2</a:t>
            </a:r>
            <a:r>
              <a:rPr lang="en-US" sz="3200" dirty="0">
                <a:solidFill>
                  <a:schemeClr val="dk1"/>
                </a:solidFill>
              </a:rPr>
              <a:t> storage but are still underexplored.</a:t>
            </a:r>
          </a:p>
          <a:p>
            <a:pPr marL="457200" lvl="0" indent="-431800" algn="just" rtl="0">
              <a:spcBef>
                <a:spcPts val="1200"/>
              </a:spcBef>
              <a:spcAft>
                <a:spcPts val="0"/>
              </a:spcAft>
              <a:buClr>
                <a:schemeClr val="dk1"/>
              </a:buClr>
              <a:buSzPts val="3200"/>
              <a:buFont typeface="Courier New"/>
              <a:buChar char="o"/>
            </a:pPr>
            <a:r>
              <a:rPr lang="en-US" sz="3200" dirty="0">
                <a:solidFill>
                  <a:schemeClr val="dk1"/>
                </a:solidFill>
              </a:rPr>
              <a:t>More broadly, the complex structure of solid adsorbents limits accurate prediction of hydrogen storage performance.</a:t>
            </a:r>
          </a:p>
          <a:p>
            <a:pPr marL="457200" lvl="0" indent="-431800" algn="just">
              <a:spcBef>
                <a:spcPts val="1200"/>
              </a:spcBef>
              <a:buClr>
                <a:schemeClr val="dk1"/>
              </a:buClr>
              <a:buSzPts val="3200"/>
              <a:buFont typeface="Courier New"/>
              <a:buChar char="o"/>
            </a:pPr>
            <a:r>
              <a:rPr lang="en-US" sz="3200" dirty="0">
                <a:solidFill>
                  <a:schemeClr val="dk1"/>
                </a:solidFill>
              </a:rPr>
              <a:t>To bridge these research gaps, this study aims to synthesize functionalized geopolymers and uses AI to optimize the synthesis and the storage performance.</a:t>
            </a:r>
          </a:p>
          <a:p>
            <a:pPr marL="457200" lvl="0" indent="-431800" algn="just" rtl="0">
              <a:spcBef>
                <a:spcPts val="1200"/>
              </a:spcBef>
              <a:spcAft>
                <a:spcPts val="0"/>
              </a:spcAft>
              <a:buClr>
                <a:schemeClr val="dk1"/>
              </a:buClr>
              <a:buSzPts val="3200"/>
              <a:buFont typeface="Courier New"/>
              <a:buChar char="o"/>
            </a:pPr>
            <a:r>
              <a:rPr lang="en-US" sz="3200" dirty="0">
                <a:solidFill>
                  <a:schemeClr val="dk1"/>
                </a:solidFill>
              </a:rPr>
              <a:t>AI can speed up hydrogen storage material development by overcoming the limitations of slow, traditional testing methods.</a:t>
            </a:r>
          </a:p>
          <a:p>
            <a:pPr marL="25400" lvl="0" algn="just" rtl="0">
              <a:spcBef>
                <a:spcPts val="1200"/>
              </a:spcBef>
              <a:spcAft>
                <a:spcPts val="0"/>
              </a:spcAft>
              <a:buClr>
                <a:schemeClr val="dk1"/>
              </a:buClr>
              <a:buSzPts val="3200"/>
            </a:pPr>
            <a:endParaRPr sz="3200" dirty="0">
              <a:solidFill>
                <a:schemeClr val="dk1"/>
              </a:solidFill>
            </a:endParaRPr>
          </a:p>
        </p:txBody>
      </p:sp>
      <p:sp>
        <p:nvSpPr>
          <p:cNvPr id="102" name="Google Shape;102;p13"/>
          <p:cNvSpPr/>
          <p:nvPr/>
        </p:nvSpPr>
        <p:spPr>
          <a:xfrm>
            <a:off x="2571705" y="33510859"/>
            <a:ext cx="25552781" cy="3508653"/>
          </a:xfrm>
          <a:custGeom>
            <a:avLst/>
            <a:gdLst/>
            <a:ahLst/>
            <a:cxnLst/>
            <a:rect l="l" t="t" r="r" b="b"/>
            <a:pathLst>
              <a:path w="25552781" h="6093976" extrusionOk="0">
                <a:moveTo>
                  <a:pt x="0" y="0"/>
                </a:moveTo>
                <a:lnTo>
                  <a:pt x="25509238" y="0"/>
                </a:lnTo>
                <a:lnTo>
                  <a:pt x="25552781" y="3220148"/>
                </a:lnTo>
                <a:lnTo>
                  <a:pt x="9810207" y="3318586"/>
                </a:lnTo>
                <a:lnTo>
                  <a:pt x="0" y="6093976"/>
                </a:lnTo>
                <a:lnTo>
                  <a:pt x="0" y="0"/>
                </a:lnTo>
                <a:close/>
              </a:path>
            </a:pathLst>
          </a:cu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000000"/>
              </a:buClr>
              <a:buSzPts val="3200"/>
              <a:buFont typeface="Arial"/>
              <a:buNone/>
            </a:pPr>
            <a:r>
              <a:rPr lang="en-US" sz="3200" dirty="0">
                <a:solidFill>
                  <a:schemeClr val="dk1"/>
                </a:solidFill>
              </a:rPr>
              <a:t>This study explores low-cost, functionalized geopolymers as a safer and efficient alternative for hydrogen storage. It integrates AI to accelerate material and performance optimization, addressing key challenges in clean energy adoption. The following are the ongoing and future works</a:t>
            </a:r>
            <a:r>
              <a:rPr lang="en-US" sz="3200" b="0" i="0" u="none" strike="noStrike" cap="none" dirty="0">
                <a:solidFill>
                  <a:schemeClr val="dk1"/>
                </a:solidFill>
                <a:latin typeface="Arial"/>
                <a:ea typeface="Arial"/>
                <a:cs typeface="Arial"/>
                <a:sym typeface="Arial"/>
              </a:rPr>
              <a:t> </a:t>
            </a:r>
            <a:endParaRPr sz="1400" b="0" i="0" u="none" strike="noStrike" cap="none" dirty="0">
              <a:solidFill>
                <a:srgbClr val="000000"/>
              </a:solidFill>
              <a:latin typeface="Arial"/>
              <a:ea typeface="Arial"/>
              <a:cs typeface="Arial"/>
              <a:sym typeface="Arial"/>
            </a:endParaRPr>
          </a:p>
          <a:p>
            <a:pPr marL="457200" marR="0" lvl="0" indent="-457200" algn="just" rtl="0">
              <a:lnSpc>
                <a:spcPct val="100000"/>
              </a:lnSpc>
              <a:spcBef>
                <a:spcPts val="1200"/>
              </a:spcBef>
              <a:spcAft>
                <a:spcPts val="0"/>
              </a:spcAft>
              <a:buClr>
                <a:schemeClr val="dk1"/>
              </a:buClr>
              <a:buSzPts val="3200"/>
              <a:buFont typeface="Courier New"/>
              <a:buChar char="o"/>
            </a:pPr>
            <a:r>
              <a:rPr lang="en-US" sz="3200" dirty="0">
                <a:solidFill>
                  <a:schemeClr val="dk1"/>
                </a:solidFill>
              </a:rPr>
              <a:t>Finalize synthesis of functionalized geopolymers for hydrogen storage.</a:t>
            </a:r>
            <a:endParaRPr sz="3200" dirty="0">
              <a:solidFill>
                <a:schemeClr val="dk1"/>
              </a:solidFill>
            </a:endParaRPr>
          </a:p>
          <a:p>
            <a:pPr marL="457200" marR="0" lvl="0" indent="-457200" algn="just" rtl="0">
              <a:lnSpc>
                <a:spcPct val="100000"/>
              </a:lnSpc>
              <a:spcBef>
                <a:spcPts val="1200"/>
              </a:spcBef>
              <a:spcAft>
                <a:spcPts val="0"/>
              </a:spcAft>
              <a:buClr>
                <a:schemeClr val="dk1"/>
              </a:buClr>
              <a:buSzPts val="3200"/>
              <a:buFont typeface="Courier New"/>
              <a:buChar char="o"/>
            </a:pPr>
            <a:r>
              <a:rPr lang="en-US" sz="3200" dirty="0">
                <a:solidFill>
                  <a:schemeClr val="dk1"/>
                </a:solidFill>
              </a:rPr>
              <a:t>Hydrogen storage test</a:t>
            </a:r>
            <a:endParaRPr sz="3200" dirty="0">
              <a:solidFill>
                <a:schemeClr val="dk1"/>
              </a:solidFill>
            </a:endParaRPr>
          </a:p>
          <a:p>
            <a:pPr marL="457200" marR="0" lvl="0" indent="-457200" algn="just" rtl="0">
              <a:lnSpc>
                <a:spcPct val="100000"/>
              </a:lnSpc>
              <a:spcBef>
                <a:spcPts val="1200"/>
              </a:spcBef>
              <a:spcAft>
                <a:spcPts val="0"/>
              </a:spcAft>
              <a:buClr>
                <a:schemeClr val="dk1"/>
              </a:buClr>
              <a:buSzPts val="3200"/>
              <a:buFont typeface="Courier New"/>
              <a:buChar char="o"/>
            </a:pPr>
            <a:r>
              <a:rPr lang="en-US" sz="3200" dirty="0">
                <a:solidFill>
                  <a:schemeClr val="dk1"/>
                </a:solidFill>
              </a:rPr>
              <a:t>Optimize AI models to predict synthesis conditions and improve storage performance.</a:t>
            </a:r>
            <a:endParaRPr sz="3200" dirty="0">
              <a:solidFill>
                <a:schemeClr val="dk1"/>
              </a:solidFill>
            </a:endParaRPr>
          </a:p>
          <a:p>
            <a:pPr marL="457200" marR="0" lvl="0" indent="0" algn="l" rtl="0">
              <a:lnSpc>
                <a:spcPct val="100000"/>
              </a:lnSpc>
              <a:spcBef>
                <a:spcPts val="1200"/>
              </a:spcBef>
              <a:spcAft>
                <a:spcPts val="0"/>
              </a:spcAft>
              <a:buNone/>
            </a:pPr>
            <a:endParaRPr sz="3200" dirty="0">
              <a:solidFill>
                <a:schemeClr val="dk1"/>
              </a:solidFill>
            </a:endParaRPr>
          </a:p>
        </p:txBody>
      </p:sp>
      <p:sp>
        <p:nvSpPr>
          <p:cNvPr id="103" name="Google Shape;103;p13"/>
          <p:cNvSpPr txBox="1"/>
          <p:nvPr/>
        </p:nvSpPr>
        <p:spPr>
          <a:xfrm>
            <a:off x="2147259" y="37534054"/>
            <a:ext cx="25858193" cy="830997"/>
          </a:xfrm>
          <a:prstGeom prst="rect">
            <a:avLst/>
          </a:prstGeom>
          <a:gradFill>
            <a:gsLst>
              <a:gs pos="0">
                <a:srgbClr val="DDEBCF"/>
              </a:gs>
              <a:gs pos="50000">
                <a:srgbClr val="9CB86E"/>
              </a:gs>
              <a:gs pos="100000">
                <a:srgbClr val="156B13"/>
              </a:gs>
            </a:gsLst>
            <a:lin ang="2700000" scaled="0"/>
          </a:gra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800"/>
              <a:buFont typeface="Arial"/>
              <a:buNone/>
            </a:pPr>
            <a:endParaRPr sz="4800" b="0" i="0" u="none" strike="noStrike" cap="none">
              <a:solidFill>
                <a:schemeClr val="dk1"/>
              </a:solidFill>
              <a:latin typeface="Verdana"/>
              <a:ea typeface="Verdana"/>
              <a:cs typeface="Verdana"/>
              <a:sym typeface="Verdana"/>
            </a:endParaRPr>
          </a:p>
        </p:txBody>
      </p:sp>
      <p:sp>
        <p:nvSpPr>
          <p:cNvPr id="104" name="Google Shape;104;p13"/>
          <p:cNvSpPr txBox="1"/>
          <p:nvPr/>
        </p:nvSpPr>
        <p:spPr>
          <a:xfrm>
            <a:off x="2838098" y="1017812"/>
            <a:ext cx="25020000" cy="1754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en-US" sz="5400" b="1">
                <a:solidFill>
                  <a:srgbClr val="008000"/>
                </a:solidFill>
                <a:latin typeface="Arial Rounded"/>
                <a:ea typeface="Arial Rounded"/>
                <a:cs typeface="Arial Rounded"/>
                <a:sym typeface="Arial Rounded"/>
              </a:rPr>
              <a:t>Synthesis of Functionalized Geopolymers and AI-Based Optimization of Synthesis and Storage Parameters for Onboard Hydrogen Applications</a:t>
            </a:r>
            <a:endParaRPr sz="1400" b="0" i="0" u="none" strike="noStrike" cap="none">
              <a:solidFill>
                <a:srgbClr val="000000"/>
              </a:solidFill>
              <a:latin typeface="Arial"/>
              <a:ea typeface="Arial"/>
              <a:cs typeface="Arial"/>
              <a:sym typeface="Arial"/>
            </a:endParaRPr>
          </a:p>
        </p:txBody>
      </p:sp>
      <p:sp>
        <p:nvSpPr>
          <p:cNvPr id="106" name="Google Shape;106;p13"/>
          <p:cNvSpPr txBox="1"/>
          <p:nvPr/>
        </p:nvSpPr>
        <p:spPr>
          <a:xfrm>
            <a:off x="18353179" y="38703841"/>
            <a:ext cx="9652273" cy="2201099"/>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4400"/>
              <a:buFont typeface="Arial"/>
              <a:buNone/>
            </a:pPr>
            <a:r>
              <a:rPr lang="en-US" sz="4400" b="1" i="0" u="none" strike="noStrike" cap="none" dirty="0" err="1">
                <a:solidFill>
                  <a:schemeClr val="dk1"/>
                </a:solidFill>
                <a:latin typeface="Arial Rounded"/>
                <a:ea typeface="Arial Rounded"/>
                <a:cs typeface="Arial Rounded"/>
                <a:sym typeface="Arial Rounded"/>
              </a:rPr>
              <a:t>Contact:</a:t>
            </a:r>
            <a:r>
              <a:rPr lang="en-US" sz="4400" dirty="0" err="1">
                <a:solidFill>
                  <a:schemeClr val="dk1"/>
                </a:solidFill>
                <a:latin typeface="Arial Rounded"/>
                <a:ea typeface="Arial Rounded"/>
                <a:cs typeface="Arial Rounded"/>
                <a:sym typeface="Arial Rounded"/>
              </a:rPr>
              <a:t>julieth.kakwaya@udsm.ac.tz</a:t>
            </a:r>
            <a:r>
              <a:rPr lang="en-US" sz="4400" dirty="0">
                <a:solidFill>
                  <a:schemeClr val="dk1"/>
                </a:solidFill>
                <a:latin typeface="Arial Rounded"/>
                <a:ea typeface="Arial Rounded"/>
                <a:cs typeface="Arial Rounded"/>
                <a:sym typeface="Arial Rounded"/>
              </a:rPr>
              <a:t> </a:t>
            </a:r>
            <a:r>
              <a:rPr lang="en-US" sz="4400" dirty="0">
                <a:solidFill>
                  <a:schemeClr val="dk1"/>
                </a:solidFill>
              </a:rPr>
              <a:t>kakwayajulieth@gmail.com</a:t>
            </a:r>
            <a:endParaRPr sz="4400" b="0" i="0" u="none" strike="noStrike" cap="none" dirty="0">
              <a:solidFill>
                <a:schemeClr val="dk1"/>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4400"/>
              <a:buFont typeface="Arial"/>
              <a:buNone/>
            </a:pPr>
            <a:r>
              <a:rPr lang="en-US" sz="4400" dirty="0" err="1">
                <a:solidFill>
                  <a:schemeClr val="dk1"/>
                </a:solidFill>
              </a:rPr>
              <a:t>P.O.Box</a:t>
            </a:r>
            <a:r>
              <a:rPr lang="en-US" sz="4400" dirty="0">
                <a:solidFill>
                  <a:schemeClr val="dk1"/>
                </a:solidFill>
              </a:rPr>
              <a:t> 35061, Dar es Salaam</a:t>
            </a:r>
            <a:endParaRPr sz="4400" b="1" i="0" u="none" strike="noStrike" cap="none" dirty="0">
              <a:solidFill>
                <a:schemeClr val="dk1"/>
              </a:solidFill>
              <a:latin typeface="Arial Rounded"/>
              <a:ea typeface="Arial Rounded"/>
              <a:cs typeface="Arial Rounded"/>
              <a:sym typeface="Arial Rounded"/>
            </a:endParaRPr>
          </a:p>
        </p:txBody>
      </p:sp>
      <p:pic>
        <p:nvPicPr>
          <p:cNvPr id="107" name="Google Shape;107;p13"/>
          <p:cNvPicPr preferRelativeResize="0"/>
          <p:nvPr/>
        </p:nvPicPr>
        <p:blipFill rotWithShape="1">
          <a:blip r:embed="rId3">
            <a:alphaModFix/>
          </a:blip>
          <a:srcRect/>
          <a:stretch/>
        </p:blipFill>
        <p:spPr>
          <a:xfrm>
            <a:off x="2178547" y="38525945"/>
            <a:ext cx="15903782" cy="2680517"/>
          </a:xfrm>
          <a:prstGeom prst="rect">
            <a:avLst/>
          </a:prstGeom>
          <a:noFill/>
          <a:ln>
            <a:noFill/>
          </a:ln>
        </p:spPr>
      </p:pic>
      <p:sp>
        <p:nvSpPr>
          <p:cNvPr id="109" name="Google Shape;109;p13"/>
          <p:cNvSpPr txBox="1"/>
          <p:nvPr/>
        </p:nvSpPr>
        <p:spPr>
          <a:xfrm>
            <a:off x="1687920" y="24100388"/>
            <a:ext cx="24949294" cy="7314418"/>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4600">
              <a:solidFill>
                <a:schemeClr val="dk1"/>
              </a:solidFill>
              <a:latin typeface="Calibri"/>
              <a:ea typeface="Calibri"/>
              <a:cs typeface="Calibri"/>
              <a:sym typeface="Calibri"/>
            </a:endParaRPr>
          </a:p>
        </p:txBody>
      </p:sp>
      <p:pic>
        <p:nvPicPr>
          <p:cNvPr id="110" name="Google Shape;110;p13"/>
          <p:cNvPicPr preferRelativeResize="0"/>
          <p:nvPr/>
        </p:nvPicPr>
        <p:blipFill>
          <a:blip r:embed="rId4">
            <a:alphaModFix/>
          </a:blip>
          <a:stretch>
            <a:fillRect/>
          </a:stretch>
        </p:blipFill>
        <p:spPr>
          <a:xfrm>
            <a:off x="2147259" y="24302822"/>
            <a:ext cx="17548235" cy="7272878"/>
          </a:xfrm>
          <a:prstGeom prst="rect">
            <a:avLst/>
          </a:prstGeom>
          <a:noFill/>
          <a:ln>
            <a:noFill/>
          </a:ln>
        </p:spPr>
      </p:pic>
      <p:pic>
        <p:nvPicPr>
          <p:cNvPr id="111" name="Google Shape;111;p13"/>
          <p:cNvPicPr preferRelativeResize="0"/>
          <p:nvPr/>
        </p:nvPicPr>
        <p:blipFill>
          <a:blip r:embed="rId5">
            <a:alphaModFix/>
          </a:blip>
          <a:stretch>
            <a:fillRect/>
          </a:stretch>
        </p:blipFill>
        <p:spPr>
          <a:xfrm>
            <a:off x="19682816" y="27582711"/>
            <a:ext cx="1350640" cy="1373063"/>
          </a:xfrm>
          <a:prstGeom prst="rect">
            <a:avLst/>
          </a:prstGeom>
          <a:noFill/>
          <a:ln>
            <a:noFill/>
          </a:ln>
        </p:spPr>
      </p:pic>
      <p:pic>
        <p:nvPicPr>
          <p:cNvPr id="112" name="Google Shape;112;p13"/>
          <p:cNvPicPr preferRelativeResize="0"/>
          <p:nvPr/>
        </p:nvPicPr>
        <p:blipFill>
          <a:blip r:embed="rId6">
            <a:alphaModFix/>
          </a:blip>
          <a:stretch>
            <a:fillRect/>
          </a:stretch>
        </p:blipFill>
        <p:spPr>
          <a:xfrm>
            <a:off x="21118809" y="26814159"/>
            <a:ext cx="5177095" cy="2680500"/>
          </a:xfrm>
          <a:prstGeom prst="rect">
            <a:avLst/>
          </a:prstGeom>
          <a:noFill/>
          <a:ln>
            <a:noFill/>
          </a:ln>
        </p:spPr>
      </p:pic>
      <p:pic>
        <p:nvPicPr>
          <p:cNvPr id="114" name="Google Shape;114;p13"/>
          <p:cNvPicPr preferRelativeResize="0"/>
          <p:nvPr/>
        </p:nvPicPr>
        <p:blipFill>
          <a:blip r:embed="rId7">
            <a:alphaModFix/>
          </a:blip>
          <a:stretch>
            <a:fillRect/>
          </a:stretch>
        </p:blipFill>
        <p:spPr>
          <a:xfrm>
            <a:off x="22768235" y="40989681"/>
            <a:ext cx="1724622" cy="1818843"/>
          </a:xfrm>
          <a:prstGeom prst="rect">
            <a:avLst/>
          </a:prstGeom>
          <a:noFill/>
          <a:ln>
            <a:noFill/>
          </a:ln>
        </p:spPr>
      </p:pic>
      <p:pic>
        <p:nvPicPr>
          <p:cNvPr id="9" name="Picture 8">
            <a:extLst>
              <a:ext uri="{FF2B5EF4-FFF2-40B4-BE49-F238E27FC236}">
                <a16:creationId xmlns:a16="http://schemas.microsoft.com/office/drawing/2014/main" id="{E960BBC6-D8DC-C782-0109-257F524023C1}"/>
              </a:ext>
            </a:extLst>
          </p:cNvPr>
          <p:cNvPicPr>
            <a:picLocks noChangeAspect="1"/>
          </p:cNvPicPr>
          <p:nvPr/>
        </p:nvPicPr>
        <p:blipFill>
          <a:blip r:embed="rId8"/>
          <a:stretch>
            <a:fillRect/>
          </a:stretch>
        </p:blipFill>
        <p:spPr>
          <a:xfrm>
            <a:off x="20570550" y="22760138"/>
            <a:ext cx="5177095" cy="4054021"/>
          </a:xfrm>
          <a:prstGeom prst="rect">
            <a:avLst/>
          </a:prstGeom>
        </p:spPr>
      </p:pic>
      <p:pic>
        <p:nvPicPr>
          <p:cNvPr id="11" name="Picture 10">
            <a:extLst>
              <a:ext uri="{FF2B5EF4-FFF2-40B4-BE49-F238E27FC236}">
                <a16:creationId xmlns:a16="http://schemas.microsoft.com/office/drawing/2014/main" id="{F55E9922-495D-5267-6891-3F98097A1693}"/>
              </a:ext>
            </a:extLst>
          </p:cNvPr>
          <p:cNvPicPr/>
          <p:nvPr/>
        </p:nvPicPr>
        <p:blipFill>
          <a:blip r:embed="rId9"/>
          <a:stretch>
            <a:fillRect/>
          </a:stretch>
        </p:blipFill>
        <p:spPr>
          <a:xfrm>
            <a:off x="2369735" y="6449563"/>
            <a:ext cx="6723509" cy="4868396"/>
          </a:xfrm>
          <a:prstGeom prst="rect">
            <a:avLst/>
          </a:prstGeom>
        </p:spPr>
      </p:pic>
      <p:sp>
        <p:nvSpPr>
          <p:cNvPr id="12" name="Arrow: Right 11">
            <a:extLst>
              <a:ext uri="{FF2B5EF4-FFF2-40B4-BE49-F238E27FC236}">
                <a16:creationId xmlns:a16="http://schemas.microsoft.com/office/drawing/2014/main" id="{844CC5CC-377B-83EA-BD24-2AD9FFA4E460}"/>
              </a:ext>
            </a:extLst>
          </p:cNvPr>
          <p:cNvSpPr/>
          <p:nvPr/>
        </p:nvSpPr>
        <p:spPr>
          <a:xfrm>
            <a:off x="9318921" y="8557925"/>
            <a:ext cx="1226879" cy="322264"/>
          </a:xfrm>
          <a:prstGeom prst="rightArrow">
            <a:avLst/>
          </a:prstGeom>
          <a:solidFill>
            <a:schemeClr val="accent3">
              <a:lumMod val="60000"/>
              <a:lumOff val="40000"/>
            </a:schemeClr>
          </a:solidFill>
          <a:ln>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D543EC43-7B77-930E-7467-CD78DCF8DF2E}"/>
              </a:ext>
            </a:extLst>
          </p:cNvPr>
          <p:cNvSpPr/>
          <p:nvPr/>
        </p:nvSpPr>
        <p:spPr>
          <a:xfrm>
            <a:off x="10774259" y="7365398"/>
            <a:ext cx="4401320" cy="3048557"/>
          </a:xfrm>
          <a:prstGeom prst="roundRect">
            <a:avLst/>
          </a:prstGeom>
          <a:solidFill>
            <a:schemeClr val="accent3">
              <a:lumMod val="60000"/>
              <a:lumOff val="40000"/>
            </a:schemeClr>
          </a:solidFill>
          <a:ln>
            <a:solidFill>
              <a:schemeClr val="accent3">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Safety</a:t>
            </a:r>
          </a:p>
          <a:p>
            <a:pPr algn="ctr"/>
            <a:r>
              <a:rPr lang="en-US" sz="3200" dirty="0">
                <a:solidFill>
                  <a:schemeClr val="tx1"/>
                </a:solidFill>
              </a:rPr>
              <a:t>Heavy tanks</a:t>
            </a:r>
          </a:p>
          <a:p>
            <a:pPr algn="ctr"/>
            <a:r>
              <a:rPr lang="en-US" sz="3200" dirty="0">
                <a:solidFill>
                  <a:schemeClr val="tx1"/>
                </a:solidFill>
              </a:rPr>
              <a:t>Boil-off loses</a:t>
            </a:r>
          </a:p>
          <a:p>
            <a:pPr algn="ctr"/>
            <a:r>
              <a:rPr lang="en-US" sz="3200" dirty="0">
                <a:solidFill>
                  <a:schemeClr val="tx1"/>
                </a:solidFill>
              </a:rPr>
              <a:t>High cost</a:t>
            </a:r>
          </a:p>
          <a:p>
            <a:pPr algn="ctr"/>
            <a:r>
              <a:rPr lang="en-US" sz="3200" dirty="0">
                <a:solidFill>
                  <a:schemeClr val="tx1"/>
                </a:solidFill>
              </a:rPr>
              <a:t>Energy intensive</a:t>
            </a:r>
          </a:p>
          <a:p>
            <a:pPr algn="ctr"/>
            <a:r>
              <a:rPr lang="en-US" sz="3200" dirty="0">
                <a:solidFill>
                  <a:schemeClr val="tx1"/>
                </a:solidFill>
              </a:rPr>
              <a:t>Low storage capacity</a:t>
            </a:r>
          </a:p>
        </p:txBody>
      </p:sp>
      <p:sp>
        <p:nvSpPr>
          <p:cNvPr id="14" name="Arrow: Right 13">
            <a:extLst>
              <a:ext uri="{FF2B5EF4-FFF2-40B4-BE49-F238E27FC236}">
                <a16:creationId xmlns:a16="http://schemas.microsoft.com/office/drawing/2014/main" id="{C420C05A-8752-8F86-89FC-C7C586E0F19C}"/>
              </a:ext>
            </a:extLst>
          </p:cNvPr>
          <p:cNvSpPr/>
          <p:nvPr/>
        </p:nvSpPr>
        <p:spPr>
          <a:xfrm>
            <a:off x="15348095" y="8689120"/>
            <a:ext cx="1226879" cy="322264"/>
          </a:xfrm>
          <a:prstGeom prst="rightArrow">
            <a:avLst/>
          </a:prstGeom>
          <a:solidFill>
            <a:schemeClr val="accent3">
              <a:lumMod val="60000"/>
              <a:lumOff val="40000"/>
            </a:schemeClr>
          </a:solidFill>
          <a:ln>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07D0D1E6-2596-C72D-0212-65326FFD3803}"/>
              </a:ext>
            </a:extLst>
          </p:cNvPr>
          <p:cNvPicPr>
            <a:picLocks noChangeAspect="1"/>
          </p:cNvPicPr>
          <p:nvPr/>
        </p:nvPicPr>
        <p:blipFill>
          <a:blip r:embed="rId10"/>
          <a:stretch>
            <a:fillRect/>
          </a:stretch>
        </p:blipFill>
        <p:spPr>
          <a:xfrm>
            <a:off x="16747490" y="6961224"/>
            <a:ext cx="4173166" cy="3878588"/>
          </a:xfrm>
          <a:prstGeom prst="rect">
            <a:avLst/>
          </a:prstGeom>
        </p:spPr>
      </p:pic>
      <p:cxnSp>
        <p:nvCxnSpPr>
          <p:cNvPr id="19" name="Connector: Curved 18">
            <a:extLst>
              <a:ext uri="{FF2B5EF4-FFF2-40B4-BE49-F238E27FC236}">
                <a16:creationId xmlns:a16="http://schemas.microsoft.com/office/drawing/2014/main" id="{CF1ABAB2-B3DA-368E-4EFA-975410636579}"/>
              </a:ext>
            </a:extLst>
          </p:cNvPr>
          <p:cNvCxnSpPr>
            <a:cxnSpLocks/>
          </p:cNvCxnSpPr>
          <p:nvPr/>
        </p:nvCxnSpPr>
        <p:spPr>
          <a:xfrm flipV="1">
            <a:off x="20876191" y="7047453"/>
            <a:ext cx="1674749" cy="659906"/>
          </a:xfrm>
          <a:prstGeom prst="curvedConnector3">
            <a:avLst/>
          </a:prstGeom>
          <a:ln>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Connector: Curved 19">
            <a:extLst>
              <a:ext uri="{FF2B5EF4-FFF2-40B4-BE49-F238E27FC236}">
                <a16:creationId xmlns:a16="http://schemas.microsoft.com/office/drawing/2014/main" id="{3F0969DF-9B4E-EF68-F560-4B514D5DB878}"/>
              </a:ext>
            </a:extLst>
          </p:cNvPr>
          <p:cNvCxnSpPr>
            <a:cxnSpLocks/>
          </p:cNvCxnSpPr>
          <p:nvPr/>
        </p:nvCxnSpPr>
        <p:spPr>
          <a:xfrm flipV="1">
            <a:off x="20939032" y="10254552"/>
            <a:ext cx="1905026" cy="333155"/>
          </a:xfrm>
          <a:prstGeom prst="curvedConnector3">
            <a:avLst>
              <a:gd name="adj1" fmla="val 50000"/>
            </a:avLst>
          </a:prstGeom>
          <a:ln>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or: Curved 23">
            <a:extLst>
              <a:ext uri="{FF2B5EF4-FFF2-40B4-BE49-F238E27FC236}">
                <a16:creationId xmlns:a16="http://schemas.microsoft.com/office/drawing/2014/main" id="{D4219057-2A92-C0A9-B54A-B14E148A6D82}"/>
              </a:ext>
            </a:extLst>
          </p:cNvPr>
          <p:cNvCxnSpPr>
            <a:cxnSpLocks/>
          </p:cNvCxnSpPr>
          <p:nvPr/>
        </p:nvCxnSpPr>
        <p:spPr>
          <a:xfrm flipV="1">
            <a:off x="20939032" y="8653291"/>
            <a:ext cx="1810826" cy="599521"/>
          </a:xfrm>
          <a:prstGeom prst="curvedConnector3">
            <a:avLst/>
          </a:prstGeom>
          <a:ln>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28" name="Oval 27">
            <a:extLst>
              <a:ext uri="{FF2B5EF4-FFF2-40B4-BE49-F238E27FC236}">
                <a16:creationId xmlns:a16="http://schemas.microsoft.com/office/drawing/2014/main" id="{57DE6273-D2DD-941F-E80E-27657C058DAC}"/>
              </a:ext>
            </a:extLst>
          </p:cNvPr>
          <p:cNvSpPr/>
          <p:nvPr/>
        </p:nvSpPr>
        <p:spPr>
          <a:xfrm>
            <a:off x="22555690" y="6027410"/>
            <a:ext cx="4761737" cy="1898868"/>
          </a:xfrm>
          <a:prstGeom prst="ellipse">
            <a:avLst/>
          </a:prstGeom>
          <a:solidFill>
            <a:srgbClr val="92D050"/>
          </a:solidFill>
          <a:ln>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Highly porous with tunable surface chemistry</a:t>
            </a:r>
          </a:p>
        </p:txBody>
      </p:sp>
      <p:sp>
        <p:nvSpPr>
          <p:cNvPr id="29" name="Oval 28">
            <a:extLst>
              <a:ext uri="{FF2B5EF4-FFF2-40B4-BE49-F238E27FC236}">
                <a16:creationId xmlns:a16="http://schemas.microsoft.com/office/drawing/2014/main" id="{F0BB5FE1-CE95-0AEC-CCC3-D31BB613610A}"/>
              </a:ext>
            </a:extLst>
          </p:cNvPr>
          <p:cNvSpPr/>
          <p:nvPr/>
        </p:nvSpPr>
        <p:spPr>
          <a:xfrm>
            <a:off x="22768234" y="7995063"/>
            <a:ext cx="3195258" cy="1221042"/>
          </a:xfrm>
          <a:prstGeom prst="ellipse">
            <a:avLst/>
          </a:prstGeom>
          <a:solidFill>
            <a:srgbClr val="92D050"/>
          </a:solidFill>
          <a:ln>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Thermally stable</a:t>
            </a:r>
          </a:p>
        </p:txBody>
      </p:sp>
      <p:sp>
        <p:nvSpPr>
          <p:cNvPr id="30" name="Oval 29">
            <a:extLst>
              <a:ext uri="{FF2B5EF4-FFF2-40B4-BE49-F238E27FC236}">
                <a16:creationId xmlns:a16="http://schemas.microsoft.com/office/drawing/2014/main" id="{C848BC2D-5BF7-71EB-C146-F16A90377829}"/>
              </a:ext>
            </a:extLst>
          </p:cNvPr>
          <p:cNvSpPr/>
          <p:nvPr/>
        </p:nvSpPr>
        <p:spPr>
          <a:xfrm>
            <a:off x="22862434" y="9516431"/>
            <a:ext cx="3622091" cy="1496286"/>
          </a:xfrm>
          <a:prstGeom prst="ellipse">
            <a:avLst/>
          </a:prstGeom>
          <a:solidFill>
            <a:srgbClr val="92D050"/>
          </a:solidFill>
          <a:ln>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Few studies reported</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TotalTime>
  <Words>319</Words>
  <Application>Microsoft Office PowerPoint</Application>
  <PresentationFormat>Custom</PresentationFormat>
  <Paragraphs>36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Rounded</vt:lpstr>
      <vt:lpstr>Calibri</vt:lpstr>
      <vt:lpstr>Courier New</vt:lpstr>
      <vt:lpstr>Verdana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Julieth Kakwaya</cp:lastModifiedBy>
  <cp:revision>3</cp:revision>
  <dcterms:modified xsi:type="dcterms:W3CDTF">2025-07-02T13:49:46Z</dcterms:modified>
</cp:coreProperties>
</file>