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0279975" cy="428085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RL11F1XQeza5i5MEA4dV/Pigmt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1" d="100"/>
          <a:sy n="31" d="100"/>
        </p:scale>
        <p:origin x="264" y="16"/>
      </p:cViewPr>
      <p:guideLst>
        <p:guide orient="horz" pos="13483"/>
        <p:guide pos="9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217738" y="685800"/>
            <a:ext cx="24225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2270999" y="13298400"/>
            <a:ext cx="25737979" cy="9176085"/>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4541997" y="24258164"/>
            <a:ext cx="21195983" cy="10939956"/>
          </a:xfrm>
          <a:prstGeom prst="rect">
            <a:avLst/>
          </a:prstGeom>
          <a:noFill/>
          <a:ln>
            <a:noFill/>
          </a:ln>
        </p:spPr>
        <p:txBody>
          <a:bodyPr spcFirstLastPara="1" wrap="square" lIns="417625" tIns="208800" rIns="417625" bIns="208800" anchor="t" anchorCtr="0">
            <a:normAutofit/>
          </a:bodyPr>
          <a:lstStyle>
            <a:lvl1pPr lvl="0" algn="ctr">
              <a:spcBef>
                <a:spcPts val="2920"/>
              </a:spcBef>
              <a:spcAft>
                <a:spcPts val="0"/>
              </a:spcAft>
              <a:buClr>
                <a:srgbClr val="888888"/>
              </a:buClr>
              <a:buSzPts val="14600"/>
              <a:buNone/>
              <a:defRPr>
                <a:solidFill>
                  <a:srgbClr val="888888"/>
                </a:solidFill>
              </a:defRPr>
            </a:lvl1pPr>
            <a:lvl2pPr lvl="1" algn="ctr">
              <a:spcBef>
                <a:spcPts val="2560"/>
              </a:spcBef>
              <a:spcAft>
                <a:spcPts val="0"/>
              </a:spcAft>
              <a:buClr>
                <a:srgbClr val="888888"/>
              </a:buClr>
              <a:buSzPts val="12800"/>
              <a:buNone/>
              <a:defRPr>
                <a:solidFill>
                  <a:srgbClr val="888888"/>
                </a:solidFill>
              </a:defRPr>
            </a:lvl2pPr>
            <a:lvl3pPr lvl="2" algn="ctr">
              <a:spcBef>
                <a:spcPts val="2200"/>
              </a:spcBef>
              <a:spcAft>
                <a:spcPts val="0"/>
              </a:spcAft>
              <a:buClr>
                <a:srgbClr val="888888"/>
              </a:buClr>
              <a:buSzPts val="11000"/>
              <a:buNone/>
              <a:defRPr>
                <a:solidFill>
                  <a:srgbClr val="888888"/>
                </a:solidFill>
              </a:defRPr>
            </a:lvl3pPr>
            <a:lvl4pPr lvl="3" algn="ctr">
              <a:spcBef>
                <a:spcPts val="1820"/>
              </a:spcBef>
              <a:spcAft>
                <a:spcPts val="0"/>
              </a:spcAft>
              <a:buClr>
                <a:srgbClr val="888888"/>
              </a:buClr>
              <a:buSzPts val="9100"/>
              <a:buNone/>
              <a:defRPr>
                <a:solidFill>
                  <a:srgbClr val="888888"/>
                </a:solidFill>
              </a:defRPr>
            </a:lvl4pPr>
            <a:lvl5pPr lvl="4" algn="ctr">
              <a:spcBef>
                <a:spcPts val="1820"/>
              </a:spcBef>
              <a:spcAft>
                <a:spcPts val="0"/>
              </a:spcAft>
              <a:buClr>
                <a:srgbClr val="888888"/>
              </a:buClr>
              <a:buSzPts val="9100"/>
              <a:buNone/>
              <a:defRPr>
                <a:solidFill>
                  <a:srgbClr val="888888"/>
                </a:solidFill>
              </a:defRPr>
            </a:lvl5pPr>
            <a:lvl6pPr lvl="5" algn="ctr">
              <a:spcBef>
                <a:spcPts val="1820"/>
              </a:spcBef>
              <a:spcAft>
                <a:spcPts val="0"/>
              </a:spcAft>
              <a:buClr>
                <a:srgbClr val="888888"/>
              </a:buClr>
              <a:buSzPts val="9100"/>
              <a:buNone/>
              <a:defRPr>
                <a:solidFill>
                  <a:srgbClr val="888888"/>
                </a:solidFill>
              </a:defRPr>
            </a:lvl6pPr>
            <a:lvl7pPr lvl="6" algn="ctr">
              <a:spcBef>
                <a:spcPts val="1820"/>
              </a:spcBef>
              <a:spcAft>
                <a:spcPts val="0"/>
              </a:spcAft>
              <a:buClr>
                <a:srgbClr val="888888"/>
              </a:buClr>
              <a:buSzPts val="9100"/>
              <a:buNone/>
              <a:defRPr>
                <a:solidFill>
                  <a:srgbClr val="888888"/>
                </a:solidFill>
              </a:defRPr>
            </a:lvl7pPr>
            <a:lvl8pPr lvl="7" algn="ctr">
              <a:spcBef>
                <a:spcPts val="1820"/>
              </a:spcBef>
              <a:spcAft>
                <a:spcPts val="0"/>
              </a:spcAft>
              <a:buClr>
                <a:srgbClr val="888888"/>
              </a:buClr>
              <a:buSzPts val="9100"/>
              <a:buNone/>
              <a:defRPr>
                <a:solidFill>
                  <a:srgbClr val="888888"/>
                </a:solidFill>
              </a:defRPr>
            </a:lvl8pPr>
            <a:lvl9pPr lvl="8" algn="ctr">
              <a:spcBef>
                <a:spcPts val="1820"/>
              </a:spcBef>
              <a:spcAft>
                <a:spcPts val="0"/>
              </a:spcAft>
              <a:buClr>
                <a:srgbClr val="888888"/>
              </a:buClr>
              <a:buSzPts val="9100"/>
              <a:buNone/>
              <a:defRPr>
                <a:solidFill>
                  <a:srgbClr val="888888"/>
                </a:solidFill>
              </a:defRPr>
            </a:lvl9pPr>
          </a:lstStyle>
          <a:p>
            <a:endParaRPr/>
          </a:p>
        </p:txBody>
      </p:sp>
      <p:sp>
        <p:nvSpPr>
          <p:cNvPr id="18" name="Google Shape;18;p3"/>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1014165" y="10488497"/>
            <a:ext cx="28251646" cy="27251978"/>
          </a:xfrm>
          <a:prstGeom prst="rect">
            <a:avLst/>
          </a:prstGeom>
          <a:noFill/>
          <a:ln>
            <a:noFill/>
          </a:ln>
        </p:spPr>
        <p:txBody>
          <a:bodyPr spcFirstLastPara="1" wrap="square" lIns="417625" tIns="208800" rIns="417625" bIns="2088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7096491" y="16570824"/>
            <a:ext cx="36525976" cy="681299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6781831" y="10010163"/>
            <a:ext cx="36525976" cy="19934317"/>
          </a:xfrm>
          <a:prstGeom prst="rect">
            <a:avLst/>
          </a:prstGeom>
          <a:noFill/>
          <a:ln>
            <a:noFill/>
          </a:ln>
        </p:spPr>
        <p:txBody>
          <a:bodyPr spcFirstLastPara="1" wrap="square" lIns="417625" tIns="208800" rIns="417625" bIns="2088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1513999" y="9988663"/>
            <a:ext cx="27251978" cy="28251646"/>
          </a:xfrm>
          <a:prstGeom prst="rect">
            <a:avLst/>
          </a:prstGeom>
          <a:noFill/>
          <a:ln>
            <a:noFill/>
          </a:ln>
        </p:spPr>
        <p:txBody>
          <a:bodyPr spcFirstLastPara="1" wrap="square" lIns="417625" tIns="208800" rIns="417625" bIns="2088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2391911" y="27508444"/>
            <a:ext cx="25737979" cy="8502249"/>
          </a:xfrm>
          <a:prstGeom prst="rect">
            <a:avLst/>
          </a:prstGeom>
          <a:noFill/>
          <a:ln>
            <a:noFill/>
          </a:ln>
        </p:spPr>
        <p:txBody>
          <a:bodyPr spcFirstLastPara="1" wrap="square" lIns="417625" tIns="208800" rIns="417625" bIns="208800" anchor="t" anchorCtr="0">
            <a:normAutofit/>
          </a:bodyPr>
          <a:lstStyle>
            <a:lvl1pPr lvl="0" algn="l">
              <a:spcBef>
                <a:spcPts val="0"/>
              </a:spcBef>
              <a:spcAft>
                <a:spcPts val="0"/>
              </a:spcAft>
              <a:buClr>
                <a:schemeClr val="dk1"/>
              </a:buClr>
              <a:buSzPts val="18300"/>
              <a:buFont typeface="Calibri"/>
              <a:buNone/>
              <a:defRPr sz="183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2391911" y="18144085"/>
            <a:ext cx="25737979" cy="9364360"/>
          </a:xfrm>
          <a:prstGeom prst="rect">
            <a:avLst/>
          </a:prstGeom>
          <a:noFill/>
          <a:ln>
            <a:noFill/>
          </a:ln>
        </p:spPr>
        <p:txBody>
          <a:bodyPr spcFirstLastPara="1" wrap="square" lIns="417625" tIns="208800" rIns="417625" bIns="208800" anchor="b" anchorCtr="0">
            <a:normAutofit/>
          </a:bodyPr>
          <a:lstStyle>
            <a:lvl1pPr marL="457200" lvl="0" indent="-228600" algn="l">
              <a:spcBef>
                <a:spcPts val="1820"/>
              </a:spcBef>
              <a:spcAft>
                <a:spcPts val="0"/>
              </a:spcAft>
              <a:buClr>
                <a:srgbClr val="888888"/>
              </a:buClr>
              <a:buSzPts val="9100"/>
              <a:buNone/>
              <a:defRPr sz="9100">
                <a:solidFill>
                  <a:srgbClr val="888888"/>
                </a:solidFill>
              </a:defRPr>
            </a:lvl1pPr>
            <a:lvl2pPr marL="914400" lvl="1" indent="-228600" algn="l">
              <a:spcBef>
                <a:spcPts val="1640"/>
              </a:spcBef>
              <a:spcAft>
                <a:spcPts val="0"/>
              </a:spcAft>
              <a:buClr>
                <a:srgbClr val="888888"/>
              </a:buClr>
              <a:buSzPts val="8200"/>
              <a:buNone/>
              <a:defRPr sz="8200">
                <a:solidFill>
                  <a:srgbClr val="888888"/>
                </a:solidFill>
              </a:defRPr>
            </a:lvl2pPr>
            <a:lvl3pPr marL="1371600" lvl="2" indent="-228600" algn="l">
              <a:spcBef>
                <a:spcPts val="1460"/>
              </a:spcBef>
              <a:spcAft>
                <a:spcPts val="0"/>
              </a:spcAft>
              <a:buClr>
                <a:srgbClr val="888888"/>
              </a:buClr>
              <a:buSzPts val="7300"/>
              <a:buNone/>
              <a:defRPr sz="7300">
                <a:solidFill>
                  <a:srgbClr val="888888"/>
                </a:solidFill>
              </a:defRPr>
            </a:lvl3pPr>
            <a:lvl4pPr marL="1828800" lvl="3" indent="-228600" algn="l">
              <a:spcBef>
                <a:spcPts val="1280"/>
              </a:spcBef>
              <a:spcAft>
                <a:spcPts val="0"/>
              </a:spcAft>
              <a:buClr>
                <a:srgbClr val="888888"/>
              </a:buClr>
              <a:buSzPts val="6400"/>
              <a:buNone/>
              <a:defRPr sz="6400">
                <a:solidFill>
                  <a:srgbClr val="888888"/>
                </a:solidFill>
              </a:defRPr>
            </a:lvl4pPr>
            <a:lvl5pPr marL="2286000" lvl="4" indent="-228600" algn="l">
              <a:spcBef>
                <a:spcPts val="1280"/>
              </a:spcBef>
              <a:spcAft>
                <a:spcPts val="0"/>
              </a:spcAft>
              <a:buClr>
                <a:srgbClr val="888888"/>
              </a:buClr>
              <a:buSzPts val="6400"/>
              <a:buNone/>
              <a:defRPr sz="6400">
                <a:solidFill>
                  <a:srgbClr val="888888"/>
                </a:solidFill>
              </a:defRPr>
            </a:lvl5pPr>
            <a:lvl6pPr marL="2743200" lvl="5" indent="-228600" algn="l">
              <a:spcBef>
                <a:spcPts val="1280"/>
              </a:spcBef>
              <a:spcAft>
                <a:spcPts val="0"/>
              </a:spcAft>
              <a:buClr>
                <a:srgbClr val="888888"/>
              </a:buClr>
              <a:buSzPts val="6400"/>
              <a:buNone/>
              <a:defRPr sz="6400">
                <a:solidFill>
                  <a:srgbClr val="888888"/>
                </a:solidFill>
              </a:defRPr>
            </a:lvl6pPr>
            <a:lvl7pPr marL="3200400" lvl="6" indent="-228600" algn="l">
              <a:spcBef>
                <a:spcPts val="1280"/>
              </a:spcBef>
              <a:spcAft>
                <a:spcPts val="0"/>
              </a:spcAft>
              <a:buClr>
                <a:srgbClr val="888888"/>
              </a:buClr>
              <a:buSzPts val="6400"/>
              <a:buNone/>
              <a:defRPr sz="6400">
                <a:solidFill>
                  <a:srgbClr val="888888"/>
                </a:solidFill>
              </a:defRPr>
            </a:lvl7pPr>
            <a:lvl8pPr marL="3657600" lvl="7" indent="-228600" algn="l">
              <a:spcBef>
                <a:spcPts val="1280"/>
              </a:spcBef>
              <a:spcAft>
                <a:spcPts val="0"/>
              </a:spcAft>
              <a:buClr>
                <a:srgbClr val="888888"/>
              </a:buClr>
              <a:buSzPts val="6400"/>
              <a:buNone/>
              <a:defRPr sz="6400">
                <a:solidFill>
                  <a:srgbClr val="888888"/>
                </a:solidFill>
              </a:defRPr>
            </a:lvl8pPr>
            <a:lvl9pPr marL="4114800" lvl="8" indent="-228600" algn="l">
              <a:spcBef>
                <a:spcPts val="1280"/>
              </a:spcBef>
              <a:spcAft>
                <a:spcPts val="0"/>
              </a:spcAft>
              <a:buClr>
                <a:srgbClr val="888888"/>
              </a:buClr>
              <a:buSzPts val="6400"/>
              <a:buNone/>
              <a:defRPr sz="6400">
                <a:solidFill>
                  <a:srgbClr val="888888"/>
                </a:solidFill>
              </a:defRPr>
            </a:lvl9pPr>
          </a:lstStyle>
          <a:p>
            <a:endParaRPr/>
          </a:p>
        </p:txBody>
      </p:sp>
      <p:sp>
        <p:nvSpPr>
          <p:cNvPr id="30" name="Google Shape;30;p5"/>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1513999" y="9988663"/>
            <a:ext cx="13373656" cy="28251646"/>
          </a:xfrm>
          <a:prstGeom prst="rect">
            <a:avLst/>
          </a:prstGeom>
          <a:noFill/>
          <a:ln>
            <a:noFill/>
          </a:ln>
        </p:spPr>
        <p:txBody>
          <a:bodyPr spcFirstLastPara="1" wrap="square" lIns="417625" tIns="208800" rIns="417625" bIns="208800" anchor="t" anchorCtr="0">
            <a:normAutofit/>
          </a:bodyPr>
          <a:lstStyle>
            <a:lvl1pPr marL="457200" lvl="0" indent="-1041400" algn="l">
              <a:spcBef>
                <a:spcPts val="2560"/>
              </a:spcBef>
              <a:spcAft>
                <a:spcPts val="0"/>
              </a:spcAft>
              <a:buClr>
                <a:schemeClr val="dk1"/>
              </a:buClr>
              <a:buSzPts val="12800"/>
              <a:buChar char="•"/>
              <a:defRPr sz="12800"/>
            </a:lvl1pPr>
            <a:lvl2pPr marL="914400" lvl="1" indent="-927100" algn="l">
              <a:spcBef>
                <a:spcPts val="2200"/>
              </a:spcBef>
              <a:spcAft>
                <a:spcPts val="0"/>
              </a:spcAft>
              <a:buClr>
                <a:schemeClr val="dk1"/>
              </a:buClr>
              <a:buSzPts val="11000"/>
              <a:buChar char="–"/>
              <a:defRPr sz="11000"/>
            </a:lvl2pPr>
            <a:lvl3pPr marL="1371600" lvl="2" indent="-806450" algn="l">
              <a:spcBef>
                <a:spcPts val="1820"/>
              </a:spcBef>
              <a:spcAft>
                <a:spcPts val="0"/>
              </a:spcAft>
              <a:buClr>
                <a:schemeClr val="dk1"/>
              </a:buClr>
              <a:buSzPts val="9100"/>
              <a:buChar char="•"/>
              <a:defRPr sz="9100"/>
            </a:lvl3pPr>
            <a:lvl4pPr marL="1828800" lvl="3" indent="-749300" algn="l">
              <a:spcBef>
                <a:spcPts val="1640"/>
              </a:spcBef>
              <a:spcAft>
                <a:spcPts val="0"/>
              </a:spcAft>
              <a:buClr>
                <a:schemeClr val="dk1"/>
              </a:buClr>
              <a:buSzPts val="8200"/>
              <a:buChar char="–"/>
              <a:defRPr sz="8200"/>
            </a:lvl4pPr>
            <a:lvl5pPr marL="2286000" lvl="4" indent="-749300" algn="l">
              <a:spcBef>
                <a:spcPts val="1640"/>
              </a:spcBef>
              <a:spcAft>
                <a:spcPts val="0"/>
              </a:spcAft>
              <a:buClr>
                <a:schemeClr val="dk1"/>
              </a:buClr>
              <a:buSzPts val="8200"/>
              <a:buChar char="»"/>
              <a:defRPr sz="8200"/>
            </a:lvl5pPr>
            <a:lvl6pPr marL="2743200" lvl="5" indent="-749300" algn="l">
              <a:spcBef>
                <a:spcPts val="1640"/>
              </a:spcBef>
              <a:spcAft>
                <a:spcPts val="0"/>
              </a:spcAft>
              <a:buClr>
                <a:schemeClr val="dk1"/>
              </a:buClr>
              <a:buSzPts val="8200"/>
              <a:buChar char="•"/>
              <a:defRPr sz="8200"/>
            </a:lvl6pPr>
            <a:lvl7pPr marL="3200400" lvl="6" indent="-749300" algn="l">
              <a:spcBef>
                <a:spcPts val="1640"/>
              </a:spcBef>
              <a:spcAft>
                <a:spcPts val="0"/>
              </a:spcAft>
              <a:buClr>
                <a:schemeClr val="dk1"/>
              </a:buClr>
              <a:buSzPts val="8200"/>
              <a:buChar char="•"/>
              <a:defRPr sz="8200"/>
            </a:lvl7pPr>
            <a:lvl8pPr marL="3657600" lvl="7" indent="-749300" algn="l">
              <a:spcBef>
                <a:spcPts val="1640"/>
              </a:spcBef>
              <a:spcAft>
                <a:spcPts val="0"/>
              </a:spcAft>
              <a:buClr>
                <a:schemeClr val="dk1"/>
              </a:buClr>
              <a:buSzPts val="8200"/>
              <a:buChar char="•"/>
              <a:defRPr sz="8200"/>
            </a:lvl8pPr>
            <a:lvl9pPr marL="4114800" lvl="8" indent="-749300" algn="l">
              <a:spcBef>
                <a:spcPts val="1640"/>
              </a:spcBef>
              <a:spcAft>
                <a:spcPts val="0"/>
              </a:spcAft>
              <a:buClr>
                <a:schemeClr val="dk1"/>
              </a:buClr>
              <a:buSzPts val="8200"/>
              <a:buChar char="•"/>
              <a:defRPr sz="8200"/>
            </a:lvl9pPr>
          </a:lstStyle>
          <a:p>
            <a:endParaRPr/>
          </a:p>
        </p:txBody>
      </p:sp>
      <p:sp>
        <p:nvSpPr>
          <p:cNvPr id="36" name="Google Shape;36;p6"/>
          <p:cNvSpPr txBox="1">
            <a:spLocks noGrp="1"/>
          </p:cNvSpPr>
          <p:nvPr>
            <p:ph type="body" idx="2"/>
          </p:nvPr>
        </p:nvSpPr>
        <p:spPr>
          <a:xfrm>
            <a:off x="15392321" y="9988663"/>
            <a:ext cx="13373656" cy="28251646"/>
          </a:xfrm>
          <a:prstGeom prst="rect">
            <a:avLst/>
          </a:prstGeom>
          <a:noFill/>
          <a:ln>
            <a:noFill/>
          </a:ln>
        </p:spPr>
        <p:txBody>
          <a:bodyPr spcFirstLastPara="1" wrap="square" lIns="417625" tIns="208800" rIns="417625" bIns="208800" anchor="t" anchorCtr="0">
            <a:normAutofit/>
          </a:bodyPr>
          <a:lstStyle>
            <a:lvl1pPr marL="457200" lvl="0" indent="-1041400" algn="l">
              <a:spcBef>
                <a:spcPts val="2560"/>
              </a:spcBef>
              <a:spcAft>
                <a:spcPts val="0"/>
              </a:spcAft>
              <a:buClr>
                <a:schemeClr val="dk1"/>
              </a:buClr>
              <a:buSzPts val="12800"/>
              <a:buChar char="•"/>
              <a:defRPr sz="12800"/>
            </a:lvl1pPr>
            <a:lvl2pPr marL="914400" lvl="1" indent="-927100" algn="l">
              <a:spcBef>
                <a:spcPts val="2200"/>
              </a:spcBef>
              <a:spcAft>
                <a:spcPts val="0"/>
              </a:spcAft>
              <a:buClr>
                <a:schemeClr val="dk1"/>
              </a:buClr>
              <a:buSzPts val="11000"/>
              <a:buChar char="–"/>
              <a:defRPr sz="11000"/>
            </a:lvl2pPr>
            <a:lvl3pPr marL="1371600" lvl="2" indent="-806450" algn="l">
              <a:spcBef>
                <a:spcPts val="1820"/>
              </a:spcBef>
              <a:spcAft>
                <a:spcPts val="0"/>
              </a:spcAft>
              <a:buClr>
                <a:schemeClr val="dk1"/>
              </a:buClr>
              <a:buSzPts val="9100"/>
              <a:buChar char="•"/>
              <a:defRPr sz="9100"/>
            </a:lvl3pPr>
            <a:lvl4pPr marL="1828800" lvl="3" indent="-749300" algn="l">
              <a:spcBef>
                <a:spcPts val="1640"/>
              </a:spcBef>
              <a:spcAft>
                <a:spcPts val="0"/>
              </a:spcAft>
              <a:buClr>
                <a:schemeClr val="dk1"/>
              </a:buClr>
              <a:buSzPts val="8200"/>
              <a:buChar char="–"/>
              <a:defRPr sz="8200"/>
            </a:lvl4pPr>
            <a:lvl5pPr marL="2286000" lvl="4" indent="-749300" algn="l">
              <a:spcBef>
                <a:spcPts val="1640"/>
              </a:spcBef>
              <a:spcAft>
                <a:spcPts val="0"/>
              </a:spcAft>
              <a:buClr>
                <a:schemeClr val="dk1"/>
              </a:buClr>
              <a:buSzPts val="8200"/>
              <a:buChar char="»"/>
              <a:defRPr sz="8200"/>
            </a:lvl5pPr>
            <a:lvl6pPr marL="2743200" lvl="5" indent="-749300" algn="l">
              <a:spcBef>
                <a:spcPts val="1640"/>
              </a:spcBef>
              <a:spcAft>
                <a:spcPts val="0"/>
              </a:spcAft>
              <a:buClr>
                <a:schemeClr val="dk1"/>
              </a:buClr>
              <a:buSzPts val="8200"/>
              <a:buChar char="•"/>
              <a:defRPr sz="8200"/>
            </a:lvl6pPr>
            <a:lvl7pPr marL="3200400" lvl="6" indent="-749300" algn="l">
              <a:spcBef>
                <a:spcPts val="1640"/>
              </a:spcBef>
              <a:spcAft>
                <a:spcPts val="0"/>
              </a:spcAft>
              <a:buClr>
                <a:schemeClr val="dk1"/>
              </a:buClr>
              <a:buSzPts val="8200"/>
              <a:buChar char="•"/>
              <a:defRPr sz="8200"/>
            </a:lvl7pPr>
            <a:lvl8pPr marL="3657600" lvl="7" indent="-749300" algn="l">
              <a:spcBef>
                <a:spcPts val="1640"/>
              </a:spcBef>
              <a:spcAft>
                <a:spcPts val="0"/>
              </a:spcAft>
              <a:buClr>
                <a:schemeClr val="dk1"/>
              </a:buClr>
              <a:buSzPts val="8200"/>
              <a:buChar char="•"/>
              <a:defRPr sz="8200"/>
            </a:lvl8pPr>
            <a:lvl9pPr marL="4114800" lvl="8" indent="-749300" algn="l">
              <a:spcBef>
                <a:spcPts val="1640"/>
              </a:spcBef>
              <a:spcAft>
                <a:spcPts val="0"/>
              </a:spcAft>
              <a:buClr>
                <a:schemeClr val="dk1"/>
              </a:buClr>
              <a:buSzPts val="8200"/>
              <a:buChar char="•"/>
              <a:defRPr sz="8200"/>
            </a:lvl9pPr>
          </a:lstStyle>
          <a:p>
            <a:endParaRPr/>
          </a:p>
        </p:txBody>
      </p:sp>
      <p:sp>
        <p:nvSpPr>
          <p:cNvPr id="37" name="Google Shape;37;p6"/>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20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1514002" y="9582375"/>
            <a:ext cx="13378914" cy="3993477"/>
          </a:xfrm>
          <a:prstGeom prst="rect">
            <a:avLst/>
          </a:prstGeom>
          <a:noFill/>
          <a:ln>
            <a:noFill/>
          </a:ln>
        </p:spPr>
        <p:txBody>
          <a:bodyPr spcFirstLastPara="1" wrap="square" lIns="417625" tIns="208800" rIns="417625" bIns="208800" anchor="b" anchorCtr="0">
            <a:normAutofit/>
          </a:bodyPr>
          <a:lstStyle>
            <a:lvl1pPr marL="457200" lvl="0" indent="-228600" algn="l">
              <a:spcBef>
                <a:spcPts val="2200"/>
              </a:spcBef>
              <a:spcAft>
                <a:spcPts val="0"/>
              </a:spcAft>
              <a:buClr>
                <a:schemeClr val="dk1"/>
              </a:buClr>
              <a:buSzPts val="11000"/>
              <a:buNone/>
              <a:defRPr sz="11000" b="1"/>
            </a:lvl1pPr>
            <a:lvl2pPr marL="914400" lvl="1" indent="-228600" algn="l">
              <a:spcBef>
                <a:spcPts val="1820"/>
              </a:spcBef>
              <a:spcAft>
                <a:spcPts val="0"/>
              </a:spcAft>
              <a:buClr>
                <a:schemeClr val="dk1"/>
              </a:buClr>
              <a:buSzPts val="9100"/>
              <a:buNone/>
              <a:defRPr sz="9100" b="1"/>
            </a:lvl2pPr>
            <a:lvl3pPr marL="1371600" lvl="2" indent="-228600" algn="l">
              <a:spcBef>
                <a:spcPts val="1640"/>
              </a:spcBef>
              <a:spcAft>
                <a:spcPts val="0"/>
              </a:spcAft>
              <a:buClr>
                <a:schemeClr val="dk1"/>
              </a:buClr>
              <a:buSzPts val="8200"/>
              <a:buNone/>
              <a:defRPr sz="8200" b="1"/>
            </a:lvl3pPr>
            <a:lvl4pPr marL="1828800" lvl="3" indent="-228600" algn="l">
              <a:spcBef>
                <a:spcPts val="1460"/>
              </a:spcBef>
              <a:spcAft>
                <a:spcPts val="0"/>
              </a:spcAft>
              <a:buClr>
                <a:schemeClr val="dk1"/>
              </a:buClr>
              <a:buSzPts val="7300"/>
              <a:buNone/>
              <a:defRPr sz="7300" b="1"/>
            </a:lvl4pPr>
            <a:lvl5pPr marL="2286000" lvl="4" indent="-228600" algn="l">
              <a:spcBef>
                <a:spcPts val="1460"/>
              </a:spcBef>
              <a:spcAft>
                <a:spcPts val="0"/>
              </a:spcAft>
              <a:buClr>
                <a:schemeClr val="dk1"/>
              </a:buClr>
              <a:buSzPts val="7300"/>
              <a:buNone/>
              <a:defRPr sz="7300" b="1"/>
            </a:lvl5pPr>
            <a:lvl6pPr marL="2743200" lvl="5" indent="-228600" algn="l">
              <a:spcBef>
                <a:spcPts val="1460"/>
              </a:spcBef>
              <a:spcAft>
                <a:spcPts val="0"/>
              </a:spcAft>
              <a:buClr>
                <a:schemeClr val="dk1"/>
              </a:buClr>
              <a:buSzPts val="7300"/>
              <a:buNone/>
              <a:defRPr sz="7300" b="1"/>
            </a:lvl6pPr>
            <a:lvl7pPr marL="3200400" lvl="6" indent="-228600" algn="l">
              <a:spcBef>
                <a:spcPts val="1460"/>
              </a:spcBef>
              <a:spcAft>
                <a:spcPts val="0"/>
              </a:spcAft>
              <a:buClr>
                <a:schemeClr val="dk1"/>
              </a:buClr>
              <a:buSzPts val="7300"/>
              <a:buNone/>
              <a:defRPr sz="7300" b="1"/>
            </a:lvl7pPr>
            <a:lvl8pPr marL="3657600" lvl="7" indent="-228600" algn="l">
              <a:spcBef>
                <a:spcPts val="1460"/>
              </a:spcBef>
              <a:spcAft>
                <a:spcPts val="0"/>
              </a:spcAft>
              <a:buClr>
                <a:schemeClr val="dk1"/>
              </a:buClr>
              <a:buSzPts val="7300"/>
              <a:buNone/>
              <a:defRPr sz="7300" b="1"/>
            </a:lvl8pPr>
            <a:lvl9pPr marL="4114800" lvl="8" indent="-228600" algn="l">
              <a:spcBef>
                <a:spcPts val="1460"/>
              </a:spcBef>
              <a:spcAft>
                <a:spcPts val="0"/>
              </a:spcAft>
              <a:buClr>
                <a:schemeClr val="dk1"/>
              </a:buClr>
              <a:buSzPts val="7300"/>
              <a:buNone/>
              <a:defRPr sz="7300" b="1"/>
            </a:lvl9pPr>
          </a:lstStyle>
          <a:p>
            <a:endParaRPr/>
          </a:p>
        </p:txBody>
      </p:sp>
      <p:sp>
        <p:nvSpPr>
          <p:cNvPr id="43" name="Google Shape;43;p7"/>
          <p:cNvSpPr txBox="1">
            <a:spLocks noGrp="1"/>
          </p:cNvSpPr>
          <p:nvPr>
            <p:ph type="body" idx="2"/>
          </p:nvPr>
        </p:nvSpPr>
        <p:spPr>
          <a:xfrm>
            <a:off x="1514002" y="13575850"/>
            <a:ext cx="13378914" cy="24664452"/>
          </a:xfrm>
          <a:prstGeom prst="rect">
            <a:avLst/>
          </a:prstGeom>
          <a:noFill/>
          <a:ln>
            <a:noFill/>
          </a:ln>
        </p:spPr>
        <p:txBody>
          <a:bodyPr spcFirstLastPara="1" wrap="square" lIns="417625" tIns="208800" rIns="417625" bIns="208800" anchor="t" anchorCtr="0">
            <a:normAutofit/>
          </a:bodyPr>
          <a:lstStyle>
            <a:lvl1pPr marL="457200" lvl="0" indent="-927100" algn="l">
              <a:spcBef>
                <a:spcPts val="2200"/>
              </a:spcBef>
              <a:spcAft>
                <a:spcPts val="0"/>
              </a:spcAft>
              <a:buClr>
                <a:schemeClr val="dk1"/>
              </a:buClr>
              <a:buSzPts val="11000"/>
              <a:buChar char="•"/>
              <a:defRPr sz="11000"/>
            </a:lvl1pPr>
            <a:lvl2pPr marL="914400" lvl="1" indent="-806450" algn="l">
              <a:spcBef>
                <a:spcPts val="1820"/>
              </a:spcBef>
              <a:spcAft>
                <a:spcPts val="0"/>
              </a:spcAft>
              <a:buClr>
                <a:schemeClr val="dk1"/>
              </a:buClr>
              <a:buSzPts val="9100"/>
              <a:buChar char="–"/>
              <a:defRPr sz="9100"/>
            </a:lvl2pPr>
            <a:lvl3pPr marL="1371600" lvl="2" indent="-749300" algn="l">
              <a:spcBef>
                <a:spcPts val="1640"/>
              </a:spcBef>
              <a:spcAft>
                <a:spcPts val="0"/>
              </a:spcAft>
              <a:buClr>
                <a:schemeClr val="dk1"/>
              </a:buClr>
              <a:buSzPts val="8200"/>
              <a:buChar char="•"/>
              <a:defRPr sz="8200"/>
            </a:lvl3pPr>
            <a:lvl4pPr marL="1828800" lvl="3" indent="-692150" algn="l">
              <a:spcBef>
                <a:spcPts val="1460"/>
              </a:spcBef>
              <a:spcAft>
                <a:spcPts val="0"/>
              </a:spcAft>
              <a:buClr>
                <a:schemeClr val="dk1"/>
              </a:buClr>
              <a:buSzPts val="7300"/>
              <a:buChar char="–"/>
              <a:defRPr sz="7300"/>
            </a:lvl4pPr>
            <a:lvl5pPr marL="2286000" lvl="4" indent="-692150" algn="l">
              <a:spcBef>
                <a:spcPts val="1460"/>
              </a:spcBef>
              <a:spcAft>
                <a:spcPts val="0"/>
              </a:spcAft>
              <a:buClr>
                <a:schemeClr val="dk1"/>
              </a:buClr>
              <a:buSzPts val="7300"/>
              <a:buChar char="»"/>
              <a:defRPr sz="7300"/>
            </a:lvl5pPr>
            <a:lvl6pPr marL="2743200" lvl="5" indent="-692150" algn="l">
              <a:spcBef>
                <a:spcPts val="1460"/>
              </a:spcBef>
              <a:spcAft>
                <a:spcPts val="0"/>
              </a:spcAft>
              <a:buClr>
                <a:schemeClr val="dk1"/>
              </a:buClr>
              <a:buSzPts val="7300"/>
              <a:buChar char="•"/>
              <a:defRPr sz="7300"/>
            </a:lvl6pPr>
            <a:lvl7pPr marL="3200400" lvl="6" indent="-692150" algn="l">
              <a:spcBef>
                <a:spcPts val="1460"/>
              </a:spcBef>
              <a:spcAft>
                <a:spcPts val="0"/>
              </a:spcAft>
              <a:buClr>
                <a:schemeClr val="dk1"/>
              </a:buClr>
              <a:buSzPts val="7300"/>
              <a:buChar char="•"/>
              <a:defRPr sz="7300"/>
            </a:lvl7pPr>
            <a:lvl8pPr marL="3657600" lvl="7" indent="-692150" algn="l">
              <a:spcBef>
                <a:spcPts val="1460"/>
              </a:spcBef>
              <a:spcAft>
                <a:spcPts val="0"/>
              </a:spcAft>
              <a:buClr>
                <a:schemeClr val="dk1"/>
              </a:buClr>
              <a:buSzPts val="7300"/>
              <a:buChar char="•"/>
              <a:defRPr sz="7300"/>
            </a:lvl8pPr>
            <a:lvl9pPr marL="4114800" lvl="8" indent="-692150" algn="l">
              <a:spcBef>
                <a:spcPts val="1460"/>
              </a:spcBef>
              <a:spcAft>
                <a:spcPts val="0"/>
              </a:spcAft>
              <a:buClr>
                <a:schemeClr val="dk1"/>
              </a:buClr>
              <a:buSzPts val="7300"/>
              <a:buChar char="•"/>
              <a:defRPr sz="7300"/>
            </a:lvl9pPr>
          </a:lstStyle>
          <a:p>
            <a:endParaRPr/>
          </a:p>
        </p:txBody>
      </p:sp>
      <p:sp>
        <p:nvSpPr>
          <p:cNvPr id="44" name="Google Shape;44;p7"/>
          <p:cNvSpPr txBox="1">
            <a:spLocks noGrp="1"/>
          </p:cNvSpPr>
          <p:nvPr>
            <p:ph type="body" idx="3"/>
          </p:nvPr>
        </p:nvSpPr>
        <p:spPr>
          <a:xfrm>
            <a:off x="15381810" y="9582375"/>
            <a:ext cx="13384168" cy="3993477"/>
          </a:xfrm>
          <a:prstGeom prst="rect">
            <a:avLst/>
          </a:prstGeom>
          <a:noFill/>
          <a:ln>
            <a:noFill/>
          </a:ln>
        </p:spPr>
        <p:txBody>
          <a:bodyPr spcFirstLastPara="1" wrap="square" lIns="417625" tIns="208800" rIns="417625" bIns="208800" anchor="b" anchorCtr="0">
            <a:normAutofit/>
          </a:bodyPr>
          <a:lstStyle>
            <a:lvl1pPr marL="457200" lvl="0" indent="-228600" algn="l">
              <a:spcBef>
                <a:spcPts val="2200"/>
              </a:spcBef>
              <a:spcAft>
                <a:spcPts val="0"/>
              </a:spcAft>
              <a:buClr>
                <a:schemeClr val="dk1"/>
              </a:buClr>
              <a:buSzPts val="11000"/>
              <a:buNone/>
              <a:defRPr sz="11000" b="1"/>
            </a:lvl1pPr>
            <a:lvl2pPr marL="914400" lvl="1" indent="-228600" algn="l">
              <a:spcBef>
                <a:spcPts val="1820"/>
              </a:spcBef>
              <a:spcAft>
                <a:spcPts val="0"/>
              </a:spcAft>
              <a:buClr>
                <a:schemeClr val="dk1"/>
              </a:buClr>
              <a:buSzPts val="9100"/>
              <a:buNone/>
              <a:defRPr sz="9100" b="1"/>
            </a:lvl2pPr>
            <a:lvl3pPr marL="1371600" lvl="2" indent="-228600" algn="l">
              <a:spcBef>
                <a:spcPts val="1640"/>
              </a:spcBef>
              <a:spcAft>
                <a:spcPts val="0"/>
              </a:spcAft>
              <a:buClr>
                <a:schemeClr val="dk1"/>
              </a:buClr>
              <a:buSzPts val="8200"/>
              <a:buNone/>
              <a:defRPr sz="8200" b="1"/>
            </a:lvl3pPr>
            <a:lvl4pPr marL="1828800" lvl="3" indent="-228600" algn="l">
              <a:spcBef>
                <a:spcPts val="1460"/>
              </a:spcBef>
              <a:spcAft>
                <a:spcPts val="0"/>
              </a:spcAft>
              <a:buClr>
                <a:schemeClr val="dk1"/>
              </a:buClr>
              <a:buSzPts val="7300"/>
              <a:buNone/>
              <a:defRPr sz="7300" b="1"/>
            </a:lvl4pPr>
            <a:lvl5pPr marL="2286000" lvl="4" indent="-228600" algn="l">
              <a:spcBef>
                <a:spcPts val="1460"/>
              </a:spcBef>
              <a:spcAft>
                <a:spcPts val="0"/>
              </a:spcAft>
              <a:buClr>
                <a:schemeClr val="dk1"/>
              </a:buClr>
              <a:buSzPts val="7300"/>
              <a:buNone/>
              <a:defRPr sz="7300" b="1"/>
            </a:lvl5pPr>
            <a:lvl6pPr marL="2743200" lvl="5" indent="-228600" algn="l">
              <a:spcBef>
                <a:spcPts val="1460"/>
              </a:spcBef>
              <a:spcAft>
                <a:spcPts val="0"/>
              </a:spcAft>
              <a:buClr>
                <a:schemeClr val="dk1"/>
              </a:buClr>
              <a:buSzPts val="7300"/>
              <a:buNone/>
              <a:defRPr sz="7300" b="1"/>
            </a:lvl6pPr>
            <a:lvl7pPr marL="3200400" lvl="6" indent="-228600" algn="l">
              <a:spcBef>
                <a:spcPts val="1460"/>
              </a:spcBef>
              <a:spcAft>
                <a:spcPts val="0"/>
              </a:spcAft>
              <a:buClr>
                <a:schemeClr val="dk1"/>
              </a:buClr>
              <a:buSzPts val="7300"/>
              <a:buNone/>
              <a:defRPr sz="7300" b="1"/>
            </a:lvl7pPr>
            <a:lvl8pPr marL="3657600" lvl="7" indent="-228600" algn="l">
              <a:spcBef>
                <a:spcPts val="1460"/>
              </a:spcBef>
              <a:spcAft>
                <a:spcPts val="0"/>
              </a:spcAft>
              <a:buClr>
                <a:schemeClr val="dk1"/>
              </a:buClr>
              <a:buSzPts val="7300"/>
              <a:buNone/>
              <a:defRPr sz="7300" b="1"/>
            </a:lvl8pPr>
            <a:lvl9pPr marL="4114800" lvl="8" indent="-228600" algn="l">
              <a:spcBef>
                <a:spcPts val="1460"/>
              </a:spcBef>
              <a:spcAft>
                <a:spcPts val="0"/>
              </a:spcAft>
              <a:buClr>
                <a:schemeClr val="dk1"/>
              </a:buClr>
              <a:buSzPts val="7300"/>
              <a:buNone/>
              <a:defRPr sz="7300" b="1"/>
            </a:lvl9pPr>
          </a:lstStyle>
          <a:p>
            <a:endParaRPr/>
          </a:p>
        </p:txBody>
      </p:sp>
      <p:sp>
        <p:nvSpPr>
          <p:cNvPr id="45" name="Google Shape;45;p7"/>
          <p:cNvSpPr txBox="1">
            <a:spLocks noGrp="1"/>
          </p:cNvSpPr>
          <p:nvPr>
            <p:ph type="body" idx="4"/>
          </p:nvPr>
        </p:nvSpPr>
        <p:spPr>
          <a:xfrm>
            <a:off x="15381810" y="13575850"/>
            <a:ext cx="13384168" cy="24664452"/>
          </a:xfrm>
          <a:prstGeom prst="rect">
            <a:avLst/>
          </a:prstGeom>
          <a:noFill/>
          <a:ln>
            <a:noFill/>
          </a:ln>
        </p:spPr>
        <p:txBody>
          <a:bodyPr spcFirstLastPara="1" wrap="square" lIns="417625" tIns="208800" rIns="417625" bIns="208800" anchor="t" anchorCtr="0">
            <a:normAutofit/>
          </a:bodyPr>
          <a:lstStyle>
            <a:lvl1pPr marL="457200" lvl="0" indent="-927100" algn="l">
              <a:spcBef>
                <a:spcPts val="2200"/>
              </a:spcBef>
              <a:spcAft>
                <a:spcPts val="0"/>
              </a:spcAft>
              <a:buClr>
                <a:schemeClr val="dk1"/>
              </a:buClr>
              <a:buSzPts val="11000"/>
              <a:buChar char="•"/>
              <a:defRPr sz="11000"/>
            </a:lvl1pPr>
            <a:lvl2pPr marL="914400" lvl="1" indent="-806450" algn="l">
              <a:spcBef>
                <a:spcPts val="1820"/>
              </a:spcBef>
              <a:spcAft>
                <a:spcPts val="0"/>
              </a:spcAft>
              <a:buClr>
                <a:schemeClr val="dk1"/>
              </a:buClr>
              <a:buSzPts val="9100"/>
              <a:buChar char="–"/>
              <a:defRPr sz="9100"/>
            </a:lvl2pPr>
            <a:lvl3pPr marL="1371600" lvl="2" indent="-749300" algn="l">
              <a:spcBef>
                <a:spcPts val="1640"/>
              </a:spcBef>
              <a:spcAft>
                <a:spcPts val="0"/>
              </a:spcAft>
              <a:buClr>
                <a:schemeClr val="dk1"/>
              </a:buClr>
              <a:buSzPts val="8200"/>
              <a:buChar char="•"/>
              <a:defRPr sz="8200"/>
            </a:lvl3pPr>
            <a:lvl4pPr marL="1828800" lvl="3" indent="-692150" algn="l">
              <a:spcBef>
                <a:spcPts val="1460"/>
              </a:spcBef>
              <a:spcAft>
                <a:spcPts val="0"/>
              </a:spcAft>
              <a:buClr>
                <a:schemeClr val="dk1"/>
              </a:buClr>
              <a:buSzPts val="7300"/>
              <a:buChar char="–"/>
              <a:defRPr sz="7300"/>
            </a:lvl4pPr>
            <a:lvl5pPr marL="2286000" lvl="4" indent="-692150" algn="l">
              <a:spcBef>
                <a:spcPts val="1460"/>
              </a:spcBef>
              <a:spcAft>
                <a:spcPts val="0"/>
              </a:spcAft>
              <a:buClr>
                <a:schemeClr val="dk1"/>
              </a:buClr>
              <a:buSzPts val="7300"/>
              <a:buChar char="»"/>
              <a:defRPr sz="7300"/>
            </a:lvl5pPr>
            <a:lvl6pPr marL="2743200" lvl="5" indent="-692150" algn="l">
              <a:spcBef>
                <a:spcPts val="1460"/>
              </a:spcBef>
              <a:spcAft>
                <a:spcPts val="0"/>
              </a:spcAft>
              <a:buClr>
                <a:schemeClr val="dk1"/>
              </a:buClr>
              <a:buSzPts val="7300"/>
              <a:buChar char="•"/>
              <a:defRPr sz="7300"/>
            </a:lvl6pPr>
            <a:lvl7pPr marL="3200400" lvl="6" indent="-692150" algn="l">
              <a:spcBef>
                <a:spcPts val="1460"/>
              </a:spcBef>
              <a:spcAft>
                <a:spcPts val="0"/>
              </a:spcAft>
              <a:buClr>
                <a:schemeClr val="dk1"/>
              </a:buClr>
              <a:buSzPts val="7300"/>
              <a:buChar char="•"/>
              <a:defRPr sz="7300"/>
            </a:lvl7pPr>
            <a:lvl8pPr marL="3657600" lvl="7" indent="-692150" algn="l">
              <a:spcBef>
                <a:spcPts val="1460"/>
              </a:spcBef>
              <a:spcAft>
                <a:spcPts val="0"/>
              </a:spcAft>
              <a:buClr>
                <a:schemeClr val="dk1"/>
              </a:buClr>
              <a:buSzPts val="7300"/>
              <a:buChar char="•"/>
              <a:defRPr sz="7300"/>
            </a:lvl8pPr>
            <a:lvl9pPr marL="4114800" lvl="8" indent="-692150" algn="l">
              <a:spcBef>
                <a:spcPts val="1460"/>
              </a:spcBef>
              <a:spcAft>
                <a:spcPts val="0"/>
              </a:spcAft>
              <a:buClr>
                <a:schemeClr val="dk1"/>
              </a:buClr>
              <a:buSzPts val="7300"/>
              <a:buChar char="•"/>
              <a:defRPr sz="7300"/>
            </a:lvl9pPr>
          </a:lstStyle>
          <a:p>
            <a:endParaRPr/>
          </a:p>
        </p:txBody>
      </p:sp>
      <p:sp>
        <p:nvSpPr>
          <p:cNvPr id="46" name="Google Shape;46;p7"/>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1514002" y="1704417"/>
            <a:ext cx="9961904" cy="7253667"/>
          </a:xfrm>
          <a:prstGeom prst="rect">
            <a:avLst/>
          </a:prstGeom>
          <a:noFill/>
          <a:ln>
            <a:noFill/>
          </a:ln>
        </p:spPr>
        <p:txBody>
          <a:bodyPr spcFirstLastPara="1" wrap="square" lIns="417625" tIns="208800" rIns="417625" bIns="208800" anchor="b" anchorCtr="0">
            <a:normAutofit/>
          </a:bodyPr>
          <a:lstStyle>
            <a:lvl1pPr lvl="0" algn="l">
              <a:spcBef>
                <a:spcPts val="0"/>
              </a:spcBef>
              <a:spcAft>
                <a:spcPts val="0"/>
              </a:spcAft>
              <a:buClr>
                <a:schemeClr val="dk1"/>
              </a:buClr>
              <a:buSzPts val="9100"/>
              <a:buFont typeface="Calibri"/>
              <a:buNone/>
              <a:defRPr sz="91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11838629" y="1704417"/>
            <a:ext cx="16927350" cy="36535892"/>
          </a:xfrm>
          <a:prstGeom prst="rect">
            <a:avLst/>
          </a:prstGeom>
          <a:noFill/>
          <a:ln>
            <a:noFill/>
          </a:ln>
        </p:spPr>
        <p:txBody>
          <a:bodyPr spcFirstLastPara="1" wrap="square" lIns="417625" tIns="208800" rIns="417625" bIns="208800" anchor="t" anchorCtr="0">
            <a:normAutofit/>
          </a:bodyPr>
          <a:lstStyle>
            <a:lvl1pPr marL="457200" lvl="0" indent="-1155700" algn="l">
              <a:spcBef>
                <a:spcPts val="2920"/>
              </a:spcBef>
              <a:spcAft>
                <a:spcPts val="0"/>
              </a:spcAft>
              <a:buClr>
                <a:schemeClr val="dk1"/>
              </a:buClr>
              <a:buSzPts val="14600"/>
              <a:buChar char="•"/>
              <a:defRPr sz="14600"/>
            </a:lvl1pPr>
            <a:lvl2pPr marL="914400" lvl="1" indent="-1041400" algn="l">
              <a:spcBef>
                <a:spcPts val="2560"/>
              </a:spcBef>
              <a:spcAft>
                <a:spcPts val="0"/>
              </a:spcAft>
              <a:buClr>
                <a:schemeClr val="dk1"/>
              </a:buClr>
              <a:buSzPts val="12800"/>
              <a:buChar char="–"/>
              <a:defRPr sz="12800"/>
            </a:lvl2pPr>
            <a:lvl3pPr marL="1371600" lvl="2" indent="-927100" algn="l">
              <a:spcBef>
                <a:spcPts val="2200"/>
              </a:spcBef>
              <a:spcAft>
                <a:spcPts val="0"/>
              </a:spcAft>
              <a:buClr>
                <a:schemeClr val="dk1"/>
              </a:buClr>
              <a:buSzPts val="11000"/>
              <a:buChar char="•"/>
              <a:defRPr sz="11000"/>
            </a:lvl3pPr>
            <a:lvl4pPr marL="1828800" lvl="3" indent="-806450" algn="l">
              <a:spcBef>
                <a:spcPts val="1820"/>
              </a:spcBef>
              <a:spcAft>
                <a:spcPts val="0"/>
              </a:spcAft>
              <a:buClr>
                <a:schemeClr val="dk1"/>
              </a:buClr>
              <a:buSzPts val="9100"/>
              <a:buChar char="–"/>
              <a:defRPr sz="9100"/>
            </a:lvl4pPr>
            <a:lvl5pPr marL="2286000" lvl="4" indent="-806450" algn="l">
              <a:spcBef>
                <a:spcPts val="1820"/>
              </a:spcBef>
              <a:spcAft>
                <a:spcPts val="0"/>
              </a:spcAft>
              <a:buClr>
                <a:schemeClr val="dk1"/>
              </a:buClr>
              <a:buSzPts val="9100"/>
              <a:buChar char="»"/>
              <a:defRPr sz="9100"/>
            </a:lvl5pPr>
            <a:lvl6pPr marL="2743200" lvl="5" indent="-806450" algn="l">
              <a:spcBef>
                <a:spcPts val="1820"/>
              </a:spcBef>
              <a:spcAft>
                <a:spcPts val="0"/>
              </a:spcAft>
              <a:buClr>
                <a:schemeClr val="dk1"/>
              </a:buClr>
              <a:buSzPts val="9100"/>
              <a:buChar char="•"/>
              <a:defRPr sz="9100"/>
            </a:lvl6pPr>
            <a:lvl7pPr marL="3200400" lvl="6" indent="-806450" algn="l">
              <a:spcBef>
                <a:spcPts val="1820"/>
              </a:spcBef>
              <a:spcAft>
                <a:spcPts val="0"/>
              </a:spcAft>
              <a:buClr>
                <a:schemeClr val="dk1"/>
              </a:buClr>
              <a:buSzPts val="9100"/>
              <a:buChar char="•"/>
              <a:defRPr sz="9100"/>
            </a:lvl7pPr>
            <a:lvl8pPr marL="3657600" lvl="7" indent="-806450" algn="l">
              <a:spcBef>
                <a:spcPts val="1820"/>
              </a:spcBef>
              <a:spcAft>
                <a:spcPts val="0"/>
              </a:spcAft>
              <a:buClr>
                <a:schemeClr val="dk1"/>
              </a:buClr>
              <a:buSzPts val="9100"/>
              <a:buChar char="•"/>
              <a:defRPr sz="9100"/>
            </a:lvl8pPr>
            <a:lvl9pPr marL="4114800" lvl="8" indent="-806450" algn="l">
              <a:spcBef>
                <a:spcPts val="1820"/>
              </a:spcBef>
              <a:spcAft>
                <a:spcPts val="0"/>
              </a:spcAft>
              <a:buClr>
                <a:schemeClr val="dk1"/>
              </a:buClr>
              <a:buSzPts val="9100"/>
              <a:buChar char="•"/>
              <a:defRPr sz="9100"/>
            </a:lvl9pPr>
          </a:lstStyle>
          <a:p>
            <a:endParaRPr/>
          </a:p>
        </p:txBody>
      </p:sp>
      <p:sp>
        <p:nvSpPr>
          <p:cNvPr id="61" name="Google Shape;61;p10"/>
          <p:cNvSpPr txBox="1">
            <a:spLocks noGrp="1"/>
          </p:cNvSpPr>
          <p:nvPr>
            <p:ph type="body" idx="2"/>
          </p:nvPr>
        </p:nvSpPr>
        <p:spPr>
          <a:xfrm>
            <a:off x="1514002" y="8958086"/>
            <a:ext cx="9961904" cy="29282225"/>
          </a:xfrm>
          <a:prstGeom prst="rect">
            <a:avLst/>
          </a:prstGeom>
          <a:noFill/>
          <a:ln>
            <a:noFill/>
          </a:ln>
        </p:spPr>
        <p:txBody>
          <a:bodyPr spcFirstLastPara="1" wrap="square" lIns="417625" tIns="208800" rIns="417625" bIns="208800" anchor="t" anchorCtr="0">
            <a:normAutofit/>
          </a:bodyPr>
          <a:lstStyle>
            <a:lvl1pPr marL="457200" lvl="0" indent="-228600" algn="l">
              <a:spcBef>
                <a:spcPts val="1280"/>
              </a:spcBef>
              <a:spcAft>
                <a:spcPts val="0"/>
              </a:spcAft>
              <a:buClr>
                <a:schemeClr val="dk1"/>
              </a:buClr>
              <a:buSzPts val="6400"/>
              <a:buNone/>
              <a:defRPr sz="6400"/>
            </a:lvl1pPr>
            <a:lvl2pPr marL="914400" lvl="1" indent="-228600" algn="l">
              <a:spcBef>
                <a:spcPts val="1100"/>
              </a:spcBef>
              <a:spcAft>
                <a:spcPts val="0"/>
              </a:spcAft>
              <a:buClr>
                <a:schemeClr val="dk1"/>
              </a:buClr>
              <a:buSzPts val="5500"/>
              <a:buNone/>
              <a:defRPr sz="5500"/>
            </a:lvl2pPr>
            <a:lvl3pPr marL="1371600" lvl="2" indent="-228600" algn="l">
              <a:spcBef>
                <a:spcPts val="920"/>
              </a:spcBef>
              <a:spcAft>
                <a:spcPts val="0"/>
              </a:spcAft>
              <a:buClr>
                <a:schemeClr val="dk1"/>
              </a:buClr>
              <a:buSzPts val="4600"/>
              <a:buNone/>
              <a:defRPr sz="4600"/>
            </a:lvl3pPr>
            <a:lvl4pPr marL="1828800" lvl="3" indent="-228600" algn="l">
              <a:spcBef>
                <a:spcPts val="820"/>
              </a:spcBef>
              <a:spcAft>
                <a:spcPts val="0"/>
              </a:spcAft>
              <a:buClr>
                <a:schemeClr val="dk1"/>
              </a:buClr>
              <a:buSzPts val="4100"/>
              <a:buNone/>
              <a:defRPr sz="4100"/>
            </a:lvl4pPr>
            <a:lvl5pPr marL="2286000" lvl="4" indent="-228600" algn="l">
              <a:spcBef>
                <a:spcPts val="820"/>
              </a:spcBef>
              <a:spcAft>
                <a:spcPts val="0"/>
              </a:spcAft>
              <a:buClr>
                <a:schemeClr val="dk1"/>
              </a:buClr>
              <a:buSzPts val="4100"/>
              <a:buNone/>
              <a:defRPr sz="4100"/>
            </a:lvl5pPr>
            <a:lvl6pPr marL="2743200" lvl="5" indent="-228600" algn="l">
              <a:spcBef>
                <a:spcPts val="820"/>
              </a:spcBef>
              <a:spcAft>
                <a:spcPts val="0"/>
              </a:spcAft>
              <a:buClr>
                <a:schemeClr val="dk1"/>
              </a:buClr>
              <a:buSzPts val="4100"/>
              <a:buNone/>
              <a:defRPr sz="4100"/>
            </a:lvl6pPr>
            <a:lvl7pPr marL="3200400" lvl="6" indent="-228600" algn="l">
              <a:spcBef>
                <a:spcPts val="820"/>
              </a:spcBef>
              <a:spcAft>
                <a:spcPts val="0"/>
              </a:spcAft>
              <a:buClr>
                <a:schemeClr val="dk1"/>
              </a:buClr>
              <a:buSzPts val="4100"/>
              <a:buNone/>
              <a:defRPr sz="4100"/>
            </a:lvl7pPr>
            <a:lvl8pPr marL="3657600" lvl="7" indent="-228600" algn="l">
              <a:spcBef>
                <a:spcPts val="820"/>
              </a:spcBef>
              <a:spcAft>
                <a:spcPts val="0"/>
              </a:spcAft>
              <a:buClr>
                <a:schemeClr val="dk1"/>
              </a:buClr>
              <a:buSzPts val="4100"/>
              <a:buNone/>
              <a:defRPr sz="4100"/>
            </a:lvl8pPr>
            <a:lvl9pPr marL="4114800" lvl="8" indent="-228600" algn="l">
              <a:spcBef>
                <a:spcPts val="820"/>
              </a:spcBef>
              <a:spcAft>
                <a:spcPts val="0"/>
              </a:spcAft>
              <a:buClr>
                <a:schemeClr val="dk1"/>
              </a:buClr>
              <a:buSzPts val="4100"/>
              <a:buNone/>
              <a:defRPr sz="4100"/>
            </a:lvl9pPr>
          </a:lstStyle>
          <a:p>
            <a:endParaRPr/>
          </a:p>
        </p:txBody>
      </p:sp>
      <p:sp>
        <p:nvSpPr>
          <p:cNvPr id="62" name="Google Shape;62;p10"/>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5935088" y="29965970"/>
            <a:ext cx="18167985" cy="3537654"/>
          </a:xfrm>
          <a:prstGeom prst="rect">
            <a:avLst/>
          </a:prstGeom>
          <a:noFill/>
          <a:ln>
            <a:noFill/>
          </a:ln>
        </p:spPr>
        <p:txBody>
          <a:bodyPr spcFirstLastPara="1" wrap="square" lIns="417625" tIns="208800" rIns="417625" bIns="208800" anchor="b" anchorCtr="0">
            <a:normAutofit/>
          </a:bodyPr>
          <a:lstStyle>
            <a:lvl1pPr lvl="0" algn="l">
              <a:spcBef>
                <a:spcPts val="0"/>
              </a:spcBef>
              <a:spcAft>
                <a:spcPts val="0"/>
              </a:spcAft>
              <a:buClr>
                <a:schemeClr val="dk1"/>
              </a:buClr>
              <a:buSzPts val="9100"/>
              <a:buFont typeface="Calibri"/>
              <a:buNone/>
              <a:defRPr sz="91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5935088" y="3825021"/>
            <a:ext cx="18167985" cy="25685115"/>
          </a:xfrm>
          <a:prstGeom prst="rect">
            <a:avLst/>
          </a:prstGeom>
          <a:noFill/>
          <a:ln>
            <a:noFill/>
          </a:ln>
        </p:spPr>
      </p:sp>
      <p:sp>
        <p:nvSpPr>
          <p:cNvPr id="68" name="Google Shape;68;p11"/>
          <p:cNvSpPr txBox="1">
            <a:spLocks noGrp="1"/>
          </p:cNvSpPr>
          <p:nvPr>
            <p:ph type="body" idx="1"/>
          </p:nvPr>
        </p:nvSpPr>
        <p:spPr>
          <a:xfrm>
            <a:off x="5935088" y="33503626"/>
            <a:ext cx="18167985" cy="5024051"/>
          </a:xfrm>
          <a:prstGeom prst="rect">
            <a:avLst/>
          </a:prstGeom>
          <a:noFill/>
          <a:ln>
            <a:noFill/>
          </a:ln>
        </p:spPr>
        <p:txBody>
          <a:bodyPr spcFirstLastPara="1" wrap="square" lIns="417625" tIns="208800" rIns="417625" bIns="208800" anchor="t" anchorCtr="0">
            <a:normAutofit/>
          </a:bodyPr>
          <a:lstStyle>
            <a:lvl1pPr marL="457200" lvl="0" indent="-228600" algn="l">
              <a:spcBef>
                <a:spcPts val="1280"/>
              </a:spcBef>
              <a:spcAft>
                <a:spcPts val="0"/>
              </a:spcAft>
              <a:buClr>
                <a:schemeClr val="dk1"/>
              </a:buClr>
              <a:buSzPts val="6400"/>
              <a:buNone/>
              <a:defRPr sz="6400"/>
            </a:lvl1pPr>
            <a:lvl2pPr marL="914400" lvl="1" indent="-228600" algn="l">
              <a:spcBef>
                <a:spcPts val="1100"/>
              </a:spcBef>
              <a:spcAft>
                <a:spcPts val="0"/>
              </a:spcAft>
              <a:buClr>
                <a:schemeClr val="dk1"/>
              </a:buClr>
              <a:buSzPts val="5500"/>
              <a:buNone/>
              <a:defRPr sz="5500"/>
            </a:lvl2pPr>
            <a:lvl3pPr marL="1371600" lvl="2" indent="-228600" algn="l">
              <a:spcBef>
                <a:spcPts val="920"/>
              </a:spcBef>
              <a:spcAft>
                <a:spcPts val="0"/>
              </a:spcAft>
              <a:buClr>
                <a:schemeClr val="dk1"/>
              </a:buClr>
              <a:buSzPts val="4600"/>
              <a:buNone/>
              <a:defRPr sz="4600"/>
            </a:lvl3pPr>
            <a:lvl4pPr marL="1828800" lvl="3" indent="-228600" algn="l">
              <a:spcBef>
                <a:spcPts val="820"/>
              </a:spcBef>
              <a:spcAft>
                <a:spcPts val="0"/>
              </a:spcAft>
              <a:buClr>
                <a:schemeClr val="dk1"/>
              </a:buClr>
              <a:buSzPts val="4100"/>
              <a:buNone/>
              <a:defRPr sz="4100"/>
            </a:lvl4pPr>
            <a:lvl5pPr marL="2286000" lvl="4" indent="-228600" algn="l">
              <a:spcBef>
                <a:spcPts val="820"/>
              </a:spcBef>
              <a:spcAft>
                <a:spcPts val="0"/>
              </a:spcAft>
              <a:buClr>
                <a:schemeClr val="dk1"/>
              </a:buClr>
              <a:buSzPts val="4100"/>
              <a:buNone/>
              <a:defRPr sz="4100"/>
            </a:lvl5pPr>
            <a:lvl6pPr marL="2743200" lvl="5" indent="-228600" algn="l">
              <a:spcBef>
                <a:spcPts val="820"/>
              </a:spcBef>
              <a:spcAft>
                <a:spcPts val="0"/>
              </a:spcAft>
              <a:buClr>
                <a:schemeClr val="dk1"/>
              </a:buClr>
              <a:buSzPts val="4100"/>
              <a:buNone/>
              <a:defRPr sz="4100"/>
            </a:lvl6pPr>
            <a:lvl7pPr marL="3200400" lvl="6" indent="-228600" algn="l">
              <a:spcBef>
                <a:spcPts val="820"/>
              </a:spcBef>
              <a:spcAft>
                <a:spcPts val="0"/>
              </a:spcAft>
              <a:buClr>
                <a:schemeClr val="dk1"/>
              </a:buClr>
              <a:buSzPts val="4100"/>
              <a:buNone/>
              <a:defRPr sz="4100"/>
            </a:lvl7pPr>
            <a:lvl8pPr marL="3657600" lvl="7" indent="-228600" algn="l">
              <a:spcBef>
                <a:spcPts val="820"/>
              </a:spcBef>
              <a:spcAft>
                <a:spcPts val="0"/>
              </a:spcAft>
              <a:buClr>
                <a:schemeClr val="dk1"/>
              </a:buClr>
              <a:buSzPts val="4100"/>
              <a:buNone/>
              <a:defRPr sz="4100"/>
            </a:lvl8pPr>
            <a:lvl9pPr marL="4114800" lvl="8" indent="-228600" algn="l">
              <a:spcBef>
                <a:spcPts val="820"/>
              </a:spcBef>
              <a:spcAft>
                <a:spcPts val="0"/>
              </a:spcAft>
              <a:buClr>
                <a:schemeClr val="dk1"/>
              </a:buClr>
              <a:buSzPts val="4100"/>
              <a:buNone/>
              <a:defRPr sz="4100"/>
            </a:lvl9pPr>
          </a:lstStyle>
          <a:p>
            <a:endParaRPr/>
          </a:p>
        </p:txBody>
      </p:sp>
      <p:sp>
        <p:nvSpPr>
          <p:cNvPr id="69" name="Google Shape;69;p11"/>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marR="0" lvl="0" algn="ctr" rtl="0">
              <a:spcBef>
                <a:spcPts val="0"/>
              </a:spcBef>
              <a:spcAft>
                <a:spcPts val="0"/>
              </a:spcAft>
              <a:buClr>
                <a:schemeClr val="dk1"/>
              </a:buClr>
              <a:buSzPts val="20100"/>
              <a:buFont typeface="Calibri"/>
              <a:buNone/>
              <a:defRPr sz="201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1513999" y="9988663"/>
            <a:ext cx="27251978" cy="28251646"/>
          </a:xfrm>
          <a:prstGeom prst="rect">
            <a:avLst/>
          </a:prstGeom>
          <a:noFill/>
          <a:ln>
            <a:noFill/>
          </a:ln>
        </p:spPr>
        <p:txBody>
          <a:bodyPr spcFirstLastPara="1" wrap="square" lIns="417625" tIns="208800" rIns="417625" bIns="208800" anchor="t" anchorCtr="0">
            <a:normAutofit/>
          </a:bodyPr>
          <a:lstStyle>
            <a:lvl1pPr marL="457200" marR="0" lvl="0" indent="-1155700" algn="l" rtl="0">
              <a:spcBef>
                <a:spcPts val="2920"/>
              </a:spcBef>
              <a:spcAft>
                <a:spcPts val="0"/>
              </a:spcAft>
              <a:buClr>
                <a:schemeClr val="dk1"/>
              </a:buClr>
              <a:buSzPts val="14600"/>
              <a:buFont typeface="Arial"/>
              <a:buChar char="•"/>
              <a:defRPr sz="14600" b="0" i="0" u="none" strike="noStrike" cap="none">
                <a:solidFill>
                  <a:schemeClr val="dk1"/>
                </a:solidFill>
                <a:latin typeface="Calibri"/>
                <a:ea typeface="Calibri"/>
                <a:cs typeface="Calibri"/>
                <a:sym typeface="Calibri"/>
              </a:defRPr>
            </a:lvl1pPr>
            <a:lvl2pPr marL="914400" marR="0" lvl="1" indent="-1041400" algn="l" rtl="0">
              <a:spcBef>
                <a:spcPts val="2560"/>
              </a:spcBef>
              <a:spcAft>
                <a:spcPts val="0"/>
              </a:spcAft>
              <a:buClr>
                <a:schemeClr val="dk1"/>
              </a:buClr>
              <a:buSzPts val="12800"/>
              <a:buFont typeface="Arial"/>
              <a:buChar char="–"/>
              <a:defRPr sz="12800" b="0" i="0" u="none" strike="noStrike" cap="none">
                <a:solidFill>
                  <a:schemeClr val="dk1"/>
                </a:solidFill>
                <a:latin typeface="Calibri"/>
                <a:ea typeface="Calibri"/>
                <a:cs typeface="Calibri"/>
                <a:sym typeface="Calibri"/>
              </a:defRPr>
            </a:lvl2pPr>
            <a:lvl3pPr marL="1371600" marR="0" lvl="2" indent="-927100" algn="l" rtl="0">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3pPr>
            <a:lvl4pPr marL="1828800" marR="0" lvl="3"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4pPr>
            <a:lvl5pPr marL="2286000" marR="0" lvl="4"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5pPr>
            <a:lvl6pPr marL="2743200" marR="0" lvl="5"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6pPr>
            <a:lvl7pPr marL="3200400" marR="0" lvl="6"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7pPr>
            <a:lvl8pPr marL="3657600" marR="0" lvl="7"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8pPr>
            <a:lvl9pPr marL="4114800" marR="0" lvl="8"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marR="0" lvl="0" algn="l" rtl="0">
              <a:spcBef>
                <a:spcPts val="0"/>
              </a:spcBef>
              <a:spcAft>
                <a:spcPts val="0"/>
              </a:spcAft>
              <a:buSzPts val="1400"/>
              <a:buNone/>
              <a:defRPr sz="55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marR="0" lvl="0" algn="ctr" rtl="0">
              <a:spcBef>
                <a:spcPts val="0"/>
              </a:spcBef>
              <a:spcAft>
                <a:spcPts val="0"/>
              </a:spcAft>
              <a:buSzPts val="1400"/>
              <a:buNone/>
              <a:defRPr sz="55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rtl="0">
              <a:spcBef>
                <a:spcPts val="0"/>
              </a:spcBef>
              <a:buNone/>
              <a:defRPr sz="5500" b="0" i="0" u="none" strike="noStrike" cap="none">
                <a:solidFill>
                  <a:srgbClr val="888888"/>
                </a:solidFill>
                <a:latin typeface="Calibri"/>
                <a:ea typeface="Calibri"/>
                <a:cs typeface="Calibri"/>
                <a:sym typeface="Calibri"/>
              </a:defRPr>
            </a:lvl1pPr>
            <a:lvl2pPr marL="0" marR="0" lvl="1" indent="0" algn="r" rtl="0">
              <a:spcBef>
                <a:spcPts val="0"/>
              </a:spcBef>
              <a:buNone/>
              <a:defRPr sz="5500" b="0" i="0" u="none" strike="noStrike" cap="none">
                <a:solidFill>
                  <a:srgbClr val="888888"/>
                </a:solidFill>
                <a:latin typeface="Calibri"/>
                <a:ea typeface="Calibri"/>
                <a:cs typeface="Calibri"/>
                <a:sym typeface="Calibri"/>
              </a:defRPr>
            </a:lvl2pPr>
            <a:lvl3pPr marL="0" marR="0" lvl="2" indent="0" algn="r" rtl="0">
              <a:spcBef>
                <a:spcPts val="0"/>
              </a:spcBef>
              <a:buNone/>
              <a:defRPr sz="5500" b="0" i="0" u="none" strike="noStrike" cap="none">
                <a:solidFill>
                  <a:srgbClr val="888888"/>
                </a:solidFill>
                <a:latin typeface="Calibri"/>
                <a:ea typeface="Calibri"/>
                <a:cs typeface="Calibri"/>
                <a:sym typeface="Calibri"/>
              </a:defRPr>
            </a:lvl3pPr>
            <a:lvl4pPr marL="0" marR="0" lvl="3" indent="0" algn="r" rtl="0">
              <a:spcBef>
                <a:spcPts val="0"/>
              </a:spcBef>
              <a:buNone/>
              <a:defRPr sz="5500" b="0" i="0" u="none" strike="noStrike" cap="none">
                <a:solidFill>
                  <a:srgbClr val="888888"/>
                </a:solidFill>
                <a:latin typeface="Calibri"/>
                <a:ea typeface="Calibri"/>
                <a:cs typeface="Calibri"/>
                <a:sym typeface="Calibri"/>
              </a:defRPr>
            </a:lvl4pPr>
            <a:lvl5pPr marL="0" marR="0" lvl="4" indent="0" algn="r" rtl="0">
              <a:spcBef>
                <a:spcPts val="0"/>
              </a:spcBef>
              <a:buNone/>
              <a:defRPr sz="5500" b="0" i="0" u="none" strike="noStrike" cap="none">
                <a:solidFill>
                  <a:srgbClr val="888888"/>
                </a:solidFill>
                <a:latin typeface="Calibri"/>
                <a:ea typeface="Calibri"/>
                <a:cs typeface="Calibri"/>
                <a:sym typeface="Calibri"/>
              </a:defRPr>
            </a:lvl5pPr>
            <a:lvl6pPr marL="0" marR="0" lvl="5" indent="0" algn="r" rtl="0">
              <a:spcBef>
                <a:spcPts val="0"/>
              </a:spcBef>
              <a:buNone/>
              <a:defRPr sz="5500" b="0" i="0" u="none" strike="noStrike" cap="none">
                <a:solidFill>
                  <a:srgbClr val="888888"/>
                </a:solidFill>
                <a:latin typeface="Calibri"/>
                <a:ea typeface="Calibri"/>
                <a:cs typeface="Calibri"/>
                <a:sym typeface="Calibri"/>
              </a:defRPr>
            </a:lvl6pPr>
            <a:lvl7pPr marL="0" marR="0" lvl="6" indent="0" algn="r" rtl="0">
              <a:spcBef>
                <a:spcPts val="0"/>
              </a:spcBef>
              <a:buNone/>
              <a:defRPr sz="5500" b="0" i="0" u="none" strike="noStrike" cap="none">
                <a:solidFill>
                  <a:srgbClr val="888888"/>
                </a:solidFill>
                <a:latin typeface="Calibri"/>
                <a:ea typeface="Calibri"/>
                <a:cs typeface="Calibri"/>
                <a:sym typeface="Calibri"/>
              </a:defRPr>
            </a:lvl7pPr>
            <a:lvl8pPr marL="0" marR="0" lvl="7" indent="0" algn="r" rtl="0">
              <a:spcBef>
                <a:spcPts val="0"/>
              </a:spcBef>
              <a:buNone/>
              <a:defRPr sz="5500" b="0" i="0" u="none" strike="noStrike" cap="none">
                <a:solidFill>
                  <a:srgbClr val="888888"/>
                </a:solidFill>
                <a:latin typeface="Calibri"/>
                <a:ea typeface="Calibri"/>
                <a:cs typeface="Calibri"/>
                <a:sym typeface="Calibri"/>
              </a:defRPr>
            </a:lvl8pPr>
            <a:lvl9pPr marL="0" marR="0" lvl="8" indent="0" algn="r" rtl="0">
              <a:spcBef>
                <a:spcPts val="0"/>
              </a:spcBef>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gordpawa@hotmail.com"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p:nvPr/>
        </p:nvSpPr>
        <p:spPr>
          <a:xfrm>
            <a:off x="2711330" y="6572559"/>
            <a:ext cx="14806200" cy="37240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0" i="0" u="none" strike="noStrike" cap="none" dirty="0">
                <a:solidFill>
                  <a:schemeClr val="dk1"/>
                </a:solidFill>
                <a:latin typeface="Arial"/>
                <a:ea typeface="Arial"/>
                <a:cs typeface="Arial"/>
                <a:sym typeface="Arial"/>
              </a:rPr>
              <a:t>Groundwater is </a:t>
            </a:r>
            <a:r>
              <a:rPr lang="en-US" sz="3200" dirty="0">
                <a:solidFill>
                  <a:schemeClr val="dk1"/>
                </a:solidFill>
              </a:rPr>
              <a:t>an important resource supporting domestic, industrial, and</a:t>
            </a:r>
          </a:p>
          <a:p>
            <a:pPr marL="0" marR="0" lvl="0" indent="0" algn="l" rtl="0">
              <a:spcBef>
                <a:spcPts val="0"/>
              </a:spcBef>
              <a:spcAft>
                <a:spcPts val="0"/>
              </a:spcAft>
              <a:buNone/>
            </a:pPr>
            <a:r>
              <a:rPr lang="en-US" sz="3200" dirty="0">
                <a:solidFill>
                  <a:schemeClr val="dk1"/>
                </a:solidFill>
              </a:rPr>
              <a:t>agricultural needs. </a:t>
            </a:r>
            <a:r>
              <a:rPr lang="en-US" sz="3200" b="0" i="0" u="none" strike="noStrike" cap="none" dirty="0">
                <a:solidFill>
                  <a:schemeClr val="dk1"/>
                </a:solidFill>
                <a:latin typeface="Arial"/>
                <a:ea typeface="Arial"/>
                <a:cs typeface="Arial"/>
                <a:sym typeface="Arial"/>
              </a:rPr>
              <a:t>However, it faces major challenges from pollution, climate and land use changes, and inadequate management.</a:t>
            </a:r>
            <a:endParaRPr dirty="0"/>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rPr>
              <a:t>Climatic changes (temperature and precipitation) affects the hydrologic cycle with significant impact on ground water recharge. </a:t>
            </a:r>
            <a:endParaRPr lang="en-US" dirty="0"/>
          </a:p>
          <a:p>
            <a:pPr marL="457200" marR="0" lvl="0" indent="-457200" algn="l" rtl="0">
              <a:spcBef>
                <a:spcPts val="1200"/>
              </a:spcBef>
              <a:spcAft>
                <a:spcPts val="0"/>
              </a:spcAft>
              <a:buClr>
                <a:schemeClr val="dk1"/>
              </a:buClr>
              <a:buSzPts val="3200"/>
              <a:buFont typeface="Courier New"/>
              <a:buChar char="o"/>
            </a:pPr>
            <a:r>
              <a:rPr lang="en-US" sz="3200" b="0" i="0" u="none" strike="noStrike" cap="none" dirty="0">
                <a:solidFill>
                  <a:schemeClr val="dk1"/>
                </a:solidFill>
                <a:latin typeface="Arial"/>
                <a:ea typeface="Arial"/>
                <a:cs typeface="Arial"/>
                <a:sym typeface="Arial"/>
              </a:rPr>
              <a:t>Land use/land cover (LULC) changes affect recharge and runoff processes.</a:t>
            </a:r>
          </a:p>
          <a:p>
            <a:pPr marL="457200" marR="0" lvl="0" indent="-457200" algn="l" rtl="0">
              <a:spcBef>
                <a:spcPts val="1200"/>
              </a:spcBef>
              <a:spcAft>
                <a:spcPts val="0"/>
              </a:spcAft>
              <a:buClr>
                <a:schemeClr val="dk1"/>
              </a:buClr>
              <a:buSzPts val="3200"/>
              <a:buFont typeface="Courier New"/>
              <a:buChar char="o"/>
            </a:pPr>
            <a:endParaRPr lang="en-US" dirty="0"/>
          </a:p>
        </p:txBody>
      </p:sp>
      <p:sp>
        <p:nvSpPr>
          <p:cNvPr id="90" name="Google Shape;90;p1"/>
          <p:cNvSpPr txBox="1"/>
          <p:nvPr/>
        </p:nvSpPr>
        <p:spPr>
          <a:xfrm>
            <a:off x="2250554" y="3108935"/>
            <a:ext cx="25858193" cy="1231066"/>
          </a:xfrm>
          <a:prstGeom prst="rect">
            <a:avLst/>
          </a:prstGeom>
          <a:noFill/>
          <a:ln>
            <a:noFill/>
          </a:ln>
        </p:spPr>
        <p:txBody>
          <a:bodyPr spcFirstLastPara="1" wrap="square" lIns="91425" tIns="45700" rIns="91425" bIns="45700" anchor="t" anchorCtr="0">
            <a:spAutoFit/>
          </a:bodyPr>
          <a:lstStyle/>
          <a:p>
            <a:pPr lvl="0" algn="ctr"/>
            <a:r>
              <a:rPr lang="en-US" sz="4200" b="1" i="0" u="none" strike="noStrike" cap="none" dirty="0">
                <a:solidFill>
                  <a:schemeClr val="dk1"/>
                </a:solidFill>
                <a:latin typeface="Arial Rounded"/>
                <a:ea typeface="Arial Rounded"/>
                <a:cs typeface="Arial Rounded"/>
                <a:sym typeface="Arial Rounded"/>
              </a:rPr>
              <a:t>Gordian Rocky Mataba</a:t>
            </a:r>
            <a:r>
              <a:rPr lang="en-US" sz="4200" b="1" i="0" u="none" strike="noStrike" cap="none" baseline="30000" dirty="0">
                <a:solidFill>
                  <a:schemeClr val="dk1"/>
                </a:solidFill>
                <a:latin typeface="Arial Rounded"/>
                <a:ea typeface="Arial Rounded"/>
                <a:cs typeface="Arial Rounded"/>
                <a:sym typeface="Arial Rounded"/>
              </a:rPr>
              <a:t>1</a:t>
            </a:r>
            <a:r>
              <a:rPr lang="en-US" sz="4200" b="1" i="0" u="none" strike="noStrike" cap="none" dirty="0">
                <a:solidFill>
                  <a:schemeClr val="dk1"/>
                </a:solidFill>
                <a:latin typeface="Arial Rounded"/>
                <a:ea typeface="Arial Rounded"/>
                <a:cs typeface="Arial Rounded"/>
                <a:sym typeface="Arial Rounded"/>
              </a:rPr>
              <a:t>, Owino C. M Ochwo</a:t>
            </a:r>
            <a:r>
              <a:rPr lang="en-US" sz="4200" b="1" baseline="30000" dirty="0">
                <a:solidFill>
                  <a:schemeClr val="dk1"/>
                </a:solidFill>
                <a:latin typeface="Arial Rounded"/>
                <a:ea typeface="Arial Rounded"/>
                <a:cs typeface="Arial Rounded"/>
                <a:sym typeface="Arial Rounded"/>
              </a:rPr>
              <a:t>1</a:t>
            </a:r>
            <a:r>
              <a:rPr lang="en-US" sz="4200" b="1" dirty="0">
                <a:solidFill>
                  <a:schemeClr val="dk1"/>
                </a:solidFill>
                <a:latin typeface="Arial Rounded"/>
                <a:ea typeface="Arial Rounded"/>
                <a:cs typeface="Arial Rounded"/>
                <a:sym typeface="Arial Rounded"/>
              </a:rPr>
              <a:t>, Juma Rajabu Selemani</a:t>
            </a:r>
            <a:r>
              <a:rPr lang="en-US" sz="4200" b="1" baseline="30000" dirty="0">
                <a:solidFill>
                  <a:schemeClr val="dk1"/>
                </a:solidFill>
                <a:latin typeface="Arial Rounded"/>
                <a:ea typeface="Arial Rounded"/>
                <a:cs typeface="Arial Rounded"/>
                <a:sym typeface="Arial Rounded"/>
              </a:rPr>
              <a:t>1</a:t>
            </a:r>
            <a:r>
              <a:rPr lang="en-US" sz="4200" b="1" dirty="0">
                <a:solidFill>
                  <a:schemeClr val="dk1"/>
                </a:solidFill>
                <a:latin typeface="Arial Rounded"/>
                <a:ea typeface="Arial Rounded"/>
                <a:cs typeface="Arial Rounded"/>
                <a:sym typeface="Arial Rounded"/>
              </a:rPr>
              <a:t>, </a:t>
            </a:r>
            <a:r>
              <a:rPr lang="en-US" sz="4200" b="1" dirty="0" err="1">
                <a:solidFill>
                  <a:schemeClr val="dk1"/>
                </a:solidFill>
                <a:latin typeface="Arial Rounded"/>
                <a:ea typeface="Arial Rounded"/>
                <a:cs typeface="Arial Rounded"/>
                <a:sym typeface="Arial Rounded"/>
              </a:rPr>
              <a:t>Gustavio</a:t>
            </a:r>
            <a:r>
              <a:rPr lang="en-US" sz="4200" b="1" dirty="0">
                <a:solidFill>
                  <a:schemeClr val="dk1"/>
                </a:solidFill>
                <a:latin typeface="Arial Rounded"/>
                <a:ea typeface="Arial Rounded"/>
                <a:cs typeface="Arial Rounded"/>
                <a:sym typeface="Arial Rounded"/>
              </a:rPr>
              <a:t> Okwir</a:t>
            </a:r>
            <a:r>
              <a:rPr lang="en-US" sz="4200" b="1" baseline="30000" dirty="0">
                <a:solidFill>
                  <a:schemeClr val="dk1"/>
                </a:solidFill>
                <a:latin typeface="Arial Rounded"/>
                <a:ea typeface="Arial Rounded"/>
                <a:cs typeface="Arial Rounded"/>
                <a:sym typeface="Arial Rounded"/>
              </a:rPr>
              <a:t>2</a:t>
            </a:r>
            <a:endParaRPr sz="4200" b="1" i="0" u="none" strike="noStrike" cap="none" baseline="30000" dirty="0">
              <a:solidFill>
                <a:schemeClr val="dk1"/>
              </a:solidFill>
              <a:latin typeface="Calibri"/>
              <a:ea typeface="Calibri"/>
              <a:cs typeface="Calibri"/>
              <a:sym typeface="Calibri"/>
            </a:endParaRPr>
          </a:p>
          <a:p>
            <a:pPr marL="0" marR="0" lvl="0" indent="0" algn="ctr" rtl="0">
              <a:spcBef>
                <a:spcPts val="0"/>
              </a:spcBef>
              <a:spcAft>
                <a:spcPts val="0"/>
              </a:spcAft>
              <a:buNone/>
            </a:pPr>
            <a:r>
              <a:rPr lang="en-US" sz="3200" b="0" i="0" u="none" strike="noStrike" cap="none" baseline="30000" dirty="0">
                <a:solidFill>
                  <a:schemeClr val="dk1"/>
                </a:solidFill>
                <a:latin typeface="Arial"/>
                <a:ea typeface="Arial"/>
                <a:cs typeface="Arial"/>
                <a:sym typeface="Arial"/>
              </a:rPr>
              <a:t>1</a:t>
            </a:r>
            <a:r>
              <a:rPr lang="en-US" sz="3200" b="0" i="0" u="none" strike="noStrike" cap="none" dirty="0">
                <a:solidFill>
                  <a:schemeClr val="dk1"/>
                </a:solidFill>
                <a:latin typeface="Arial"/>
                <a:ea typeface="Arial"/>
                <a:cs typeface="Arial"/>
                <a:sym typeface="Arial"/>
              </a:rPr>
              <a:t>Nelson Mandela African Institution of Science and Technology, </a:t>
            </a:r>
            <a:r>
              <a:rPr lang="en-US" sz="3200" dirty="0">
                <a:solidFill>
                  <a:schemeClr val="dk1"/>
                </a:solidFill>
              </a:rPr>
              <a:t>Arusha</a:t>
            </a:r>
            <a:r>
              <a:rPr lang="en-US" sz="3200" b="0" i="0" u="none" strike="noStrike" cap="none" dirty="0">
                <a:solidFill>
                  <a:schemeClr val="dk1"/>
                </a:solidFill>
                <a:latin typeface="Arial"/>
                <a:ea typeface="Arial"/>
                <a:cs typeface="Arial"/>
                <a:sym typeface="Arial"/>
              </a:rPr>
              <a:t>, Tanzania, </a:t>
            </a:r>
            <a:r>
              <a:rPr lang="en-US" sz="3200" b="0" i="0" u="none" strike="noStrike" cap="none" baseline="30000" dirty="0">
                <a:solidFill>
                  <a:schemeClr val="dk1"/>
                </a:solidFill>
                <a:latin typeface="Arial"/>
                <a:ea typeface="Arial"/>
                <a:cs typeface="Arial"/>
                <a:sym typeface="Arial"/>
              </a:rPr>
              <a:t>2</a:t>
            </a:r>
            <a:r>
              <a:rPr lang="en-US" sz="3200" b="0" i="0" u="none" strike="noStrike" cap="none" dirty="0">
                <a:solidFill>
                  <a:schemeClr val="dk1"/>
                </a:solidFill>
                <a:latin typeface="Arial"/>
                <a:ea typeface="Arial"/>
                <a:cs typeface="Arial"/>
                <a:sym typeface="Arial"/>
              </a:rPr>
              <a:t>Gulu University, Gulu, Uganda</a:t>
            </a:r>
            <a:endParaRPr dirty="0"/>
          </a:p>
        </p:txBody>
      </p:sp>
      <p:sp>
        <p:nvSpPr>
          <p:cNvPr id="91" name="Google Shape;91;p1"/>
          <p:cNvSpPr txBox="1"/>
          <p:nvPr/>
        </p:nvSpPr>
        <p:spPr>
          <a:xfrm>
            <a:off x="2147259" y="4563680"/>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i="0" u="none" strike="noStrike" cap="none">
                <a:solidFill>
                  <a:schemeClr val="dk1"/>
                </a:solidFill>
                <a:latin typeface="Arial Rounded"/>
                <a:ea typeface="Arial Rounded"/>
                <a:cs typeface="Arial Rounded"/>
                <a:sym typeface="Arial Rounded"/>
              </a:rPr>
              <a:t>Background</a:t>
            </a:r>
            <a:endParaRPr sz="4800">
              <a:solidFill>
                <a:schemeClr val="dk1"/>
              </a:solidFill>
              <a:latin typeface="Verdana"/>
              <a:ea typeface="Verdana"/>
              <a:cs typeface="Verdana"/>
              <a:sym typeface="Verdana"/>
            </a:endParaRPr>
          </a:p>
        </p:txBody>
      </p:sp>
      <p:sp>
        <p:nvSpPr>
          <p:cNvPr id="92" name="Google Shape;92;p1"/>
          <p:cNvSpPr/>
          <p:nvPr/>
        </p:nvSpPr>
        <p:spPr>
          <a:xfrm>
            <a:off x="18613938" y="13436776"/>
            <a:ext cx="2536061"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i="1" dirty="0">
                <a:solidFill>
                  <a:schemeClr val="dk1"/>
                </a:solidFill>
                <a:latin typeface="Arial"/>
                <a:ea typeface="Arial"/>
                <a:cs typeface="Arial"/>
                <a:sym typeface="Arial"/>
              </a:rPr>
              <a:t>Fig. 1 </a:t>
            </a:r>
            <a:r>
              <a:rPr lang="en-US" sz="2800" i="1" dirty="0">
                <a:solidFill>
                  <a:schemeClr val="dk1"/>
                </a:solidFill>
              </a:rPr>
              <a:t>Map of </a:t>
            </a:r>
          </a:p>
          <a:p>
            <a:pPr marL="0" marR="0" lvl="0" indent="0" algn="l" rtl="0">
              <a:spcBef>
                <a:spcPts val="0"/>
              </a:spcBef>
              <a:spcAft>
                <a:spcPts val="0"/>
              </a:spcAft>
              <a:buNone/>
            </a:pPr>
            <a:r>
              <a:rPr lang="en-US" sz="2800" i="1" dirty="0">
                <a:solidFill>
                  <a:schemeClr val="dk1"/>
                </a:solidFill>
              </a:rPr>
              <a:t>the study area</a:t>
            </a:r>
            <a:endParaRPr sz="2800" i="1" dirty="0">
              <a:solidFill>
                <a:schemeClr val="dk1"/>
              </a:solidFill>
              <a:latin typeface="Arial"/>
              <a:ea typeface="Arial"/>
              <a:cs typeface="Arial"/>
              <a:sym typeface="Arial"/>
            </a:endParaRPr>
          </a:p>
        </p:txBody>
      </p:sp>
      <p:sp>
        <p:nvSpPr>
          <p:cNvPr id="93" name="Google Shape;93;p1"/>
          <p:cNvSpPr txBox="1"/>
          <p:nvPr/>
        </p:nvSpPr>
        <p:spPr>
          <a:xfrm>
            <a:off x="2147259" y="14668609"/>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chemeClr val="dk1"/>
                </a:solidFill>
                <a:latin typeface="Arial Rounded"/>
                <a:ea typeface="Arial Rounded"/>
                <a:cs typeface="Arial Rounded"/>
                <a:sym typeface="Arial Rounded"/>
              </a:rPr>
              <a:t>Current Work</a:t>
            </a:r>
            <a:endParaRPr sz="4800">
              <a:solidFill>
                <a:schemeClr val="dk1"/>
              </a:solidFill>
              <a:latin typeface="Verdana"/>
              <a:ea typeface="Verdana"/>
              <a:cs typeface="Verdana"/>
              <a:sym typeface="Verdana"/>
            </a:endParaRPr>
          </a:p>
        </p:txBody>
      </p:sp>
      <p:sp>
        <p:nvSpPr>
          <p:cNvPr id="94" name="Google Shape;94;p1"/>
          <p:cNvSpPr txBox="1"/>
          <p:nvPr/>
        </p:nvSpPr>
        <p:spPr>
          <a:xfrm>
            <a:off x="2147259" y="31917430"/>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chemeClr val="dk1"/>
                </a:solidFill>
                <a:latin typeface="Arial Rounded"/>
                <a:ea typeface="Arial Rounded"/>
                <a:cs typeface="Arial Rounded"/>
                <a:sym typeface="Arial Rounded"/>
              </a:rPr>
              <a:t>Conclusion &amp; Expectations</a:t>
            </a:r>
            <a:endParaRPr sz="4800">
              <a:solidFill>
                <a:schemeClr val="dk1"/>
              </a:solidFill>
              <a:latin typeface="Verdana"/>
              <a:ea typeface="Verdana"/>
              <a:cs typeface="Verdana"/>
              <a:sym typeface="Verdana"/>
            </a:endParaRPr>
          </a:p>
        </p:txBody>
      </p:sp>
      <p:sp>
        <p:nvSpPr>
          <p:cNvPr id="95" name="Google Shape;95;p1"/>
          <p:cNvSpPr txBox="1"/>
          <p:nvPr/>
        </p:nvSpPr>
        <p:spPr>
          <a:xfrm>
            <a:off x="2250553" y="5593275"/>
            <a:ext cx="146379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chemeClr val="dk1"/>
                </a:solidFill>
                <a:latin typeface="Arial Rounded"/>
                <a:ea typeface="Arial Rounded"/>
                <a:cs typeface="Arial Rounded"/>
                <a:sym typeface="Arial Rounded"/>
              </a:rPr>
              <a:t>1. Introduction</a:t>
            </a:r>
            <a:endParaRPr dirty="0"/>
          </a:p>
        </p:txBody>
      </p:sp>
      <p:sp>
        <p:nvSpPr>
          <p:cNvPr id="96" name="Google Shape;96;p1"/>
          <p:cNvSpPr txBox="1"/>
          <p:nvPr/>
        </p:nvSpPr>
        <p:spPr>
          <a:xfrm>
            <a:off x="2147245" y="15815975"/>
            <a:ext cx="49344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dk1"/>
                </a:solidFill>
                <a:latin typeface="Arial Rounded"/>
                <a:ea typeface="Arial Rounded"/>
                <a:cs typeface="Arial Rounded"/>
                <a:sym typeface="Arial Rounded"/>
              </a:rPr>
              <a:t>1. Objectives</a:t>
            </a:r>
            <a:endParaRPr/>
          </a:p>
        </p:txBody>
      </p:sp>
      <p:sp>
        <p:nvSpPr>
          <p:cNvPr id="97" name="Google Shape;97;p1"/>
          <p:cNvSpPr txBox="1"/>
          <p:nvPr/>
        </p:nvSpPr>
        <p:spPr>
          <a:xfrm>
            <a:off x="2286323" y="20887625"/>
            <a:ext cx="54435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dk1"/>
                </a:solidFill>
                <a:latin typeface="Arial Rounded"/>
                <a:ea typeface="Arial Rounded"/>
                <a:cs typeface="Arial Rounded"/>
                <a:sym typeface="Arial Rounded"/>
              </a:rPr>
              <a:t>2. Methodology</a:t>
            </a:r>
            <a:endParaRPr/>
          </a:p>
        </p:txBody>
      </p:sp>
      <p:sp>
        <p:nvSpPr>
          <p:cNvPr id="98" name="Google Shape;98;p1"/>
          <p:cNvSpPr txBox="1"/>
          <p:nvPr/>
        </p:nvSpPr>
        <p:spPr>
          <a:xfrm>
            <a:off x="15828771" y="16044575"/>
            <a:ext cx="45768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dk1"/>
                </a:solidFill>
                <a:latin typeface="Arial Rounded"/>
                <a:ea typeface="Arial Rounded"/>
                <a:cs typeface="Arial Rounded"/>
                <a:sym typeface="Arial Rounded"/>
              </a:rPr>
              <a:t>3. Results</a:t>
            </a:r>
            <a:endParaRPr/>
          </a:p>
        </p:txBody>
      </p:sp>
      <p:sp>
        <p:nvSpPr>
          <p:cNvPr id="99" name="Google Shape;99;p1"/>
          <p:cNvSpPr/>
          <p:nvPr/>
        </p:nvSpPr>
        <p:spPr>
          <a:xfrm>
            <a:off x="15811037" y="22529282"/>
            <a:ext cx="12002208"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i="1" dirty="0">
                <a:solidFill>
                  <a:schemeClr val="dk1"/>
                </a:solidFill>
              </a:rPr>
              <a:t>Table</a:t>
            </a:r>
            <a:r>
              <a:rPr lang="en-US" sz="2800" b="1" i="1" dirty="0">
                <a:solidFill>
                  <a:schemeClr val="dk1"/>
                </a:solidFill>
                <a:latin typeface="Arial"/>
                <a:ea typeface="Arial"/>
                <a:cs typeface="Arial"/>
                <a:sym typeface="Arial"/>
              </a:rPr>
              <a:t>. 1. </a:t>
            </a:r>
            <a:r>
              <a:rPr lang="en-US" sz="2800" i="1" dirty="0">
                <a:solidFill>
                  <a:schemeClr val="dk1"/>
                </a:solidFill>
                <a:latin typeface="Arial"/>
                <a:ea typeface="Arial"/>
                <a:cs typeface="Arial"/>
                <a:sym typeface="Arial"/>
              </a:rPr>
              <a:t>Comparison of the mean annual GWR, AET, and Runoff under combined effects of Climate and LULC changes (2050). </a:t>
            </a:r>
            <a:endParaRPr sz="2800" i="1" dirty="0">
              <a:solidFill>
                <a:schemeClr val="dk1"/>
              </a:solidFill>
              <a:latin typeface="Arial"/>
              <a:ea typeface="Arial"/>
              <a:cs typeface="Arial"/>
              <a:sym typeface="Arial"/>
            </a:endParaRPr>
          </a:p>
        </p:txBody>
      </p:sp>
      <p:sp>
        <p:nvSpPr>
          <p:cNvPr id="100" name="Google Shape;100;p1"/>
          <p:cNvSpPr txBox="1"/>
          <p:nvPr/>
        </p:nvSpPr>
        <p:spPr>
          <a:xfrm>
            <a:off x="2592296" y="16564019"/>
            <a:ext cx="12587354" cy="3508612"/>
          </a:xfrm>
          <a:prstGeom prst="rect">
            <a:avLst/>
          </a:prstGeom>
          <a:noFill/>
          <a:ln>
            <a:noFill/>
          </a:ln>
        </p:spPr>
        <p:txBody>
          <a:bodyPr spcFirstLastPara="1" wrap="square" lIns="91425" tIns="45700" rIns="91425" bIns="45700" anchor="t" anchorCtr="0">
            <a:spAutoFit/>
          </a:bodyPr>
          <a:lstStyle/>
          <a:p>
            <a:pPr marR="0" lvl="0" algn="l" rtl="0">
              <a:spcBef>
                <a:spcPts val="1200"/>
              </a:spcBef>
              <a:spcAft>
                <a:spcPts val="0"/>
              </a:spcAft>
              <a:buClr>
                <a:schemeClr val="dk1"/>
              </a:buClr>
              <a:buSzPts val="3200"/>
            </a:pPr>
            <a:r>
              <a:rPr lang="en-US" sz="3200" dirty="0">
                <a:solidFill>
                  <a:schemeClr val="dk1"/>
                </a:solidFill>
              </a:rPr>
              <a:t>The main objective was to investigate the impacts of climate change on groundwater recharge in </a:t>
            </a:r>
            <a:r>
              <a:rPr lang="en-US" sz="3200" dirty="0" err="1">
                <a:solidFill>
                  <a:schemeClr val="dk1"/>
                </a:solidFill>
              </a:rPr>
              <a:t>Kiryandongo</a:t>
            </a:r>
            <a:r>
              <a:rPr lang="en-US" sz="3200" dirty="0">
                <a:solidFill>
                  <a:schemeClr val="dk1"/>
                </a:solidFill>
              </a:rPr>
              <a:t> through:</a:t>
            </a:r>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rPr>
              <a:t>Assessment</a:t>
            </a:r>
            <a:r>
              <a:rPr lang="en-US" sz="3200" dirty="0">
                <a:solidFill>
                  <a:schemeClr val="dk1"/>
                </a:solidFill>
                <a:latin typeface="Arial"/>
                <a:ea typeface="Arial"/>
                <a:cs typeface="Arial"/>
                <a:sym typeface="Arial"/>
              </a:rPr>
              <a:t> of the historical and future climate changes in </a:t>
            </a:r>
            <a:r>
              <a:rPr lang="en-US" sz="3200" dirty="0" err="1">
                <a:solidFill>
                  <a:schemeClr val="dk1"/>
                </a:solidFill>
                <a:latin typeface="Arial"/>
                <a:ea typeface="Arial"/>
                <a:cs typeface="Arial"/>
                <a:sym typeface="Arial"/>
              </a:rPr>
              <a:t>Kiryandongo</a:t>
            </a:r>
            <a:r>
              <a:rPr lang="en-US" sz="3200" dirty="0">
                <a:solidFill>
                  <a:schemeClr val="dk1"/>
                </a:solidFill>
                <a:latin typeface="Arial"/>
                <a:ea typeface="Arial"/>
                <a:cs typeface="Arial"/>
                <a:sym typeface="Arial"/>
              </a:rPr>
              <a:t> district in terms of precipitation and temperature.</a:t>
            </a:r>
            <a:endParaRPr dirty="0"/>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rPr>
              <a:t>E</a:t>
            </a:r>
            <a:r>
              <a:rPr lang="en-US" sz="3200" dirty="0">
                <a:solidFill>
                  <a:schemeClr val="dk1"/>
                </a:solidFill>
                <a:latin typeface="Arial"/>
                <a:ea typeface="Arial"/>
                <a:cs typeface="Arial"/>
                <a:sym typeface="Arial"/>
              </a:rPr>
              <a:t>valuation of the annual and seasonal groundwater recharge in </a:t>
            </a:r>
            <a:r>
              <a:rPr lang="en-US" sz="3200" dirty="0" err="1">
                <a:solidFill>
                  <a:schemeClr val="dk1"/>
                </a:solidFill>
                <a:latin typeface="Arial"/>
                <a:ea typeface="Arial"/>
                <a:cs typeface="Arial"/>
                <a:sym typeface="Arial"/>
              </a:rPr>
              <a:t>Kiryandongo</a:t>
            </a:r>
            <a:r>
              <a:rPr lang="en-US" sz="3200" dirty="0">
                <a:solidFill>
                  <a:schemeClr val="dk1"/>
                </a:solidFill>
                <a:latin typeface="Arial"/>
                <a:ea typeface="Arial"/>
                <a:cs typeface="Arial"/>
                <a:sym typeface="Arial"/>
              </a:rPr>
              <a:t> district  using the WETSPASS model. </a:t>
            </a:r>
            <a:endParaRPr dirty="0"/>
          </a:p>
        </p:txBody>
      </p:sp>
      <p:sp>
        <p:nvSpPr>
          <p:cNvPr id="101" name="Google Shape;101;p1"/>
          <p:cNvSpPr txBox="1"/>
          <p:nvPr/>
        </p:nvSpPr>
        <p:spPr>
          <a:xfrm>
            <a:off x="2731365" y="21820198"/>
            <a:ext cx="11737575" cy="3847167"/>
          </a:xfrm>
          <a:prstGeom prst="rect">
            <a:avLst/>
          </a:prstGeom>
          <a:noFill/>
          <a:ln>
            <a:noFill/>
          </a:ln>
        </p:spPr>
        <p:txBody>
          <a:bodyPr spcFirstLastPara="1" wrap="square" lIns="91425" tIns="45700" rIns="91425" bIns="45700" anchor="t" anchorCtr="0">
            <a:spAutoFit/>
          </a:bodyPr>
          <a:lstStyle/>
          <a:p>
            <a:pPr marL="514350" marR="0" lvl="0" indent="-514350" algn="l" rtl="0">
              <a:spcBef>
                <a:spcPts val="0"/>
              </a:spcBef>
              <a:spcAft>
                <a:spcPts val="0"/>
              </a:spcAft>
              <a:buClr>
                <a:schemeClr val="dk1"/>
              </a:buClr>
              <a:buSzPts val="3200"/>
              <a:buFont typeface="Calibri"/>
              <a:buAutoNum type="arabicPeriod"/>
            </a:pPr>
            <a:r>
              <a:rPr lang="en-US" sz="3200" dirty="0" err="1">
                <a:solidFill>
                  <a:schemeClr val="dk1"/>
                </a:solidFill>
                <a:latin typeface="Arial"/>
                <a:ea typeface="Arial"/>
                <a:cs typeface="Arial"/>
                <a:sym typeface="Arial"/>
              </a:rPr>
              <a:t>Wetspass</a:t>
            </a:r>
            <a:r>
              <a:rPr lang="en-US" sz="3200" dirty="0">
                <a:solidFill>
                  <a:schemeClr val="dk1"/>
                </a:solidFill>
                <a:latin typeface="Arial"/>
                <a:ea typeface="Arial"/>
                <a:cs typeface="Arial"/>
                <a:sym typeface="Arial"/>
              </a:rPr>
              <a:t>-M hydrological model was used to assess the impacts of climate and LULC changes on GWR. </a:t>
            </a:r>
            <a:endParaRPr dirty="0"/>
          </a:p>
          <a:p>
            <a:pPr marL="514350" marR="0" lvl="0" indent="-514350" algn="l" rtl="0">
              <a:spcBef>
                <a:spcPts val="1200"/>
              </a:spcBef>
              <a:spcAft>
                <a:spcPts val="0"/>
              </a:spcAft>
              <a:buClr>
                <a:schemeClr val="dk1"/>
              </a:buClr>
              <a:buSzPts val="3200"/>
              <a:buFont typeface="Calibri"/>
              <a:buAutoNum type="arabicPeriod"/>
            </a:pPr>
            <a:r>
              <a:rPr lang="en-US" sz="3200" dirty="0">
                <a:solidFill>
                  <a:schemeClr val="dk1"/>
                </a:solidFill>
              </a:rPr>
              <a:t>S</a:t>
            </a:r>
            <a:r>
              <a:rPr lang="en-US" sz="3200" dirty="0">
                <a:solidFill>
                  <a:schemeClr val="dk1"/>
                </a:solidFill>
                <a:latin typeface="Arial"/>
                <a:ea typeface="Arial"/>
                <a:cs typeface="Arial"/>
                <a:sym typeface="Arial"/>
              </a:rPr>
              <a:t>tatistical downscaling of current and future climatic data from CMIP6 (ACCESS-ESM1-5) under SSP126 and SSP245 emission scenario using the LARS-WG8) model. </a:t>
            </a:r>
            <a:endParaRPr dirty="0"/>
          </a:p>
          <a:p>
            <a:pPr marL="514350" marR="0" lvl="0" indent="-514350" algn="l" rtl="0">
              <a:spcBef>
                <a:spcPts val="1200"/>
              </a:spcBef>
              <a:spcAft>
                <a:spcPts val="0"/>
              </a:spcAft>
              <a:buClr>
                <a:schemeClr val="dk1"/>
              </a:buClr>
              <a:buSzPts val="3200"/>
              <a:buFont typeface="Calibri"/>
              <a:buAutoNum type="arabicPeriod"/>
            </a:pPr>
            <a:r>
              <a:rPr lang="en-US" sz="3200" dirty="0">
                <a:solidFill>
                  <a:schemeClr val="dk1"/>
                </a:solidFill>
                <a:latin typeface="Arial"/>
                <a:ea typeface="Arial"/>
                <a:cs typeface="Arial"/>
                <a:sym typeface="Arial"/>
              </a:rPr>
              <a:t>Current (using R) and future (using GEE) land cover classification and change using Random Forest algorithm.</a:t>
            </a:r>
            <a:endParaRPr dirty="0"/>
          </a:p>
        </p:txBody>
      </p:sp>
      <p:sp>
        <p:nvSpPr>
          <p:cNvPr id="102" name="Google Shape;102;p1"/>
          <p:cNvSpPr txBox="1"/>
          <p:nvPr/>
        </p:nvSpPr>
        <p:spPr>
          <a:xfrm>
            <a:off x="2266304" y="10605325"/>
            <a:ext cx="78816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dk1"/>
                </a:solidFill>
                <a:latin typeface="Arial Rounded"/>
                <a:ea typeface="Arial Rounded"/>
                <a:cs typeface="Arial Rounded"/>
                <a:sym typeface="Arial Rounded"/>
              </a:rPr>
              <a:t>2. Problem statement</a:t>
            </a:r>
            <a:endParaRPr/>
          </a:p>
        </p:txBody>
      </p:sp>
      <p:sp>
        <p:nvSpPr>
          <p:cNvPr id="103" name="Google Shape;103;p1"/>
          <p:cNvSpPr txBox="1"/>
          <p:nvPr/>
        </p:nvSpPr>
        <p:spPr>
          <a:xfrm>
            <a:off x="2623584" y="11533469"/>
            <a:ext cx="14806200" cy="2862282"/>
          </a:xfrm>
          <a:prstGeom prst="rect">
            <a:avLst/>
          </a:prstGeom>
          <a:noFill/>
          <a:ln>
            <a:noFill/>
          </a:ln>
        </p:spPr>
        <p:txBody>
          <a:bodyPr spcFirstLastPara="1" wrap="square" lIns="91425" tIns="45700" rIns="91425" bIns="45700" anchor="t" anchorCtr="0">
            <a:spAutoFit/>
          </a:bodyPr>
          <a:lstStyle/>
          <a:p>
            <a:pPr lvl="0" algn="just"/>
            <a:r>
              <a:rPr lang="en-US" sz="3200" dirty="0" err="1">
                <a:solidFill>
                  <a:schemeClr val="dk1"/>
                </a:solidFill>
                <a:latin typeface="Arial"/>
                <a:ea typeface="Arial"/>
                <a:cs typeface="Arial"/>
                <a:sym typeface="Arial"/>
              </a:rPr>
              <a:t>Kiryandongo</a:t>
            </a:r>
            <a:r>
              <a:rPr lang="en-US" sz="3200" dirty="0">
                <a:solidFill>
                  <a:schemeClr val="dk1"/>
                </a:solidFill>
                <a:latin typeface="Arial"/>
                <a:ea typeface="Arial"/>
                <a:cs typeface="Arial"/>
                <a:sym typeface="Arial"/>
              </a:rPr>
              <a:t> district is facing shortage in water supply despite that</a:t>
            </a:r>
            <a:r>
              <a:rPr lang="en-US" sz="3200" dirty="0">
                <a:solidFill>
                  <a:schemeClr val="dk1"/>
                </a:solidFill>
              </a:rPr>
              <a:t> groundwater is providing 88% of rural water supply in Uganda.</a:t>
            </a:r>
            <a:endParaRPr dirty="0"/>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latin typeface="Arial"/>
                <a:ea typeface="Arial"/>
                <a:cs typeface="Arial"/>
                <a:sym typeface="Arial"/>
              </a:rPr>
              <a:t>As a mitigation, borehole drilling for large scale abstraction requires sufficient, precise, and reliable information on groundwater resources in the area. </a:t>
            </a:r>
            <a:endParaRPr dirty="0"/>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rPr>
              <a:t>However, s</a:t>
            </a:r>
            <a:r>
              <a:rPr lang="en-US" sz="3200" dirty="0">
                <a:solidFill>
                  <a:schemeClr val="dk1"/>
                </a:solidFill>
                <a:latin typeface="Arial"/>
                <a:ea typeface="Arial"/>
                <a:cs typeface="Arial"/>
                <a:sym typeface="Arial"/>
              </a:rPr>
              <a:t>uch information is scarce due to the limited number of studies</a:t>
            </a:r>
            <a:endParaRPr dirty="0"/>
          </a:p>
        </p:txBody>
      </p:sp>
      <p:sp>
        <p:nvSpPr>
          <p:cNvPr id="104" name="Google Shape;104;p1"/>
          <p:cNvSpPr/>
          <p:nvPr/>
        </p:nvSpPr>
        <p:spPr>
          <a:xfrm>
            <a:off x="2571705" y="33246933"/>
            <a:ext cx="25552781" cy="3847167"/>
          </a:xfrm>
          <a:custGeom>
            <a:avLst/>
            <a:gdLst/>
            <a:ahLst/>
            <a:cxnLst/>
            <a:rect l="l" t="t" r="r" b="b"/>
            <a:pathLst>
              <a:path w="25552781" h="6093976" extrusionOk="0">
                <a:moveTo>
                  <a:pt x="0" y="0"/>
                </a:moveTo>
                <a:lnTo>
                  <a:pt x="25509238" y="0"/>
                </a:lnTo>
                <a:lnTo>
                  <a:pt x="25552781" y="3220148"/>
                </a:lnTo>
                <a:lnTo>
                  <a:pt x="9810207" y="3318586"/>
                </a:lnTo>
                <a:lnTo>
                  <a:pt x="0" y="6093976"/>
                </a:lnTo>
                <a:lnTo>
                  <a:pt x="0" y="0"/>
                </a:lnTo>
                <a:close/>
              </a:path>
            </a:pathLst>
          </a:cu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dirty="0">
                <a:solidFill>
                  <a:schemeClr val="dk1"/>
                </a:solidFill>
                <a:latin typeface="Arial"/>
                <a:ea typeface="Arial"/>
                <a:cs typeface="Arial"/>
                <a:sym typeface="Arial"/>
              </a:rPr>
              <a:t>The findings suggest significant changes in LULC between 2020 and 2050, which, along with climate change, will substantially influence the spatial distribution of groundwater recharge. However, LULC changes were found to have a greater impact on groundwater recharge (less recharge) than climate change (more recharge) when considered alone. </a:t>
            </a:r>
            <a:endParaRPr dirty="0"/>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rPr>
              <a:t>W</a:t>
            </a:r>
            <a:r>
              <a:rPr lang="en-US" sz="3200" dirty="0">
                <a:solidFill>
                  <a:schemeClr val="dk1"/>
                </a:solidFill>
                <a:latin typeface="Arial"/>
                <a:ea typeface="Arial"/>
                <a:cs typeface="Arial"/>
                <a:sym typeface="Arial"/>
              </a:rPr>
              <a:t>e recommend implementing strategies to enhance land management practices, including soil and water conservation techniques and sustainable urban planning, to improve groundwater recharge.</a:t>
            </a:r>
            <a:endParaRPr dirty="0"/>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rPr>
              <a:t>P</a:t>
            </a:r>
            <a:r>
              <a:rPr lang="en-US" sz="3200" dirty="0">
                <a:solidFill>
                  <a:schemeClr val="dk1"/>
                </a:solidFill>
                <a:latin typeface="Arial"/>
                <a:ea typeface="Arial"/>
                <a:cs typeface="Arial"/>
                <a:sym typeface="Arial"/>
              </a:rPr>
              <a:t>romoting agroforestry, afforestation, and reforestation initiatives can increase vegetation cover, supporting water infiltration and ecosystem sustainability.  </a:t>
            </a:r>
            <a:endParaRPr dirty="0"/>
          </a:p>
        </p:txBody>
      </p:sp>
      <p:sp>
        <p:nvSpPr>
          <p:cNvPr id="107" name="Google Shape;107;p1"/>
          <p:cNvSpPr/>
          <p:nvPr/>
        </p:nvSpPr>
        <p:spPr>
          <a:xfrm>
            <a:off x="3137779" y="26077978"/>
            <a:ext cx="12002208"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i="1" dirty="0">
                <a:solidFill>
                  <a:schemeClr val="dk1"/>
                </a:solidFill>
              </a:rPr>
              <a:t>Table </a:t>
            </a:r>
            <a:r>
              <a:rPr lang="en-US" sz="2800" b="1" i="1" dirty="0">
                <a:solidFill>
                  <a:schemeClr val="dk1"/>
                </a:solidFill>
                <a:latin typeface="Arial"/>
                <a:ea typeface="Arial"/>
                <a:cs typeface="Arial"/>
                <a:sym typeface="Arial"/>
              </a:rPr>
              <a:t>1. </a:t>
            </a:r>
            <a:r>
              <a:rPr lang="en-US" sz="2800" i="1" dirty="0">
                <a:solidFill>
                  <a:schemeClr val="dk1"/>
                </a:solidFill>
                <a:latin typeface="Arial"/>
                <a:ea typeface="Arial"/>
                <a:cs typeface="Arial"/>
                <a:sym typeface="Arial"/>
              </a:rPr>
              <a:t>Land use/land cover (LULC) changes from  2010 to 2050</a:t>
            </a:r>
            <a:endParaRPr sz="2800" i="1" dirty="0">
              <a:solidFill>
                <a:schemeClr val="dk1"/>
              </a:solidFill>
              <a:latin typeface="Arial"/>
              <a:ea typeface="Arial"/>
              <a:cs typeface="Arial"/>
              <a:sym typeface="Arial"/>
            </a:endParaRPr>
          </a:p>
        </p:txBody>
      </p:sp>
      <p:sp>
        <p:nvSpPr>
          <p:cNvPr id="109" name="Google Shape;109;p1"/>
          <p:cNvSpPr txBox="1"/>
          <p:nvPr/>
        </p:nvSpPr>
        <p:spPr>
          <a:xfrm>
            <a:off x="2147259" y="37534054"/>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dirty="0">
                <a:solidFill>
                  <a:schemeClr val="dk1"/>
                </a:solidFill>
                <a:latin typeface="Arial Rounded"/>
                <a:ea typeface="Arial Rounded"/>
                <a:cs typeface="Arial Rounded"/>
                <a:sym typeface="Arial Rounded"/>
              </a:rPr>
              <a:t>References &amp; Acknowledgment</a:t>
            </a:r>
            <a:endParaRPr sz="4800" dirty="0">
              <a:solidFill>
                <a:schemeClr val="dk1"/>
              </a:solidFill>
              <a:latin typeface="Verdana"/>
              <a:ea typeface="Verdana"/>
              <a:cs typeface="Verdana"/>
              <a:sym typeface="Verdana"/>
            </a:endParaRPr>
          </a:p>
        </p:txBody>
      </p:sp>
      <p:sp>
        <p:nvSpPr>
          <p:cNvPr id="110" name="Google Shape;110;p1"/>
          <p:cNvSpPr txBox="1"/>
          <p:nvPr/>
        </p:nvSpPr>
        <p:spPr>
          <a:xfrm>
            <a:off x="1492741" y="900044"/>
            <a:ext cx="27040689" cy="17542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b="1" dirty="0">
                <a:solidFill>
                  <a:srgbClr val="008000"/>
                </a:solidFill>
                <a:latin typeface="Arial Rounded"/>
                <a:ea typeface="Arial Rounded"/>
                <a:cs typeface="Arial Rounded"/>
                <a:sym typeface="Arial Rounded"/>
              </a:rPr>
              <a:t>Groundwater recharge assessment under climate and land use change scenarios: A case study of </a:t>
            </a:r>
            <a:r>
              <a:rPr lang="en-US" sz="5400" b="1" dirty="0" err="1">
                <a:solidFill>
                  <a:srgbClr val="008000"/>
                </a:solidFill>
                <a:latin typeface="Arial Rounded"/>
                <a:ea typeface="Arial Rounded"/>
                <a:cs typeface="Arial Rounded"/>
                <a:sym typeface="Arial Rounded"/>
              </a:rPr>
              <a:t>Kiryandongo</a:t>
            </a:r>
            <a:r>
              <a:rPr lang="en-US" sz="5400" b="1" dirty="0">
                <a:solidFill>
                  <a:srgbClr val="008000"/>
                </a:solidFill>
                <a:latin typeface="Arial Rounded"/>
                <a:ea typeface="Arial Rounded"/>
                <a:cs typeface="Arial Rounded"/>
                <a:sym typeface="Arial Rounded"/>
              </a:rPr>
              <a:t>, Uganda</a:t>
            </a:r>
            <a:endParaRPr dirty="0"/>
          </a:p>
        </p:txBody>
      </p:sp>
      <p:sp>
        <p:nvSpPr>
          <p:cNvPr id="111" name="Google Shape;111;p1"/>
          <p:cNvSpPr txBox="1"/>
          <p:nvPr/>
        </p:nvSpPr>
        <p:spPr>
          <a:xfrm>
            <a:off x="15179650" y="16792621"/>
            <a:ext cx="12953873" cy="498594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dirty="0">
                <a:solidFill>
                  <a:schemeClr val="dk1"/>
                </a:solidFill>
                <a:latin typeface="Arial"/>
                <a:ea typeface="Arial"/>
                <a:cs typeface="Arial"/>
                <a:sym typeface="Arial"/>
              </a:rPr>
              <a:t>Mean annual groundwater recharge is expected to increase by 14.79% under SSP126 and 13.24% under SSP245 due to the combined effects of climate and land use/land cover.</a:t>
            </a:r>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rPr>
              <a:t>There were significant changes in LU/LC in both baseline and future period. </a:t>
            </a:r>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rPr>
              <a:t>The mean annual temperature is </a:t>
            </a:r>
            <a:r>
              <a:rPr lang="en-US" sz="3200" dirty="0">
                <a:solidFill>
                  <a:schemeClr val="dk1"/>
                </a:solidFill>
                <a:latin typeface="Arial"/>
                <a:ea typeface="Arial"/>
                <a:cs typeface="Arial"/>
                <a:sym typeface="Arial"/>
              </a:rPr>
              <a:t>expected to rise by 1.05°C under SSP126 and 1.23°C under SSP245. </a:t>
            </a:r>
            <a:endParaRPr dirty="0"/>
          </a:p>
          <a:p>
            <a:pPr marL="457200" marR="0" lvl="0" indent="-457200" algn="l" rtl="0">
              <a:spcBef>
                <a:spcPts val="1200"/>
              </a:spcBef>
              <a:spcAft>
                <a:spcPts val="0"/>
              </a:spcAft>
              <a:buClr>
                <a:schemeClr val="dk1"/>
              </a:buClr>
              <a:buSzPts val="3200"/>
              <a:buFont typeface="Courier New"/>
              <a:buChar char="o"/>
            </a:pPr>
            <a:r>
              <a:rPr lang="en-US" sz="3200" dirty="0">
                <a:solidFill>
                  <a:schemeClr val="dk1"/>
                </a:solidFill>
              </a:rPr>
              <a:t>The annual mean rainfall is projected to rise by 6.72% under SSP126 and by 9.27% under SSP245.</a:t>
            </a:r>
            <a:endParaRPr lang="en-US" sz="3200" dirty="0">
              <a:solidFill>
                <a:schemeClr val="dk1"/>
              </a:solidFill>
              <a:latin typeface="Arial"/>
              <a:ea typeface="Arial"/>
              <a:cs typeface="Arial"/>
              <a:sym typeface="Arial"/>
            </a:endParaRPr>
          </a:p>
        </p:txBody>
      </p:sp>
      <p:sp>
        <p:nvSpPr>
          <p:cNvPr id="112" name="Google Shape;112;p1"/>
          <p:cNvSpPr txBox="1"/>
          <p:nvPr/>
        </p:nvSpPr>
        <p:spPr>
          <a:xfrm>
            <a:off x="18740387" y="39050875"/>
            <a:ext cx="9265065" cy="2800726"/>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r" rtl="0">
              <a:spcBef>
                <a:spcPts val="0"/>
              </a:spcBef>
              <a:spcAft>
                <a:spcPts val="0"/>
              </a:spcAft>
              <a:buNone/>
            </a:pPr>
            <a:r>
              <a:rPr lang="en-US" sz="4400" b="1" dirty="0">
                <a:solidFill>
                  <a:schemeClr val="dk1"/>
                </a:solidFill>
                <a:latin typeface="Arial Rounded"/>
                <a:ea typeface="Arial Rounded"/>
                <a:cs typeface="Arial Rounded"/>
                <a:sym typeface="Arial Rounded"/>
              </a:rPr>
              <a:t>Contact: </a:t>
            </a:r>
            <a:r>
              <a:rPr lang="en-US" sz="4400" dirty="0">
                <a:solidFill>
                  <a:schemeClr val="dk1"/>
                </a:solidFill>
                <a:latin typeface="Arial Rounded"/>
                <a:ea typeface="Arial Rounded"/>
                <a:cs typeface="Arial Rounded"/>
                <a:sym typeface="Arial Rounded"/>
                <a:hlinkClick r:id="rId3"/>
              </a:rPr>
              <a:t>gordpawa@hotmail.com</a:t>
            </a:r>
            <a:endParaRPr lang="en-US" sz="4400" dirty="0">
              <a:solidFill>
                <a:schemeClr val="dk1"/>
              </a:solidFill>
              <a:latin typeface="Arial Rounded"/>
              <a:ea typeface="Arial Rounded"/>
              <a:cs typeface="Arial Rounded"/>
              <a:sym typeface="Arial Rounded"/>
            </a:endParaRPr>
          </a:p>
          <a:p>
            <a:pPr marL="0" marR="0" lvl="0" indent="0" algn="r" rtl="0">
              <a:spcBef>
                <a:spcPts val="0"/>
              </a:spcBef>
              <a:spcAft>
                <a:spcPts val="0"/>
              </a:spcAft>
              <a:buNone/>
            </a:pPr>
            <a:r>
              <a:rPr lang="en-US" sz="4400" dirty="0">
                <a:solidFill>
                  <a:schemeClr val="dk1"/>
                </a:solidFill>
                <a:latin typeface="Arial"/>
                <a:ea typeface="Arial"/>
                <a:cs typeface="Arial"/>
                <a:sym typeface="Arial"/>
              </a:rPr>
              <a:t>P.O. Box 447 </a:t>
            </a:r>
          </a:p>
          <a:p>
            <a:pPr marL="0" marR="0" lvl="0" indent="0" algn="r" rtl="0">
              <a:spcBef>
                <a:spcPts val="0"/>
              </a:spcBef>
              <a:spcAft>
                <a:spcPts val="0"/>
              </a:spcAft>
              <a:buNone/>
            </a:pPr>
            <a:r>
              <a:rPr lang="en-US" sz="4400" dirty="0">
                <a:solidFill>
                  <a:schemeClr val="dk1"/>
                </a:solidFill>
                <a:latin typeface="Arial"/>
                <a:ea typeface="Arial"/>
                <a:cs typeface="Arial"/>
                <a:sym typeface="Arial"/>
              </a:rPr>
              <a:t>Arusha </a:t>
            </a:r>
          </a:p>
          <a:p>
            <a:pPr marL="0" marR="0" lvl="0" indent="0" algn="r" rtl="0">
              <a:spcBef>
                <a:spcPts val="0"/>
              </a:spcBef>
              <a:spcAft>
                <a:spcPts val="0"/>
              </a:spcAft>
              <a:buNone/>
            </a:pPr>
            <a:r>
              <a:rPr lang="en-US" sz="4400" dirty="0">
                <a:solidFill>
                  <a:schemeClr val="dk1"/>
                </a:solidFill>
                <a:latin typeface="Arial"/>
                <a:ea typeface="Arial"/>
                <a:cs typeface="Arial"/>
                <a:sym typeface="Arial"/>
              </a:rPr>
              <a:t>Tanzania </a:t>
            </a:r>
            <a:endParaRPr dirty="0"/>
          </a:p>
        </p:txBody>
      </p:sp>
      <p:pic>
        <p:nvPicPr>
          <p:cNvPr id="113" name="Google Shape;113;p1"/>
          <p:cNvPicPr preferRelativeResize="0"/>
          <p:nvPr/>
        </p:nvPicPr>
        <p:blipFill rotWithShape="1">
          <a:blip r:embed="rId4">
            <a:alphaModFix/>
          </a:blip>
          <a:srcRect/>
          <a:stretch/>
        </p:blipFill>
        <p:spPr>
          <a:xfrm>
            <a:off x="2178547" y="38525945"/>
            <a:ext cx="15903782" cy="2680517"/>
          </a:xfrm>
          <a:prstGeom prst="rect">
            <a:avLst/>
          </a:prstGeom>
          <a:noFill/>
          <a:ln>
            <a:noFill/>
          </a:ln>
        </p:spPr>
      </p:pic>
      <p:pic>
        <p:nvPicPr>
          <p:cNvPr id="9" name="Picture 8">
            <a:extLst>
              <a:ext uri="{FF2B5EF4-FFF2-40B4-BE49-F238E27FC236}">
                <a16:creationId xmlns:a16="http://schemas.microsoft.com/office/drawing/2014/main" id="{F354870A-7E82-E65D-1F70-27E52101201C}"/>
              </a:ext>
            </a:extLst>
          </p:cNvPr>
          <p:cNvPicPr>
            <a:picLocks noChangeAspect="1"/>
          </p:cNvPicPr>
          <p:nvPr/>
        </p:nvPicPr>
        <p:blipFill>
          <a:blip r:embed="rId5"/>
          <a:stretch>
            <a:fillRect/>
          </a:stretch>
        </p:blipFill>
        <p:spPr>
          <a:xfrm>
            <a:off x="3375020" y="26517932"/>
            <a:ext cx="10212469" cy="5399498"/>
          </a:xfrm>
          <a:prstGeom prst="rect">
            <a:avLst/>
          </a:prstGeom>
        </p:spPr>
      </p:pic>
      <p:pic>
        <p:nvPicPr>
          <p:cNvPr id="11" name="Picture 10">
            <a:extLst>
              <a:ext uri="{FF2B5EF4-FFF2-40B4-BE49-F238E27FC236}">
                <a16:creationId xmlns:a16="http://schemas.microsoft.com/office/drawing/2014/main" id="{231D749B-5503-6EC4-2550-0F3281FE3034}"/>
              </a:ext>
            </a:extLst>
          </p:cNvPr>
          <p:cNvPicPr>
            <a:picLocks noChangeAspect="1"/>
          </p:cNvPicPr>
          <p:nvPr/>
        </p:nvPicPr>
        <p:blipFill>
          <a:blip r:embed="rId6"/>
          <a:stretch>
            <a:fillRect/>
          </a:stretch>
        </p:blipFill>
        <p:spPr>
          <a:xfrm>
            <a:off x="16410470" y="28283103"/>
            <a:ext cx="11245070" cy="3022113"/>
          </a:xfrm>
          <a:prstGeom prst="rect">
            <a:avLst/>
          </a:prstGeom>
        </p:spPr>
      </p:pic>
      <p:sp>
        <p:nvSpPr>
          <p:cNvPr id="14" name="Google Shape;99;p1">
            <a:extLst>
              <a:ext uri="{FF2B5EF4-FFF2-40B4-BE49-F238E27FC236}">
                <a16:creationId xmlns:a16="http://schemas.microsoft.com/office/drawing/2014/main" id="{3E90CB1E-A927-8541-E328-14660FDDD24E}"/>
              </a:ext>
            </a:extLst>
          </p:cNvPr>
          <p:cNvSpPr/>
          <p:nvPr/>
        </p:nvSpPr>
        <p:spPr>
          <a:xfrm>
            <a:off x="16692486" y="27191340"/>
            <a:ext cx="10769175"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i="1" dirty="0">
                <a:solidFill>
                  <a:schemeClr val="dk1"/>
                </a:solidFill>
              </a:rPr>
              <a:t>Table</a:t>
            </a:r>
            <a:r>
              <a:rPr lang="en-US" sz="2800" b="1" i="1" dirty="0">
                <a:solidFill>
                  <a:schemeClr val="dk1"/>
                </a:solidFill>
                <a:latin typeface="Arial"/>
                <a:ea typeface="Arial"/>
                <a:cs typeface="Arial"/>
                <a:sym typeface="Arial"/>
              </a:rPr>
              <a:t>. </a:t>
            </a:r>
            <a:r>
              <a:rPr lang="en-US" sz="2800" b="1" i="1" dirty="0">
                <a:solidFill>
                  <a:schemeClr val="dk1"/>
                </a:solidFill>
              </a:rPr>
              <a:t>3</a:t>
            </a:r>
            <a:r>
              <a:rPr lang="en-US" sz="2800" b="1" i="1" dirty="0">
                <a:solidFill>
                  <a:schemeClr val="dk1"/>
                </a:solidFill>
                <a:latin typeface="Arial"/>
                <a:ea typeface="Arial"/>
                <a:cs typeface="Arial"/>
                <a:sym typeface="Arial"/>
              </a:rPr>
              <a:t> </a:t>
            </a:r>
            <a:r>
              <a:rPr lang="en-US" sz="2800" i="1" dirty="0">
                <a:solidFill>
                  <a:schemeClr val="dk1"/>
                </a:solidFill>
                <a:latin typeface="Arial"/>
                <a:ea typeface="Arial"/>
                <a:cs typeface="Arial"/>
                <a:sym typeface="Arial"/>
              </a:rPr>
              <a:t>Mean annual precipitation in the study region under baseline (BL), SSP126, and SSP245 emission scenarios</a:t>
            </a:r>
            <a:endParaRPr sz="2800" i="1" dirty="0">
              <a:solidFill>
                <a:schemeClr val="dk1"/>
              </a:solidFill>
              <a:latin typeface="Arial"/>
              <a:ea typeface="Arial"/>
              <a:cs typeface="Arial"/>
              <a:sym typeface="Arial"/>
            </a:endParaRPr>
          </a:p>
        </p:txBody>
      </p:sp>
      <p:pic>
        <p:nvPicPr>
          <p:cNvPr id="16" name="Picture 15">
            <a:extLst>
              <a:ext uri="{FF2B5EF4-FFF2-40B4-BE49-F238E27FC236}">
                <a16:creationId xmlns:a16="http://schemas.microsoft.com/office/drawing/2014/main" id="{0890F226-EBFC-1C42-F810-5D2256DD4667}"/>
              </a:ext>
            </a:extLst>
          </p:cNvPr>
          <p:cNvPicPr>
            <a:picLocks noChangeAspect="1"/>
          </p:cNvPicPr>
          <p:nvPr/>
        </p:nvPicPr>
        <p:blipFill>
          <a:blip r:embed="rId7"/>
          <a:stretch>
            <a:fillRect/>
          </a:stretch>
        </p:blipFill>
        <p:spPr>
          <a:xfrm>
            <a:off x="15828771" y="23512136"/>
            <a:ext cx="12002208" cy="3203044"/>
          </a:xfrm>
          <a:prstGeom prst="rect">
            <a:avLst/>
          </a:prstGeom>
        </p:spPr>
      </p:pic>
      <p:pic>
        <p:nvPicPr>
          <p:cNvPr id="18" name="Picture 17">
            <a:extLst>
              <a:ext uri="{FF2B5EF4-FFF2-40B4-BE49-F238E27FC236}">
                <a16:creationId xmlns:a16="http://schemas.microsoft.com/office/drawing/2014/main" id="{D836E372-3C4F-DFF2-8350-22889AA68E17}"/>
              </a:ext>
            </a:extLst>
          </p:cNvPr>
          <p:cNvPicPr>
            <a:picLocks noChangeAspect="1"/>
          </p:cNvPicPr>
          <p:nvPr/>
        </p:nvPicPr>
        <p:blipFill>
          <a:blip r:embed="rId8"/>
          <a:stretch>
            <a:fillRect/>
          </a:stretch>
        </p:blipFill>
        <p:spPr>
          <a:xfrm>
            <a:off x="21149999" y="5589733"/>
            <a:ext cx="6505541" cy="888635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606</TotalTime>
  <Words>599</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Rounded</vt:lpstr>
      <vt:lpstr>Calibri</vt:lpstr>
      <vt:lpstr>Courier New</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Administrator</dc:creator>
  <cp:lastModifiedBy>Gordian Mataba</cp:lastModifiedBy>
  <cp:revision>69</cp:revision>
  <dcterms:created xsi:type="dcterms:W3CDTF">2023-06-19T11:57:52Z</dcterms:created>
  <dcterms:modified xsi:type="dcterms:W3CDTF">2025-07-04T14:46:14Z</dcterms:modified>
</cp:coreProperties>
</file>