
<file path=[Content_Types].xml><?xml version="1.0" encoding="utf-8"?>
<Types xmlns="http://schemas.openxmlformats.org/package/2006/content-types">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30279975" cy="42808525"/>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3483">
          <p15:clr>
            <a:srgbClr val="A4A3A4"/>
          </p15:clr>
        </p15:guide>
        <p15:guide id="2" pos="9537">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7" roundtripDataSignature="AMtx7mgRL11F1XQeza5i5MEA4dV/Pigmt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CF8B"/>
    <a:srgbClr val="83A343"/>
    <a:srgbClr val="7A983E"/>
    <a:srgbClr val="8CAE48"/>
    <a:srgbClr val="DBE7C3"/>
    <a:srgbClr val="F2F6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882" autoAdjust="0"/>
    <p:restoredTop sz="94660"/>
  </p:normalViewPr>
  <p:slideViewPr>
    <p:cSldViewPr snapToGrid="0">
      <p:cViewPr>
        <p:scale>
          <a:sx n="25" d="100"/>
          <a:sy n="25" d="100"/>
        </p:scale>
        <p:origin x="1680" y="14"/>
      </p:cViewPr>
      <p:guideLst>
        <p:guide orient="horz" pos="13483"/>
        <p:guide pos="9537"/>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2216150" y="685800"/>
            <a:ext cx="24257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2217738" y="685800"/>
            <a:ext cx="2422525"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3"/>
          <p:cNvSpPr txBox="1">
            <a:spLocks noGrp="1"/>
          </p:cNvSpPr>
          <p:nvPr>
            <p:ph type="ctrTitle"/>
          </p:nvPr>
        </p:nvSpPr>
        <p:spPr>
          <a:xfrm>
            <a:off x="2270999" y="13298400"/>
            <a:ext cx="25737979" cy="9176085"/>
          </a:xfrm>
          <a:prstGeom prst="rect">
            <a:avLst/>
          </a:prstGeom>
          <a:noFill/>
          <a:ln>
            <a:noFill/>
          </a:ln>
        </p:spPr>
        <p:txBody>
          <a:bodyPr spcFirstLastPara="1" wrap="square" lIns="417625" tIns="208800" rIns="417625" bIns="2088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3"/>
          <p:cNvSpPr txBox="1">
            <a:spLocks noGrp="1"/>
          </p:cNvSpPr>
          <p:nvPr>
            <p:ph type="subTitle" idx="1"/>
          </p:nvPr>
        </p:nvSpPr>
        <p:spPr>
          <a:xfrm>
            <a:off x="4541997" y="24258164"/>
            <a:ext cx="21195983" cy="10939956"/>
          </a:xfrm>
          <a:prstGeom prst="rect">
            <a:avLst/>
          </a:prstGeom>
          <a:noFill/>
          <a:ln>
            <a:noFill/>
          </a:ln>
        </p:spPr>
        <p:txBody>
          <a:bodyPr spcFirstLastPara="1" wrap="square" lIns="417625" tIns="208800" rIns="417625" bIns="208800" anchor="t" anchorCtr="0">
            <a:normAutofit/>
          </a:bodyPr>
          <a:lstStyle>
            <a:lvl1pPr lvl="0" algn="ctr">
              <a:spcBef>
                <a:spcPts val="2920"/>
              </a:spcBef>
              <a:spcAft>
                <a:spcPts val="0"/>
              </a:spcAft>
              <a:buClr>
                <a:srgbClr val="888888"/>
              </a:buClr>
              <a:buSzPts val="14600"/>
              <a:buNone/>
              <a:defRPr>
                <a:solidFill>
                  <a:srgbClr val="888888"/>
                </a:solidFill>
              </a:defRPr>
            </a:lvl1pPr>
            <a:lvl2pPr lvl="1" algn="ctr">
              <a:spcBef>
                <a:spcPts val="2560"/>
              </a:spcBef>
              <a:spcAft>
                <a:spcPts val="0"/>
              </a:spcAft>
              <a:buClr>
                <a:srgbClr val="888888"/>
              </a:buClr>
              <a:buSzPts val="12800"/>
              <a:buNone/>
              <a:defRPr>
                <a:solidFill>
                  <a:srgbClr val="888888"/>
                </a:solidFill>
              </a:defRPr>
            </a:lvl2pPr>
            <a:lvl3pPr lvl="2" algn="ctr">
              <a:spcBef>
                <a:spcPts val="2200"/>
              </a:spcBef>
              <a:spcAft>
                <a:spcPts val="0"/>
              </a:spcAft>
              <a:buClr>
                <a:srgbClr val="888888"/>
              </a:buClr>
              <a:buSzPts val="11000"/>
              <a:buNone/>
              <a:defRPr>
                <a:solidFill>
                  <a:srgbClr val="888888"/>
                </a:solidFill>
              </a:defRPr>
            </a:lvl3pPr>
            <a:lvl4pPr lvl="3" algn="ctr">
              <a:spcBef>
                <a:spcPts val="1820"/>
              </a:spcBef>
              <a:spcAft>
                <a:spcPts val="0"/>
              </a:spcAft>
              <a:buClr>
                <a:srgbClr val="888888"/>
              </a:buClr>
              <a:buSzPts val="9100"/>
              <a:buNone/>
              <a:defRPr>
                <a:solidFill>
                  <a:srgbClr val="888888"/>
                </a:solidFill>
              </a:defRPr>
            </a:lvl4pPr>
            <a:lvl5pPr lvl="4" algn="ctr">
              <a:spcBef>
                <a:spcPts val="1820"/>
              </a:spcBef>
              <a:spcAft>
                <a:spcPts val="0"/>
              </a:spcAft>
              <a:buClr>
                <a:srgbClr val="888888"/>
              </a:buClr>
              <a:buSzPts val="9100"/>
              <a:buNone/>
              <a:defRPr>
                <a:solidFill>
                  <a:srgbClr val="888888"/>
                </a:solidFill>
              </a:defRPr>
            </a:lvl5pPr>
            <a:lvl6pPr lvl="5" algn="ctr">
              <a:spcBef>
                <a:spcPts val="1820"/>
              </a:spcBef>
              <a:spcAft>
                <a:spcPts val="0"/>
              </a:spcAft>
              <a:buClr>
                <a:srgbClr val="888888"/>
              </a:buClr>
              <a:buSzPts val="9100"/>
              <a:buNone/>
              <a:defRPr>
                <a:solidFill>
                  <a:srgbClr val="888888"/>
                </a:solidFill>
              </a:defRPr>
            </a:lvl6pPr>
            <a:lvl7pPr lvl="6" algn="ctr">
              <a:spcBef>
                <a:spcPts val="1820"/>
              </a:spcBef>
              <a:spcAft>
                <a:spcPts val="0"/>
              </a:spcAft>
              <a:buClr>
                <a:srgbClr val="888888"/>
              </a:buClr>
              <a:buSzPts val="9100"/>
              <a:buNone/>
              <a:defRPr>
                <a:solidFill>
                  <a:srgbClr val="888888"/>
                </a:solidFill>
              </a:defRPr>
            </a:lvl7pPr>
            <a:lvl8pPr lvl="7" algn="ctr">
              <a:spcBef>
                <a:spcPts val="1820"/>
              </a:spcBef>
              <a:spcAft>
                <a:spcPts val="0"/>
              </a:spcAft>
              <a:buClr>
                <a:srgbClr val="888888"/>
              </a:buClr>
              <a:buSzPts val="9100"/>
              <a:buNone/>
              <a:defRPr>
                <a:solidFill>
                  <a:srgbClr val="888888"/>
                </a:solidFill>
              </a:defRPr>
            </a:lvl8pPr>
            <a:lvl9pPr lvl="8" algn="ctr">
              <a:spcBef>
                <a:spcPts val="1820"/>
              </a:spcBef>
              <a:spcAft>
                <a:spcPts val="0"/>
              </a:spcAft>
              <a:buClr>
                <a:srgbClr val="888888"/>
              </a:buClr>
              <a:buSzPts val="9100"/>
              <a:buNone/>
              <a:defRPr>
                <a:solidFill>
                  <a:srgbClr val="888888"/>
                </a:solidFill>
              </a:defRPr>
            </a:lvl9pPr>
          </a:lstStyle>
          <a:p>
            <a:endParaRPr/>
          </a:p>
        </p:txBody>
      </p:sp>
      <p:sp>
        <p:nvSpPr>
          <p:cNvPr id="18" name="Google Shape;18;p3"/>
          <p:cNvSpPr txBox="1">
            <a:spLocks noGrp="1"/>
          </p:cNvSpPr>
          <p:nvPr>
            <p:ph type="dt" idx="10"/>
          </p:nvPr>
        </p:nvSpPr>
        <p:spPr>
          <a:xfrm>
            <a:off x="1513999" y="39677166"/>
            <a:ext cx="7065329" cy="2279156"/>
          </a:xfrm>
          <a:prstGeom prst="rect">
            <a:avLst/>
          </a:prstGeom>
          <a:noFill/>
          <a:ln>
            <a:noFill/>
          </a:ln>
        </p:spPr>
        <p:txBody>
          <a:bodyPr spcFirstLastPara="1" wrap="square" lIns="417625" tIns="208800" rIns="417625" bIns="2088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3"/>
          <p:cNvSpPr txBox="1">
            <a:spLocks noGrp="1"/>
          </p:cNvSpPr>
          <p:nvPr>
            <p:ph type="ftr" idx="11"/>
          </p:nvPr>
        </p:nvSpPr>
        <p:spPr>
          <a:xfrm>
            <a:off x="10345659" y="39677166"/>
            <a:ext cx="9588659" cy="2279156"/>
          </a:xfrm>
          <a:prstGeom prst="rect">
            <a:avLst/>
          </a:prstGeom>
          <a:noFill/>
          <a:ln>
            <a:noFill/>
          </a:ln>
        </p:spPr>
        <p:txBody>
          <a:bodyPr spcFirstLastPara="1" wrap="square" lIns="417625" tIns="208800" rIns="417625" bIns="2088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3"/>
          <p:cNvSpPr txBox="1">
            <a:spLocks noGrp="1"/>
          </p:cNvSpPr>
          <p:nvPr>
            <p:ph type="sldNum" idx="12"/>
          </p:nvPr>
        </p:nvSpPr>
        <p:spPr>
          <a:xfrm>
            <a:off x="21700649" y="39677166"/>
            <a:ext cx="7065329" cy="2279156"/>
          </a:xfrm>
          <a:prstGeom prst="rect">
            <a:avLst/>
          </a:prstGeom>
          <a:noFill/>
          <a:ln>
            <a:noFill/>
          </a:ln>
        </p:spPr>
        <p:txBody>
          <a:bodyPr spcFirstLastPara="1" wrap="square" lIns="417625" tIns="208800" rIns="417625" bIns="2088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2"/>
          <p:cNvSpPr txBox="1">
            <a:spLocks noGrp="1"/>
          </p:cNvSpPr>
          <p:nvPr>
            <p:ph type="title"/>
          </p:nvPr>
        </p:nvSpPr>
        <p:spPr>
          <a:xfrm>
            <a:off x="1513999" y="1714326"/>
            <a:ext cx="27251978" cy="7134754"/>
          </a:xfrm>
          <a:prstGeom prst="rect">
            <a:avLst/>
          </a:prstGeom>
          <a:noFill/>
          <a:ln>
            <a:noFill/>
          </a:ln>
        </p:spPr>
        <p:txBody>
          <a:bodyPr spcFirstLastPara="1" wrap="square" lIns="417625" tIns="208800" rIns="417625" bIns="2088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2"/>
          <p:cNvSpPr txBox="1">
            <a:spLocks noGrp="1"/>
          </p:cNvSpPr>
          <p:nvPr>
            <p:ph type="body" idx="1"/>
          </p:nvPr>
        </p:nvSpPr>
        <p:spPr>
          <a:xfrm rot="5400000">
            <a:off x="1014165" y="10488497"/>
            <a:ext cx="28251646" cy="27251978"/>
          </a:xfrm>
          <a:prstGeom prst="rect">
            <a:avLst/>
          </a:prstGeom>
          <a:noFill/>
          <a:ln>
            <a:noFill/>
          </a:ln>
        </p:spPr>
        <p:txBody>
          <a:bodyPr spcFirstLastPara="1" wrap="square" lIns="417625" tIns="208800" rIns="417625" bIns="2088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2"/>
          <p:cNvSpPr txBox="1">
            <a:spLocks noGrp="1"/>
          </p:cNvSpPr>
          <p:nvPr>
            <p:ph type="dt" idx="10"/>
          </p:nvPr>
        </p:nvSpPr>
        <p:spPr>
          <a:xfrm>
            <a:off x="1513999" y="39677166"/>
            <a:ext cx="7065329" cy="2279156"/>
          </a:xfrm>
          <a:prstGeom prst="rect">
            <a:avLst/>
          </a:prstGeom>
          <a:noFill/>
          <a:ln>
            <a:noFill/>
          </a:ln>
        </p:spPr>
        <p:txBody>
          <a:bodyPr spcFirstLastPara="1" wrap="square" lIns="417625" tIns="208800" rIns="417625" bIns="2088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2"/>
          <p:cNvSpPr txBox="1">
            <a:spLocks noGrp="1"/>
          </p:cNvSpPr>
          <p:nvPr>
            <p:ph type="ftr" idx="11"/>
          </p:nvPr>
        </p:nvSpPr>
        <p:spPr>
          <a:xfrm>
            <a:off x="10345659" y="39677166"/>
            <a:ext cx="9588659" cy="2279156"/>
          </a:xfrm>
          <a:prstGeom prst="rect">
            <a:avLst/>
          </a:prstGeom>
          <a:noFill/>
          <a:ln>
            <a:noFill/>
          </a:ln>
        </p:spPr>
        <p:txBody>
          <a:bodyPr spcFirstLastPara="1" wrap="square" lIns="417625" tIns="208800" rIns="417625" bIns="2088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2"/>
          <p:cNvSpPr txBox="1">
            <a:spLocks noGrp="1"/>
          </p:cNvSpPr>
          <p:nvPr>
            <p:ph type="sldNum" idx="12"/>
          </p:nvPr>
        </p:nvSpPr>
        <p:spPr>
          <a:xfrm>
            <a:off x="21700649" y="39677166"/>
            <a:ext cx="7065329" cy="2279156"/>
          </a:xfrm>
          <a:prstGeom prst="rect">
            <a:avLst/>
          </a:prstGeom>
          <a:noFill/>
          <a:ln>
            <a:noFill/>
          </a:ln>
        </p:spPr>
        <p:txBody>
          <a:bodyPr spcFirstLastPara="1" wrap="square" lIns="417625" tIns="208800" rIns="417625" bIns="2088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3"/>
          <p:cNvSpPr txBox="1">
            <a:spLocks noGrp="1"/>
          </p:cNvSpPr>
          <p:nvPr>
            <p:ph type="title"/>
          </p:nvPr>
        </p:nvSpPr>
        <p:spPr>
          <a:xfrm rot="5400000">
            <a:off x="7096491" y="16570824"/>
            <a:ext cx="36525976" cy="6812994"/>
          </a:xfrm>
          <a:prstGeom prst="rect">
            <a:avLst/>
          </a:prstGeom>
          <a:noFill/>
          <a:ln>
            <a:noFill/>
          </a:ln>
        </p:spPr>
        <p:txBody>
          <a:bodyPr spcFirstLastPara="1" wrap="square" lIns="417625" tIns="208800" rIns="417625" bIns="2088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3"/>
          <p:cNvSpPr txBox="1">
            <a:spLocks noGrp="1"/>
          </p:cNvSpPr>
          <p:nvPr>
            <p:ph type="body" idx="1"/>
          </p:nvPr>
        </p:nvSpPr>
        <p:spPr>
          <a:xfrm rot="5400000">
            <a:off x="-6781831" y="10010163"/>
            <a:ext cx="36525976" cy="19934317"/>
          </a:xfrm>
          <a:prstGeom prst="rect">
            <a:avLst/>
          </a:prstGeom>
          <a:noFill/>
          <a:ln>
            <a:noFill/>
          </a:ln>
        </p:spPr>
        <p:txBody>
          <a:bodyPr spcFirstLastPara="1" wrap="square" lIns="417625" tIns="208800" rIns="417625" bIns="2088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3"/>
          <p:cNvSpPr txBox="1">
            <a:spLocks noGrp="1"/>
          </p:cNvSpPr>
          <p:nvPr>
            <p:ph type="dt" idx="10"/>
          </p:nvPr>
        </p:nvSpPr>
        <p:spPr>
          <a:xfrm>
            <a:off x="1513999" y="39677166"/>
            <a:ext cx="7065329" cy="2279156"/>
          </a:xfrm>
          <a:prstGeom prst="rect">
            <a:avLst/>
          </a:prstGeom>
          <a:noFill/>
          <a:ln>
            <a:noFill/>
          </a:ln>
        </p:spPr>
        <p:txBody>
          <a:bodyPr spcFirstLastPara="1" wrap="square" lIns="417625" tIns="208800" rIns="417625" bIns="2088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3"/>
          <p:cNvSpPr txBox="1">
            <a:spLocks noGrp="1"/>
          </p:cNvSpPr>
          <p:nvPr>
            <p:ph type="ftr" idx="11"/>
          </p:nvPr>
        </p:nvSpPr>
        <p:spPr>
          <a:xfrm>
            <a:off x="10345659" y="39677166"/>
            <a:ext cx="9588659" cy="2279156"/>
          </a:xfrm>
          <a:prstGeom prst="rect">
            <a:avLst/>
          </a:prstGeom>
          <a:noFill/>
          <a:ln>
            <a:noFill/>
          </a:ln>
        </p:spPr>
        <p:txBody>
          <a:bodyPr spcFirstLastPara="1" wrap="square" lIns="417625" tIns="208800" rIns="417625" bIns="2088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3"/>
          <p:cNvSpPr txBox="1">
            <a:spLocks noGrp="1"/>
          </p:cNvSpPr>
          <p:nvPr>
            <p:ph type="sldNum" idx="12"/>
          </p:nvPr>
        </p:nvSpPr>
        <p:spPr>
          <a:xfrm>
            <a:off x="21700649" y="39677166"/>
            <a:ext cx="7065329" cy="2279156"/>
          </a:xfrm>
          <a:prstGeom prst="rect">
            <a:avLst/>
          </a:prstGeom>
          <a:noFill/>
          <a:ln>
            <a:noFill/>
          </a:ln>
        </p:spPr>
        <p:txBody>
          <a:bodyPr spcFirstLastPara="1" wrap="square" lIns="417625" tIns="208800" rIns="417625" bIns="2088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4"/>
          <p:cNvSpPr txBox="1">
            <a:spLocks noGrp="1"/>
          </p:cNvSpPr>
          <p:nvPr>
            <p:ph type="title"/>
          </p:nvPr>
        </p:nvSpPr>
        <p:spPr>
          <a:xfrm>
            <a:off x="1513999" y="1714326"/>
            <a:ext cx="27251978" cy="7134754"/>
          </a:xfrm>
          <a:prstGeom prst="rect">
            <a:avLst/>
          </a:prstGeom>
          <a:noFill/>
          <a:ln>
            <a:noFill/>
          </a:ln>
        </p:spPr>
        <p:txBody>
          <a:bodyPr spcFirstLastPara="1" wrap="square" lIns="417625" tIns="208800" rIns="417625" bIns="2088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4"/>
          <p:cNvSpPr txBox="1">
            <a:spLocks noGrp="1"/>
          </p:cNvSpPr>
          <p:nvPr>
            <p:ph type="body" idx="1"/>
          </p:nvPr>
        </p:nvSpPr>
        <p:spPr>
          <a:xfrm>
            <a:off x="1513999" y="9988663"/>
            <a:ext cx="27251978" cy="28251646"/>
          </a:xfrm>
          <a:prstGeom prst="rect">
            <a:avLst/>
          </a:prstGeom>
          <a:noFill/>
          <a:ln>
            <a:noFill/>
          </a:ln>
        </p:spPr>
        <p:txBody>
          <a:bodyPr spcFirstLastPara="1" wrap="square" lIns="417625" tIns="208800" rIns="417625" bIns="2088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4"/>
          <p:cNvSpPr txBox="1">
            <a:spLocks noGrp="1"/>
          </p:cNvSpPr>
          <p:nvPr>
            <p:ph type="dt" idx="10"/>
          </p:nvPr>
        </p:nvSpPr>
        <p:spPr>
          <a:xfrm>
            <a:off x="1513999" y="39677166"/>
            <a:ext cx="7065329" cy="2279156"/>
          </a:xfrm>
          <a:prstGeom prst="rect">
            <a:avLst/>
          </a:prstGeom>
          <a:noFill/>
          <a:ln>
            <a:noFill/>
          </a:ln>
        </p:spPr>
        <p:txBody>
          <a:bodyPr spcFirstLastPara="1" wrap="square" lIns="417625" tIns="208800" rIns="417625" bIns="2088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4"/>
          <p:cNvSpPr txBox="1">
            <a:spLocks noGrp="1"/>
          </p:cNvSpPr>
          <p:nvPr>
            <p:ph type="ftr" idx="11"/>
          </p:nvPr>
        </p:nvSpPr>
        <p:spPr>
          <a:xfrm>
            <a:off x="10345659" y="39677166"/>
            <a:ext cx="9588659" cy="2279156"/>
          </a:xfrm>
          <a:prstGeom prst="rect">
            <a:avLst/>
          </a:prstGeom>
          <a:noFill/>
          <a:ln>
            <a:noFill/>
          </a:ln>
        </p:spPr>
        <p:txBody>
          <a:bodyPr spcFirstLastPara="1" wrap="square" lIns="417625" tIns="208800" rIns="417625" bIns="2088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4"/>
          <p:cNvSpPr txBox="1">
            <a:spLocks noGrp="1"/>
          </p:cNvSpPr>
          <p:nvPr>
            <p:ph type="sldNum" idx="12"/>
          </p:nvPr>
        </p:nvSpPr>
        <p:spPr>
          <a:xfrm>
            <a:off x="21700649" y="39677166"/>
            <a:ext cx="7065329" cy="2279156"/>
          </a:xfrm>
          <a:prstGeom prst="rect">
            <a:avLst/>
          </a:prstGeom>
          <a:noFill/>
          <a:ln>
            <a:noFill/>
          </a:ln>
        </p:spPr>
        <p:txBody>
          <a:bodyPr spcFirstLastPara="1" wrap="square" lIns="417625" tIns="208800" rIns="417625" bIns="2088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5"/>
          <p:cNvSpPr txBox="1">
            <a:spLocks noGrp="1"/>
          </p:cNvSpPr>
          <p:nvPr>
            <p:ph type="title"/>
          </p:nvPr>
        </p:nvSpPr>
        <p:spPr>
          <a:xfrm>
            <a:off x="2391911" y="27508444"/>
            <a:ext cx="25737979" cy="8502249"/>
          </a:xfrm>
          <a:prstGeom prst="rect">
            <a:avLst/>
          </a:prstGeom>
          <a:noFill/>
          <a:ln>
            <a:noFill/>
          </a:ln>
        </p:spPr>
        <p:txBody>
          <a:bodyPr spcFirstLastPara="1" wrap="square" lIns="417625" tIns="208800" rIns="417625" bIns="208800" anchor="t" anchorCtr="0">
            <a:normAutofit/>
          </a:bodyPr>
          <a:lstStyle>
            <a:lvl1pPr lvl="0" algn="l">
              <a:spcBef>
                <a:spcPts val="0"/>
              </a:spcBef>
              <a:spcAft>
                <a:spcPts val="0"/>
              </a:spcAft>
              <a:buClr>
                <a:schemeClr val="dk1"/>
              </a:buClr>
              <a:buSzPts val="18300"/>
              <a:buFont typeface="Calibri"/>
              <a:buNone/>
              <a:defRPr sz="183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5"/>
          <p:cNvSpPr txBox="1">
            <a:spLocks noGrp="1"/>
          </p:cNvSpPr>
          <p:nvPr>
            <p:ph type="body" idx="1"/>
          </p:nvPr>
        </p:nvSpPr>
        <p:spPr>
          <a:xfrm>
            <a:off x="2391911" y="18144085"/>
            <a:ext cx="25737979" cy="9364360"/>
          </a:xfrm>
          <a:prstGeom prst="rect">
            <a:avLst/>
          </a:prstGeom>
          <a:noFill/>
          <a:ln>
            <a:noFill/>
          </a:ln>
        </p:spPr>
        <p:txBody>
          <a:bodyPr spcFirstLastPara="1" wrap="square" lIns="417625" tIns="208800" rIns="417625" bIns="208800" anchor="b" anchorCtr="0">
            <a:normAutofit/>
          </a:bodyPr>
          <a:lstStyle>
            <a:lvl1pPr marL="457200" lvl="0" indent="-228600" algn="l">
              <a:spcBef>
                <a:spcPts val="1820"/>
              </a:spcBef>
              <a:spcAft>
                <a:spcPts val="0"/>
              </a:spcAft>
              <a:buClr>
                <a:srgbClr val="888888"/>
              </a:buClr>
              <a:buSzPts val="9100"/>
              <a:buNone/>
              <a:defRPr sz="9100">
                <a:solidFill>
                  <a:srgbClr val="888888"/>
                </a:solidFill>
              </a:defRPr>
            </a:lvl1pPr>
            <a:lvl2pPr marL="914400" lvl="1" indent="-228600" algn="l">
              <a:spcBef>
                <a:spcPts val="1640"/>
              </a:spcBef>
              <a:spcAft>
                <a:spcPts val="0"/>
              </a:spcAft>
              <a:buClr>
                <a:srgbClr val="888888"/>
              </a:buClr>
              <a:buSzPts val="8200"/>
              <a:buNone/>
              <a:defRPr sz="8200">
                <a:solidFill>
                  <a:srgbClr val="888888"/>
                </a:solidFill>
              </a:defRPr>
            </a:lvl2pPr>
            <a:lvl3pPr marL="1371600" lvl="2" indent="-228600" algn="l">
              <a:spcBef>
                <a:spcPts val="1460"/>
              </a:spcBef>
              <a:spcAft>
                <a:spcPts val="0"/>
              </a:spcAft>
              <a:buClr>
                <a:srgbClr val="888888"/>
              </a:buClr>
              <a:buSzPts val="7300"/>
              <a:buNone/>
              <a:defRPr sz="7300">
                <a:solidFill>
                  <a:srgbClr val="888888"/>
                </a:solidFill>
              </a:defRPr>
            </a:lvl3pPr>
            <a:lvl4pPr marL="1828800" lvl="3" indent="-228600" algn="l">
              <a:spcBef>
                <a:spcPts val="1280"/>
              </a:spcBef>
              <a:spcAft>
                <a:spcPts val="0"/>
              </a:spcAft>
              <a:buClr>
                <a:srgbClr val="888888"/>
              </a:buClr>
              <a:buSzPts val="6400"/>
              <a:buNone/>
              <a:defRPr sz="6400">
                <a:solidFill>
                  <a:srgbClr val="888888"/>
                </a:solidFill>
              </a:defRPr>
            </a:lvl4pPr>
            <a:lvl5pPr marL="2286000" lvl="4" indent="-228600" algn="l">
              <a:spcBef>
                <a:spcPts val="1280"/>
              </a:spcBef>
              <a:spcAft>
                <a:spcPts val="0"/>
              </a:spcAft>
              <a:buClr>
                <a:srgbClr val="888888"/>
              </a:buClr>
              <a:buSzPts val="6400"/>
              <a:buNone/>
              <a:defRPr sz="6400">
                <a:solidFill>
                  <a:srgbClr val="888888"/>
                </a:solidFill>
              </a:defRPr>
            </a:lvl5pPr>
            <a:lvl6pPr marL="2743200" lvl="5" indent="-228600" algn="l">
              <a:spcBef>
                <a:spcPts val="1280"/>
              </a:spcBef>
              <a:spcAft>
                <a:spcPts val="0"/>
              </a:spcAft>
              <a:buClr>
                <a:srgbClr val="888888"/>
              </a:buClr>
              <a:buSzPts val="6400"/>
              <a:buNone/>
              <a:defRPr sz="6400">
                <a:solidFill>
                  <a:srgbClr val="888888"/>
                </a:solidFill>
              </a:defRPr>
            </a:lvl6pPr>
            <a:lvl7pPr marL="3200400" lvl="6" indent="-228600" algn="l">
              <a:spcBef>
                <a:spcPts val="1280"/>
              </a:spcBef>
              <a:spcAft>
                <a:spcPts val="0"/>
              </a:spcAft>
              <a:buClr>
                <a:srgbClr val="888888"/>
              </a:buClr>
              <a:buSzPts val="6400"/>
              <a:buNone/>
              <a:defRPr sz="6400">
                <a:solidFill>
                  <a:srgbClr val="888888"/>
                </a:solidFill>
              </a:defRPr>
            </a:lvl7pPr>
            <a:lvl8pPr marL="3657600" lvl="7" indent="-228600" algn="l">
              <a:spcBef>
                <a:spcPts val="1280"/>
              </a:spcBef>
              <a:spcAft>
                <a:spcPts val="0"/>
              </a:spcAft>
              <a:buClr>
                <a:srgbClr val="888888"/>
              </a:buClr>
              <a:buSzPts val="6400"/>
              <a:buNone/>
              <a:defRPr sz="6400">
                <a:solidFill>
                  <a:srgbClr val="888888"/>
                </a:solidFill>
              </a:defRPr>
            </a:lvl8pPr>
            <a:lvl9pPr marL="4114800" lvl="8" indent="-228600" algn="l">
              <a:spcBef>
                <a:spcPts val="1280"/>
              </a:spcBef>
              <a:spcAft>
                <a:spcPts val="0"/>
              </a:spcAft>
              <a:buClr>
                <a:srgbClr val="888888"/>
              </a:buClr>
              <a:buSzPts val="6400"/>
              <a:buNone/>
              <a:defRPr sz="6400">
                <a:solidFill>
                  <a:srgbClr val="888888"/>
                </a:solidFill>
              </a:defRPr>
            </a:lvl9pPr>
          </a:lstStyle>
          <a:p>
            <a:endParaRPr/>
          </a:p>
        </p:txBody>
      </p:sp>
      <p:sp>
        <p:nvSpPr>
          <p:cNvPr id="30" name="Google Shape;30;p5"/>
          <p:cNvSpPr txBox="1">
            <a:spLocks noGrp="1"/>
          </p:cNvSpPr>
          <p:nvPr>
            <p:ph type="dt" idx="10"/>
          </p:nvPr>
        </p:nvSpPr>
        <p:spPr>
          <a:xfrm>
            <a:off x="1513999" y="39677166"/>
            <a:ext cx="7065329" cy="2279156"/>
          </a:xfrm>
          <a:prstGeom prst="rect">
            <a:avLst/>
          </a:prstGeom>
          <a:noFill/>
          <a:ln>
            <a:noFill/>
          </a:ln>
        </p:spPr>
        <p:txBody>
          <a:bodyPr spcFirstLastPara="1" wrap="square" lIns="417625" tIns="208800" rIns="417625" bIns="2088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ftr" idx="11"/>
          </p:nvPr>
        </p:nvSpPr>
        <p:spPr>
          <a:xfrm>
            <a:off x="10345659" y="39677166"/>
            <a:ext cx="9588659" cy="2279156"/>
          </a:xfrm>
          <a:prstGeom prst="rect">
            <a:avLst/>
          </a:prstGeom>
          <a:noFill/>
          <a:ln>
            <a:noFill/>
          </a:ln>
        </p:spPr>
        <p:txBody>
          <a:bodyPr spcFirstLastPara="1" wrap="square" lIns="417625" tIns="208800" rIns="417625" bIns="2088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5"/>
          <p:cNvSpPr txBox="1">
            <a:spLocks noGrp="1"/>
          </p:cNvSpPr>
          <p:nvPr>
            <p:ph type="sldNum" idx="12"/>
          </p:nvPr>
        </p:nvSpPr>
        <p:spPr>
          <a:xfrm>
            <a:off x="21700649" y="39677166"/>
            <a:ext cx="7065329" cy="2279156"/>
          </a:xfrm>
          <a:prstGeom prst="rect">
            <a:avLst/>
          </a:prstGeom>
          <a:noFill/>
          <a:ln>
            <a:noFill/>
          </a:ln>
        </p:spPr>
        <p:txBody>
          <a:bodyPr spcFirstLastPara="1" wrap="square" lIns="417625" tIns="208800" rIns="417625" bIns="2088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6"/>
          <p:cNvSpPr txBox="1">
            <a:spLocks noGrp="1"/>
          </p:cNvSpPr>
          <p:nvPr>
            <p:ph type="title"/>
          </p:nvPr>
        </p:nvSpPr>
        <p:spPr>
          <a:xfrm>
            <a:off x="1513999" y="1714326"/>
            <a:ext cx="27251978" cy="7134754"/>
          </a:xfrm>
          <a:prstGeom prst="rect">
            <a:avLst/>
          </a:prstGeom>
          <a:noFill/>
          <a:ln>
            <a:noFill/>
          </a:ln>
        </p:spPr>
        <p:txBody>
          <a:bodyPr spcFirstLastPara="1" wrap="square" lIns="417625" tIns="208800" rIns="417625" bIns="2088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6"/>
          <p:cNvSpPr txBox="1">
            <a:spLocks noGrp="1"/>
          </p:cNvSpPr>
          <p:nvPr>
            <p:ph type="body" idx="1"/>
          </p:nvPr>
        </p:nvSpPr>
        <p:spPr>
          <a:xfrm>
            <a:off x="1513999" y="9988663"/>
            <a:ext cx="13373656" cy="28251646"/>
          </a:xfrm>
          <a:prstGeom prst="rect">
            <a:avLst/>
          </a:prstGeom>
          <a:noFill/>
          <a:ln>
            <a:noFill/>
          </a:ln>
        </p:spPr>
        <p:txBody>
          <a:bodyPr spcFirstLastPara="1" wrap="square" lIns="417625" tIns="208800" rIns="417625" bIns="208800" anchor="t" anchorCtr="0">
            <a:normAutofit/>
          </a:bodyPr>
          <a:lstStyle>
            <a:lvl1pPr marL="457200" lvl="0" indent="-1041400" algn="l">
              <a:spcBef>
                <a:spcPts val="2560"/>
              </a:spcBef>
              <a:spcAft>
                <a:spcPts val="0"/>
              </a:spcAft>
              <a:buClr>
                <a:schemeClr val="dk1"/>
              </a:buClr>
              <a:buSzPts val="12800"/>
              <a:buChar char="•"/>
              <a:defRPr sz="12800"/>
            </a:lvl1pPr>
            <a:lvl2pPr marL="914400" lvl="1" indent="-927100" algn="l">
              <a:spcBef>
                <a:spcPts val="2200"/>
              </a:spcBef>
              <a:spcAft>
                <a:spcPts val="0"/>
              </a:spcAft>
              <a:buClr>
                <a:schemeClr val="dk1"/>
              </a:buClr>
              <a:buSzPts val="11000"/>
              <a:buChar char="–"/>
              <a:defRPr sz="11000"/>
            </a:lvl2pPr>
            <a:lvl3pPr marL="1371600" lvl="2" indent="-806450" algn="l">
              <a:spcBef>
                <a:spcPts val="1820"/>
              </a:spcBef>
              <a:spcAft>
                <a:spcPts val="0"/>
              </a:spcAft>
              <a:buClr>
                <a:schemeClr val="dk1"/>
              </a:buClr>
              <a:buSzPts val="9100"/>
              <a:buChar char="•"/>
              <a:defRPr sz="9100"/>
            </a:lvl3pPr>
            <a:lvl4pPr marL="1828800" lvl="3" indent="-749300" algn="l">
              <a:spcBef>
                <a:spcPts val="1640"/>
              </a:spcBef>
              <a:spcAft>
                <a:spcPts val="0"/>
              </a:spcAft>
              <a:buClr>
                <a:schemeClr val="dk1"/>
              </a:buClr>
              <a:buSzPts val="8200"/>
              <a:buChar char="–"/>
              <a:defRPr sz="8200"/>
            </a:lvl4pPr>
            <a:lvl5pPr marL="2286000" lvl="4" indent="-749300" algn="l">
              <a:spcBef>
                <a:spcPts val="1640"/>
              </a:spcBef>
              <a:spcAft>
                <a:spcPts val="0"/>
              </a:spcAft>
              <a:buClr>
                <a:schemeClr val="dk1"/>
              </a:buClr>
              <a:buSzPts val="8200"/>
              <a:buChar char="»"/>
              <a:defRPr sz="8200"/>
            </a:lvl5pPr>
            <a:lvl6pPr marL="2743200" lvl="5" indent="-749300" algn="l">
              <a:spcBef>
                <a:spcPts val="1640"/>
              </a:spcBef>
              <a:spcAft>
                <a:spcPts val="0"/>
              </a:spcAft>
              <a:buClr>
                <a:schemeClr val="dk1"/>
              </a:buClr>
              <a:buSzPts val="8200"/>
              <a:buChar char="•"/>
              <a:defRPr sz="8200"/>
            </a:lvl6pPr>
            <a:lvl7pPr marL="3200400" lvl="6" indent="-749300" algn="l">
              <a:spcBef>
                <a:spcPts val="1640"/>
              </a:spcBef>
              <a:spcAft>
                <a:spcPts val="0"/>
              </a:spcAft>
              <a:buClr>
                <a:schemeClr val="dk1"/>
              </a:buClr>
              <a:buSzPts val="8200"/>
              <a:buChar char="•"/>
              <a:defRPr sz="8200"/>
            </a:lvl7pPr>
            <a:lvl8pPr marL="3657600" lvl="7" indent="-749300" algn="l">
              <a:spcBef>
                <a:spcPts val="1640"/>
              </a:spcBef>
              <a:spcAft>
                <a:spcPts val="0"/>
              </a:spcAft>
              <a:buClr>
                <a:schemeClr val="dk1"/>
              </a:buClr>
              <a:buSzPts val="8200"/>
              <a:buChar char="•"/>
              <a:defRPr sz="8200"/>
            </a:lvl8pPr>
            <a:lvl9pPr marL="4114800" lvl="8" indent="-749300" algn="l">
              <a:spcBef>
                <a:spcPts val="1640"/>
              </a:spcBef>
              <a:spcAft>
                <a:spcPts val="0"/>
              </a:spcAft>
              <a:buClr>
                <a:schemeClr val="dk1"/>
              </a:buClr>
              <a:buSzPts val="8200"/>
              <a:buChar char="•"/>
              <a:defRPr sz="8200"/>
            </a:lvl9pPr>
          </a:lstStyle>
          <a:p>
            <a:endParaRPr/>
          </a:p>
        </p:txBody>
      </p:sp>
      <p:sp>
        <p:nvSpPr>
          <p:cNvPr id="36" name="Google Shape;36;p6"/>
          <p:cNvSpPr txBox="1">
            <a:spLocks noGrp="1"/>
          </p:cNvSpPr>
          <p:nvPr>
            <p:ph type="body" idx="2"/>
          </p:nvPr>
        </p:nvSpPr>
        <p:spPr>
          <a:xfrm>
            <a:off x="15392321" y="9988663"/>
            <a:ext cx="13373656" cy="28251646"/>
          </a:xfrm>
          <a:prstGeom prst="rect">
            <a:avLst/>
          </a:prstGeom>
          <a:noFill/>
          <a:ln>
            <a:noFill/>
          </a:ln>
        </p:spPr>
        <p:txBody>
          <a:bodyPr spcFirstLastPara="1" wrap="square" lIns="417625" tIns="208800" rIns="417625" bIns="208800" anchor="t" anchorCtr="0">
            <a:normAutofit/>
          </a:bodyPr>
          <a:lstStyle>
            <a:lvl1pPr marL="457200" lvl="0" indent="-1041400" algn="l">
              <a:spcBef>
                <a:spcPts val="2560"/>
              </a:spcBef>
              <a:spcAft>
                <a:spcPts val="0"/>
              </a:spcAft>
              <a:buClr>
                <a:schemeClr val="dk1"/>
              </a:buClr>
              <a:buSzPts val="12800"/>
              <a:buChar char="•"/>
              <a:defRPr sz="12800"/>
            </a:lvl1pPr>
            <a:lvl2pPr marL="914400" lvl="1" indent="-927100" algn="l">
              <a:spcBef>
                <a:spcPts val="2200"/>
              </a:spcBef>
              <a:spcAft>
                <a:spcPts val="0"/>
              </a:spcAft>
              <a:buClr>
                <a:schemeClr val="dk1"/>
              </a:buClr>
              <a:buSzPts val="11000"/>
              <a:buChar char="–"/>
              <a:defRPr sz="11000"/>
            </a:lvl2pPr>
            <a:lvl3pPr marL="1371600" lvl="2" indent="-806450" algn="l">
              <a:spcBef>
                <a:spcPts val="1820"/>
              </a:spcBef>
              <a:spcAft>
                <a:spcPts val="0"/>
              </a:spcAft>
              <a:buClr>
                <a:schemeClr val="dk1"/>
              </a:buClr>
              <a:buSzPts val="9100"/>
              <a:buChar char="•"/>
              <a:defRPr sz="9100"/>
            </a:lvl3pPr>
            <a:lvl4pPr marL="1828800" lvl="3" indent="-749300" algn="l">
              <a:spcBef>
                <a:spcPts val="1640"/>
              </a:spcBef>
              <a:spcAft>
                <a:spcPts val="0"/>
              </a:spcAft>
              <a:buClr>
                <a:schemeClr val="dk1"/>
              </a:buClr>
              <a:buSzPts val="8200"/>
              <a:buChar char="–"/>
              <a:defRPr sz="8200"/>
            </a:lvl4pPr>
            <a:lvl5pPr marL="2286000" lvl="4" indent="-749300" algn="l">
              <a:spcBef>
                <a:spcPts val="1640"/>
              </a:spcBef>
              <a:spcAft>
                <a:spcPts val="0"/>
              </a:spcAft>
              <a:buClr>
                <a:schemeClr val="dk1"/>
              </a:buClr>
              <a:buSzPts val="8200"/>
              <a:buChar char="»"/>
              <a:defRPr sz="8200"/>
            </a:lvl5pPr>
            <a:lvl6pPr marL="2743200" lvl="5" indent="-749300" algn="l">
              <a:spcBef>
                <a:spcPts val="1640"/>
              </a:spcBef>
              <a:spcAft>
                <a:spcPts val="0"/>
              </a:spcAft>
              <a:buClr>
                <a:schemeClr val="dk1"/>
              </a:buClr>
              <a:buSzPts val="8200"/>
              <a:buChar char="•"/>
              <a:defRPr sz="8200"/>
            </a:lvl6pPr>
            <a:lvl7pPr marL="3200400" lvl="6" indent="-749300" algn="l">
              <a:spcBef>
                <a:spcPts val="1640"/>
              </a:spcBef>
              <a:spcAft>
                <a:spcPts val="0"/>
              </a:spcAft>
              <a:buClr>
                <a:schemeClr val="dk1"/>
              </a:buClr>
              <a:buSzPts val="8200"/>
              <a:buChar char="•"/>
              <a:defRPr sz="8200"/>
            </a:lvl7pPr>
            <a:lvl8pPr marL="3657600" lvl="7" indent="-749300" algn="l">
              <a:spcBef>
                <a:spcPts val="1640"/>
              </a:spcBef>
              <a:spcAft>
                <a:spcPts val="0"/>
              </a:spcAft>
              <a:buClr>
                <a:schemeClr val="dk1"/>
              </a:buClr>
              <a:buSzPts val="8200"/>
              <a:buChar char="•"/>
              <a:defRPr sz="8200"/>
            </a:lvl8pPr>
            <a:lvl9pPr marL="4114800" lvl="8" indent="-749300" algn="l">
              <a:spcBef>
                <a:spcPts val="1640"/>
              </a:spcBef>
              <a:spcAft>
                <a:spcPts val="0"/>
              </a:spcAft>
              <a:buClr>
                <a:schemeClr val="dk1"/>
              </a:buClr>
              <a:buSzPts val="8200"/>
              <a:buChar char="•"/>
              <a:defRPr sz="8200"/>
            </a:lvl9pPr>
          </a:lstStyle>
          <a:p>
            <a:endParaRPr/>
          </a:p>
        </p:txBody>
      </p:sp>
      <p:sp>
        <p:nvSpPr>
          <p:cNvPr id="37" name="Google Shape;37;p6"/>
          <p:cNvSpPr txBox="1">
            <a:spLocks noGrp="1"/>
          </p:cNvSpPr>
          <p:nvPr>
            <p:ph type="dt" idx="10"/>
          </p:nvPr>
        </p:nvSpPr>
        <p:spPr>
          <a:xfrm>
            <a:off x="1513999" y="39677166"/>
            <a:ext cx="7065329" cy="2279156"/>
          </a:xfrm>
          <a:prstGeom prst="rect">
            <a:avLst/>
          </a:prstGeom>
          <a:noFill/>
          <a:ln>
            <a:noFill/>
          </a:ln>
        </p:spPr>
        <p:txBody>
          <a:bodyPr spcFirstLastPara="1" wrap="square" lIns="417625" tIns="208800" rIns="417625" bIns="2088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6"/>
          <p:cNvSpPr txBox="1">
            <a:spLocks noGrp="1"/>
          </p:cNvSpPr>
          <p:nvPr>
            <p:ph type="ftr" idx="11"/>
          </p:nvPr>
        </p:nvSpPr>
        <p:spPr>
          <a:xfrm>
            <a:off x="10345659" y="39677166"/>
            <a:ext cx="9588659" cy="2279156"/>
          </a:xfrm>
          <a:prstGeom prst="rect">
            <a:avLst/>
          </a:prstGeom>
          <a:noFill/>
          <a:ln>
            <a:noFill/>
          </a:ln>
        </p:spPr>
        <p:txBody>
          <a:bodyPr spcFirstLastPara="1" wrap="square" lIns="417625" tIns="208800" rIns="417625" bIns="2088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sldNum" idx="12"/>
          </p:nvPr>
        </p:nvSpPr>
        <p:spPr>
          <a:xfrm>
            <a:off x="21700649" y="39677166"/>
            <a:ext cx="7065329" cy="2279156"/>
          </a:xfrm>
          <a:prstGeom prst="rect">
            <a:avLst/>
          </a:prstGeom>
          <a:noFill/>
          <a:ln>
            <a:noFill/>
          </a:ln>
        </p:spPr>
        <p:txBody>
          <a:bodyPr spcFirstLastPara="1" wrap="square" lIns="417625" tIns="208800" rIns="417625" bIns="2088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1513999" y="1714326"/>
            <a:ext cx="27251978" cy="7134754"/>
          </a:xfrm>
          <a:prstGeom prst="rect">
            <a:avLst/>
          </a:prstGeom>
          <a:noFill/>
          <a:ln>
            <a:noFill/>
          </a:ln>
        </p:spPr>
        <p:txBody>
          <a:bodyPr spcFirstLastPara="1" wrap="square" lIns="417625" tIns="208800" rIns="417625" bIns="208800" anchor="ctr" anchorCtr="0">
            <a:normAutofit/>
          </a:bodyPr>
          <a:lstStyle>
            <a:lvl1pPr lvl="0" algn="ctr">
              <a:spcBef>
                <a:spcPts val="0"/>
              </a:spcBef>
              <a:spcAft>
                <a:spcPts val="0"/>
              </a:spcAft>
              <a:buClr>
                <a:schemeClr val="dk1"/>
              </a:buClr>
              <a:buSzPts val="201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7"/>
          <p:cNvSpPr txBox="1">
            <a:spLocks noGrp="1"/>
          </p:cNvSpPr>
          <p:nvPr>
            <p:ph type="body" idx="1"/>
          </p:nvPr>
        </p:nvSpPr>
        <p:spPr>
          <a:xfrm>
            <a:off x="1514002" y="9582375"/>
            <a:ext cx="13378914" cy="3993477"/>
          </a:xfrm>
          <a:prstGeom prst="rect">
            <a:avLst/>
          </a:prstGeom>
          <a:noFill/>
          <a:ln>
            <a:noFill/>
          </a:ln>
        </p:spPr>
        <p:txBody>
          <a:bodyPr spcFirstLastPara="1" wrap="square" lIns="417625" tIns="208800" rIns="417625" bIns="208800" anchor="b" anchorCtr="0">
            <a:normAutofit/>
          </a:bodyPr>
          <a:lstStyle>
            <a:lvl1pPr marL="457200" lvl="0" indent="-228600" algn="l">
              <a:spcBef>
                <a:spcPts val="2200"/>
              </a:spcBef>
              <a:spcAft>
                <a:spcPts val="0"/>
              </a:spcAft>
              <a:buClr>
                <a:schemeClr val="dk1"/>
              </a:buClr>
              <a:buSzPts val="11000"/>
              <a:buNone/>
              <a:defRPr sz="11000" b="1"/>
            </a:lvl1pPr>
            <a:lvl2pPr marL="914400" lvl="1" indent="-228600" algn="l">
              <a:spcBef>
                <a:spcPts val="1820"/>
              </a:spcBef>
              <a:spcAft>
                <a:spcPts val="0"/>
              </a:spcAft>
              <a:buClr>
                <a:schemeClr val="dk1"/>
              </a:buClr>
              <a:buSzPts val="9100"/>
              <a:buNone/>
              <a:defRPr sz="9100" b="1"/>
            </a:lvl2pPr>
            <a:lvl3pPr marL="1371600" lvl="2" indent="-228600" algn="l">
              <a:spcBef>
                <a:spcPts val="1640"/>
              </a:spcBef>
              <a:spcAft>
                <a:spcPts val="0"/>
              </a:spcAft>
              <a:buClr>
                <a:schemeClr val="dk1"/>
              </a:buClr>
              <a:buSzPts val="8200"/>
              <a:buNone/>
              <a:defRPr sz="8200" b="1"/>
            </a:lvl3pPr>
            <a:lvl4pPr marL="1828800" lvl="3" indent="-228600" algn="l">
              <a:spcBef>
                <a:spcPts val="1460"/>
              </a:spcBef>
              <a:spcAft>
                <a:spcPts val="0"/>
              </a:spcAft>
              <a:buClr>
                <a:schemeClr val="dk1"/>
              </a:buClr>
              <a:buSzPts val="7300"/>
              <a:buNone/>
              <a:defRPr sz="7300" b="1"/>
            </a:lvl4pPr>
            <a:lvl5pPr marL="2286000" lvl="4" indent="-228600" algn="l">
              <a:spcBef>
                <a:spcPts val="1460"/>
              </a:spcBef>
              <a:spcAft>
                <a:spcPts val="0"/>
              </a:spcAft>
              <a:buClr>
                <a:schemeClr val="dk1"/>
              </a:buClr>
              <a:buSzPts val="7300"/>
              <a:buNone/>
              <a:defRPr sz="7300" b="1"/>
            </a:lvl5pPr>
            <a:lvl6pPr marL="2743200" lvl="5" indent="-228600" algn="l">
              <a:spcBef>
                <a:spcPts val="1460"/>
              </a:spcBef>
              <a:spcAft>
                <a:spcPts val="0"/>
              </a:spcAft>
              <a:buClr>
                <a:schemeClr val="dk1"/>
              </a:buClr>
              <a:buSzPts val="7300"/>
              <a:buNone/>
              <a:defRPr sz="7300" b="1"/>
            </a:lvl6pPr>
            <a:lvl7pPr marL="3200400" lvl="6" indent="-228600" algn="l">
              <a:spcBef>
                <a:spcPts val="1460"/>
              </a:spcBef>
              <a:spcAft>
                <a:spcPts val="0"/>
              </a:spcAft>
              <a:buClr>
                <a:schemeClr val="dk1"/>
              </a:buClr>
              <a:buSzPts val="7300"/>
              <a:buNone/>
              <a:defRPr sz="7300" b="1"/>
            </a:lvl7pPr>
            <a:lvl8pPr marL="3657600" lvl="7" indent="-228600" algn="l">
              <a:spcBef>
                <a:spcPts val="1460"/>
              </a:spcBef>
              <a:spcAft>
                <a:spcPts val="0"/>
              </a:spcAft>
              <a:buClr>
                <a:schemeClr val="dk1"/>
              </a:buClr>
              <a:buSzPts val="7300"/>
              <a:buNone/>
              <a:defRPr sz="7300" b="1"/>
            </a:lvl8pPr>
            <a:lvl9pPr marL="4114800" lvl="8" indent="-228600" algn="l">
              <a:spcBef>
                <a:spcPts val="1460"/>
              </a:spcBef>
              <a:spcAft>
                <a:spcPts val="0"/>
              </a:spcAft>
              <a:buClr>
                <a:schemeClr val="dk1"/>
              </a:buClr>
              <a:buSzPts val="7300"/>
              <a:buNone/>
              <a:defRPr sz="7300" b="1"/>
            </a:lvl9pPr>
          </a:lstStyle>
          <a:p>
            <a:endParaRPr/>
          </a:p>
        </p:txBody>
      </p:sp>
      <p:sp>
        <p:nvSpPr>
          <p:cNvPr id="43" name="Google Shape;43;p7"/>
          <p:cNvSpPr txBox="1">
            <a:spLocks noGrp="1"/>
          </p:cNvSpPr>
          <p:nvPr>
            <p:ph type="body" idx="2"/>
          </p:nvPr>
        </p:nvSpPr>
        <p:spPr>
          <a:xfrm>
            <a:off x="1514002" y="13575850"/>
            <a:ext cx="13378914" cy="24664452"/>
          </a:xfrm>
          <a:prstGeom prst="rect">
            <a:avLst/>
          </a:prstGeom>
          <a:noFill/>
          <a:ln>
            <a:noFill/>
          </a:ln>
        </p:spPr>
        <p:txBody>
          <a:bodyPr spcFirstLastPara="1" wrap="square" lIns="417625" tIns="208800" rIns="417625" bIns="208800" anchor="t" anchorCtr="0">
            <a:normAutofit/>
          </a:bodyPr>
          <a:lstStyle>
            <a:lvl1pPr marL="457200" lvl="0" indent="-927100" algn="l">
              <a:spcBef>
                <a:spcPts val="2200"/>
              </a:spcBef>
              <a:spcAft>
                <a:spcPts val="0"/>
              </a:spcAft>
              <a:buClr>
                <a:schemeClr val="dk1"/>
              </a:buClr>
              <a:buSzPts val="11000"/>
              <a:buChar char="•"/>
              <a:defRPr sz="11000"/>
            </a:lvl1pPr>
            <a:lvl2pPr marL="914400" lvl="1" indent="-806450" algn="l">
              <a:spcBef>
                <a:spcPts val="1820"/>
              </a:spcBef>
              <a:spcAft>
                <a:spcPts val="0"/>
              </a:spcAft>
              <a:buClr>
                <a:schemeClr val="dk1"/>
              </a:buClr>
              <a:buSzPts val="9100"/>
              <a:buChar char="–"/>
              <a:defRPr sz="9100"/>
            </a:lvl2pPr>
            <a:lvl3pPr marL="1371600" lvl="2" indent="-749300" algn="l">
              <a:spcBef>
                <a:spcPts val="1640"/>
              </a:spcBef>
              <a:spcAft>
                <a:spcPts val="0"/>
              </a:spcAft>
              <a:buClr>
                <a:schemeClr val="dk1"/>
              </a:buClr>
              <a:buSzPts val="8200"/>
              <a:buChar char="•"/>
              <a:defRPr sz="8200"/>
            </a:lvl3pPr>
            <a:lvl4pPr marL="1828800" lvl="3" indent="-692150" algn="l">
              <a:spcBef>
                <a:spcPts val="1460"/>
              </a:spcBef>
              <a:spcAft>
                <a:spcPts val="0"/>
              </a:spcAft>
              <a:buClr>
                <a:schemeClr val="dk1"/>
              </a:buClr>
              <a:buSzPts val="7300"/>
              <a:buChar char="–"/>
              <a:defRPr sz="7300"/>
            </a:lvl4pPr>
            <a:lvl5pPr marL="2286000" lvl="4" indent="-692150" algn="l">
              <a:spcBef>
                <a:spcPts val="1460"/>
              </a:spcBef>
              <a:spcAft>
                <a:spcPts val="0"/>
              </a:spcAft>
              <a:buClr>
                <a:schemeClr val="dk1"/>
              </a:buClr>
              <a:buSzPts val="7300"/>
              <a:buChar char="»"/>
              <a:defRPr sz="7300"/>
            </a:lvl5pPr>
            <a:lvl6pPr marL="2743200" lvl="5" indent="-692150" algn="l">
              <a:spcBef>
                <a:spcPts val="1460"/>
              </a:spcBef>
              <a:spcAft>
                <a:spcPts val="0"/>
              </a:spcAft>
              <a:buClr>
                <a:schemeClr val="dk1"/>
              </a:buClr>
              <a:buSzPts val="7300"/>
              <a:buChar char="•"/>
              <a:defRPr sz="7300"/>
            </a:lvl6pPr>
            <a:lvl7pPr marL="3200400" lvl="6" indent="-692150" algn="l">
              <a:spcBef>
                <a:spcPts val="1460"/>
              </a:spcBef>
              <a:spcAft>
                <a:spcPts val="0"/>
              </a:spcAft>
              <a:buClr>
                <a:schemeClr val="dk1"/>
              </a:buClr>
              <a:buSzPts val="7300"/>
              <a:buChar char="•"/>
              <a:defRPr sz="7300"/>
            </a:lvl7pPr>
            <a:lvl8pPr marL="3657600" lvl="7" indent="-692150" algn="l">
              <a:spcBef>
                <a:spcPts val="1460"/>
              </a:spcBef>
              <a:spcAft>
                <a:spcPts val="0"/>
              </a:spcAft>
              <a:buClr>
                <a:schemeClr val="dk1"/>
              </a:buClr>
              <a:buSzPts val="7300"/>
              <a:buChar char="•"/>
              <a:defRPr sz="7300"/>
            </a:lvl8pPr>
            <a:lvl9pPr marL="4114800" lvl="8" indent="-692150" algn="l">
              <a:spcBef>
                <a:spcPts val="1460"/>
              </a:spcBef>
              <a:spcAft>
                <a:spcPts val="0"/>
              </a:spcAft>
              <a:buClr>
                <a:schemeClr val="dk1"/>
              </a:buClr>
              <a:buSzPts val="7300"/>
              <a:buChar char="•"/>
              <a:defRPr sz="7300"/>
            </a:lvl9pPr>
          </a:lstStyle>
          <a:p>
            <a:endParaRPr/>
          </a:p>
        </p:txBody>
      </p:sp>
      <p:sp>
        <p:nvSpPr>
          <p:cNvPr id="44" name="Google Shape;44;p7"/>
          <p:cNvSpPr txBox="1">
            <a:spLocks noGrp="1"/>
          </p:cNvSpPr>
          <p:nvPr>
            <p:ph type="body" idx="3"/>
          </p:nvPr>
        </p:nvSpPr>
        <p:spPr>
          <a:xfrm>
            <a:off x="15381810" y="9582375"/>
            <a:ext cx="13384168" cy="3993477"/>
          </a:xfrm>
          <a:prstGeom prst="rect">
            <a:avLst/>
          </a:prstGeom>
          <a:noFill/>
          <a:ln>
            <a:noFill/>
          </a:ln>
        </p:spPr>
        <p:txBody>
          <a:bodyPr spcFirstLastPara="1" wrap="square" lIns="417625" tIns="208800" rIns="417625" bIns="208800" anchor="b" anchorCtr="0">
            <a:normAutofit/>
          </a:bodyPr>
          <a:lstStyle>
            <a:lvl1pPr marL="457200" lvl="0" indent="-228600" algn="l">
              <a:spcBef>
                <a:spcPts val="2200"/>
              </a:spcBef>
              <a:spcAft>
                <a:spcPts val="0"/>
              </a:spcAft>
              <a:buClr>
                <a:schemeClr val="dk1"/>
              </a:buClr>
              <a:buSzPts val="11000"/>
              <a:buNone/>
              <a:defRPr sz="11000" b="1"/>
            </a:lvl1pPr>
            <a:lvl2pPr marL="914400" lvl="1" indent="-228600" algn="l">
              <a:spcBef>
                <a:spcPts val="1820"/>
              </a:spcBef>
              <a:spcAft>
                <a:spcPts val="0"/>
              </a:spcAft>
              <a:buClr>
                <a:schemeClr val="dk1"/>
              </a:buClr>
              <a:buSzPts val="9100"/>
              <a:buNone/>
              <a:defRPr sz="9100" b="1"/>
            </a:lvl2pPr>
            <a:lvl3pPr marL="1371600" lvl="2" indent="-228600" algn="l">
              <a:spcBef>
                <a:spcPts val="1640"/>
              </a:spcBef>
              <a:spcAft>
                <a:spcPts val="0"/>
              </a:spcAft>
              <a:buClr>
                <a:schemeClr val="dk1"/>
              </a:buClr>
              <a:buSzPts val="8200"/>
              <a:buNone/>
              <a:defRPr sz="8200" b="1"/>
            </a:lvl3pPr>
            <a:lvl4pPr marL="1828800" lvl="3" indent="-228600" algn="l">
              <a:spcBef>
                <a:spcPts val="1460"/>
              </a:spcBef>
              <a:spcAft>
                <a:spcPts val="0"/>
              </a:spcAft>
              <a:buClr>
                <a:schemeClr val="dk1"/>
              </a:buClr>
              <a:buSzPts val="7300"/>
              <a:buNone/>
              <a:defRPr sz="7300" b="1"/>
            </a:lvl4pPr>
            <a:lvl5pPr marL="2286000" lvl="4" indent="-228600" algn="l">
              <a:spcBef>
                <a:spcPts val="1460"/>
              </a:spcBef>
              <a:spcAft>
                <a:spcPts val="0"/>
              </a:spcAft>
              <a:buClr>
                <a:schemeClr val="dk1"/>
              </a:buClr>
              <a:buSzPts val="7300"/>
              <a:buNone/>
              <a:defRPr sz="7300" b="1"/>
            </a:lvl5pPr>
            <a:lvl6pPr marL="2743200" lvl="5" indent="-228600" algn="l">
              <a:spcBef>
                <a:spcPts val="1460"/>
              </a:spcBef>
              <a:spcAft>
                <a:spcPts val="0"/>
              </a:spcAft>
              <a:buClr>
                <a:schemeClr val="dk1"/>
              </a:buClr>
              <a:buSzPts val="7300"/>
              <a:buNone/>
              <a:defRPr sz="7300" b="1"/>
            </a:lvl6pPr>
            <a:lvl7pPr marL="3200400" lvl="6" indent="-228600" algn="l">
              <a:spcBef>
                <a:spcPts val="1460"/>
              </a:spcBef>
              <a:spcAft>
                <a:spcPts val="0"/>
              </a:spcAft>
              <a:buClr>
                <a:schemeClr val="dk1"/>
              </a:buClr>
              <a:buSzPts val="7300"/>
              <a:buNone/>
              <a:defRPr sz="7300" b="1"/>
            </a:lvl7pPr>
            <a:lvl8pPr marL="3657600" lvl="7" indent="-228600" algn="l">
              <a:spcBef>
                <a:spcPts val="1460"/>
              </a:spcBef>
              <a:spcAft>
                <a:spcPts val="0"/>
              </a:spcAft>
              <a:buClr>
                <a:schemeClr val="dk1"/>
              </a:buClr>
              <a:buSzPts val="7300"/>
              <a:buNone/>
              <a:defRPr sz="7300" b="1"/>
            </a:lvl8pPr>
            <a:lvl9pPr marL="4114800" lvl="8" indent="-228600" algn="l">
              <a:spcBef>
                <a:spcPts val="1460"/>
              </a:spcBef>
              <a:spcAft>
                <a:spcPts val="0"/>
              </a:spcAft>
              <a:buClr>
                <a:schemeClr val="dk1"/>
              </a:buClr>
              <a:buSzPts val="7300"/>
              <a:buNone/>
              <a:defRPr sz="7300" b="1"/>
            </a:lvl9pPr>
          </a:lstStyle>
          <a:p>
            <a:endParaRPr/>
          </a:p>
        </p:txBody>
      </p:sp>
      <p:sp>
        <p:nvSpPr>
          <p:cNvPr id="45" name="Google Shape;45;p7"/>
          <p:cNvSpPr txBox="1">
            <a:spLocks noGrp="1"/>
          </p:cNvSpPr>
          <p:nvPr>
            <p:ph type="body" idx="4"/>
          </p:nvPr>
        </p:nvSpPr>
        <p:spPr>
          <a:xfrm>
            <a:off x="15381810" y="13575850"/>
            <a:ext cx="13384168" cy="24664452"/>
          </a:xfrm>
          <a:prstGeom prst="rect">
            <a:avLst/>
          </a:prstGeom>
          <a:noFill/>
          <a:ln>
            <a:noFill/>
          </a:ln>
        </p:spPr>
        <p:txBody>
          <a:bodyPr spcFirstLastPara="1" wrap="square" lIns="417625" tIns="208800" rIns="417625" bIns="208800" anchor="t" anchorCtr="0">
            <a:normAutofit/>
          </a:bodyPr>
          <a:lstStyle>
            <a:lvl1pPr marL="457200" lvl="0" indent="-927100" algn="l">
              <a:spcBef>
                <a:spcPts val="2200"/>
              </a:spcBef>
              <a:spcAft>
                <a:spcPts val="0"/>
              </a:spcAft>
              <a:buClr>
                <a:schemeClr val="dk1"/>
              </a:buClr>
              <a:buSzPts val="11000"/>
              <a:buChar char="•"/>
              <a:defRPr sz="11000"/>
            </a:lvl1pPr>
            <a:lvl2pPr marL="914400" lvl="1" indent="-806450" algn="l">
              <a:spcBef>
                <a:spcPts val="1820"/>
              </a:spcBef>
              <a:spcAft>
                <a:spcPts val="0"/>
              </a:spcAft>
              <a:buClr>
                <a:schemeClr val="dk1"/>
              </a:buClr>
              <a:buSzPts val="9100"/>
              <a:buChar char="–"/>
              <a:defRPr sz="9100"/>
            </a:lvl2pPr>
            <a:lvl3pPr marL="1371600" lvl="2" indent="-749300" algn="l">
              <a:spcBef>
                <a:spcPts val="1640"/>
              </a:spcBef>
              <a:spcAft>
                <a:spcPts val="0"/>
              </a:spcAft>
              <a:buClr>
                <a:schemeClr val="dk1"/>
              </a:buClr>
              <a:buSzPts val="8200"/>
              <a:buChar char="•"/>
              <a:defRPr sz="8200"/>
            </a:lvl3pPr>
            <a:lvl4pPr marL="1828800" lvl="3" indent="-692150" algn="l">
              <a:spcBef>
                <a:spcPts val="1460"/>
              </a:spcBef>
              <a:spcAft>
                <a:spcPts val="0"/>
              </a:spcAft>
              <a:buClr>
                <a:schemeClr val="dk1"/>
              </a:buClr>
              <a:buSzPts val="7300"/>
              <a:buChar char="–"/>
              <a:defRPr sz="7300"/>
            </a:lvl4pPr>
            <a:lvl5pPr marL="2286000" lvl="4" indent="-692150" algn="l">
              <a:spcBef>
                <a:spcPts val="1460"/>
              </a:spcBef>
              <a:spcAft>
                <a:spcPts val="0"/>
              </a:spcAft>
              <a:buClr>
                <a:schemeClr val="dk1"/>
              </a:buClr>
              <a:buSzPts val="7300"/>
              <a:buChar char="»"/>
              <a:defRPr sz="7300"/>
            </a:lvl5pPr>
            <a:lvl6pPr marL="2743200" lvl="5" indent="-692150" algn="l">
              <a:spcBef>
                <a:spcPts val="1460"/>
              </a:spcBef>
              <a:spcAft>
                <a:spcPts val="0"/>
              </a:spcAft>
              <a:buClr>
                <a:schemeClr val="dk1"/>
              </a:buClr>
              <a:buSzPts val="7300"/>
              <a:buChar char="•"/>
              <a:defRPr sz="7300"/>
            </a:lvl6pPr>
            <a:lvl7pPr marL="3200400" lvl="6" indent="-692150" algn="l">
              <a:spcBef>
                <a:spcPts val="1460"/>
              </a:spcBef>
              <a:spcAft>
                <a:spcPts val="0"/>
              </a:spcAft>
              <a:buClr>
                <a:schemeClr val="dk1"/>
              </a:buClr>
              <a:buSzPts val="7300"/>
              <a:buChar char="•"/>
              <a:defRPr sz="7300"/>
            </a:lvl7pPr>
            <a:lvl8pPr marL="3657600" lvl="7" indent="-692150" algn="l">
              <a:spcBef>
                <a:spcPts val="1460"/>
              </a:spcBef>
              <a:spcAft>
                <a:spcPts val="0"/>
              </a:spcAft>
              <a:buClr>
                <a:schemeClr val="dk1"/>
              </a:buClr>
              <a:buSzPts val="7300"/>
              <a:buChar char="•"/>
              <a:defRPr sz="7300"/>
            </a:lvl8pPr>
            <a:lvl9pPr marL="4114800" lvl="8" indent="-692150" algn="l">
              <a:spcBef>
                <a:spcPts val="1460"/>
              </a:spcBef>
              <a:spcAft>
                <a:spcPts val="0"/>
              </a:spcAft>
              <a:buClr>
                <a:schemeClr val="dk1"/>
              </a:buClr>
              <a:buSzPts val="7300"/>
              <a:buChar char="•"/>
              <a:defRPr sz="7300"/>
            </a:lvl9pPr>
          </a:lstStyle>
          <a:p>
            <a:endParaRPr/>
          </a:p>
        </p:txBody>
      </p:sp>
      <p:sp>
        <p:nvSpPr>
          <p:cNvPr id="46" name="Google Shape;46;p7"/>
          <p:cNvSpPr txBox="1">
            <a:spLocks noGrp="1"/>
          </p:cNvSpPr>
          <p:nvPr>
            <p:ph type="dt" idx="10"/>
          </p:nvPr>
        </p:nvSpPr>
        <p:spPr>
          <a:xfrm>
            <a:off x="1513999" y="39677166"/>
            <a:ext cx="7065329" cy="2279156"/>
          </a:xfrm>
          <a:prstGeom prst="rect">
            <a:avLst/>
          </a:prstGeom>
          <a:noFill/>
          <a:ln>
            <a:noFill/>
          </a:ln>
        </p:spPr>
        <p:txBody>
          <a:bodyPr spcFirstLastPara="1" wrap="square" lIns="417625" tIns="208800" rIns="417625" bIns="2088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7"/>
          <p:cNvSpPr txBox="1">
            <a:spLocks noGrp="1"/>
          </p:cNvSpPr>
          <p:nvPr>
            <p:ph type="ftr" idx="11"/>
          </p:nvPr>
        </p:nvSpPr>
        <p:spPr>
          <a:xfrm>
            <a:off x="10345659" y="39677166"/>
            <a:ext cx="9588659" cy="2279156"/>
          </a:xfrm>
          <a:prstGeom prst="rect">
            <a:avLst/>
          </a:prstGeom>
          <a:noFill/>
          <a:ln>
            <a:noFill/>
          </a:ln>
        </p:spPr>
        <p:txBody>
          <a:bodyPr spcFirstLastPara="1" wrap="square" lIns="417625" tIns="208800" rIns="417625" bIns="2088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sldNum" idx="12"/>
          </p:nvPr>
        </p:nvSpPr>
        <p:spPr>
          <a:xfrm>
            <a:off x="21700649" y="39677166"/>
            <a:ext cx="7065329" cy="2279156"/>
          </a:xfrm>
          <a:prstGeom prst="rect">
            <a:avLst/>
          </a:prstGeom>
          <a:noFill/>
          <a:ln>
            <a:noFill/>
          </a:ln>
        </p:spPr>
        <p:txBody>
          <a:bodyPr spcFirstLastPara="1" wrap="square" lIns="417625" tIns="208800" rIns="417625" bIns="2088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8"/>
          <p:cNvSpPr txBox="1">
            <a:spLocks noGrp="1"/>
          </p:cNvSpPr>
          <p:nvPr>
            <p:ph type="title"/>
          </p:nvPr>
        </p:nvSpPr>
        <p:spPr>
          <a:xfrm>
            <a:off x="1513999" y="1714326"/>
            <a:ext cx="27251978" cy="7134754"/>
          </a:xfrm>
          <a:prstGeom prst="rect">
            <a:avLst/>
          </a:prstGeom>
          <a:noFill/>
          <a:ln>
            <a:noFill/>
          </a:ln>
        </p:spPr>
        <p:txBody>
          <a:bodyPr spcFirstLastPara="1" wrap="square" lIns="417625" tIns="208800" rIns="417625" bIns="208800"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8"/>
          <p:cNvSpPr txBox="1">
            <a:spLocks noGrp="1"/>
          </p:cNvSpPr>
          <p:nvPr>
            <p:ph type="dt" idx="10"/>
          </p:nvPr>
        </p:nvSpPr>
        <p:spPr>
          <a:xfrm>
            <a:off x="1513999" y="39677166"/>
            <a:ext cx="7065329" cy="2279156"/>
          </a:xfrm>
          <a:prstGeom prst="rect">
            <a:avLst/>
          </a:prstGeom>
          <a:noFill/>
          <a:ln>
            <a:noFill/>
          </a:ln>
        </p:spPr>
        <p:txBody>
          <a:bodyPr spcFirstLastPara="1" wrap="square" lIns="417625" tIns="208800" rIns="417625" bIns="2088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10345659" y="39677166"/>
            <a:ext cx="9588659" cy="2279156"/>
          </a:xfrm>
          <a:prstGeom prst="rect">
            <a:avLst/>
          </a:prstGeom>
          <a:noFill/>
          <a:ln>
            <a:noFill/>
          </a:ln>
        </p:spPr>
        <p:txBody>
          <a:bodyPr spcFirstLastPara="1" wrap="square" lIns="417625" tIns="208800" rIns="417625" bIns="2088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21700649" y="39677166"/>
            <a:ext cx="7065329" cy="2279156"/>
          </a:xfrm>
          <a:prstGeom prst="rect">
            <a:avLst/>
          </a:prstGeom>
          <a:noFill/>
          <a:ln>
            <a:noFill/>
          </a:ln>
        </p:spPr>
        <p:txBody>
          <a:bodyPr spcFirstLastPara="1" wrap="square" lIns="417625" tIns="208800" rIns="417625" bIns="2088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9"/>
          <p:cNvSpPr txBox="1">
            <a:spLocks noGrp="1"/>
          </p:cNvSpPr>
          <p:nvPr>
            <p:ph type="dt" idx="10"/>
          </p:nvPr>
        </p:nvSpPr>
        <p:spPr>
          <a:xfrm>
            <a:off x="1513999" y="39677166"/>
            <a:ext cx="7065329" cy="2279156"/>
          </a:xfrm>
          <a:prstGeom prst="rect">
            <a:avLst/>
          </a:prstGeom>
          <a:noFill/>
          <a:ln>
            <a:noFill/>
          </a:ln>
        </p:spPr>
        <p:txBody>
          <a:bodyPr spcFirstLastPara="1" wrap="square" lIns="417625" tIns="208800" rIns="417625" bIns="2088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ftr" idx="11"/>
          </p:nvPr>
        </p:nvSpPr>
        <p:spPr>
          <a:xfrm>
            <a:off x="10345659" y="39677166"/>
            <a:ext cx="9588659" cy="2279156"/>
          </a:xfrm>
          <a:prstGeom prst="rect">
            <a:avLst/>
          </a:prstGeom>
          <a:noFill/>
          <a:ln>
            <a:noFill/>
          </a:ln>
        </p:spPr>
        <p:txBody>
          <a:bodyPr spcFirstLastPara="1" wrap="square" lIns="417625" tIns="208800" rIns="417625" bIns="2088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9"/>
          <p:cNvSpPr txBox="1">
            <a:spLocks noGrp="1"/>
          </p:cNvSpPr>
          <p:nvPr>
            <p:ph type="sldNum" idx="12"/>
          </p:nvPr>
        </p:nvSpPr>
        <p:spPr>
          <a:xfrm>
            <a:off x="21700649" y="39677166"/>
            <a:ext cx="7065329" cy="2279156"/>
          </a:xfrm>
          <a:prstGeom prst="rect">
            <a:avLst/>
          </a:prstGeom>
          <a:noFill/>
          <a:ln>
            <a:noFill/>
          </a:ln>
        </p:spPr>
        <p:txBody>
          <a:bodyPr spcFirstLastPara="1" wrap="square" lIns="417625" tIns="208800" rIns="417625" bIns="2088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10"/>
          <p:cNvSpPr txBox="1">
            <a:spLocks noGrp="1"/>
          </p:cNvSpPr>
          <p:nvPr>
            <p:ph type="title"/>
          </p:nvPr>
        </p:nvSpPr>
        <p:spPr>
          <a:xfrm>
            <a:off x="1514002" y="1704417"/>
            <a:ext cx="9961904" cy="7253667"/>
          </a:xfrm>
          <a:prstGeom prst="rect">
            <a:avLst/>
          </a:prstGeom>
          <a:noFill/>
          <a:ln>
            <a:noFill/>
          </a:ln>
        </p:spPr>
        <p:txBody>
          <a:bodyPr spcFirstLastPara="1" wrap="square" lIns="417625" tIns="208800" rIns="417625" bIns="208800" anchor="b" anchorCtr="0">
            <a:normAutofit/>
          </a:bodyPr>
          <a:lstStyle>
            <a:lvl1pPr lvl="0" algn="l">
              <a:spcBef>
                <a:spcPts val="0"/>
              </a:spcBef>
              <a:spcAft>
                <a:spcPts val="0"/>
              </a:spcAft>
              <a:buClr>
                <a:schemeClr val="dk1"/>
              </a:buClr>
              <a:buSzPts val="9100"/>
              <a:buFont typeface="Calibri"/>
              <a:buNone/>
              <a:defRPr sz="91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0"/>
          <p:cNvSpPr txBox="1">
            <a:spLocks noGrp="1"/>
          </p:cNvSpPr>
          <p:nvPr>
            <p:ph type="body" idx="1"/>
          </p:nvPr>
        </p:nvSpPr>
        <p:spPr>
          <a:xfrm>
            <a:off x="11838629" y="1704417"/>
            <a:ext cx="16927350" cy="36535892"/>
          </a:xfrm>
          <a:prstGeom prst="rect">
            <a:avLst/>
          </a:prstGeom>
          <a:noFill/>
          <a:ln>
            <a:noFill/>
          </a:ln>
        </p:spPr>
        <p:txBody>
          <a:bodyPr spcFirstLastPara="1" wrap="square" lIns="417625" tIns="208800" rIns="417625" bIns="208800" anchor="t" anchorCtr="0">
            <a:normAutofit/>
          </a:bodyPr>
          <a:lstStyle>
            <a:lvl1pPr marL="457200" lvl="0" indent="-1155700" algn="l">
              <a:spcBef>
                <a:spcPts val="2920"/>
              </a:spcBef>
              <a:spcAft>
                <a:spcPts val="0"/>
              </a:spcAft>
              <a:buClr>
                <a:schemeClr val="dk1"/>
              </a:buClr>
              <a:buSzPts val="14600"/>
              <a:buChar char="•"/>
              <a:defRPr sz="14600"/>
            </a:lvl1pPr>
            <a:lvl2pPr marL="914400" lvl="1" indent="-1041400" algn="l">
              <a:spcBef>
                <a:spcPts val="2560"/>
              </a:spcBef>
              <a:spcAft>
                <a:spcPts val="0"/>
              </a:spcAft>
              <a:buClr>
                <a:schemeClr val="dk1"/>
              </a:buClr>
              <a:buSzPts val="12800"/>
              <a:buChar char="–"/>
              <a:defRPr sz="12800"/>
            </a:lvl2pPr>
            <a:lvl3pPr marL="1371600" lvl="2" indent="-927100" algn="l">
              <a:spcBef>
                <a:spcPts val="2200"/>
              </a:spcBef>
              <a:spcAft>
                <a:spcPts val="0"/>
              </a:spcAft>
              <a:buClr>
                <a:schemeClr val="dk1"/>
              </a:buClr>
              <a:buSzPts val="11000"/>
              <a:buChar char="•"/>
              <a:defRPr sz="11000"/>
            </a:lvl3pPr>
            <a:lvl4pPr marL="1828800" lvl="3" indent="-806450" algn="l">
              <a:spcBef>
                <a:spcPts val="1820"/>
              </a:spcBef>
              <a:spcAft>
                <a:spcPts val="0"/>
              </a:spcAft>
              <a:buClr>
                <a:schemeClr val="dk1"/>
              </a:buClr>
              <a:buSzPts val="9100"/>
              <a:buChar char="–"/>
              <a:defRPr sz="9100"/>
            </a:lvl4pPr>
            <a:lvl5pPr marL="2286000" lvl="4" indent="-806450" algn="l">
              <a:spcBef>
                <a:spcPts val="1820"/>
              </a:spcBef>
              <a:spcAft>
                <a:spcPts val="0"/>
              </a:spcAft>
              <a:buClr>
                <a:schemeClr val="dk1"/>
              </a:buClr>
              <a:buSzPts val="9100"/>
              <a:buChar char="»"/>
              <a:defRPr sz="9100"/>
            </a:lvl5pPr>
            <a:lvl6pPr marL="2743200" lvl="5" indent="-806450" algn="l">
              <a:spcBef>
                <a:spcPts val="1820"/>
              </a:spcBef>
              <a:spcAft>
                <a:spcPts val="0"/>
              </a:spcAft>
              <a:buClr>
                <a:schemeClr val="dk1"/>
              </a:buClr>
              <a:buSzPts val="9100"/>
              <a:buChar char="•"/>
              <a:defRPr sz="9100"/>
            </a:lvl6pPr>
            <a:lvl7pPr marL="3200400" lvl="6" indent="-806450" algn="l">
              <a:spcBef>
                <a:spcPts val="1820"/>
              </a:spcBef>
              <a:spcAft>
                <a:spcPts val="0"/>
              </a:spcAft>
              <a:buClr>
                <a:schemeClr val="dk1"/>
              </a:buClr>
              <a:buSzPts val="9100"/>
              <a:buChar char="•"/>
              <a:defRPr sz="9100"/>
            </a:lvl7pPr>
            <a:lvl8pPr marL="3657600" lvl="7" indent="-806450" algn="l">
              <a:spcBef>
                <a:spcPts val="1820"/>
              </a:spcBef>
              <a:spcAft>
                <a:spcPts val="0"/>
              </a:spcAft>
              <a:buClr>
                <a:schemeClr val="dk1"/>
              </a:buClr>
              <a:buSzPts val="9100"/>
              <a:buChar char="•"/>
              <a:defRPr sz="9100"/>
            </a:lvl8pPr>
            <a:lvl9pPr marL="4114800" lvl="8" indent="-806450" algn="l">
              <a:spcBef>
                <a:spcPts val="1820"/>
              </a:spcBef>
              <a:spcAft>
                <a:spcPts val="0"/>
              </a:spcAft>
              <a:buClr>
                <a:schemeClr val="dk1"/>
              </a:buClr>
              <a:buSzPts val="9100"/>
              <a:buChar char="•"/>
              <a:defRPr sz="9100"/>
            </a:lvl9pPr>
          </a:lstStyle>
          <a:p>
            <a:endParaRPr/>
          </a:p>
        </p:txBody>
      </p:sp>
      <p:sp>
        <p:nvSpPr>
          <p:cNvPr id="61" name="Google Shape;61;p10"/>
          <p:cNvSpPr txBox="1">
            <a:spLocks noGrp="1"/>
          </p:cNvSpPr>
          <p:nvPr>
            <p:ph type="body" idx="2"/>
          </p:nvPr>
        </p:nvSpPr>
        <p:spPr>
          <a:xfrm>
            <a:off x="1514002" y="8958086"/>
            <a:ext cx="9961904" cy="29282225"/>
          </a:xfrm>
          <a:prstGeom prst="rect">
            <a:avLst/>
          </a:prstGeom>
          <a:noFill/>
          <a:ln>
            <a:noFill/>
          </a:ln>
        </p:spPr>
        <p:txBody>
          <a:bodyPr spcFirstLastPara="1" wrap="square" lIns="417625" tIns="208800" rIns="417625" bIns="208800" anchor="t" anchorCtr="0">
            <a:normAutofit/>
          </a:bodyPr>
          <a:lstStyle>
            <a:lvl1pPr marL="457200" lvl="0" indent="-228600" algn="l">
              <a:spcBef>
                <a:spcPts val="1280"/>
              </a:spcBef>
              <a:spcAft>
                <a:spcPts val="0"/>
              </a:spcAft>
              <a:buClr>
                <a:schemeClr val="dk1"/>
              </a:buClr>
              <a:buSzPts val="6400"/>
              <a:buNone/>
              <a:defRPr sz="6400"/>
            </a:lvl1pPr>
            <a:lvl2pPr marL="914400" lvl="1" indent="-228600" algn="l">
              <a:spcBef>
                <a:spcPts val="1100"/>
              </a:spcBef>
              <a:spcAft>
                <a:spcPts val="0"/>
              </a:spcAft>
              <a:buClr>
                <a:schemeClr val="dk1"/>
              </a:buClr>
              <a:buSzPts val="5500"/>
              <a:buNone/>
              <a:defRPr sz="5500"/>
            </a:lvl2pPr>
            <a:lvl3pPr marL="1371600" lvl="2" indent="-228600" algn="l">
              <a:spcBef>
                <a:spcPts val="920"/>
              </a:spcBef>
              <a:spcAft>
                <a:spcPts val="0"/>
              </a:spcAft>
              <a:buClr>
                <a:schemeClr val="dk1"/>
              </a:buClr>
              <a:buSzPts val="4600"/>
              <a:buNone/>
              <a:defRPr sz="4600"/>
            </a:lvl3pPr>
            <a:lvl4pPr marL="1828800" lvl="3" indent="-228600" algn="l">
              <a:spcBef>
                <a:spcPts val="820"/>
              </a:spcBef>
              <a:spcAft>
                <a:spcPts val="0"/>
              </a:spcAft>
              <a:buClr>
                <a:schemeClr val="dk1"/>
              </a:buClr>
              <a:buSzPts val="4100"/>
              <a:buNone/>
              <a:defRPr sz="4100"/>
            </a:lvl4pPr>
            <a:lvl5pPr marL="2286000" lvl="4" indent="-228600" algn="l">
              <a:spcBef>
                <a:spcPts val="820"/>
              </a:spcBef>
              <a:spcAft>
                <a:spcPts val="0"/>
              </a:spcAft>
              <a:buClr>
                <a:schemeClr val="dk1"/>
              </a:buClr>
              <a:buSzPts val="4100"/>
              <a:buNone/>
              <a:defRPr sz="4100"/>
            </a:lvl5pPr>
            <a:lvl6pPr marL="2743200" lvl="5" indent="-228600" algn="l">
              <a:spcBef>
                <a:spcPts val="820"/>
              </a:spcBef>
              <a:spcAft>
                <a:spcPts val="0"/>
              </a:spcAft>
              <a:buClr>
                <a:schemeClr val="dk1"/>
              </a:buClr>
              <a:buSzPts val="4100"/>
              <a:buNone/>
              <a:defRPr sz="4100"/>
            </a:lvl6pPr>
            <a:lvl7pPr marL="3200400" lvl="6" indent="-228600" algn="l">
              <a:spcBef>
                <a:spcPts val="820"/>
              </a:spcBef>
              <a:spcAft>
                <a:spcPts val="0"/>
              </a:spcAft>
              <a:buClr>
                <a:schemeClr val="dk1"/>
              </a:buClr>
              <a:buSzPts val="4100"/>
              <a:buNone/>
              <a:defRPr sz="4100"/>
            </a:lvl7pPr>
            <a:lvl8pPr marL="3657600" lvl="7" indent="-228600" algn="l">
              <a:spcBef>
                <a:spcPts val="820"/>
              </a:spcBef>
              <a:spcAft>
                <a:spcPts val="0"/>
              </a:spcAft>
              <a:buClr>
                <a:schemeClr val="dk1"/>
              </a:buClr>
              <a:buSzPts val="4100"/>
              <a:buNone/>
              <a:defRPr sz="4100"/>
            </a:lvl8pPr>
            <a:lvl9pPr marL="4114800" lvl="8" indent="-228600" algn="l">
              <a:spcBef>
                <a:spcPts val="820"/>
              </a:spcBef>
              <a:spcAft>
                <a:spcPts val="0"/>
              </a:spcAft>
              <a:buClr>
                <a:schemeClr val="dk1"/>
              </a:buClr>
              <a:buSzPts val="4100"/>
              <a:buNone/>
              <a:defRPr sz="4100"/>
            </a:lvl9pPr>
          </a:lstStyle>
          <a:p>
            <a:endParaRPr/>
          </a:p>
        </p:txBody>
      </p:sp>
      <p:sp>
        <p:nvSpPr>
          <p:cNvPr id="62" name="Google Shape;62;p10"/>
          <p:cNvSpPr txBox="1">
            <a:spLocks noGrp="1"/>
          </p:cNvSpPr>
          <p:nvPr>
            <p:ph type="dt" idx="10"/>
          </p:nvPr>
        </p:nvSpPr>
        <p:spPr>
          <a:xfrm>
            <a:off x="1513999" y="39677166"/>
            <a:ext cx="7065329" cy="2279156"/>
          </a:xfrm>
          <a:prstGeom prst="rect">
            <a:avLst/>
          </a:prstGeom>
          <a:noFill/>
          <a:ln>
            <a:noFill/>
          </a:ln>
        </p:spPr>
        <p:txBody>
          <a:bodyPr spcFirstLastPara="1" wrap="square" lIns="417625" tIns="208800" rIns="417625" bIns="2088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ftr" idx="11"/>
          </p:nvPr>
        </p:nvSpPr>
        <p:spPr>
          <a:xfrm>
            <a:off x="10345659" y="39677166"/>
            <a:ext cx="9588659" cy="2279156"/>
          </a:xfrm>
          <a:prstGeom prst="rect">
            <a:avLst/>
          </a:prstGeom>
          <a:noFill/>
          <a:ln>
            <a:noFill/>
          </a:ln>
        </p:spPr>
        <p:txBody>
          <a:bodyPr spcFirstLastPara="1" wrap="square" lIns="417625" tIns="208800" rIns="417625" bIns="2088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0"/>
          <p:cNvSpPr txBox="1">
            <a:spLocks noGrp="1"/>
          </p:cNvSpPr>
          <p:nvPr>
            <p:ph type="sldNum" idx="12"/>
          </p:nvPr>
        </p:nvSpPr>
        <p:spPr>
          <a:xfrm>
            <a:off x="21700649" y="39677166"/>
            <a:ext cx="7065329" cy="2279156"/>
          </a:xfrm>
          <a:prstGeom prst="rect">
            <a:avLst/>
          </a:prstGeom>
          <a:noFill/>
          <a:ln>
            <a:noFill/>
          </a:ln>
        </p:spPr>
        <p:txBody>
          <a:bodyPr spcFirstLastPara="1" wrap="square" lIns="417625" tIns="208800" rIns="417625" bIns="2088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1"/>
          <p:cNvSpPr txBox="1">
            <a:spLocks noGrp="1"/>
          </p:cNvSpPr>
          <p:nvPr>
            <p:ph type="title"/>
          </p:nvPr>
        </p:nvSpPr>
        <p:spPr>
          <a:xfrm>
            <a:off x="5935088" y="29965970"/>
            <a:ext cx="18167985" cy="3537654"/>
          </a:xfrm>
          <a:prstGeom prst="rect">
            <a:avLst/>
          </a:prstGeom>
          <a:noFill/>
          <a:ln>
            <a:noFill/>
          </a:ln>
        </p:spPr>
        <p:txBody>
          <a:bodyPr spcFirstLastPara="1" wrap="square" lIns="417625" tIns="208800" rIns="417625" bIns="208800" anchor="b" anchorCtr="0">
            <a:normAutofit/>
          </a:bodyPr>
          <a:lstStyle>
            <a:lvl1pPr lvl="0" algn="l">
              <a:spcBef>
                <a:spcPts val="0"/>
              </a:spcBef>
              <a:spcAft>
                <a:spcPts val="0"/>
              </a:spcAft>
              <a:buClr>
                <a:schemeClr val="dk1"/>
              </a:buClr>
              <a:buSzPts val="9100"/>
              <a:buFont typeface="Calibri"/>
              <a:buNone/>
              <a:defRPr sz="91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1"/>
          <p:cNvSpPr>
            <a:spLocks noGrp="1"/>
          </p:cNvSpPr>
          <p:nvPr>
            <p:ph type="pic" idx="2"/>
          </p:nvPr>
        </p:nvSpPr>
        <p:spPr>
          <a:xfrm>
            <a:off x="5935088" y="3825021"/>
            <a:ext cx="18167985" cy="25685115"/>
          </a:xfrm>
          <a:prstGeom prst="rect">
            <a:avLst/>
          </a:prstGeom>
          <a:noFill/>
          <a:ln>
            <a:noFill/>
          </a:ln>
        </p:spPr>
      </p:sp>
      <p:sp>
        <p:nvSpPr>
          <p:cNvPr id="68" name="Google Shape;68;p11"/>
          <p:cNvSpPr txBox="1">
            <a:spLocks noGrp="1"/>
          </p:cNvSpPr>
          <p:nvPr>
            <p:ph type="body" idx="1"/>
          </p:nvPr>
        </p:nvSpPr>
        <p:spPr>
          <a:xfrm>
            <a:off x="5935088" y="33503626"/>
            <a:ext cx="18167985" cy="5024051"/>
          </a:xfrm>
          <a:prstGeom prst="rect">
            <a:avLst/>
          </a:prstGeom>
          <a:noFill/>
          <a:ln>
            <a:noFill/>
          </a:ln>
        </p:spPr>
        <p:txBody>
          <a:bodyPr spcFirstLastPara="1" wrap="square" lIns="417625" tIns="208800" rIns="417625" bIns="208800" anchor="t" anchorCtr="0">
            <a:normAutofit/>
          </a:bodyPr>
          <a:lstStyle>
            <a:lvl1pPr marL="457200" lvl="0" indent="-228600" algn="l">
              <a:spcBef>
                <a:spcPts val="1280"/>
              </a:spcBef>
              <a:spcAft>
                <a:spcPts val="0"/>
              </a:spcAft>
              <a:buClr>
                <a:schemeClr val="dk1"/>
              </a:buClr>
              <a:buSzPts val="6400"/>
              <a:buNone/>
              <a:defRPr sz="6400"/>
            </a:lvl1pPr>
            <a:lvl2pPr marL="914400" lvl="1" indent="-228600" algn="l">
              <a:spcBef>
                <a:spcPts val="1100"/>
              </a:spcBef>
              <a:spcAft>
                <a:spcPts val="0"/>
              </a:spcAft>
              <a:buClr>
                <a:schemeClr val="dk1"/>
              </a:buClr>
              <a:buSzPts val="5500"/>
              <a:buNone/>
              <a:defRPr sz="5500"/>
            </a:lvl2pPr>
            <a:lvl3pPr marL="1371600" lvl="2" indent="-228600" algn="l">
              <a:spcBef>
                <a:spcPts val="920"/>
              </a:spcBef>
              <a:spcAft>
                <a:spcPts val="0"/>
              </a:spcAft>
              <a:buClr>
                <a:schemeClr val="dk1"/>
              </a:buClr>
              <a:buSzPts val="4600"/>
              <a:buNone/>
              <a:defRPr sz="4600"/>
            </a:lvl3pPr>
            <a:lvl4pPr marL="1828800" lvl="3" indent="-228600" algn="l">
              <a:spcBef>
                <a:spcPts val="820"/>
              </a:spcBef>
              <a:spcAft>
                <a:spcPts val="0"/>
              </a:spcAft>
              <a:buClr>
                <a:schemeClr val="dk1"/>
              </a:buClr>
              <a:buSzPts val="4100"/>
              <a:buNone/>
              <a:defRPr sz="4100"/>
            </a:lvl4pPr>
            <a:lvl5pPr marL="2286000" lvl="4" indent="-228600" algn="l">
              <a:spcBef>
                <a:spcPts val="820"/>
              </a:spcBef>
              <a:spcAft>
                <a:spcPts val="0"/>
              </a:spcAft>
              <a:buClr>
                <a:schemeClr val="dk1"/>
              </a:buClr>
              <a:buSzPts val="4100"/>
              <a:buNone/>
              <a:defRPr sz="4100"/>
            </a:lvl5pPr>
            <a:lvl6pPr marL="2743200" lvl="5" indent="-228600" algn="l">
              <a:spcBef>
                <a:spcPts val="820"/>
              </a:spcBef>
              <a:spcAft>
                <a:spcPts val="0"/>
              </a:spcAft>
              <a:buClr>
                <a:schemeClr val="dk1"/>
              </a:buClr>
              <a:buSzPts val="4100"/>
              <a:buNone/>
              <a:defRPr sz="4100"/>
            </a:lvl6pPr>
            <a:lvl7pPr marL="3200400" lvl="6" indent="-228600" algn="l">
              <a:spcBef>
                <a:spcPts val="820"/>
              </a:spcBef>
              <a:spcAft>
                <a:spcPts val="0"/>
              </a:spcAft>
              <a:buClr>
                <a:schemeClr val="dk1"/>
              </a:buClr>
              <a:buSzPts val="4100"/>
              <a:buNone/>
              <a:defRPr sz="4100"/>
            </a:lvl7pPr>
            <a:lvl8pPr marL="3657600" lvl="7" indent="-228600" algn="l">
              <a:spcBef>
                <a:spcPts val="820"/>
              </a:spcBef>
              <a:spcAft>
                <a:spcPts val="0"/>
              </a:spcAft>
              <a:buClr>
                <a:schemeClr val="dk1"/>
              </a:buClr>
              <a:buSzPts val="4100"/>
              <a:buNone/>
              <a:defRPr sz="4100"/>
            </a:lvl8pPr>
            <a:lvl9pPr marL="4114800" lvl="8" indent="-228600" algn="l">
              <a:spcBef>
                <a:spcPts val="820"/>
              </a:spcBef>
              <a:spcAft>
                <a:spcPts val="0"/>
              </a:spcAft>
              <a:buClr>
                <a:schemeClr val="dk1"/>
              </a:buClr>
              <a:buSzPts val="4100"/>
              <a:buNone/>
              <a:defRPr sz="4100"/>
            </a:lvl9pPr>
          </a:lstStyle>
          <a:p>
            <a:endParaRPr/>
          </a:p>
        </p:txBody>
      </p:sp>
      <p:sp>
        <p:nvSpPr>
          <p:cNvPr id="69" name="Google Shape;69;p11"/>
          <p:cNvSpPr txBox="1">
            <a:spLocks noGrp="1"/>
          </p:cNvSpPr>
          <p:nvPr>
            <p:ph type="dt" idx="10"/>
          </p:nvPr>
        </p:nvSpPr>
        <p:spPr>
          <a:xfrm>
            <a:off x="1513999" y="39677166"/>
            <a:ext cx="7065329" cy="2279156"/>
          </a:xfrm>
          <a:prstGeom prst="rect">
            <a:avLst/>
          </a:prstGeom>
          <a:noFill/>
          <a:ln>
            <a:noFill/>
          </a:ln>
        </p:spPr>
        <p:txBody>
          <a:bodyPr spcFirstLastPara="1" wrap="square" lIns="417625" tIns="208800" rIns="417625" bIns="2088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1"/>
          <p:cNvSpPr txBox="1">
            <a:spLocks noGrp="1"/>
          </p:cNvSpPr>
          <p:nvPr>
            <p:ph type="ftr" idx="11"/>
          </p:nvPr>
        </p:nvSpPr>
        <p:spPr>
          <a:xfrm>
            <a:off x="10345659" y="39677166"/>
            <a:ext cx="9588659" cy="2279156"/>
          </a:xfrm>
          <a:prstGeom prst="rect">
            <a:avLst/>
          </a:prstGeom>
          <a:noFill/>
          <a:ln>
            <a:noFill/>
          </a:ln>
        </p:spPr>
        <p:txBody>
          <a:bodyPr spcFirstLastPara="1" wrap="square" lIns="417625" tIns="208800" rIns="417625" bIns="2088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1"/>
          <p:cNvSpPr txBox="1">
            <a:spLocks noGrp="1"/>
          </p:cNvSpPr>
          <p:nvPr>
            <p:ph type="sldNum" idx="12"/>
          </p:nvPr>
        </p:nvSpPr>
        <p:spPr>
          <a:xfrm>
            <a:off x="21700649" y="39677166"/>
            <a:ext cx="7065329" cy="2279156"/>
          </a:xfrm>
          <a:prstGeom prst="rect">
            <a:avLst/>
          </a:prstGeom>
          <a:noFill/>
          <a:ln>
            <a:noFill/>
          </a:ln>
        </p:spPr>
        <p:txBody>
          <a:bodyPr spcFirstLastPara="1" wrap="square" lIns="417625" tIns="208800" rIns="417625" bIns="2088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1513999" y="1714326"/>
            <a:ext cx="27251978" cy="7134754"/>
          </a:xfrm>
          <a:prstGeom prst="rect">
            <a:avLst/>
          </a:prstGeom>
          <a:noFill/>
          <a:ln>
            <a:noFill/>
          </a:ln>
        </p:spPr>
        <p:txBody>
          <a:bodyPr spcFirstLastPara="1" wrap="square" lIns="417625" tIns="208800" rIns="417625" bIns="208800" anchor="ctr" anchorCtr="0">
            <a:normAutofit/>
          </a:bodyPr>
          <a:lstStyle>
            <a:lvl1pPr marR="0" lvl="0" algn="ctr" rtl="0">
              <a:spcBef>
                <a:spcPts val="0"/>
              </a:spcBef>
              <a:spcAft>
                <a:spcPts val="0"/>
              </a:spcAft>
              <a:buClr>
                <a:schemeClr val="dk1"/>
              </a:buClr>
              <a:buSzPts val="20100"/>
              <a:buFont typeface="Calibri"/>
              <a:buNone/>
              <a:defRPr sz="201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2"/>
          <p:cNvSpPr txBox="1">
            <a:spLocks noGrp="1"/>
          </p:cNvSpPr>
          <p:nvPr>
            <p:ph type="body" idx="1"/>
          </p:nvPr>
        </p:nvSpPr>
        <p:spPr>
          <a:xfrm>
            <a:off x="1513999" y="9988663"/>
            <a:ext cx="27251978" cy="28251646"/>
          </a:xfrm>
          <a:prstGeom prst="rect">
            <a:avLst/>
          </a:prstGeom>
          <a:noFill/>
          <a:ln>
            <a:noFill/>
          </a:ln>
        </p:spPr>
        <p:txBody>
          <a:bodyPr spcFirstLastPara="1" wrap="square" lIns="417625" tIns="208800" rIns="417625" bIns="208800" anchor="t" anchorCtr="0">
            <a:normAutofit/>
          </a:bodyPr>
          <a:lstStyle>
            <a:lvl1pPr marL="457200" marR="0" lvl="0" indent="-1155700" algn="l" rtl="0">
              <a:spcBef>
                <a:spcPts val="2920"/>
              </a:spcBef>
              <a:spcAft>
                <a:spcPts val="0"/>
              </a:spcAft>
              <a:buClr>
                <a:schemeClr val="dk1"/>
              </a:buClr>
              <a:buSzPts val="14600"/>
              <a:buFont typeface="Arial"/>
              <a:buChar char="•"/>
              <a:defRPr sz="14600" b="0" i="0" u="none" strike="noStrike" cap="none">
                <a:solidFill>
                  <a:schemeClr val="dk1"/>
                </a:solidFill>
                <a:latin typeface="Calibri"/>
                <a:ea typeface="Calibri"/>
                <a:cs typeface="Calibri"/>
                <a:sym typeface="Calibri"/>
              </a:defRPr>
            </a:lvl1pPr>
            <a:lvl2pPr marL="914400" marR="0" lvl="1" indent="-1041400" algn="l" rtl="0">
              <a:spcBef>
                <a:spcPts val="2560"/>
              </a:spcBef>
              <a:spcAft>
                <a:spcPts val="0"/>
              </a:spcAft>
              <a:buClr>
                <a:schemeClr val="dk1"/>
              </a:buClr>
              <a:buSzPts val="12800"/>
              <a:buFont typeface="Arial"/>
              <a:buChar char="–"/>
              <a:defRPr sz="12800" b="0" i="0" u="none" strike="noStrike" cap="none">
                <a:solidFill>
                  <a:schemeClr val="dk1"/>
                </a:solidFill>
                <a:latin typeface="Calibri"/>
                <a:ea typeface="Calibri"/>
                <a:cs typeface="Calibri"/>
                <a:sym typeface="Calibri"/>
              </a:defRPr>
            </a:lvl2pPr>
            <a:lvl3pPr marL="1371600" marR="0" lvl="2" indent="-927100" algn="l" rtl="0">
              <a:spcBef>
                <a:spcPts val="2200"/>
              </a:spcBef>
              <a:spcAft>
                <a:spcPts val="0"/>
              </a:spcAft>
              <a:buClr>
                <a:schemeClr val="dk1"/>
              </a:buClr>
              <a:buSzPts val="11000"/>
              <a:buFont typeface="Arial"/>
              <a:buChar char="•"/>
              <a:defRPr sz="11000" b="0" i="0" u="none" strike="noStrike" cap="none">
                <a:solidFill>
                  <a:schemeClr val="dk1"/>
                </a:solidFill>
                <a:latin typeface="Calibri"/>
                <a:ea typeface="Calibri"/>
                <a:cs typeface="Calibri"/>
                <a:sym typeface="Calibri"/>
              </a:defRPr>
            </a:lvl3pPr>
            <a:lvl4pPr marL="1828800" marR="0" lvl="3" indent="-806450" algn="l" rtl="0">
              <a:spcBef>
                <a:spcPts val="1820"/>
              </a:spcBef>
              <a:spcAft>
                <a:spcPts val="0"/>
              </a:spcAft>
              <a:buClr>
                <a:schemeClr val="dk1"/>
              </a:buClr>
              <a:buSzPts val="9100"/>
              <a:buFont typeface="Arial"/>
              <a:buChar char="–"/>
              <a:defRPr sz="9100" b="0" i="0" u="none" strike="noStrike" cap="none">
                <a:solidFill>
                  <a:schemeClr val="dk1"/>
                </a:solidFill>
                <a:latin typeface="Calibri"/>
                <a:ea typeface="Calibri"/>
                <a:cs typeface="Calibri"/>
                <a:sym typeface="Calibri"/>
              </a:defRPr>
            </a:lvl4pPr>
            <a:lvl5pPr marL="2286000" marR="0" lvl="4" indent="-806450" algn="l" rtl="0">
              <a:spcBef>
                <a:spcPts val="1820"/>
              </a:spcBef>
              <a:spcAft>
                <a:spcPts val="0"/>
              </a:spcAft>
              <a:buClr>
                <a:schemeClr val="dk1"/>
              </a:buClr>
              <a:buSzPts val="9100"/>
              <a:buFont typeface="Arial"/>
              <a:buChar char="»"/>
              <a:defRPr sz="9100" b="0" i="0" u="none" strike="noStrike" cap="none">
                <a:solidFill>
                  <a:schemeClr val="dk1"/>
                </a:solidFill>
                <a:latin typeface="Calibri"/>
                <a:ea typeface="Calibri"/>
                <a:cs typeface="Calibri"/>
                <a:sym typeface="Calibri"/>
              </a:defRPr>
            </a:lvl5pPr>
            <a:lvl6pPr marL="2743200" marR="0" lvl="5" indent="-806450" algn="l" rtl="0">
              <a:spcBef>
                <a:spcPts val="1820"/>
              </a:spcBef>
              <a:spcAft>
                <a:spcPts val="0"/>
              </a:spcAft>
              <a:buClr>
                <a:schemeClr val="dk1"/>
              </a:buClr>
              <a:buSzPts val="9100"/>
              <a:buFont typeface="Arial"/>
              <a:buChar char="•"/>
              <a:defRPr sz="9100" b="0" i="0" u="none" strike="noStrike" cap="none">
                <a:solidFill>
                  <a:schemeClr val="dk1"/>
                </a:solidFill>
                <a:latin typeface="Calibri"/>
                <a:ea typeface="Calibri"/>
                <a:cs typeface="Calibri"/>
                <a:sym typeface="Calibri"/>
              </a:defRPr>
            </a:lvl6pPr>
            <a:lvl7pPr marL="3200400" marR="0" lvl="6" indent="-806450" algn="l" rtl="0">
              <a:spcBef>
                <a:spcPts val="1820"/>
              </a:spcBef>
              <a:spcAft>
                <a:spcPts val="0"/>
              </a:spcAft>
              <a:buClr>
                <a:schemeClr val="dk1"/>
              </a:buClr>
              <a:buSzPts val="9100"/>
              <a:buFont typeface="Arial"/>
              <a:buChar char="•"/>
              <a:defRPr sz="9100" b="0" i="0" u="none" strike="noStrike" cap="none">
                <a:solidFill>
                  <a:schemeClr val="dk1"/>
                </a:solidFill>
                <a:latin typeface="Calibri"/>
                <a:ea typeface="Calibri"/>
                <a:cs typeface="Calibri"/>
                <a:sym typeface="Calibri"/>
              </a:defRPr>
            </a:lvl7pPr>
            <a:lvl8pPr marL="3657600" marR="0" lvl="7" indent="-806450" algn="l" rtl="0">
              <a:spcBef>
                <a:spcPts val="1820"/>
              </a:spcBef>
              <a:spcAft>
                <a:spcPts val="0"/>
              </a:spcAft>
              <a:buClr>
                <a:schemeClr val="dk1"/>
              </a:buClr>
              <a:buSzPts val="9100"/>
              <a:buFont typeface="Arial"/>
              <a:buChar char="•"/>
              <a:defRPr sz="9100" b="0" i="0" u="none" strike="noStrike" cap="none">
                <a:solidFill>
                  <a:schemeClr val="dk1"/>
                </a:solidFill>
                <a:latin typeface="Calibri"/>
                <a:ea typeface="Calibri"/>
                <a:cs typeface="Calibri"/>
                <a:sym typeface="Calibri"/>
              </a:defRPr>
            </a:lvl8pPr>
            <a:lvl9pPr marL="4114800" marR="0" lvl="8" indent="-806450" algn="l" rtl="0">
              <a:spcBef>
                <a:spcPts val="1820"/>
              </a:spcBef>
              <a:spcAft>
                <a:spcPts val="0"/>
              </a:spcAft>
              <a:buClr>
                <a:schemeClr val="dk1"/>
              </a:buClr>
              <a:buSzPts val="9100"/>
              <a:buFont typeface="Arial"/>
              <a:buChar char="•"/>
              <a:defRPr sz="9100" b="0" i="0" u="none" strike="noStrike" cap="none">
                <a:solidFill>
                  <a:schemeClr val="dk1"/>
                </a:solidFill>
                <a:latin typeface="Calibri"/>
                <a:ea typeface="Calibri"/>
                <a:cs typeface="Calibri"/>
                <a:sym typeface="Calibri"/>
              </a:defRPr>
            </a:lvl9pPr>
          </a:lstStyle>
          <a:p>
            <a:endParaRPr/>
          </a:p>
        </p:txBody>
      </p:sp>
      <p:sp>
        <p:nvSpPr>
          <p:cNvPr id="12" name="Google Shape;12;p2"/>
          <p:cNvSpPr txBox="1">
            <a:spLocks noGrp="1"/>
          </p:cNvSpPr>
          <p:nvPr>
            <p:ph type="dt" idx="10"/>
          </p:nvPr>
        </p:nvSpPr>
        <p:spPr>
          <a:xfrm>
            <a:off x="1513999" y="39677166"/>
            <a:ext cx="7065329" cy="2279156"/>
          </a:xfrm>
          <a:prstGeom prst="rect">
            <a:avLst/>
          </a:prstGeom>
          <a:noFill/>
          <a:ln>
            <a:noFill/>
          </a:ln>
        </p:spPr>
        <p:txBody>
          <a:bodyPr spcFirstLastPara="1" wrap="square" lIns="417625" tIns="208800" rIns="417625" bIns="208800" anchor="ctr" anchorCtr="0">
            <a:noAutofit/>
          </a:bodyPr>
          <a:lstStyle>
            <a:lvl1pPr marR="0" lvl="0" algn="l" rtl="0">
              <a:spcBef>
                <a:spcPts val="0"/>
              </a:spcBef>
              <a:spcAft>
                <a:spcPts val="0"/>
              </a:spcAft>
              <a:buSzPts val="1400"/>
              <a:buNone/>
              <a:defRPr sz="55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9pPr>
          </a:lstStyle>
          <a:p>
            <a:endParaRPr/>
          </a:p>
        </p:txBody>
      </p:sp>
      <p:sp>
        <p:nvSpPr>
          <p:cNvPr id="13" name="Google Shape;13;p2"/>
          <p:cNvSpPr txBox="1">
            <a:spLocks noGrp="1"/>
          </p:cNvSpPr>
          <p:nvPr>
            <p:ph type="ftr" idx="11"/>
          </p:nvPr>
        </p:nvSpPr>
        <p:spPr>
          <a:xfrm>
            <a:off x="10345659" y="39677166"/>
            <a:ext cx="9588659" cy="2279156"/>
          </a:xfrm>
          <a:prstGeom prst="rect">
            <a:avLst/>
          </a:prstGeom>
          <a:noFill/>
          <a:ln>
            <a:noFill/>
          </a:ln>
        </p:spPr>
        <p:txBody>
          <a:bodyPr spcFirstLastPara="1" wrap="square" lIns="417625" tIns="208800" rIns="417625" bIns="208800" anchor="ctr" anchorCtr="0">
            <a:noAutofit/>
          </a:bodyPr>
          <a:lstStyle>
            <a:lvl1pPr marR="0" lvl="0" algn="ctr" rtl="0">
              <a:spcBef>
                <a:spcPts val="0"/>
              </a:spcBef>
              <a:spcAft>
                <a:spcPts val="0"/>
              </a:spcAft>
              <a:buSzPts val="1400"/>
              <a:buNone/>
              <a:defRPr sz="55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200" b="0" i="0" u="none" strike="noStrike" cap="none">
                <a:solidFill>
                  <a:schemeClr val="dk1"/>
                </a:solidFill>
                <a:latin typeface="Calibri"/>
                <a:ea typeface="Calibri"/>
                <a:cs typeface="Calibri"/>
                <a:sym typeface="Calibri"/>
              </a:defRPr>
            </a:lvl9pPr>
          </a:lstStyle>
          <a:p>
            <a:endParaRPr/>
          </a:p>
        </p:txBody>
      </p:sp>
      <p:sp>
        <p:nvSpPr>
          <p:cNvPr id="14" name="Google Shape;14;p2"/>
          <p:cNvSpPr txBox="1">
            <a:spLocks noGrp="1"/>
          </p:cNvSpPr>
          <p:nvPr>
            <p:ph type="sldNum" idx="12"/>
          </p:nvPr>
        </p:nvSpPr>
        <p:spPr>
          <a:xfrm>
            <a:off x="21700649" y="39677166"/>
            <a:ext cx="7065329" cy="2279156"/>
          </a:xfrm>
          <a:prstGeom prst="rect">
            <a:avLst/>
          </a:prstGeom>
          <a:noFill/>
          <a:ln>
            <a:noFill/>
          </a:ln>
        </p:spPr>
        <p:txBody>
          <a:bodyPr spcFirstLastPara="1" wrap="square" lIns="417625" tIns="208800" rIns="417625" bIns="208800" anchor="ctr" anchorCtr="0">
            <a:noAutofit/>
          </a:bodyPr>
          <a:lstStyle>
            <a:lvl1pPr marL="0" marR="0" lvl="0" indent="0" algn="r" rtl="0">
              <a:spcBef>
                <a:spcPts val="0"/>
              </a:spcBef>
              <a:buNone/>
              <a:defRPr sz="5500" b="0" i="0" u="none" strike="noStrike" cap="none">
                <a:solidFill>
                  <a:srgbClr val="888888"/>
                </a:solidFill>
                <a:latin typeface="Calibri"/>
                <a:ea typeface="Calibri"/>
                <a:cs typeface="Calibri"/>
                <a:sym typeface="Calibri"/>
              </a:defRPr>
            </a:lvl1pPr>
            <a:lvl2pPr marL="0" marR="0" lvl="1" indent="0" algn="r" rtl="0">
              <a:spcBef>
                <a:spcPts val="0"/>
              </a:spcBef>
              <a:buNone/>
              <a:defRPr sz="5500" b="0" i="0" u="none" strike="noStrike" cap="none">
                <a:solidFill>
                  <a:srgbClr val="888888"/>
                </a:solidFill>
                <a:latin typeface="Calibri"/>
                <a:ea typeface="Calibri"/>
                <a:cs typeface="Calibri"/>
                <a:sym typeface="Calibri"/>
              </a:defRPr>
            </a:lvl2pPr>
            <a:lvl3pPr marL="0" marR="0" lvl="2" indent="0" algn="r" rtl="0">
              <a:spcBef>
                <a:spcPts val="0"/>
              </a:spcBef>
              <a:buNone/>
              <a:defRPr sz="5500" b="0" i="0" u="none" strike="noStrike" cap="none">
                <a:solidFill>
                  <a:srgbClr val="888888"/>
                </a:solidFill>
                <a:latin typeface="Calibri"/>
                <a:ea typeface="Calibri"/>
                <a:cs typeface="Calibri"/>
                <a:sym typeface="Calibri"/>
              </a:defRPr>
            </a:lvl3pPr>
            <a:lvl4pPr marL="0" marR="0" lvl="3" indent="0" algn="r" rtl="0">
              <a:spcBef>
                <a:spcPts val="0"/>
              </a:spcBef>
              <a:buNone/>
              <a:defRPr sz="5500" b="0" i="0" u="none" strike="noStrike" cap="none">
                <a:solidFill>
                  <a:srgbClr val="888888"/>
                </a:solidFill>
                <a:latin typeface="Calibri"/>
                <a:ea typeface="Calibri"/>
                <a:cs typeface="Calibri"/>
                <a:sym typeface="Calibri"/>
              </a:defRPr>
            </a:lvl4pPr>
            <a:lvl5pPr marL="0" marR="0" lvl="4" indent="0" algn="r" rtl="0">
              <a:spcBef>
                <a:spcPts val="0"/>
              </a:spcBef>
              <a:buNone/>
              <a:defRPr sz="5500" b="0" i="0" u="none" strike="noStrike" cap="none">
                <a:solidFill>
                  <a:srgbClr val="888888"/>
                </a:solidFill>
                <a:latin typeface="Calibri"/>
                <a:ea typeface="Calibri"/>
                <a:cs typeface="Calibri"/>
                <a:sym typeface="Calibri"/>
              </a:defRPr>
            </a:lvl5pPr>
            <a:lvl6pPr marL="0" marR="0" lvl="5" indent="0" algn="r" rtl="0">
              <a:spcBef>
                <a:spcPts val="0"/>
              </a:spcBef>
              <a:buNone/>
              <a:defRPr sz="5500" b="0" i="0" u="none" strike="noStrike" cap="none">
                <a:solidFill>
                  <a:srgbClr val="888888"/>
                </a:solidFill>
                <a:latin typeface="Calibri"/>
                <a:ea typeface="Calibri"/>
                <a:cs typeface="Calibri"/>
                <a:sym typeface="Calibri"/>
              </a:defRPr>
            </a:lvl6pPr>
            <a:lvl7pPr marL="0" marR="0" lvl="6" indent="0" algn="r" rtl="0">
              <a:spcBef>
                <a:spcPts val="0"/>
              </a:spcBef>
              <a:buNone/>
              <a:defRPr sz="5500" b="0" i="0" u="none" strike="noStrike" cap="none">
                <a:solidFill>
                  <a:srgbClr val="888888"/>
                </a:solidFill>
                <a:latin typeface="Calibri"/>
                <a:ea typeface="Calibri"/>
                <a:cs typeface="Calibri"/>
                <a:sym typeface="Calibri"/>
              </a:defRPr>
            </a:lvl7pPr>
            <a:lvl8pPr marL="0" marR="0" lvl="7" indent="0" algn="r" rtl="0">
              <a:spcBef>
                <a:spcPts val="0"/>
              </a:spcBef>
              <a:buNone/>
              <a:defRPr sz="5500" b="0" i="0" u="none" strike="noStrike" cap="none">
                <a:solidFill>
                  <a:srgbClr val="888888"/>
                </a:solidFill>
                <a:latin typeface="Calibri"/>
                <a:ea typeface="Calibri"/>
                <a:cs typeface="Calibri"/>
                <a:sym typeface="Calibri"/>
              </a:defRPr>
            </a:lvl8pPr>
            <a:lvl9pPr marL="0" marR="0" lvl="8" indent="0" algn="r" rtl="0">
              <a:spcBef>
                <a:spcPts val="0"/>
              </a:spcBef>
              <a:buNone/>
              <a:defRPr sz="55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edimalisa@yahoo.com" TargetMode="External"/><Relationship Id="rId7"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1.png"/><Relationship Id="rId4" Type="http://schemas.openxmlformats.org/officeDocument/2006/relationships/hyperlink" Target="mailto:malisa.edilitruda@udsm.ac.tz"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
          <p:cNvSpPr txBox="1"/>
          <p:nvPr/>
        </p:nvSpPr>
        <p:spPr>
          <a:xfrm>
            <a:off x="2711329" y="6248878"/>
            <a:ext cx="9152425" cy="2062063"/>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3200" b="0" i="0" u="none" strike="noStrike" cap="none" dirty="0">
                <a:solidFill>
                  <a:schemeClr val="dk1"/>
                </a:solidFill>
                <a:latin typeface="Arial"/>
                <a:ea typeface="Arial"/>
                <a:cs typeface="Arial"/>
                <a:sym typeface="Arial"/>
              </a:rPr>
              <a:t>The study of geological faults involves the analysis of geological data (most often seismic data) to identify and categorize geological fault systems in the subsurface.</a:t>
            </a:r>
          </a:p>
        </p:txBody>
      </p:sp>
      <p:sp>
        <p:nvSpPr>
          <p:cNvPr id="90" name="Google Shape;90;p1"/>
          <p:cNvSpPr txBox="1"/>
          <p:nvPr/>
        </p:nvSpPr>
        <p:spPr>
          <a:xfrm>
            <a:off x="2767186" y="3236010"/>
            <a:ext cx="24289676" cy="1261884"/>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200" b="1" i="0" u="none" strike="noStrike" cap="none" dirty="0">
                <a:solidFill>
                  <a:schemeClr val="dk1"/>
                </a:solidFill>
                <a:latin typeface="Arial Rounded"/>
                <a:ea typeface="Arial Rounded"/>
                <a:cs typeface="Arial Rounded"/>
                <a:sym typeface="Arial Rounded"/>
              </a:rPr>
              <a:t>Edilitruda Malisa</a:t>
            </a:r>
            <a:r>
              <a:rPr lang="en-US" sz="4200" b="1" i="0" u="none" strike="noStrike" cap="none" baseline="30000" dirty="0">
                <a:solidFill>
                  <a:schemeClr val="dk1"/>
                </a:solidFill>
                <a:latin typeface="Arial Rounded"/>
                <a:ea typeface="Arial Rounded"/>
                <a:cs typeface="Arial Rounded"/>
                <a:sym typeface="Arial Rounded"/>
              </a:rPr>
              <a:t>1</a:t>
            </a:r>
            <a:r>
              <a:rPr lang="en-US" sz="4200" b="1" i="0" u="none" strike="noStrike" cap="none" dirty="0">
                <a:solidFill>
                  <a:schemeClr val="dk1"/>
                </a:solidFill>
                <a:latin typeface="Arial Rounded"/>
                <a:ea typeface="Arial Rounded"/>
                <a:cs typeface="Arial Rounded"/>
                <a:sym typeface="Arial Rounded"/>
              </a:rPr>
              <a:t>		</a:t>
            </a:r>
            <a:r>
              <a:rPr kumimoji="0" lang="en-US" sz="4200" b="1" i="0" u="none" strike="noStrike" kern="0" cap="none" spc="0" normalizeH="0" baseline="0" noProof="0" dirty="0">
                <a:ln>
                  <a:noFill/>
                </a:ln>
                <a:solidFill>
                  <a:srgbClr val="000000"/>
                </a:solidFill>
                <a:effectLst/>
                <a:uLnTx/>
                <a:uFillTx/>
                <a:latin typeface="Arial Rounded"/>
                <a:ea typeface="Arial Rounded"/>
                <a:cs typeface="Arial Rounded"/>
                <a:sym typeface="Arial Rounded"/>
              </a:rPr>
              <a:t>Dr. </a:t>
            </a:r>
            <a:r>
              <a:rPr kumimoji="0" lang="en-US" sz="4200" b="1" i="0" u="none" strike="noStrike" kern="0" cap="none" spc="0" normalizeH="0" baseline="0" noProof="0" dirty="0" err="1">
                <a:ln>
                  <a:noFill/>
                </a:ln>
                <a:solidFill>
                  <a:srgbClr val="000000"/>
                </a:solidFill>
                <a:effectLst/>
                <a:uLnTx/>
                <a:uFillTx/>
                <a:latin typeface="Arial Rounded"/>
                <a:ea typeface="Arial Rounded"/>
                <a:cs typeface="Arial Rounded"/>
                <a:sym typeface="Arial Rounded"/>
              </a:rPr>
              <a:t>Oras</a:t>
            </a:r>
            <a:r>
              <a:rPr kumimoji="0" lang="en-US" sz="4200" b="1" i="0" u="none" strike="noStrike" kern="0" cap="none" spc="0" normalizeH="0" baseline="0" noProof="0" dirty="0">
                <a:ln>
                  <a:noFill/>
                </a:ln>
                <a:solidFill>
                  <a:srgbClr val="000000"/>
                </a:solidFill>
                <a:effectLst/>
                <a:uLnTx/>
                <a:uFillTx/>
                <a:latin typeface="Arial Rounded"/>
                <a:ea typeface="Arial Rounded"/>
                <a:cs typeface="Arial Rounded"/>
                <a:sym typeface="Arial Rounded"/>
              </a:rPr>
              <a:t> Mkinga</a:t>
            </a:r>
            <a:r>
              <a:rPr kumimoji="0" lang="en-US" sz="4200" b="1" i="0" u="none" strike="noStrike" kern="0" cap="none" spc="0" normalizeH="0" baseline="30000" noProof="0" dirty="0">
                <a:ln>
                  <a:noFill/>
                </a:ln>
                <a:solidFill>
                  <a:srgbClr val="000000"/>
                </a:solidFill>
                <a:effectLst/>
                <a:uLnTx/>
                <a:uFillTx/>
                <a:latin typeface="Arial Rounded"/>
                <a:ea typeface="Arial Rounded"/>
                <a:cs typeface="Arial Rounded"/>
                <a:sym typeface="Arial Rounded"/>
              </a:rPr>
              <a:t>1</a:t>
            </a:r>
            <a:r>
              <a:rPr lang="en-US" sz="4200" b="1" i="0" u="none" strike="noStrike" cap="none" dirty="0">
                <a:solidFill>
                  <a:schemeClr val="dk1"/>
                </a:solidFill>
                <a:latin typeface="Arial Rounded"/>
                <a:ea typeface="Arial Rounded"/>
                <a:cs typeface="Arial Rounded"/>
                <a:sym typeface="Arial Rounded"/>
              </a:rPr>
              <a:t> 		Dr. Emily Kiswaka</a:t>
            </a:r>
            <a:r>
              <a:rPr lang="en-US" sz="4200" b="1" i="0" u="none" strike="noStrike" cap="none" baseline="30000" dirty="0">
                <a:solidFill>
                  <a:schemeClr val="dk1"/>
                </a:solidFill>
                <a:latin typeface="Arial Rounded"/>
                <a:ea typeface="Arial Rounded"/>
                <a:cs typeface="Arial Rounded"/>
                <a:sym typeface="Arial Rounded"/>
              </a:rPr>
              <a:t>1</a:t>
            </a:r>
            <a:endParaRPr sz="4200" b="1" i="0" u="none" strike="noStrike" cap="none" baseline="30000" dirty="0">
              <a:solidFill>
                <a:schemeClr val="dk1"/>
              </a:solidFill>
              <a:latin typeface="Calibri"/>
              <a:ea typeface="Calibri"/>
              <a:cs typeface="Calibri"/>
              <a:sym typeface="Calibri"/>
            </a:endParaRPr>
          </a:p>
          <a:p>
            <a:pPr marL="0" marR="0" lvl="0" indent="0" algn="ctr" rtl="0">
              <a:spcBef>
                <a:spcPts val="0"/>
              </a:spcBef>
              <a:spcAft>
                <a:spcPts val="0"/>
              </a:spcAft>
              <a:buNone/>
            </a:pPr>
            <a:r>
              <a:rPr lang="en-US" sz="3200" b="0" i="0" u="none" strike="noStrike" cap="none" baseline="30000" dirty="0">
                <a:solidFill>
                  <a:schemeClr val="dk1"/>
                </a:solidFill>
                <a:latin typeface="Arial"/>
                <a:ea typeface="Arial"/>
                <a:cs typeface="Arial"/>
                <a:sym typeface="Arial"/>
              </a:rPr>
              <a:t>1</a:t>
            </a:r>
            <a:r>
              <a:rPr lang="en-US" sz="3200" b="0" i="0" u="none" strike="noStrike" cap="none" dirty="0">
                <a:solidFill>
                  <a:schemeClr val="dk1"/>
                </a:solidFill>
                <a:latin typeface="Arial"/>
                <a:ea typeface="Arial"/>
                <a:cs typeface="Arial"/>
                <a:sym typeface="Arial"/>
              </a:rPr>
              <a:t>University of  Dar es Salaam, School of Mines and Geoscience</a:t>
            </a:r>
            <a:r>
              <a:rPr lang="en-US" sz="3200" dirty="0">
                <a:solidFill>
                  <a:schemeClr val="dk1"/>
                </a:solidFill>
              </a:rPr>
              <a:t>s</a:t>
            </a:r>
            <a:r>
              <a:rPr lang="en-US" sz="3200" b="0" i="0" u="none" strike="noStrike" cap="none" dirty="0">
                <a:solidFill>
                  <a:schemeClr val="dk1"/>
                </a:solidFill>
                <a:latin typeface="Arial"/>
                <a:ea typeface="Arial"/>
                <a:cs typeface="Arial"/>
                <a:sym typeface="Arial"/>
              </a:rPr>
              <a:t>, Dar es Salaam, Tanzania.</a:t>
            </a:r>
            <a:endParaRPr dirty="0"/>
          </a:p>
        </p:txBody>
      </p:sp>
      <p:sp>
        <p:nvSpPr>
          <p:cNvPr id="91" name="Google Shape;91;p1"/>
          <p:cNvSpPr txBox="1"/>
          <p:nvPr/>
        </p:nvSpPr>
        <p:spPr>
          <a:xfrm>
            <a:off x="2147259" y="4563680"/>
            <a:ext cx="25858193" cy="830997"/>
          </a:xfrm>
          <a:prstGeom prst="rect">
            <a:avLst/>
          </a:prstGeom>
          <a:gradFill>
            <a:gsLst>
              <a:gs pos="0">
                <a:srgbClr val="DDEBCF"/>
              </a:gs>
              <a:gs pos="50000">
                <a:srgbClr val="9CB86E"/>
              </a:gs>
              <a:gs pos="100000">
                <a:srgbClr val="156B13"/>
              </a:gs>
            </a:gsLst>
            <a:lin ang="2700000" scaled="0"/>
          </a:gra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00" b="1" i="0" u="none" strike="noStrike" cap="none">
                <a:solidFill>
                  <a:schemeClr val="dk1"/>
                </a:solidFill>
                <a:latin typeface="Arial Rounded"/>
                <a:ea typeface="Arial Rounded"/>
                <a:cs typeface="Arial Rounded"/>
                <a:sym typeface="Arial Rounded"/>
              </a:rPr>
              <a:t>Background</a:t>
            </a:r>
            <a:endParaRPr sz="4800">
              <a:solidFill>
                <a:schemeClr val="dk1"/>
              </a:solidFill>
              <a:latin typeface="Verdana"/>
              <a:ea typeface="Verdana"/>
              <a:cs typeface="Verdana"/>
              <a:sym typeface="Verdana"/>
            </a:endParaRPr>
          </a:p>
        </p:txBody>
      </p:sp>
      <p:sp>
        <p:nvSpPr>
          <p:cNvPr id="93" name="Google Shape;93;p1"/>
          <p:cNvSpPr txBox="1"/>
          <p:nvPr/>
        </p:nvSpPr>
        <p:spPr>
          <a:xfrm>
            <a:off x="2147259" y="11398539"/>
            <a:ext cx="25858193" cy="830997"/>
          </a:xfrm>
          <a:prstGeom prst="rect">
            <a:avLst/>
          </a:prstGeom>
          <a:gradFill>
            <a:gsLst>
              <a:gs pos="0">
                <a:srgbClr val="DDEBCF"/>
              </a:gs>
              <a:gs pos="50000">
                <a:srgbClr val="9CB86E"/>
              </a:gs>
              <a:gs pos="100000">
                <a:srgbClr val="156B13"/>
              </a:gs>
            </a:gsLst>
            <a:lin ang="2700000" scaled="0"/>
          </a:gra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00" b="1">
                <a:solidFill>
                  <a:schemeClr val="dk1"/>
                </a:solidFill>
                <a:latin typeface="Arial Rounded"/>
                <a:ea typeface="Arial Rounded"/>
                <a:cs typeface="Arial Rounded"/>
                <a:sym typeface="Arial Rounded"/>
              </a:rPr>
              <a:t>Current Work</a:t>
            </a:r>
            <a:endParaRPr sz="4800">
              <a:solidFill>
                <a:schemeClr val="dk1"/>
              </a:solidFill>
              <a:latin typeface="Verdana"/>
              <a:ea typeface="Verdana"/>
              <a:cs typeface="Verdana"/>
              <a:sym typeface="Verdana"/>
            </a:endParaRPr>
          </a:p>
        </p:txBody>
      </p:sp>
      <p:sp>
        <p:nvSpPr>
          <p:cNvPr id="94" name="Google Shape;94;p1"/>
          <p:cNvSpPr txBox="1"/>
          <p:nvPr/>
        </p:nvSpPr>
        <p:spPr>
          <a:xfrm>
            <a:off x="2147259" y="29600950"/>
            <a:ext cx="25858193" cy="830997"/>
          </a:xfrm>
          <a:prstGeom prst="rect">
            <a:avLst/>
          </a:prstGeom>
          <a:gradFill>
            <a:gsLst>
              <a:gs pos="0">
                <a:srgbClr val="DDEBCF"/>
              </a:gs>
              <a:gs pos="50000">
                <a:srgbClr val="9CB86E"/>
              </a:gs>
              <a:gs pos="100000">
                <a:srgbClr val="156B13"/>
              </a:gs>
            </a:gsLst>
            <a:lin ang="2700000" scaled="0"/>
          </a:gra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00" b="1" dirty="0">
                <a:solidFill>
                  <a:schemeClr val="dk1"/>
                </a:solidFill>
                <a:latin typeface="Arial Rounded"/>
                <a:ea typeface="Arial Rounded"/>
                <a:cs typeface="Arial Rounded"/>
                <a:sym typeface="Arial Rounded"/>
              </a:rPr>
              <a:t>Conclusion &amp; Expectations</a:t>
            </a:r>
            <a:endParaRPr sz="4800" dirty="0">
              <a:solidFill>
                <a:schemeClr val="dk1"/>
              </a:solidFill>
              <a:latin typeface="Verdana"/>
              <a:ea typeface="Verdana"/>
              <a:cs typeface="Verdana"/>
              <a:sym typeface="Verdana"/>
            </a:endParaRPr>
          </a:p>
        </p:txBody>
      </p:sp>
      <p:sp>
        <p:nvSpPr>
          <p:cNvPr id="95" name="Google Shape;95;p1"/>
          <p:cNvSpPr txBox="1"/>
          <p:nvPr/>
        </p:nvSpPr>
        <p:spPr>
          <a:xfrm>
            <a:off x="2250553" y="5565138"/>
            <a:ext cx="10038262" cy="64629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dirty="0">
                <a:solidFill>
                  <a:schemeClr val="dk1"/>
                </a:solidFill>
                <a:latin typeface="Arial Rounded"/>
                <a:ea typeface="Arial Rounded"/>
                <a:cs typeface="Arial Rounded"/>
                <a:sym typeface="Arial Rounded"/>
              </a:rPr>
              <a:t>1. Introduction</a:t>
            </a:r>
            <a:endParaRPr dirty="0"/>
          </a:p>
        </p:txBody>
      </p:sp>
      <p:sp>
        <p:nvSpPr>
          <p:cNvPr id="96" name="Google Shape;96;p1"/>
          <p:cNvSpPr txBox="1"/>
          <p:nvPr/>
        </p:nvSpPr>
        <p:spPr>
          <a:xfrm>
            <a:off x="2250553" y="12421915"/>
            <a:ext cx="4934400" cy="6465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dirty="0">
                <a:solidFill>
                  <a:schemeClr val="dk1"/>
                </a:solidFill>
                <a:latin typeface="Arial Rounded"/>
                <a:ea typeface="Arial Rounded"/>
                <a:cs typeface="Arial Rounded"/>
                <a:sym typeface="Arial Rounded"/>
              </a:rPr>
              <a:t>1. Objectives</a:t>
            </a:r>
            <a:endParaRPr dirty="0"/>
          </a:p>
        </p:txBody>
      </p:sp>
      <p:sp>
        <p:nvSpPr>
          <p:cNvPr id="97" name="Google Shape;97;p1"/>
          <p:cNvSpPr txBox="1"/>
          <p:nvPr/>
        </p:nvSpPr>
        <p:spPr>
          <a:xfrm>
            <a:off x="2250552" y="17526907"/>
            <a:ext cx="6802007" cy="64629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dirty="0">
                <a:solidFill>
                  <a:schemeClr val="dk1"/>
                </a:solidFill>
                <a:latin typeface="Arial Rounded"/>
                <a:ea typeface="Arial Rounded"/>
                <a:cs typeface="Arial Rounded"/>
                <a:sym typeface="Arial Rounded"/>
              </a:rPr>
              <a:t>2. Methodological Framework</a:t>
            </a:r>
            <a:endParaRPr dirty="0"/>
          </a:p>
        </p:txBody>
      </p:sp>
      <p:sp>
        <p:nvSpPr>
          <p:cNvPr id="100" name="Google Shape;100;p1"/>
          <p:cNvSpPr txBox="1"/>
          <p:nvPr/>
        </p:nvSpPr>
        <p:spPr>
          <a:xfrm>
            <a:off x="2592296" y="13121623"/>
            <a:ext cx="25508744" cy="4339609"/>
          </a:xfrm>
          <a:prstGeom prst="rect">
            <a:avLst/>
          </a:prstGeom>
          <a:noFill/>
          <a:ln>
            <a:noFill/>
          </a:ln>
        </p:spPr>
        <p:txBody>
          <a:bodyPr spcFirstLastPara="1" wrap="square" lIns="91425" tIns="45700" rIns="91425" bIns="45700" anchor="t" anchorCtr="0">
            <a:spAutoFit/>
          </a:bodyPr>
          <a:lstStyle/>
          <a:p>
            <a:pPr marR="0" lvl="0" algn="just" rtl="0">
              <a:spcBef>
                <a:spcPts val="0"/>
              </a:spcBef>
              <a:spcAft>
                <a:spcPts val="0"/>
              </a:spcAft>
              <a:buClr>
                <a:schemeClr val="dk1"/>
              </a:buClr>
              <a:buSzPts val="3200"/>
            </a:pPr>
            <a:r>
              <a:rPr lang="en-US" sz="3200" b="1" dirty="0">
                <a:solidFill>
                  <a:schemeClr val="dk1"/>
                </a:solidFill>
                <a:latin typeface="Arial"/>
                <a:ea typeface="Arial"/>
                <a:cs typeface="Arial"/>
                <a:sym typeface="Arial"/>
              </a:rPr>
              <a:t>Main Objective</a:t>
            </a:r>
          </a:p>
          <a:p>
            <a:pPr marR="0" lvl="0" algn="just" rtl="0">
              <a:spcBef>
                <a:spcPts val="0"/>
              </a:spcBef>
              <a:spcAft>
                <a:spcPts val="0"/>
              </a:spcAft>
              <a:buClr>
                <a:schemeClr val="dk1"/>
              </a:buClr>
              <a:buSzPts val="3200"/>
            </a:pPr>
            <a:r>
              <a:rPr lang="en-US" sz="3200" dirty="0">
                <a:solidFill>
                  <a:schemeClr val="dk1"/>
                </a:solidFill>
              </a:rPr>
              <a:t>T</a:t>
            </a:r>
            <a:r>
              <a:rPr lang="en-US" sz="3200" dirty="0">
                <a:solidFill>
                  <a:schemeClr val="dk1"/>
                </a:solidFill>
                <a:latin typeface="Arial"/>
                <a:ea typeface="Arial"/>
                <a:cs typeface="Arial"/>
                <a:sym typeface="Arial"/>
              </a:rPr>
              <a:t>o develop a machine learning-based system for geological faults detection and classification for the coastal basin of Tanzania.</a:t>
            </a:r>
          </a:p>
          <a:p>
            <a:pPr marR="0" lvl="0" algn="just" rtl="0">
              <a:spcBef>
                <a:spcPts val="0"/>
              </a:spcBef>
              <a:spcAft>
                <a:spcPts val="0"/>
              </a:spcAft>
              <a:buClr>
                <a:schemeClr val="dk1"/>
              </a:buClr>
              <a:buSzPts val="3200"/>
            </a:pPr>
            <a:endParaRPr lang="en-US" sz="1600" dirty="0">
              <a:solidFill>
                <a:schemeClr val="dk1"/>
              </a:solidFill>
              <a:latin typeface="Arial"/>
              <a:ea typeface="Arial"/>
              <a:cs typeface="Arial"/>
              <a:sym typeface="Arial"/>
            </a:endParaRPr>
          </a:p>
          <a:p>
            <a:pPr marR="0" lvl="0" algn="just" rtl="0">
              <a:spcBef>
                <a:spcPts val="0"/>
              </a:spcBef>
              <a:spcAft>
                <a:spcPts val="0"/>
              </a:spcAft>
              <a:buClr>
                <a:schemeClr val="dk1"/>
              </a:buClr>
              <a:buSzPts val="3200"/>
            </a:pPr>
            <a:r>
              <a:rPr lang="en-US" sz="3200" b="1" dirty="0">
                <a:solidFill>
                  <a:schemeClr val="dk1"/>
                </a:solidFill>
                <a:latin typeface="Arial"/>
                <a:ea typeface="Arial"/>
                <a:cs typeface="Arial"/>
                <a:sym typeface="Arial"/>
              </a:rPr>
              <a:t>Specific Objectives</a:t>
            </a:r>
          </a:p>
          <a:p>
            <a:pPr marL="514350" marR="0" lvl="0" indent="-514350" algn="just" rtl="0">
              <a:spcBef>
                <a:spcPts val="0"/>
              </a:spcBef>
              <a:spcAft>
                <a:spcPts val="0"/>
              </a:spcAft>
              <a:buClr>
                <a:schemeClr val="dk1"/>
              </a:buClr>
              <a:buSzPts val="3200"/>
              <a:buFont typeface="+mj-lt"/>
              <a:buAutoNum type="alphaLcParenR"/>
            </a:pPr>
            <a:r>
              <a:rPr lang="en-US" sz="3200" dirty="0">
                <a:solidFill>
                  <a:schemeClr val="dk1"/>
                </a:solidFill>
                <a:latin typeface="Arial"/>
                <a:ea typeface="Arial"/>
                <a:cs typeface="Arial"/>
                <a:sym typeface="Arial"/>
              </a:rPr>
              <a:t>To quantify characteristic ranges of key seismic attributes and petrophysical patterns that indicate geological fault structures in the coastal basin of Tanzania.</a:t>
            </a:r>
          </a:p>
          <a:p>
            <a:pPr marL="514350" marR="0" lvl="0" indent="-514350" algn="just" rtl="0">
              <a:spcBef>
                <a:spcPts val="0"/>
              </a:spcBef>
              <a:spcAft>
                <a:spcPts val="0"/>
              </a:spcAft>
              <a:buClr>
                <a:schemeClr val="dk1"/>
              </a:buClr>
              <a:buSzPts val="3200"/>
              <a:buFont typeface="+mj-lt"/>
              <a:buAutoNum type="alphaLcParenR"/>
            </a:pPr>
            <a:r>
              <a:rPr lang="en-US" sz="3200" dirty="0">
                <a:solidFill>
                  <a:schemeClr val="dk1"/>
                </a:solidFill>
                <a:latin typeface="Arial"/>
                <a:ea typeface="Arial"/>
                <a:cs typeface="Arial"/>
                <a:sym typeface="Arial"/>
              </a:rPr>
              <a:t>To develop a machine learning model/system for geological fault detection based on a convolutional neural network (CNN). </a:t>
            </a:r>
          </a:p>
          <a:p>
            <a:pPr marL="514350" marR="0" lvl="0" indent="-514350" algn="just" rtl="0">
              <a:spcBef>
                <a:spcPts val="0"/>
              </a:spcBef>
              <a:spcAft>
                <a:spcPts val="0"/>
              </a:spcAft>
              <a:buClr>
                <a:schemeClr val="dk1"/>
              </a:buClr>
              <a:buSzPts val="3200"/>
              <a:buFont typeface="+mj-lt"/>
              <a:buAutoNum type="alphaLcParenR"/>
            </a:pPr>
            <a:r>
              <a:rPr lang="en-US" sz="3200" dirty="0">
                <a:solidFill>
                  <a:schemeClr val="dk1"/>
                </a:solidFill>
                <a:latin typeface="Arial"/>
                <a:ea typeface="Arial"/>
                <a:cs typeface="Arial"/>
                <a:sym typeface="Arial"/>
              </a:rPr>
              <a:t>To validate the accuracy and efficiency of the designed model.</a:t>
            </a:r>
          </a:p>
          <a:p>
            <a:pPr marL="514350" marR="0" lvl="0" indent="-514350" algn="just" rtl="0">
              <a:spcBef>
                <a:spcPts val="0"/>
              </a:spcBef>
              <a:spcAft>
                <a:spcPts val="0"/>
              </a:spcAft>
              <a:buClr>
                <a:schemeClr val="dk1"/>
              </a:buClr>
              <a:buSzPts val="3200"/>
              <a:buFont typeface="+mj-lt"/>
              <a:buAutoNum type="alphaLcParenR"/>
            </a:pPr>
            <a:r>
              <a:rPr lang="en-US" sz="3200" dirty="0">
                <a:solidFill>
                  <a:schemeClr val="dk1"/>
                </a:solidFill>
                <a:latin typeface="Arial"/>
                <a:ea typeface="Arial"/>
                <a:cs typeface="Arial"/>
                <a:sym typeface="Arial"/>
              </a:rPr>
              <a:t>To apply the developed model to detect and classify geological faults in the coastal basin of Tanzania.</a:t>
            </a:r>
          </a:p>
        </p:txBody>
      </p:sp>
      <p:sp>
        <p:nvSpPr>
          <p:cNvPr id="102" name="Google Shape;102;p1"/>
          <p:cNvSpPr txBox="1"/>
          <p:nvPr/>
        </p:nvSpPr>
        <p:spPr>
          <a:xfrm>
            <a:off x="2250553" y="8377739"/>
            <a:ext cx="7881600" cy="6465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dirty="0">
                <a:solidFill>
                  <a:schemeClr val="dk1"/>
                </a:solidFill>
                <a:latin typeface="Arial Rounded"/>
                <a:ea typeface="Arial Rounded"/>
                <a:cs typeface="Arial Rounded"/>
                <a:sym typeface="Arial Rounded"/>
              </a:rPr>
              <a:t>2. Problem Statement</a:t>
            </a:r>
            <a:endParaRPr dirty="0"/>
          </a:p>
        </p:txBody>
      </p:sp>
      <p:sp>
        <p:nvSpPr>
          <p:cNvPr id="103" name="Google Shape;103;p1"/>
          <p:cNvSpPr txBox="1"/>
          <p:nvPr/>
        </p:nvSpPr>
        <p:spPr>
          <a:xfrm>
            <a:off x="2707893" y="9020493"/>
            <a:ext cx="25381868" cy="2062063"/>
          </a:xfrm>
          <a:prstGeom prst="rect">
            <a:avLst/>
          </a:prstGeom>
          <a:noFill/>
          <a:ln>
            <a:noFill/>
          </a:ln>
        </p:spPr>
        <p:txBody>
          <a:bodyPr spcFirstLastPara="1" wrap="square" lIns="91425" tIns="45700" rIns="91425" bIns="45700" anchor="t" anchorCtr="0">
            <a:spAutoFit/>
          </a:bodyPr>
          <a:lstStyle/>
          <a:p>
            <a:pPr lvl="0" algn="just"/>
            <a:r>
              <a:rPr lang="en-US" sz="3200" dirty="0">
                <a:solidFill>
                  <a:schemeClr val="dk1"/>
                </a:solidFill>
              </a:rPr>
              <a:t>Geological fault networks of the coastal basin of Tanzania have been studied by many scholars over the years. For a long time, manual interpretation of geological data has been the standard practice to identify and characterize fault systems. The practice is </a:t>
            </a:r>
            <a:r>
              <a:rPr lang="en-US" sz="3200" b="1" dirty="0">
                <a:solidFill>
                  <a:schemeClr val="dk1"/>
                </a:solidFill>
              </a:rPr>
              <a:t>time-consuming</a:t>
            </a:r>
            <a:r>
              <a:rPr lang="en-US" sz="3200" dirty="0">
                <a:solidFill>
                  <a:schemeClr val="dk1"/>
                </a:solidFill>
              </a:rPr>
              <a:t>, </a:t>
            </a:r>
            <a:r>
              <a:rPr lang="en-US" sz="3200" b="1" dirty="0">
                <a:solidFill>
                  <a:schemeClr val="dk1"/>
                </a:solidFill>
              </a:rPr>
              <a:t>labor-intensive</a:t>
            </a:r>
            <a:r>
              <a:rPr lang="en-US" sz="3200" dirty="0">
                <a:solidFill>
                  <a:schemeClr val="dk1"/>
                </a:solidFill>
              </a:rPr>
              <a:t>,, and </a:t>
            </a:r>
            <a:r>
              <a:rPr lang="en-US" sz="3200" b="1" dirty="0">
                <a:solidFill>
                  <a:schemeClr val="dk1"/>
                </a:solidFill>
              </a:rPr>
              <a:t>prone to human errors </a:t>
            </a:r>
            <a:r>
              <a:rPr lang="en-US" sz="3200" dirty="0">
                <a:solidFill>
                  <a:schemeClr val="dk1"/>
                </a:solidFill>
              </a:rPr>
              <a:t>as it relies on the expertise of interpreters. This research therefore aims to apply machine learning (ML) methods to develop an automated geological faults detection and classification system for the coastal basin of Tanzania.</a:t>
            </a:r>
          </a:p>
        </p:txBody>
      </p:sp>
      <p:sp>
        <p:nvSpPr>
          <p:cNvPr id="104" name="Google Shape;104;p1"/>
          <p:cNvSpPr/>
          <p:nvPr/>
        </p:nvSpPr>
        <p:spPr>
          <a:xfrm>
            <a:off x="16419533" y="31521862"/>
            <a:ext cx="11524959" cy="5509160"/>
          </a:xfrm>
          <a:custGeom>
            <a:avLst/>
            <a:gdLst/>
            <a:ahLst/>
            <a:cxnLst/>
            <a:rect l="l" t="t" r="r" b="b"/>
            <a:pathLst>
              <a:path w="25552781" h="6093976" extrusionOk="0">
                <a:moveTo>
                  <a:pt x="0" y="0"/>
                </a:moveTo>
                <a:lnTo>
                  <a:pt x="25509238" y="0"/>
                </a:lnTo>
                <a:lnTo>
                  <a:pt x="25552781" y="3220148"/>
                </a:lnTo>
                <a:lnTo>
                  <a:pt x="9810207" y="3318586"/>
                </a:lnTo>
                <a:lnTo>
                  <a:pt x="0" y="6093976"/>
                </a:lnTo>
                <a:lnTo>
                  <a:pt x="0" y="0"/>
                </a:lnTo>
                <a:close/>
              </a:path>
            </a:pathLst>
          </a:custGeom>
          <a:noFill/>
          <a:ln>
            <a:noFill/>
          </a:ln>
        </p:spPr>
        <p:txBody>
          <a:bodyPr spcFirstLastPara="1" wrap="square" lIns="91425" tIns="45700" rIns="91425" bIns="45700" anchor="t" anchorCtr="0">
            <a:spAutoFit/>
          </a:bodyPr>
          <a:lstStyle/>
          <a:p>
            <a:pPr marL="280988" indent="-280988" algn="just">
              <a:buFont typeface="Arial" panose="020B0604020202020204" pitchFamily="34" charset="0"/>
              <a:buChar char="•"/>
            </a:pPr>
            <a:r>
              <a:rPr lang="en-US" sz="3200" dirty="0">
                <a:solidFill>
                  <a:schemeClr val="dk1"/>
                </a:solidFill>
              </a:rPr>
              <a:t>The study will integrate 2D/3D seismic data and wireline log dataset with ML algorithms (CNNs, supervised and unsupervised learning approaches) to accurately detect and classify faults.</a:t>
            </a:r>
          </a:p>
          <a:p>
            <a:pPr marL="280988" marR="0" lvl="0" indent="-280988" algn="just" rtl="0">
              <a:spcBef>
                <a:spcPts val="0"/>
              </a:spcBef>
              <a:spcAft>
                <a:spcPts val="0"/>
              </a:spcAft>
              <a:buFont typeface="Arial" panose="020B0604020202020204" pitchFamily="34" charset="0"/>
              <a:buChar char="•"/>
            </a:pPr>
            <a:r>
              <a:rPr lang="en-US" sz="3200" dirty="0">
                <a:solidFill>
                  <a:schemeClr val="dk1"/>
                </a:solidFill>
              </a:rPr>
              <a:t>T</a:t>
            </a:r>
            <a:r>
              <a:rPr lang="en-US" sz="3200" dirty="0">
                <a:solidFill>
                  <a:schemeClr val="dk1"/>
                </a:solidFill>
                <a:latin typeface="Arial"/>
                <a:ea typeface="Arial"/>
                <a:cs typeface="Arial"/>
                <a:sym typeface="Arial"/>
              </a:rPr>
              <a:t>he use of ML techniques enable accurate identification of critical features (faults, stratigraphy, etc.) by allowing the integration of multiple parameters leading to the successful development of 3D geological models. </a:t>
            </a:r>
          </a:p>
          <a:p>
            <a:pPr marL="280988" marR="0" lvl="0" indent="-280988" algn="just" rtl="0">
              <a:spcBef>
                <a:spcPts val="0"/>
              </a:spcBef>
              <a:spcAft>
                <a:spcPts val="0"/>
              </a:spcAft>
              <a:buFont typeface="Arial" panose="020B0604020202020204" pitchFamily="34" charset="0"/>
              <a:buChar char="•"/>
            </a:pPr>
            <a:r>
              <a:rPr lang="en-US" sz="3200" dirty="0">
                <a:solidFill>
                  <a:schemeClr val="dk1"/>
                </a:solidFill>
                <a:latin typeface="Arial"/>
                <a:ea typeface="Arial"/>
                <a:cs typeface="Arial"/>
                <a:sym typeface="Arial"/>
              </a:rPr>
              <a:t>In a nutshell, ML techniques enhance data interpretation efficiency, accuracy, and reliability while reducing the time and labor required in the process.</a:t>
            </a:r>
          </a:p>
        </p:txBody>
      </p:sp>
      <p:sp>
        <p:nvSpPr>
          <p:cNvPr id="107" name="Google Shape;107;p1"/>
          <p:cNvSpPr/>
          <p:nvPr/>
        </p:nvSpPr>
        <p:spPr>
          <a:xfrm>
            <a:off x="11202186" y="28861515"/>
            <a:ext cx="7694234" cy="52318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b="1" i="1" dirty="0">
                <a:solidFill>
                  <a:schemeClr val="dk1"/>
                </a:solidFill>
                <a:latin typeface="Arial"/>
                <a:ea typeface="Arial"/>
                <a:cs typeface="Arial"/>
                <a:sym typeface="Arial"/>
              </a:rPr>
              <a:t>Fig. 1 Workflow of the Study Methodology.</a:t>
            </a:r>
            <a:endParaRPr sz="2800" b="1" i="1" dirty="0">
              <a:solidFill>
                <a:schemeClr val="dk1"/>
              </a:solidFill>
              <a:latin typeface="Arial"/>
              <a:ea typeface="Arial"/>
              <a:cs typeface="Arial"/>
              <a:sym typeface="Arial"/>
            </a:endParaRPr>
          </a:p>
        </p:txBody>
      </p:sp>
      <p:sp>
        <p:nvSpPr>
          <p:cNvPr id="109" name="Google Shape;109;p1"/>
          <p:cNvSpPr txBox="1"/>
          <p:nvPr/>
        </p:nvSpPr>
        <p:spPr>
          <a:xfrm>
            <a:off x="2147259" y="37299594"/>
            <a:ext cx="25858193" cy="830997"/>
          </a:xfrm>
          <a:prstGeom prst="rect">
            <a:avLst/>
          </a:prstGeom>
          <a:gradFill>
            <a:gsLst>
              <a:gs pos="0">
                <a:srgbClr val="DDEBCF"/>
              </a:gs>
              <a:gs pos="50000">
                <a:srgbClr val="9CB86E"/>
              </a:gs>
              <a:gs pos="100000">
                <a:srgbClr val="156B13"/>
              </a:gs>
            </a:gsLst>
            <a:lin ang="2700000" scaled="0"/>
          </a:gra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800" b="1" dirty="0">
                <a:solidFill>
                  <a:schemeClr val="dk1"/>
                </a:solidFill>
                <a:latin typeface="Arial Rounded"/>
                <a:ea typeface="Arial Rounded"/>
                <a:cs typeface="Arial Rounded"/>
                <a:sym typeface="Arial Rounded"/>
              </a:rPr>
              <a:t>References &amp; Acknowledgment</a:t>
            </a:r>
            <a:endParaRPr sz="4800" dirty="0">
              <a:solidFill>
                <a:schemeClr val="dk1"/>
              </a:solidFill>
              <a:latin typeface="Verdana"/>
              <a:ea typeface="Verdana"/>
              <a:cs typeface="Verdana"/>
              <a:sym typeface="Verdana"/>
            </a:endParaRPr>
          </a:p>
        </p:txBody>
      </p:sp>
      <p:sp>
        <p:nvSpPr>
          <p:cNvPr id="110" name="Google Shape;110;p1"/>
          <p:cNvSpPr txBox="1"/>
          <p:nvPr/>
        </p:nvSpPr>
        <p:spPr>
          <a:xfrm>
            <a:off x="2286324" y="1398812"/>
            <a:ext cx="25500922" cy="175428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5400" b="1" dirty="0">
                <a:solidFill>
                  <a:schemeClr val="accent3">
                    <a:lumMod val="50000"/>
                  </a:schemeClr>
                </a:solidFill>
                <a:latin typeface="Arial Rounded"/>
                <a:ea typeface="Arial Rounded"/>
                <a:cs typeface="Arial Rounded"/>
                <a:sym typeface="Arial Rounded"/>
              </a:rPr>
              <a:t>Machine Learning – Based System for Geological Faults Detection and Classification (A Case Study of the Coastal Basin of Tanzania)</a:t>
            </a:r>
          </a:p>
        </p:txBody>
      </p:sp>
      <p:sp>
        <p:nvSpPr>
          <p:cNvPr id="112" name="Google Shape;112;p1"/>
          <p:cNvSpPr txBox="1"/>
          <p:nvPr/>
        </p:nvSpPr>
        <p:spPr>
          <a:xfrm>
            <a:off x="20314920" y="38312843"/>
            <a:ext cx="7629572" cy="3539390"/>
          </a:xfrm>
          <a:prstGeom prst="rect">
            <a:avLst/>
          </a:prstGeom>
          <a:solidFill>
            <a:schemeClr val="accent3">
              <a:lumMod val="20000"/>
              <a:lumOff val="80000"/>
            </a:schemeClr>
          </a:solidFill>
          <a:ln w="9525" cap="flat" cmpd="sng">
            <a:solidFill>
              <a:schemeClr val="accent3">
                <a:lumMod val="20000"/>
                <a:lumOff val="80000"/>
              </a:schemeClr>
            </a:solidFill>
            <a:prstDash val="solid"/>
            <a:round/>
            <a:headEnd type="none" w="sm" len="sm"/>
            <a:tailEnd type="none" w="sm" len="sm"/>
          </a:ln>
        </p:spPr>
        <p:txBody>
          <a:bodyPr spcFirstLastPara="1" wrap="square" lIns="91425" tIns="45700" rIns="91425" bIns="45700" anchor="t" anchorCtr="0">
            <a:spAutoFit/>
          </a:bodyPr>
          <a:lstStyle/>
          <a:p>
            <a:pPr marL="0" marR="0" lvl="0" indent="0" rtl="0">
              <a:spcBef>
                <a:spcPts val="0"/>
              </a:spcBef>
              <a:spcAft>
                <a:spcPts val="0"/>
              </a:spcAft>
              <a:buNone/>
            </a:pPr>
            <a:r>
              <a:rPr lang="en-US" sz="3200" b="1" dirty="0">
                <a:solidFill>
                  <a:schemeClr val="dk1"/>
                </a:solidFill>
                <a:latin typeface="Arial Rounded"/>
                <a:ea typeface="Arial Rounded"/>
                <a:cs typeface="Arial Rounded"/>
                <a:sym typeface="Arial Rounded"/>
              </a:rPr>
              <a:t>Contact:	</a:t>
            </a:r>
            <a:r>
              <a:rPr lang="en-US" sz="3200" dirty="0">
                <a:solidFill>
                  <a:schemeClr val="dk1"/>
                </a:solidFill>
                <a:latin typeface="Arial Rounded"/>
                <a:ea typeface="Arial Rounded"/>
                <a:cs typeface="Arial Rounded"/>
                <a:sym typeface="Arial Rounded"/>
                <a:hlinkClick r:id="rId3"/>
              </a:rPr>
              <a:t>edimalisa@yahoo.com</a:t>
            </a:r>
            <a:r>
              <a:rPr lang="en-US" sz="3200" dirty="0">
                <a:solidFill>
                  <a:schemeClr val="dk1"/>
                </a:solidFill>
                <a:latin typeface="Arial Rounded"/>
                <a:ea typeface="Arial Rounded"/>
                <a:cs typeface="Arial Rounded"/>
                <a:sym typeface="Arial Rounded"/>
              </a:rPr>
              <a:t> 				</a:t>
            </a:r>
            <a:r>
              <a:rPr lang="en-US" sz="3200" dirty="0">
                <a:solidFill>
                  <a:schemeClr val="dk1"/>
                </a:solidFill>
                <a:latin typeface="Arial Rounded"/>
                <a:sym typeface="Arial Rounded"/>
                <a:hlinkClick r:id="rId4"/>
              </a:rPr>
              <a:t>malisa.edilitruda@udsm.ac.tz</a:t>
            </a:r>
            <a:r>
              <a:rPr lang="en-US" sz="3200" dirty="0">
                <a:solidFill>
                  <a:schemeClr val="dk1"/>
                </a:solidFill>
                <a:latin typeface="Arial Rounded"/>
                <a:sym typeface="Arial Rounded"/>
              </a:rPr>
              <a:t> </a:t>
            </a:r>
            <a:r>
              <a:rPr lang="en-US" sz="3200" dirty="0">
                <a:solidFill>
                  <a:schemeClr val="dk1"/>
                </a:solidFill>
              </a:rPr>
              <a:t>			+255757525708</a:t>
            </a:r>
          </a:p>
          <a:p>
            <a:pPr marL="0" marR="0" lvl="0" indent="0" rtl="0">
              <a:spcBef>
                <a:spcPts val="0"/>
              </a:spcBef>
              <a:spcAft>
                <a:spcPts val="0"/>
              </a:spcAft>
              <a:buNone/>
            </a:pPr>
            <a:r>
              <a:rPr lang="en-US" sz="3200" dirty="0">
                <a:solidFill>
                  <a:schemeClr val="dk1"/>
                </a:solidFill>
              </a:rPr>
              <a:t>		P.O. Box 35052</a:t>
            </a:r>
          </a:p>
          <a:p>
            <a:pPr marL="0" marR="0" lvl="0" indent="0" rtl="0">
              <a:spcBef>
                <a:spcPts val="0"/>
              </a:spcBef>
              <a:spcAft>
                <a:spcPts val="0"/>
              </a:spcAft>
              <a:buNone/>
            </a:pPr>
            <a:r>
              <a:rPr lang="en-US" sz="3200" dirty="0">
                <a:solidFill>
                  <a:schemeClr val="dk1"/>
                </a:solidFill>
              </a:rPr>
              <a:t>		Dar es salaam</a:t>
            </a:r>
          </a:p>
          <a:p>
            <a:pPr marL="0" marR="0" lvl="0" indent="0" rtl="0">
              <a:spcBef>
                <a:spcPts val="0"/>
              </a:spcBef>
              <a:spcAft>
                <a:spcPts val="0"/>
              </a:spcAft>
              <a:buNone/>
            </a:pPr>
            <a:r>
              <a:rPr lang="en-US" sz="3200" dirty="0">
                <a:solidFill>
                  <a:schemeClr val="dk1"/>
                </a:solidFill>
              </a:rPr>
              <a:t>		Tanzania.</a:t>
            </a:r>
            <a:endParaRPr sz="1050" dirty="0"/>
          </a:p>
          <a:p>
            <a:pPr marL="0" marR="0" lvl="0" indent="0" algn="r" rtl="0">
              <a:spcBef>
                <a:spcPts val="0"/>
              </a:spcBef>
              <a:spcAft>
                <a:spcPts val="0"/>
              </a:spcAft>
              <a:buNone/>
            </a:pPr>
            <a:endParaRPr lang="en-US" sz="3200" b="1" dirty="0">
              <a:solidFill>
                <a:schemeClr val="dk1"/>
              </a:solidFill>
              <a:ea typeface="Arial Rounded"/>
            </a:endParaRPr>
          </a:p>
        </p:txBody>
      </p:sp>
      <p:grpSp>
        <p:nvGrpSpPr>
          <p:cNvPr id="28" name="Group 27">
            <a:extLst>
              <a:ext uri="{FF2B5EF4-FFF2-40B4-BE49-F238E27FC236}">
                <a16:creationId xmlns:a16="http://schemas.microsoft.com/office/drawing/2014/main" id="{E613B196-8DFA-A7CA-FCA9-8D85426592FE}"/>
              </a:ext>
            </a:extLst>
          </p:cNvPr>
          <p:cNvGrpSpPr/>
          <p:nvPr/>
        </p:nvGrpSpPr>
        <p:grpSpPr>
          <a:xfrm>
            <a:off x="2286321" y="18323516"/>
            <a:ext cx="25719132" cy="10390910"/>
            <a:chOff x="1566633" y="19782162"/>
            <a:chExt cx="25719132" cy="10390910"/>
          </a:xfrm>
        </p:grpSpPr>
        <p:grpSp>
          <p:nvGrpSpPr>
            <p:cNvPr id="2" name="Group 1">
              <a:extLst>
                <a:ext uri="{FF2B5EF4-FFF2-40B4-BE49-F238E27FC236}">
                  <a16:creationId xmlns:a16="http://schemas.microsoft.com/office/drawing/2014/main" id="{5D1949CE-34CA-101E-33F9-341DFD26620F}"/>
                </a:ext>
              </a:extLst>
            </p:cNvPr>
            <p:cNvGrpSpPr/>
            <p:nvPr/>
          </p:nvGrpSpPr>
          <p:grpSpPr>
            <a:xfrm>
              <a:off x="1566633" y="19782162"/>
              <a:ext cx="25719132" cy="2550614"/>
              <a:chOff x="-1488160" y="16010814"/>
              <a:chExt cx="26750737" cy="4460437"/>
            </a:xfrm>
          </p:grpSpPr>
          <p:sp>
            <p:nvSpPr>
              <p:cNvPr id="3" name="Arrow: Pentagon 2">
                <a:extLst>
                  <a:ext uri="{FF2B5EF4-FFF2-40B4-BE49-F238E27FC236}">
                    <a16:creationId xmlns:a16="http://schemas.microsoft.com/office/drawing/2014/main" id="{BB8F19B8-7E28-0D66-B393-C5326C4F8722}"/>
                  </a:ext>
                </a:extLst>
              </p:cNvPr>
              <p:cNvSpPr/>
              <p:nvPr/>
            </p:nvSpPr>
            <p:spPr>
              <a:xfrm>
                <a:off x="-1488160" y="16025339"/>
                <a:ext cx="5421138" cy="4431453"/>
              </a:xfrm>
              <a:prstGeom prst="homePlate">
                <a:avLst>
                  <a:gd name="adj" fmla="val 25649"/>
                </a:avLst>
              </a:prstGeom>
              <a:solidFill>
                <a:srgbClr val="F2F6EA"/>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Arrow: Chevron 24">
                <a:extLst>
                  <a:ext uri="{FF2B5EF4-FFF2-40B4-BE49-F238E27FC236}">
                    <a16:creationId xmlns:a16="http://schemas.microsoft.com/office/drawing/2014/main" id="{D1250A0C-7E18-A501-2B48-A66039802557}"/>
                  </a:ext>
                </a:extLst>
              </p:cNvPr>
              <p:cNvSpPr/>
              <p:nvPr/>
            </p:nvSpPr>
            <p:spPr>
              <a:xfrm>
                <a:off x="20092919" y="16010814"/>
                <a:ext cx="5169658" cy="4456576"/>
              </a:xfrm>
              <a:custGeom>
                <a:avLst/>
                <a:gdLst>
                  <a:gd name="connsiteX0" fmla="*/ 0 w 6126480"/>
                  <a:gd name="connsiteY0" fmla="*/ 0 h 6029988"/>
                  <a:gd name="connsiteX1" fmla="*/ 4581899 w 6126480"/>
                  <a:gd name="connsiteY1" fmla="*/ 0 h 6029988"/>
                  <a:gd name="connsiteX2" fmla="*/ 6126480 w 6126480"/>
                  <a:gd name="connsiteY2" fmla="*/ 3014994 h 6029988"/>
                  <a:gd name="connsiteX3" fmla="*/ 4581899 w 6126480"/>
                  <a:gd name="connsiteY3" fmla="*/ 6029988 h 6029988"/>
                  <a:gd name="connsiteX4" fmla="*/ 0 w 6126480"/>
                  <a:gd name="connsiteY4" fmla="*/ 6029988 h 6029988"/>
                  <a:gd name="connsiteX5" fmla="*/ 1544581 w 6126480"/>
                  <a:gd name="connsiteY5" fmla="*/ 3014994 h 6029988"/>
                  <a:gd name="connsiteX6" fmla="*/ 0 w 6126480"/>
                  <a:gd name="connsiteY6" fmla="*/ 0 h 6029988"/>
                  <a:gd name="connsiteX0" fmla="*/ 0 w 6126480"/>
                  <a:gd name="connsiteY0" fmla="*/ 19456 h 6049444"/>
                  <a:gd name="connsiteX1" fmla="*/ 6021593 w 6126480"/>
                  <a:gd name="connsiteY1" fmla="*/ 0 h 6049444"/>
                  <a:gd name="connsiteX2" fmla="*/ 6126480 w 6126480"/>
                  <a:gd name="connsiteY2" fmla="*/ 3034450 h 6049444"/>
                  <a:gd name="connsiteX3" fmla="*/ 4581899 w 6126480"/>
                  <a:gd name="connsiteY3" fmla="*/ 6049444 h 6049444"/>
                  <a:gd name="connsiteX4" fmla="*/ 0 w 6126480"/>
                  <a:gd name="connsiteY4" fmla="*/ 6049444 h 6049444"/>
                  <a:gd name="connsiteX5" fmla="*/ 1544581 w 6126480"/>
                  <a:gd name="connsiteY5" fmla="*/ 3034450 h 6049444"/>
                  <a:gd name="connsiteX6" fmla="*/ 0 w 6126480"/>
                  <a:gd name="connsiteY6" fmla="*/ 19456 h 6049444"/>
                  <a:gd name="connsiteX0" fmla="*/ 0 w 6157780"/>
                  <a:gd name="connsiteY0" fmla="*/ 19456 h 6049444"/>
                  <a:gd name="connsiteX1" fmla="*/ 6021593 w 6157780"/>
                  <a:gd name="connsiteY1" fmla="*/ 0 h 6049444"/>
                  <a:gd name="connsiteX2" fmla="*/ 6126480 w 6157780"/>
                  <a:gd name="connsiteY2" fmla="*/ 3034450 h 6049444"/>
                  <a:gd name="connsiteX3" fmla="*/ 6157780 w 6157780"/>
                  <a:gd name="connsiteY3" fmla="*/ 5952168 h 6049444"/>
                  <a:gd name="connsiteX4" fmla="*/ 0 w 6157780"/>
                  <a:gd name="connsiteY4" fmla="*/ 6049444 h 6049444"/>
                  <a:gd name="connsiteX5" fmla="*/ 1544581 w 6157780"/>
                  <a:gd name="connsiteY5" fmla="*/ 3034450 h 6049444"/>
                  <a:gd name="connsiteX6" fmla="*/ 0 w 6157780"/>
                  <a:gd name="connsiteY6" fmla="*/ 19456 h 6049444"/>
                  <a:gd name="connsiteX0" fmla="*/ 0 w 6126480"/>
                  <a:gd name="connsiteY0" fmla="*/ 19456 h 6049444"/>
                  <a:gd name="connsiteX1" fmla="*/ 6021593 w 6126480"/>
                  <a:gd name="connsiteY1" fmla="*/ 0 h 6049444"/>
                  <a:gd name="connsiteX2" fmla="*/ 6126480 w 6126480"/>
                  <a:gd name="connsiteY2" fmla="*/ 3034450 h 6049444"/>
                  <a:gd name="connsiteX3" fmla="*/ 6021593 w 6126480"/>
                  <a:gd name="connsiteY3" fmla="*/ 6010534 h 6049444"/>
                  <a:gd name="connsiteX4" fmla="*/ 0 w 6126480"/>
                  <a:gd name="connsiteY4" fmla="*/ 6049444 h 6049444"/>
                  <a:gd name="connsiteX5" fmla="*/ 1544581 w 6126480"/>
                  <a:gd name="connsiteY5" fmla="*/ 3034450 h 6049444"/>
                  <a:gd name="connsiteX6" fmla="*/ 0 w 6126480"/>
                  <a:gd name="connsiteY6" fmla="*/ 19456 h 6049444"/>
                  <a:gd name="connsiteX0" fmla="*/ 0 w 6021593"/>
                  <a:gd name="connsiteY0" fmla="*/ 19456 h 6049444"/>
                  <a:gd name="connsiteX1" fmla="*/ 6021593 w 6021593"/>
                  <a:gd name="connsiteY1" fmla="*/ 0 h 6049444"/>
                  <a:gd name="connsiteX2" fmla="*/ 6021593 w 6021593"/>
                  <a:gd name="connsiteY2" fmla="*/ 6010534 h 6049444"/>
                  <a:gd name="connsiteX3" fmla="*/ 0 w 6021593"/>
                  <a:gd name="connsiteY3" fmla="*/ 6049444 h 6049444"/>
                  <a:gd name="connsiteX4" fmla="*/ 1544581 w 6021593"/>
                  <a:gd name="connsiteY4" fmla="*/ 3034450 h 6049444"/>
                  <a:gd name="connsiteX5" fmla="*/ 0 w 6021593"/>
                  <a:gd name="connsiteY5" fmla="*/ 19456 h 6049444"/>
                  <a:gd name="connsiteX0" fmla="*/ 0 w 6021593"/>
                  <a:gd name="connsiteY0" fmla="*/ 19456 h 6068900"/>
                  <a:gd name="connsiteX1" fmla="*/ 6021593 w 6021593"/>
                  <a:gd name="connsiteY1" fmla="*/ 0 h 6068900"/>
                  <a:gd name="connsiteX2" fmla="*/ 6021593 w 6021593"/>
                  <a:gd name="connsiteY2" fmla="*/ 6068900 h 6068900"/>
                  <a:gd name="connsiteX3" fmla="*/ 0 w 6021593"/>
                  <a:gd name="connsiteY3" fmla="*/ 6049444 h 6068900"/>
                  <a:gd name="connsiteX4" fmla="*/ 1544581 w 6021593"/>
                  <a:gd name="connsiteY4" fmla="*/ 3034450 h 6068900"/>
                  <a:gd name="connsiteX5" fmla="*/ 0 w 6021593"/>
                  <a:gd name="connsiteY5" fmla="*/ 19456 h 6068900"/>
                  <a:gd name="connsiteX0" fmla="*/ 0 w 6021593"/>
                  <a:gd name="connsiteY0" fmla="*/ 19456 h 6088868"/>
                  <a:gd name="connsiteX1" fmla="*/ 6021593 w 6021593"/>
                  <a:gd name="connsiteY1" fmla="*/ 0 h 6088868"/>
                  <a:gd name="connsiteX2" fmla="*/ 6021593 w 6021593"/>
                  <a:gd name="connsiteY2" fmla="*/ 6068900 h 6088868"/>
                  <a:gd name="connsiteX3" fmla="*/ 0 w 6021593"/>
                  <a:gd name="connsiteY3" fmla="*/ 6049444 h 6088868"/>
                  <a:gd name="connsiteX4" fmla="*/ 1544581 w 6021593"/>
                  <a:gd name="connsiteY4" fmla="*/ 3034450 h 6088868"/>
                  <a:gd name="connsiteX5" fmla="*/ 0 w 6021593"/>
                  <a:gd name="connsiteY5" fmla="*/ 19456 h 6088868"/>
                  <a:gd name="connsiteX0" fmla="*/ 0 w 6021593"/>
                  <a:gd name="connsiteY0" fmla="*/ 19456 h 6068900"/>
                  <a:gd name="connsiteX1" fmla="*/ 6021593 w 6021593"/>
                  <a:gd name="connsiteY1" fmla="*/ 0 h 6068900"/>
                  <a:gd name="connsiteX2" fmla="*/ 6021593 w 6021593"/>
                  <a:gd name="connsiteY2" fmla="*/ 6068900 h 6068900"/>
                  <a:gd name="connsiteX3" fmla="*/ 0 w 6021593"/>
                  <a:gd name="connsiteY3" fmla="*/ 6049444 h 6068900"/>
                  <a:gd name="connsiteX4" fmla="*/ 1544581 w 6021593"/>
                  <a:gd name="connsiteY4" fmla="*/ 3034450 h 6068900"/>
                  <a:gd name="connsiteX5" fmla="*/ 0 w 6021593"/>
                  <a:gd name="connsiteY5" fmla="*/ 19456 h 6068900"/>
                  <a:gd name="connsiteX0" fmla="*/ 0 w 6021593"/>
                  <a:gd name="connsiteY0" fmla="*/ 19456 h 6068900"/>
                  <a:gd name="connsiteX1" fmla="*/ 6021593 w 6021593"/>
                  <a:gd name="connsiteY1" fmla="*/ 0 h 6068900"/>
                  <a:gd name="connsiteX2" fmla="*/ 6021593 w 6021593"/>
                  <a:gd name="connsiteY2" fmla="*/ 6068900 h 6068900"/>
                  <a:gd name="connsiteX3" fmla="*/ 0 w 6021593"/>
                  <a:gd name="connsiteY3" fmla="*/ 6049444 h 6068900"/>
                  <a:gd name="connsiteX4" fmla="*/ 1544581 w 6021593"/>
                  <a:gd name="connsiteY4" fmla="*/ 3034450 h 6068900"/>
                  <a:gd name="connsiteX5" fmla="*/ 0 w 6021593"/>
                  <a:gd name="connsiteY5" fmla="*/ 19456 h 6068900"/>
                  <a:gd name="connsiteX0" fmla="*/ 0 w 6021593"/>
                  <a:gd name="connsiteY0" fmla="*/ 19456 h 6068900"/>
                  <a:gd name="connsiteX1" fmla="*/ 6021593 w 6021593"/>
                  <a:gd name="connsiteY1" fmla="*/ 0 h 6068900"/>
                  <a:gd name="connsiteX2" fmla="*/ 6021593 w 6021593"/>
                  <a:gd name="connsiteY2" fmla="*/ 6068900 h 6068900"/>
                  <a:gd name="connsiteX3" fmla="*/ 0 w 6021593"/>
                  <a:gd name="connsiteY3" fmla="*/ 6049444 h 6068900"/>
                  <a:gd name="connsiteX4" fmla="*/ 1544581 w 6021593"/>
                  <a:gd name="connsiteY4" fmla="*/ 3034450 h 6068900"/>
                  <a:gd name="connsiteX5" fmla="*/ 0 w 6021593"/>
                  <a:gd name="connsiteY5" fmla="*/ 19456 h 6068900"/>
                  <a:gd name="connsiteX0" fmla="*/ 0 w 6021593"/>
                  <a:gd name="connsiteY0" fmla="*/ 19456 h 6068900"/>
                  <a:gd name="connsiteX1" fmla="*/ 6021593 w 6021593"/>
                  <a:gd name="connsiteY1" fmla="*/ 0 h 6068900"/>
                  <a:gd name="connsiteX2" fmla="*/ 6021593 w 6021593"/>
                  <a:gd name="connsiteY2" fmla="*/ 6068900 h 6068900"/>
                  <a:gd name="connsiteX3" fmla="*/ 0 w 6021593"/>
                  <a:gd name="connsiteY3" fmla="*/ 6049444 h 6068900"/>
                  <a:gd name="connsiteX4" fmla="*/ 858941 w 6021593"/>
                  <a:gd name="connsiteY4" fmla="*/ 2985944 h 6068900"/>
                  <a:gd name="connsiteX5" fmla="*/ 0 w 6021593"/>
                  <a:gd name="connsiteY5" fmla="*/ 19456 h 6068900"/>
                  <a:gd name="connsiteX0" fmla="*/ 26888 w 6021593"/>
                  <a:gd name="connsiteY0" fmla="*/ 0 h 6073698"/>
                  <a:gd name="connsiteX1" fmla="*/ 6021593 w 6021593"/>
                  <a:gd name="connsiteY1" fmla="*/ 4798 h 6073698"/>
                  <a:gd name="connsiteX2" fmla="*/ 6021593 w 6021593"/>
                  <a:gd name="connsiteY2" fmla="*/ 6073698 h 6073698"/>
                  <a:gd name="connsiteX3" fmla="*/ 0 w 6021593"/>
                  <a:gd name="connsiteY3" fmla="*/ 6054242 h 6073698"/>
                  <a:gd name="connsiteX4" fmla="*/ 858941 w 6021593"/>
                  <a:gd name="connsiteY4" fmla="*/ 2990742 h 6073698"/>
                  <a:gd name="connsiteX5" fmla="*/ 26888 w 6021593"/>
                  <a:gd name="connsiteY5" fmla="*/ 0 h 6073698"/>
                  <a:gd name="connsiteX0" fmla="*/ 26888 w 6021593"/>
                  <a:gd name="connsiteY0" fmla="*/ 0 h 6073698"/>
                  <a:gd name="connsiteX1" fmla="*/ 6021593 w 6021593"/>
                  <a:gd name="connsiteY1" fmla="*/ 4798 h 6073698"/>
                  <a:gd name="connsiteX2" fmla="*/ 6021593 w 6021593"/>
                  <a:gd name="connsiteY2" fmla="*/ 6073698 h 6073698"/>
                  <a:gd name="connsiteX3" fmla="*/ 0 w 6021593"/>
                  <a:gd name="connsiteY3" fmla="*/ 6054242 h 6073698"/>
                  <a:gd name="connsiteX4" fmla="*/ 858941 w 6021593"/>
                  <a:gd name="connsiteY4" fmla="*/ 2990742 h 6073698"/>
                  <a:gd name="connsiteX5" fmla="*/ 26888 w 6021593"/>
                  <a:gd name="connsiteY5" fmla="*/ 0 h 6073698"/>
                  <a:gd name="connsiteX0" fmla="*/ 26888 w 6021593"/>
                  <a:gd name="connsiteY0" fmla="*/ 9255 h 6082953"/>
                  <a:gd name="connsiteX1" fmla="*/ 6021593 w 6021593"/>
                  <a:gd name="connsiteY1" fmla="*/ 14053 h 6082953"/>
                  <a:gd name="connsiteX2" fmla="*/ 6021593 w 6021593"/>
                  <a:gd name="connsiteY2" fmla="*/ 6082953 h 6082953"/>
                  <a:gd name="connsiteX3" fmla="*/ 0 w 6021593"/>
                  <a:gd name="connsiteY3" fmla="*/ 6063497 h 6082953"/>
                  <a:gd name="connsiteX4" fmla="*/ 858941 w 6021593"/>
                  <a:gd name="connsiteY4" fmla="*/ 2999997 h 6082953"/>
                  <a:gd name="connsiteX5" fmla="*/ 26888 w 6021593"/>
                  <a:gd name="connsiteY5" fmla="*/ 9255 h 6082953"/>
                  <a:gd name="connsiteX0" fmla="*/ 26888 w 6021593"/>
                  <a:gd name="connsiteY0" fmla="*/ 41537 h 6115235"/>
                  <a:gd name="connsiteX1" fmla="*/ 6021593 w 6021593"/>
                  <a:gd name="connsiteY1" fmla="*/ 46335 h 6115235"/>
                  <a:gd name="connsiteX2" fmla="*/ 6021593 w 6021593"/>
                  <a:gd name="connsiteY2" fmla="*/ 6115235 h 6115235"/>
                  <a:gd name="connsiteX3" fmla="*/ 0 w 6021593"/>
                  <a:gd name="connsiteY3" fmla="*/ 6095779 h 6115235"/>
                  <a:gd name="connsiteX4" fmla="*/ 858941 w 6021593"/>
                  <a:gd name="connsiteY4" fmla="*/ 3032279 h 6115235"/>
                  <a:gd name="connsiteX5" fmla="*/ 26888 w 6021593"/>
                  <a:gd name="connsiteY5" fmla="*/ 41537 h 6115235"/>
                  <a:gd name="connsiteX0" fmla="*/ 26888 w 6021593"/>
                  <a:gd name="connsiteY0" fmla="*/ 14622 h 6088320"/>
                  <a:gd name="connsiteX1" fmla="*/ 6021593 w 6021593"/>
                  <a:gd name="connsiteY1" fmla="*/ 19420 h 6088320"/>
                  <a:gd name="connsiteX2" fmla="*/ 6021593 w 6021593"/>
                  <a:gd name="connsiteY2" fmla="*/ 6088320 h 6088320"/>
                  <a:gd name="connsiteX3" fmla="*/ 0 w 6021593"/>
                  <a:gd name="connsiteY3" fmla="*/ 6068864 h 6088320"/>
                  <a:gd name="connsiteX4" fmla="*/ 858941 w 6021593"/>
                  <a:gd name="connsiteY4" fmla="*/ 3005364 h 6088320"/>
                  <a:gd name="connsiteX5" fmla="*/ 26888 w 6021593"/>
                  <a:gd name="connsiteY5" fmla="*/ 14622 h 6088320"/>
                  <a:gd name="connsiteX0" fmla="*/ 26888 w 6021593"/>
                  <a:gd name="connsiteY0" fmla="*/ 1 h 6073699"/>
                  <a:gd name="connsiteX1" fmla="*/ 6021593 w 6021593"/>
                  <a:gd name="connsiteY1" fmla="*/ 4799 h 6073699"/>
                  <a:gd name="connsiteX2" fmla="*/ 6021593 w 6021593"/>
                  <a:gd name="connsiteY2" fmla="*/ 6073699 h 6073699"/>
                  <a:gd name="connsiteX3" fmla="*/ 0 w 6021593"/>
                  <a:gd name="connsiteY3" fmla="*/ 6054243 h 6073699"/>
                  <a:gd name="connsiteX4" fmla="*/ 858941 w 6021593"/>
                  <a:gd name="connsiteY4" fmla="*/ 2990743 h 6073699"/>
                  <a:gd name="connsiteX5" fmla="*/ 26888 w 6021593"/>
                  <a:gd name="connsiteY5" fmla="*/ 1 h 6073699"/>
                  <a:gd name="connsiteX0" fmla="*/ 0 w 6097597"/>
                  <a:gd name="connsiteY0" fmla="*/ 0 h 6088263"/>
                  <a:gd name="connsiteX1" fmla="*/ 6097597 w 6097597"/>
                  <a:gd name="connsiteY1" fmla="*/ 19363 h 6088263"/>
                  <a:gd name="connsiteX2" fmla="*/ 6097597 w 6097597"/>
                  <a:gd name="connsiteY2" fmla="*/ 6088263 h 6088263"/>
                  <a:gd name="connsiteX3" fmla="*/ 76004 w 6097597"/>
                  <a:gd name="connsiteY3" fmla="*/ 6068807 h 6088263"/>
                  <a:gd name="connsiteX4" fmla="*/ 934945 w 6097597"/>
                  <a:gd name="connsiteY4" fmla="*/ 3005307 h 6088263"/>
                  <a:gd name="connsiteX5" fmla="*/ 0 w 6097597"/>
                  <a:gd name="connsiteY5" fmla="*/ 0 h 6088263"/>
                  <a:gd name="connsiteX0" fmla="*/ 0 w 6097597"/>
                  <a:gd name="connsiteY0" fmla="*/ 0 h 6088263"/>
                  <a:gd name="connsiteX1" fmla="*/ 6097597 w 6097597"/>
                  <a:gd name="connsiteY1" fmla="*/ 19363 h 6088263"/>
                  <a:gd name="connsiteX2" fmla="*/ 6097597 w 6097597"/>
                  <a:gd name="connsiteY2" fmla="*/ 6088263 h 6088263"/>
                  <a:gd name="connsiteX3" fmla="*/ 15984 w 6097597"/>
                  <a:gd name="connsiteY3" fmla="*/ 6068807 h 6088263"/>
                  <a:gd name="connsiteX4" fmla="*/ 934945 w 6097597"/>
                  <a:gd name="connsiteY4" fmla="*/ 3005307 h 6088263"/>
                  <a:gd name="connsiteX5" fmla="*/ 0 w 6097597"/>
                  <a:gd name="connsiteY5" fmla="*/ 0 h 6088263"/>
                  <a:gd name="connsiteX0" fmla="*/ 76404 w 6081613"/>
                  <a:gd name="connsiteY0" fmla="*/ 0 h 6088263"/>
                  <a:gd name="connsiteX1" fmla="*/ 6081613 w 6081613"/>
                  <a:gd name="connsiteY1" fmla="*/ 19363 h 6088263"/>
                  <a:gd name="connsiteX2" fmla="*/ 6081613 w 6081613"/>
                  <a:gd name="connsiteY2" fmla="*/ 6088263 h 6088263"/>
                  <a:gd name="connsiteX3" fmla="*/ 0 w 6081613"/>
                  <a:gd name="connsiteY3" fmla="*/ 6068807 h 6088263"/>
                  <a:gd name="connsiteX4" fmla="*/ 918961 w 6081613"/>
                  <a:gd name="connsiteY4" fmla="*/ 3005307 h 6088263"/>
                  <a:gd name="connsiteX5" fmla="*/ 76404 w 6081613"/>
                  <a:gd name="connsiteY5" fmla="*/ 0 h 6088263"/>
                  <a:gd name="connsiteX0" fmla="*/ 131837 w 6081613"/>
                  <a:gd name="connsiteY0" fmla="*/ 17046 h 6068900"/>
                  <a:gd name="connsiteX1" fmla="*/ 6081613 w 6081613"/>
                  <a:gd name="connsiteY1" fmla="*/ 0 h 6068900"/>
                  <a:gd name="connsiteX2" fmla="*/ 6081613 w 6081613"/>
                  <a:gd name="connsiteY2" fmla="*/ 6068900 h 6068900"/>
                  <a:gd name="connsiteX3" fmla="*/ 0 w 6081613"/>
                  <a:gd name="connsiteY3" fmla="*/ 6049444 h 6068900"/>
                  <a:gd name="connsiteX4" fmla="*/ 918961 w 6081613"/>
                  <a:gd name="connsiteY4" fmla="*/ 2985944 h 6068900"/>
                  <a:gd name="connsiteX5" fmla="*/ 131837 w 6081613"/>
                  <a:gd name="connsiteY5" fmla="*/ 17046 h 6068900"/>
                  <a:gd name="connsiteX0" fmla="*/ 94882 w 6081613"/>
                  <a:gd name="connsiteY0" fmla="*/ 0 h 6088263"/>
                  <a:gd name="connsiteX1" fmla="*/ 6081613 w 6081613"/>
                  <a:gd name="connsiteY1" fmla="*/ 19363 h 6088263"/>
                  <a:gd name="connsiteX2" fmla="*/ 6081613 w 6081613"/>
                  <a:gd name="connsiteY2" fmla="*/ 6088263 h 6088263"/>
                  <a:gd name="connsiteX3" fmla="*/ 0 w 6081613"/>
                  <a:gd name="connsiteY3" fmla="*/ 6068807 h 6088263"/>
                  <a:gd name="connsiteX4" fmla="*/ 918961 w 6081613"/>
                  <a:gd name="connsiteY4" fmla="*/ 3005307 h 6088263"/>
                  <a:gd name="connsiteX5" fmla="*/ 94882 w 6081613"/>
                  <a:gd name="connsiteY5" fmla="*/ 0 h 6088263"/>
                  <a:gd name="connsiteX0" fmla="*/ 39449 w 6026180"/>
                  <a:gd name="connsiteY0" fmla="*/ 0 h 6088263"/>
                  <a:gd name="connsiteX1" fmla="*/ 6026180 w 6026180"/>
                  <a:gd name="connsiteY1" fmla="*/ 19363 h 6088263"/>
                  <a:gd name="connsiteX2" fmla="*/ 6026180 w 6026180"/>
                  <a:gd name="connsiteY2" fmla="*/ 6088263 h 6088263"/>
                  <a:gd name="connsiteX3" fmla="*/ 0 w 6026180"/>
                  <a:gd name="connsiteY3" fmla="*/ 6068807 h 6088263"/>
                  <a:gd name="connsiteX4" fmla="*/ 863528 w 6026180"/>
                  <a:gd name="connsiteY4" fmla="*/ 3005307 h 6088263"/>
                  <a:gd name="connsiteX5" fmla="*/ 39449 w 6026180"/>
                  <a:gd name="connsiteY5" fmla="*/ 0 h 60882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26180" h="6088263">
                    <a:moveTo>
                      <a:pt x="39449" y="0"/>
                    </a:moveTo>
                    <a:lnTo>
                      <a:pt x="6026180" y="19363"/>
                    </a:lnTo>
                    <a:lnTo>
                      <a:pt x="6026180" y="6088263"/>
                    </a:lnTo>
                    <a:lnTo>
                      <a:pt x="0" y="6068807"/>
                    </a:lnTo>
                    <a:lnTo>
                      <a:pt x="863528" y="3005307"/>
                    </a:lnTo>
                    <a:lnTo>
                      <a:pt x="39449" y="0"/>
                    </a:lnTo>
                    <a:close/>
                  </a:path>
                </a:pathLst>
              </a:custGeom>
              <a:solidFill>
                <a:schemeClr val="accent3">
                  <a:lumMod val="50000"/>
                </a:schemeClr>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5" name="Arrow: Chevron 4">
                <a:extLst>
                  <a:ext uri="{FF2B5EF4-FFF2-40B4-BE49-F238E27FC236}">
                    <a16:creationId xmlns:a16="http://schemas.microsoft.com/office/drawing/2014/main" id="{A9747CDA-0B24-5B47-EDDC-4C5D19BADE6D}"/>
                  </a:ext>
                </a:extLst>
              </p:cNvPr>
              <p:cNvSpPr/>
              <p:nvPr/>
            </p:nvSpPr>
            <p:spPr>
              <a:xfrm>
                <a:off x="14651701" y="16025336"/>
                <a:ext cx="5421138" cy="4431456"/>
              </a:xfrm>
              <a:prstGeom prst="chevron">
                <a:avLst>
                  <a:gd name="adj" fmla="val 25615"/>
                </a:avLst>
              </a:prstGeom>
              <a:solidFill>
                <a:srgbClr val="8CAE48"/>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6" name="Arrow: Chevron 5">
                <a:extLst>
                  <a:ext uri="{FF2B5EF4-FFF2-40B4-BE49-F238E27FC236}">
                    <a16:creationId xmlns:a16="http://schemas.microsoft.com/office/drawing/2014/main" id="{CE1984D3-7E25-1E0B-5232-B592706691BC}"/>
                  </a:ext>
                </a:extLst>
              </p:cNvPr>
              <p:cNvSpPr/>
              <p:nvPr/>
            </p:nvSpPr>
            <p:spPr>
              <a:xfrm>
                <a:off x="9271747" y="16025336"/>
                <a:ext cx="5421138" cy="4431456"/>
              </a:xfrm>
              <a:prstGeom prst="chevron">
                <a:avLst>
                  <a:gd name="adj" fmla="val 25615"/>
                </a:avLst>
              </a:prstGeom>
              <a:solidFill>
                <a:srgbClr val="B8CF8B"/>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Arrow: Chevron 6">
                <a:extLst>
                  <a:ext uri="{FF2B5EF4-FFF2-40B4-BE49-F238E27FC236}">
                    <a16:creationId xmlns:a16="http://schemas.microsoft.com/office/drawing/2014/main" id="{4FEE52A7-1654-7BC1-746D-823C9C4820CC}"/>
                  </a:ext>
                </a:extLst>
              </p:cNvPr>
              <p:cNvSpPr/>
              <p:nvPr/>
            </p:nvSpPr>
            <p:spPr>
              <a:xfrm>
                <a:off x="3891794" y="16039795"/>
                <a:ext cx="5421138" cy="4431456"/>
              </a:xfrm>
              <a:prstGeom prst="chevron">
                <a:avLst>
                  <a:gd name="adj" fmla="val 25615"/>
                </a:avLst>
              </a:prstGeom>
              <a:solidFill>
                <a:srgbClr val="DBE7C3"/>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TextBox 7">
                <a:extLst>
                  <a:ext uri="{FF2B5EF4-FFF2-40B4-BE49-F238E27FC236}">
                    <a16:creationId xmlns:a16="http://schemas.microsoft.com/office/drawing/2014/main" id="{C0774338-92FF-162B-559C-26A6E1DBD6D6}"/>
                  </a:ext>
                </a:extLst>
              </p:cNvPr>
              <p:cNvSpPr txBox="1"/>
              <p:nvPr/>
            </p:nvSpPr>
            <p:spPr>
              <a:xfrm>
                <a:off x="-1238638" y="17585683"/>
                <a:ext cx="4633282" cy="1209582"/>
              </a:xfrm>
              <a:prstGeom prst="rect">
                <a:avLst/>
              </a:prstGeom>
              <a:noFill/>
            </p:spPr>
            <p:txBody>
              <a:bodyPr wrap="square" rtlCol="0">
                <a:spAutoFit/>
              </a:bodyPr>
              <a:lstStyle/>
              <a:p>
                <a:r>
                  <a:rPr lang="en-US" sz="3600" b="1" dirty="0">
                    <a:solidFill>
                      <a:schemeClr val="dk1"/>
                    </a:solidFill>
                    <a:latin typeface="Arial Rounded"/>
                  </a:rPr>
                  <a:t>Data Acquisition</a:t>
                </a:r>
              </a:p>
            </p:txBody>
          </p:sp>
          <p:sp>
            <p:nvSpPr>
              <p:cNvPr id="9" name="TextBox 8">
                <a:extLst>
                  <a:ext uri="{FF2B5EF4-FFF2-40B4-BE49-F238E27FC236}">
                    <a16:creationId xmlns:a16="http://schemas.microsoft.com/office/drawing/2014/main" id="{4B47C970-0D57-E1CC-B566-27FCB233760C}"/>
                  </a:ext>
                </a:extLst>
              </p:cNvPr>
              <p:cNvSpPr txBox="1"/>
              <p:nvPr/>
            </p:nvSpPr>
            <p:spPr>
              <a:xfrm>
                <a:off x="4740155" y="17650732"/>
                <a:ext cx="4883433" cy="1209582"/>
              </a:xfrm>
              <a:prstGeom prst="rect">
                <a:avLst/>
              </a:prstGeom>
              <a:noFill/>
            </p:spPr>
            <p:txBody>
              <a:bodyPr wrap="square" rtlCol="0">
                <a:spAutoFit/>
              </a:bodyPr>
              <a:lstStyle/>
              <a:p>
                <a:r>
                  <a:rPr lang="en-US" sz="3600" b="1" dirty="0">
                    <a:solidFill>
                      <a:schemeClr val="dk1"/>
                    </a:solidFill>
                    <a:latin typeface="Arial Rounded"/>
                  </a:rPr>
                  <a:t>Data Processing</a:t>
                </a:r>
              </a:p>
            </p:txBody>
          </p:sp>
          <p:sp>
            <p:nvSpPr>
              <p:cNvPr id="10" name="TextBox 9">
                <a:extLst>
                  <a:ext uri="{FF2B5EF4-FFF2-40B4-BE49-F238E27FC236}">
                    <a16:creationId xmlns:a16="http://schemas.microsoft.com/office/drawing/2014/main" id="{08F29324-BA31-09BA-B7D5-464B77AB9A05}"/>
                  </a:ext>
                </a:extLst>
              </p:cNvPr>
              <p:cNvSpPr txBox="1"/>
              <p:nvPr/>
            </p:nvSpPr>
            <p:spPr>
              <a:xfrm>
                <a:off x="10707682" y="17578569"/>
                <a:ext cx="4561378" cy="1209582"/>
              </a:xfrm>
              <a:prstGeom prst="rect">
                <a:avLst/>
              </a:prstGeom>
              <a:noFill/>
            </p:spPr>
            <p:txBody>
              <a:bodyPr wrap="square" rtlCol="0">
                <a:spAutoFit/>
              </a:bodyPr>
              <a:lstStyle/>
              <a:p>
                <a:r>
                  <a:rPr lang="en-US" sz="3600" b="1" dirty="0">
                    <a:solidFill>
                      <a:schemeClr val="dk1"/>
                    </a:solidFill>
                    <a:latin typeface="Arial Rounded"/>
                  </a:rPr>
                  <a:t>ML Model Development</a:t>
                </a:r>
              </a:p>
            </p:txBody>
          </p:sp>
          <p:sp>
            <p:nvSpPr>
              <p:cNvPr id="11" name="TextBox 10">
                <a:extLst>
                  <a:ext uri="{FF2B5EF4-FFF2-40B4-BE49-F238E27FC236}">
                    <a16:creationId xmlns:a16="http://schemas.microsoft.com/office/drawing/2014/main" id="{EE4A0B16-62B3-30A2-A194-0D9C51F75ED3}"/>
                  </a:ext>
                </a:extLst>
              </p:cNvPr>
              <p:cNvSpPr txBox="1"/>
              <p:nvPr/>
            </p:nvSpPr>
            <p:spPr>
              <a:xfrm>
                <a:off x="15539307" y="16415507"/>
                <a:ext cx="3687109" cy="2326121"/>
              </a:xfrm>
              <a:prstGeom prst="rect">
                <a:avLst/>
              </a:prstGeom>
              <a:noFill/>
            </p:spPr>
            <p:txBody>
              <a:bodyPr wrap="square" rtlCol="0">
                <a:spAutoFit/>
              </a:bodyPr>
              <a:lstStyle/>
              <a:p>
                <a:pPr algn="ctr"/>
                <a:r>
                  <a:rPr lang="en-US" sz="3600" b="1" dirty="0">
                    <a:solidFill>
                      <a:schemeClr val="dk1"/>
                    </a:solidFill>
                    <a:latin typeface="Arial Rounded"/>
                  </a:rPr>
                  <a:t>ML Model Training, Testing, Validation</a:t>
                </a:r>
              </a:p>
            </p:txBody>
          </p:sp>
          <p:sp>
            <p:nvSpPr>
              <p:cNvPr id="12" name="TextBox 11">
                <a:extLst>
                  <a:ext uri="{FF2B5EF4-FFF2-40B4-BE49-F238E27FC236}">
                    <a16:creationId xmlns:a16="http://schemas.microsoft.com/office/drawing/2014/main" id="{D1C942C1-8DD7-41D0-BB4A-BA0DDBD659F8}"/>
                  </a:ext>
                </a:extLst>
              </p:cNvPr>
              <p:cNvSpPr txBox="1"/>
              <p:nvPr/>
            </p:nvSpPr>
            <p:spPr>
              <a:xfrm>
                <a:off x="21006788" y="16640684"/>
                <a:ext cx="4192384" cy="3067913"/>
              </a:xfrm>
              <a:prstGeom prst="rect">
                <a:avLst/>
              </a:prstGeom>
              <a:noFill/>
            </p:spPr>
            <p:txBody>
              <a:bodyPr wrap="square" rtlCol="0">
                <a:spAutoFit/>
              </a:bodyPr>
              <a:lstStyle/>
              <a:p>
                <a:pPr algn="ctr"/>
                <a:r>
                  <a:rPr lang="en-US" sz="3600" b="1" dirty="0">
                    <a:solidFill>
                      <a:schemeClr val="bg1"/>
                    </a:solidFill>
                    <a:latin typeface="Arial Rounded"/>
                  </a:rPr>
                  <a:t>ML Model Application and Evaluation</a:t>
                </a:r>
              </a:p>
            </p:txBody>
          </p:sp>
        </p:grpSp>
        <p:grpSp>
          <p:nvGrpSpPr>
            <p:cNvPr id="13" name="Group 12">
              <a:extLst>
                <a:ext uri="{FF2B5EF4-FFF2-40B4-BE49-F238E27FC236}">
                  <a16:creationId xmlns:a16="http://schemas.microsoft.com/office/drawing/2014/main" id="{7E1EDE00-C65F-36DB-12D9-270D8B68C38B}"/>
                </a:ext>
              </a:extLst>
            </p:cNvPr>
            <p:cNvGrpSpPr/>
            <p:nvPr/>
          </p:nvGrpSpPr>
          <p:grpSpPr>
            <a:xfrm>
              <a:off x="1566633" y="22575510"/>
              <a:ext cx="25719130" cy="7597562"/>
              <a:chOff x="-440722" y="1089393"/>
              <a:chExt cx="10599434" cy="6083704"/>
            </a:xfrm>
          </p:grpSpPr>
          <p:sp>
            <p:nvSpPr>
              <p:cNvPr id="15" name="Rectangle: Rounded Corners 14">
                <a:extLst>
                  <a:ext uri="{FF2B5EF4-FFF2-40B4-BE49-F238E27FC236}">
                    <a16:creationId xmlns:a16="http://schemas.microsoft.com/office/drawing/2014/main" id="{D50A8017-4EEB-B7BE-D109-8AAB108ABC53}"/>
                  </a:ext>
                </a:extLst>
              </p:cNvPr>
              <p:cNvSpPr/>
              <p:nvPr/>
            </p:nvSpPr>
            <p:spPr>
              <a:xfrm>
                <a:off x="-440722" y="1089393"/>
                <a:ext cx="1884224" cy="6077264"/>
              </a:xfrm>
              <a:prstGeom prst="roundRect">
                <a:avLst>
                  <a:gd name="adj" fmla="val 0"/>
                </a:avLst>
              </a:prstGeom>
              <a:solidFill>
                <a:srgbClr val="F2F6EA"/>
              </a:solidFill>
              <a:ln w="3175"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b="0" i="0" u="none" strike="noStrike" kern="0" cap="none" spc="0" normalizeH="0" baseline="0" noProof="0" dirty="0">
                  <a:ln>
                    <a:noFill/>
                  </a:ln>
                  <a:solidFill>
                    <a:srgbClr val="FFFFFF"/>
                  </a:solidFill>
                  <a:effectLst/>
                  <a:uLnTx/>
                  <a:uFillTx/>
                  <a:ea typeface="+mn-ea"/>
                  <a:cs typeface="+mn-cs"/>
                </a:endParaRPr>
              </a:p>
            </p:txBody>
          </p:sp>
          <p:sp>
            <p:nvSpPr>
              <p:cNvPr id="16" name="Rectangle: Rounded Corners 15">
                <a:extLst>
                  <a:ext uri="{FF2B5EF4-FFF2-40B4-BE49-F238E27FC236}">
                    <a16:creationId xmlns:a16="http://schemas.microsoft.com/office/drawing/2014/main" id="{899ED30F-6F4E-E847-48D7-87A107E703B3}"/>
                  </a:ext>
                </a:extLst>
              </p:cNvPr>
              <p:cNvSpPr/>
              <p:nvPr/>
            </p:nvSpPr>
            <p:spPr>
              <a:xfrm>
                <a:off x="1690975" y="1089393"/>
                <a:ext cx="1884224" cy="6077264"/>
              </a:xfrm>
              <a:prstGeom prst="roundRect">
                <a:avLst>
                  <a:gd name="adj" fmla="val 0"/>
                </a:avLst>
              </a:prstGeom>
              <a:solidFill>
                <a:srgbClr val="DBE7C3"/>
              </a:solidFill>
              <a:ln w="3175"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b="0" i="0" u="none" strike="noStrike" kern="0" cap="none" spc="0" normalizeH="0" baseline="0" noProof="0" dirty="0">
                  <a:ln>
                    <a:noFill/>
                  </a:ln>
                  <a:solidFill>
                    <a:srgbClr val="FFFFFF"/>
                  </a:solidFill>
                  <a:effectLst/>
                  <a:uLnTx/>
                  <a:uFillTx/>
                  <a:ea typeface="+mn-ea"/>
                  <a:cs typeface="+mn-cs"/>
                </a:endParaRPr>
              </a:p>
            </p:txBody>
          </p:sp>
          <p:sp>
            <p:nvSpPr>
              <p:cNvPr id="17" name="Rectangle: Rounded Corners 16">
                <a:extLst>
                  <a:ext uri="{FF2B5EF4-FFF2-40B4-BE49-F238E27FC236}">
                    <a16:creationId xmlns:a16="http://schemas.microsoft.com/office/drawing/2014/main" id="{1A528ED1-7677-6212-0E55-69C1E52B1FB8}"/>
                  </a:ext>
                </a:extLst>
              </p:cNvPr>
              <p:cNvSpPr/>
              <p:nvPr/>
            </p:nvSpPr>
            <p:spPr>
              <a:xfrm>
                <a:off x="3822672" y="1089393"/>
                <a:ext cx="1884224" cy="6077264"/>
              </a:xfrm>
              <a:prstGeom prst="roundRect">
                <a:avLst>
                  <a:gd name="adj" fmla="val 0"/>
                </a:avLst>
              </a:prstGeom>
              <a:solidFill>
                <a:srgbClr val="B8CF8B"/>
              </a:solidFill>
              <a:ln w="3175"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b="0" i="0" u="none" strike="noStrike" kern="0" cap="none" spc="0" normalizeH="0" baseline="0" noProof="0" dirty="0">
                  <a:ln>
                    <a:noFill/>
                  </a:ln>
                  <a:solidFill>
                    <a:srgbClr val="FFFFFF"/>
                  </a:solidFill>
                  <a:effectLst/>
                  <a:uLnTx/>
                  <a:uFillTx/>
                  <a:ea typeface="+mn-ea"/>
                  <a:cs typeface="+mn-cs"/>
                </a:endParaRPr>
              </a:p>
            </p:txBody>
          </p:sp>
          <p:sp>
            <p:nvSpPr>
              <p:cNvPr id="18" name="Rectangle: Rounded Corners 17">
                <a:extLst>
                  <a:ext uri="{FF2B5EF4-FFF2-40B4-BE49-F238E27FC236}">
                    <a16:creationId xmlns:a16="http://schemas.microsoft.com/office/drawing/2014/main" id="{23FF1F86-C552-5165-6808-2BC933857685}"/>
                  </a:ext>
                </a:extLst>
              </p:cNvPr>
              <p:cNvSpPr/>
              <p:nvPr/>
            </p:nvSpPr>
            <p:spPr>
              <a:xfrm>
                <a:off x="5970687" y="1095833"/>
                <a:ext cx="1903138" cy="6077264"/>
              </a:xfrm>
              <a:prstGeom prst="roundRect">
                <a:avLst>
                  <a:gd name="adj" fmla="val 0"/>
                </a:avLst>
              </a:prstGeom>
              <a:solidFill>
                <a:srgbClr val="8CAE48"/>
              </a:solidFill>
              <a:ln w="3175"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b="0" i="0" u="none" strike="noStrike" kern="0" cap="none" spc="0" normalizeH="0" baseline="0" noProof="0" dirty="0">
                  <a:ln>
                    <a:noFill/>
                  </a:ln>
                  <a:solidFill>
                    <a:srgbClr val="FFFFFF"/>
                  </a:solidFill>
                  <a:effectLst/>
                  <a:uLnTx/>
                  <a:uFillTx/>
                  <a:ea typeface="+mn-ea"/>
                  <a:cs typeface="+mn-cs"/>
                </a:endParaRPr>
              </a:p>
            </p:txBody>
          </p:sp>
          <p:sp>
            <p:nvSpPr>
              <p:cNvPr id="19" name="Rectangle: Rounded Corners 18">
                <a:extLst>
                  <a:ext uri="{FF2B5EF4-FFF2-40B4-BE49-F238E27FC236}">
                    <a16:creationId xmlns:a16="http://schemas.microsoft.com/office/drawing/2014/main" id="{110A58A5-7C96-4A05-72FE-7D9392635494}"/>
                  </a:ext>
                </a:extLst>
              </p:cNvPr>
              <p:cNvSpPr/>
              <p:nvPr/>
            </p:nvSpPr>
            <p:spPr>
              <a:xfrm>
                <a:off x="8110341" y="1095833"/>
                <a:ext cx="2048371" cy="6077264"/>
              </a:xfrm>
              <a:prstGeom prst="roundRect">
                <a:avLst>
                  <a:gd name="adj" fmla="val 0"/>
                </a:avLst>
              </a:prstGeom>
              <a:solidFill>
                <a:schemeClr val="accent3">
                  <a:lumMod val="50000"/>
                </a:schemeClr>
              </a:solidFill>
              <a:ln w="3175" cap="flat" cmpd="sng" algn="ctr">
                <a:solidFill>
                  <a:schemeClr val="tx1"/>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b="0" i="0" u="none" strike="noStrike" kern="0" cap="none" spc="0" normalizeH="0" baseline="0" noProof="0">
                  <a:ln>
                    <a:noFill/>
                  </a:ln>
                  <a:solidFill>
                    <a:srgbClr val="FFFFFF"/>
                  </a:solidFill>
                  <a:effectLst/>
                  <a:uLnTx/>
                  <a:uFillTx/>
                  <a:ea typeface="+mn-ea"/>
                  <a:cs typeface="+mn-cs"/>
                </a:endParaRPr>
              </a:p>
            </p:txBody>
          </p:sp>
          <p:sp>
            <p:nvSpPr>
              <p:cNvPr id="20" name="TextBox 19">
                <a:extLst>
                  <a:ext uri="{FF2B5EF4-FFF2-40B4-BE49-F238E27FC236}">
                    <a16:creationId xmlns:a16="http://schemas.microsoft.com/office/drawing/2014/main" id="{A5B63BCB-CF3C-DF84-0683-BDB33EF3B0D0}"/>
                  </a:ext>
                </a:extLst>
              </p:cNvPr>
              <p:cNvSpPr txBox="1"/>
              <p:nvPr/>
            </p:nvSpPr>
            <p:spPr>
              <a:xfrm>
                <a:off x="-315256" y="1168386"/>
                <a:ext cx="1476588" cy="4411460"/>
              </a:xfrm>
              <a:prstGeom prst="rect">
                <a:avLst/>
              </a:prstGeom>
              <a:noFill/>
            </p:spPr>
            <p:txBody>
              <a:bodyPr wrap="square" rtlCol="0">
                <a:spAutoFit/>
              </a:bodyPr>
              <a:lstStyle/>
              <a:p>
                <a:pPr marL="514350" indent="-514350" defTabSz="914400" eaLnBrk="1" fontAlgn="auto" latinLnBrk="0" hangingPunct="1">
                  <a:spcBef>
                    <a:spcPts val="0"/>
                  </a:spcBef>
                  <a:buClr>
                    <a:schemeClr val="dk1"/>
                  </a:buClr>
                  <a:buSzPts val="3200"/>
                  <a:buFont typeface="Calibri"/>
                  <a:buAutoNum type="arabicPeriod"/>
                  <a:tabLst/>
                  <a:defRPr/>
                </a:pPr>
                <a:r>
                  <a:rPr lang="en-US" sz="3200" dirty="0">
                    <a:solidFill>
                      <a:schemeClr val="dk1"/>
                    </a:solidFill>
                  </a:rPr>
                  <a:t>Data: Seismic data, well logs, geological maps, literature.</a:t>
                </a:r>
              </a:p>
              <a:p>
                <a:pPr marL="514350" indent="-514350" defTabSz="914400" eaLnBrk="1" fontAlgn="auto" latinLnBrk="0" hangingPunct="1">
                  <a:spcBef>
                    <a:spcPts val="0"/>
                  </a:spcBef>
                  <a:buClr>
                    <a:schemeClr val="dk1"/>
                  </a:buClr>
                  <a:buSzPts val="3200"/>
                  <a:buFont typeface="Calibri"/>
                  <a:buAutoNum type="arabicPeriod"/>
                  <a:tabLst/>
                  <a:defRPr/>
                </a:pPr>
                <a:endParaRPr lang="en-US" sz="3200" dirty="0">
                  <a:solidFill>
                    <a:schemeClr val="dk1"/>
                  </a:solidFill>
                </a:endParaRPr>
              </a:p>
              <a:p>
                <a:pPr marL="514350" indent="-514350" defTabSz="914400" eaLnBrk="1" fontAlgn="auto" latinLnBrk="0" hangingPunct="1">
                  <a:spcBef>
                    <a:spcPts val="0"/>
                  </a:spcBef>
                  <a:buClr>
                    <a:schemeClr val="dk1"/>
                  </a:buClr>
                  <a:buSzPts val="3200"/>
                  <a:buFont typeface="Calibri"/>
                  <a:buAutoNum type="arabicPeriod"/>
                  <a:tabLst/>
                  <a:defRPr/>
                </a:pPr>
                <a:r>
                  <a:rPr lang="en-US" sz="3200" dirty="0">
                    <a:solidFill>
                      <a:schemeClr val="dk1"/>
                    </a:solidFill>
                  </a:rPr>
                  <a:t>Acquisition: Available datasets (TPDC, UDSM, PURA).</a:t>
                </a:r>
              </a:p>
            </p:txBody>
          </p:sp>
          <p:sp>
            <p:nvSpPr>
              <p:cNvPr id="21" name="TextBox 20">
                <a:extLst>
                  <a:ext uri="{FF2B5EF4-FFF2-40B4-BE49-F238E27FC236}">
                    <a16:creationId xmlns:a16="http://schemas.microsoft.com/office/drawing/2014/main" id="{8DAAC72C-A700-15C8-2BE7-7081BB2BFA04}"/>
                  </a:ext>
                </a:extLst>
              </p:cNvPr>
              <p:cNvSpPr txBox="1"/>
              <p:nvPr/>
            </p:nvSpPr>
            <p:spPr>
              <a:xfrm>
                <a:off x="1787926" y="1164677"/>
                <a:ext cx="1577991" cy="4805781"/>
              </a:xfrm>
              <a:prstGeom prst="rect">
                <a:avLst/>
              </a:prstGeom>
              <a:noFill/>
            </p:spPr>
            <p:txBody>
              <a:bodyPr wrap="square" rtlCol="0">
                <a:spAutoFit/>
              </a:bodyPr>
              <a:lstStyle/>
              <a:p>
                <a:pPr marL="514350" indent="-514350" defTabSz="914400" eaLnBrk="1" fontAlgn="auto" latinLnBrk="0" hangingPunct="1">
                  <a:spcBef>
                    <a:spcPts val="0"/>
                  </a:spcBef>
                  <a:buClr>
                    <a:schemeClr val="dk1"/>
                  </a:buClr>
                  <a:buSzPts val="3200"/>
                  <a:buFont typeface="Calibri"/>
                  <a:buAutoNum type="arabicPeriod"/>
                  <a:tabLst/>
                  <a:defRPr/>
                </a:pPr>
                <a:r>
                  <a:rPr lang="en-US" sz="3200" dirty="0">
                    <a:solidFill>
                      <a:schemeClr val="dk1"/>
                    </a:solidFill>
                  </a:rPr>
                  <a:t>Perform data quality checks.</a:t>
                </a:r>
              </a:p>
              <a:p>
                <a:pPr marL="514350" indent="-514350" defTabSz="914400" eaLnBrk="1" fontAlgn="auto" latinLnBrk="0" hangingPunct="1">
                  <a:spcBef>
                    <a:spcPts val="0"/>
                  </a:spcBef>
                  <a:buClr>
                    <a:schemeClr val="dk1"/>
                  </a:buClr>
                  <a:buSzPts val="3200"/>
                  <a:buFont typeface="Calibri"/>
                  <a:buAutoNum type="arabicPeriod"/>
                  <a:tabLst/>
                  <a:defRPr/>
                </a:pPr>
                <a:endParaRPr lang="en-US" sz="3200" dirty="0">
                  <a:solidFill>
                    <a:schemeClr val="dk1"/>
                  </a:solidFill>
                </a:endParaRPr>
              </a:p>
              <a:p>
                <a:pPr marL="514350" indent="-514350" defTabSz="914400" eaLnBrk="1" fontAlgn="auto" latinLnBrk="0" hangingPunct="1">
                  <a:spcBef>
                    <a:spcPts val="0"/>
                  </a:spcBef>
                  <a:buClr>
                    <a:schemeClr val="dk1"/>
                  </a:buClr>
                  <a:buSzPts val="3200"/>
                  <a:buFont typeface="Calibri"/>
                  <a:buAutoNum type="arabicPeriod"/>
                  <a:tabLst/>
                  <a:defRPr/>
                </a:pPr>
                <a:r>
                  <a:rPr lang="en-US" sz="3200" dirty="0">
                    <a:solidFill>
                      <a:schemeClr val="dk1"/>
                    </a:solidFill>
                  </a:rPr>
                  <a:t>Data processing:</a:t>
                </a:r>
              </a:p>
              <a:p>
                <a:pPr defTabSz="914400" eaLnBrk="1" fontAlgn="auto" latinLnBrk="0" hangingPunct="1">
                  <a:spcBef>
                    <a:spcPts val="0"/>
                  </a:spcBef>
                  <a:buClr>
                    <a:schemeClr val="dk1"/>
                  </a:buClr>
                  <a:buSzPts val="3200"/>
                  <a:tabLst/>
                  <a:defRPr/>
                </a:pPr>
                <a:r>
                  <a:rPr lang="en-US" sz="3200" dirty="0">
                    <a:solidFill>
                      <a:schemeClr val="dk1"/>
                    </a:solidFill>
                  </a:rPr>
                  <a:t>(Tool: Petrel)</a:t>
                </a:r>
              </a:p>
              <a:p>
                <a:pPr marL="514350" indent="-514350" defTabSz="914400" eaLnBrk="1" fontAlgn="auto" latinLnBrk="0" hangingPunct="1">
                  <a:spcBef>
                    <a:spcPts val="0"/>
                  </a:spcBef>
                  <a:buClr>
                    <a:schemeClr val="dk1"/>
                  </a:buClr>
                  <a:buSzPts val="3200"/>
                  <a:buFont typeface="Arial" panose="020B0604020202020204" pitchFamily="34" charset="0"/>
                  <a:buChar char="•"/>
                  <a:tabLst/>
                  <a:defRPr/>
                </a:pPr>
                <a:r>
                  <a:rPr lang="en-US" sz="3200" dirty="0">
                    <a:solidFill>
                      <a:schemeClr val="dk1"/>
                    </a:solidFill>
                  </a:rPr>
                  <a:t>Generate seismic attributes.</a:t>
                </a:r>
              </a:p>
              <a:p>
                <a:pPr marL="514350" indent="-514350" defTabSz="914400" eaLnBrk="1" fontAlgn="auto" latinLnBrk="0" hangingPunct="1">
                  <a:spcBef>
                    <a:spcPts val="0"/>
                  </a:spcBef>
                  <a:buClr>
                    <a:schemeClr val="dk1"/>
                  </a:buClr>
                  <a:buSzPts val="3200"/>
                  <a:buFont typeface="Arial" panose="020B0604020202020204" pitchFamily="34" charset="0"/>
                  <a:buChar char="•"/>
                  <a:tabLst/>
                  <a:defRPr/>
                </a:pPr>
                <a:r>
                  <a:rPr lang="en-US" sz="3200" dirty="0">
                    <a:solidFill>
                      <a:schemeClr val="dk1"/>
                    </a:solidFill>
                  </a:rPr>
                  <a:t>Identify faults and horizons.</a:t>
                </a:r>
              </a:p>
              <a:p>
                <a:pPr marL="514350" indent="-514350" defTabSz="914400" eaLnBrk="1" fontAlgn="auto" latinLnBrk="0" hangingPunct="1">
                  <a:spcBef>
                    <a:spcPts val="0"/>
                  </a:spcBef>
                  <a:buClr>
                    <a:schemeClr val="dk1"/>
                  </a:buClr>
                  <a:buSzPts val="3200"/>
                  <a:buFont typeface="Arial" panose="020B0604020202020204" pitchFamily="34" charset="0"/>
                  <a:buChar char="•"/>
                  <a:tabLst/>
                  <a:defRPr/>
                </a:pPr>
                <a:r>
                  <a:rPr lang="en-US" sz="3200" dirty="0">
                    <a:solidFill>
                      <a:schemeClr val="dk1"/>
                    </a:solidFill>
                  </a:rPr>
                  <a:t>Calculate fault attributes.</a:t>
                </a:r>
              </a:p>
            </p:txBody>
          </p:sp>
          <p:sp>
            <p:nvSpPr>
              <p:cNvPr id="22" name="TextBox 21">
                <a:extLst>
                  <a:ext uri="{FF2B5EF4-FFF2-40B4-BE49-F238E27FC236}">
                    <a16:creationId xmlns:a16="http://schemas.microsoft.com/office/drawing/2014/main" id="{D773AC57-010A-B988-2617-AF85B0DF79E6}"/>
                  </a:ext>
                </a:extLst>
              </p:cNvPr>
              <p:cNvSpPr txBox="1"/>
              <p:nvPr/>
            </p:nvSpPr>
            <p:spPr>
              <a:xfrm>
                <a:off x="3905957" y="1130180"/>
                <a:ext cx="1741929" cy="5988742"/>
              </a:xfrm>
              <a:prstGeom prst="rect">
                <a:avLst/>
              </a:prstGeom>
              <a:noFill/>
            </p:spPr>
            <p:txBody>
              <a:bodyPr wrap="square" rtlCol="0">
                <a:spAutoFit/>
              </a:bodyPr>
              <a:lstStyle/>
              <a:p>
                <a:pPr marL="514350" indent="-514350" defTabSz="914400" eaLnBrk="1" fontAlgn="auto" latinLnBrk="0" hangingPunct="1">
                  <a:spcBef>
                    <a:spcPts val="0"/>
                  </a:spcBef>
                  <a:buClr>
                    <a:schemeClr val="dk1"/>
                  </a:buClr>
                  <a:buSzPts val="3200"/>
                  <a:buFont typeface="Calibri"/>
                  <a:buAutoNum type="arabicPeriod"/>
                  <a:tabLst/>
                  <a:defRPr/>
                </a:pPr>
                <a:r>
                  <a:rPr lang="en-US" sz="3200" dirty="0">
                    <a:solidFill>
                      <a:schemeClr val="dk1"/>
                    </a:solidFill>
                  </a:rPr>
                  <a:t>Design a CNN-based model.</a:t>
                </a:r>
              </a:p>
              <a:p>
                <a:pPr marL="457200" indent="-457200" defTabSz="914400" eaLnBrk="1" fontAlgn="auto" latinLnBrk="0" hangingPunct="1">
                  <a:spcBef>
                    <a:spcPts val="0"/>
                  </a:spcBef>
                  <a:buClr>
                    <a:schemeClr val="dk1"/>
                  </a:buClr>
                  <a:buSzPts val="3200"/>
                  <a:buFont typeface="Arial" panose="020B0604020202020204" pitchFamily="34" charset="0"/>
                  <a:buChar char="•"/>
                  <a:tabLst/>
                  <a:defRPr/>
                </a:pPr>
                <a:r>
                  <a:rPr lang="en-US" sz="3200" dirty="0">
                    <a:solidFill>
                      <a:schemeClr val="dk1"/>
                    </a:solidFill>
                  </a:rPr>
                  <a:t>Programming environment: </a:t>
                </a:r>
                <a:r>
                  <a:rPr lang="en-US" sz="3200" dirty="0" err="1">
                    <a:solidFill>
                      <a:schemeClr val="dk1"/>
                    </a:solidFill>
                  </a:rPr>
                  <a:t>Jupyter</a:t>
                </a:r>
                <a:r>
                  <a:rPr lang="en-US" sz="3200" dirty="0">
                    <a:solidFill>
                      <a:schemeClr val="dk1"/>
                    </a:solidFill>
                  </a:rPr>
                  <a:t> Notebook.</a:t>
                </a:r>
              </a:p>
              <a:p>
                <a:pPr marL="457200" indent="-457200">
                  <a:buClr>
                    <a:schemeClr val="dk1"/>
                  </a:buClr>
                  <a:buSzPts val="3200"/>
                  <a:buFont typeface="Arial" panose="020B0604020202020204" pitchFamily="34" charset="0"/>
                  <a:buChar char="•"/>
                  <a:defRPr/>
                </a:pPr>
                <a:r>
                  <a:rPr lang="en-US" sz="3200" dirty="0">
                    <a:solidFill>
                      <a:schemeClr val="dk1"/>
                    </a:solidFill>
                  </a:rPr>
                  <a:t>Programming language: Python.</a:t>
                </a:r>
              </a:p>
              <a:p>
                <a:pPr marL="457200" indent="-457200" defTabSz="914400" eaLnBrk="1" fontAlgn="auto" latinLnBrk="0" hangingPunct="1">
                  <a:spcBef>
                    <a:spcPts val="0"/>
                  </a:spcBef>
                  <a:buClr>
                    <a:schemeClr val="dk1"/>
                  </a:buClr>
                  <a:buSzPts val="3200"/>
                  <a:buFont typeface="Arial" panose="020B0604020202020204" pitchFamily="34" charset="0"/>
                  <a:buChar char="•"/>
                  <a:tabLst/>
                  <a:defRPr/>
                </a:pPr>
                <a:r>
                  <a:rPr lang="en-US" sz="3200" dirty="0">
                    <a:solidFill>
                      <a:schemeClr val="dk1"/>
                    </a:solidFill>
                  </a:rPr>
                  <a:t>ML framework: TensorFlow.</a:t>
                </a:r>
              </a:p>
              <a:p>
                <a:pPr marL="457200" indent="-457200" defTabSz="914400" eaLnBrk="1" fontAlgn="auto" latinLnBrk="0" hangingPunct="1">
                  <a:spcBef>
                    <a:spcPts val="0"/>
                  </a:spcBef>
                  <a:buClr>
                    <a:schemeClr val="dk1"/>
                  </a:buClr>
                  <a:buSzPts val="3200"/>
                  <a:buFont typeface="Arial" panose="020B0604020202020204" pitchFamily="34" charset="0"/>
                  <a:buChar char="•"/>
                  <a:tabLst/>
                  <a:defRPr/>
                </a:pPr>
                <a:r>
                  <a:rPr lang="en-US" sz="3200" dirty="0">
                    <a:solidFill>
                      <a:schemeClr val="dk1"/>
                    </a:solidFill>
                  </a:rPr>
                  <a:t>ML algorithms: CNNs, Unsupervised learning, Supervised learning.</a:t>
                </a:r>
              </a:p>
            </p:txBody>
          </p:sp>
          <p:sp>
            <p:nvSpPr>
              <p:cNvPr id="23" name="TextBox 22">
                <a:extLst>
                  <a:ext uri="{FF2B5EF4-FFF2-40B4-BE49-F238E27FC236}">
                    <a16:creationId xmlns:a16="http://schemas.microsoft.com/office/drawing/2014/main" id="{8F5948F5-396E-791E-CBEE-928EB8D6B74E}"/>
                  </a:ext>
                </a:extLst>
              </p:cNvPr>
              <p:cNvSpPr txBox="1"/>
              <p:nvPr/>
            </p:nvSpPr>
            <p:spPr>
              <a:xfrm>
                <a:off x="6036660" y="1164675"/>
                <a:ext cx="1779821" cy="5594422"/>
              </a:xfrm>
              <a:prstGeom prst="rect">
                <a:avLst/>
              </a:prstGeom>
              <a:noFill/>
            </p:spPr>
            <p:txBody>
              <a:bodyPr wrap="square" rtlCol="0">
                <a:spAutoFit/>
              </a:bodyPr>
              <a:lstStyle/>
              <a:p>
                <a:pPr marL="514350" indent="-514350" defTabSz="914400" eaLnBrk="1" fontAlgn="auto" latinLnBrk="0" hangingPunct="1">
                  <a:spcBef>
                    <a:spcPts val="0"/>
                  </a:spcBef>
                  <a:buClr>
                    <a:schemeClr val="dk1"/>
                  </a:buClr>
                  <a:buSzPts val="3200"/>
                  <a:buFont typeface="Calibri"/>
                  <a:buAutoNum type="arabicPeriod"/>
                  <a:tabLst/>
                  <a:defRPr/>
                </a:pPr>
                <a:r>
                  <a:rPr lang="en-US" sz="3200" dirty="0">
                    <a:solidFill>
                      <a:schemeClr val="dk1"/>
                    </a:solidFill>
                  </a:rPr>
                  <a:t>Prepare datasets (seismic attributes and well logs)</a:t>
                </a:r>
              </a:p>
              <a:p>
                <a:pPr marL="514350" indent="-514350" defTabSz="914400" eaLnBrk="1" fontAlgn="auto" latinLnBrk="0" hangingPunct="1">
                  <a:spcBef>
                    <a:spcPts val="0"/>
                  </a:spcBef>
                  <a:buClr>
                    <a:schemeClr val="dk1"/>
                  </a:buClr>
                  <a:buSzPts val="3200"/>
                  <a:buFont typeface="Calibri"/>
                  <a:buAutoNum type="arabicPeriod"/>
                  <a:tabLst/>
                  <a:defRPr/>
                </a:pPr>
                <a:r>
                  <a:rPr lang="en-US" sz="3200" dirty="0">
                    <a:solidFill>
                      <a:schemeClr val="dk1"/>
                    </a:solidFill>
                  </a:rPr>
                  <a:t>Divide dataset into training, testing and validation sets</a:t>
                </a:r>
              </a:p>
              <a:p>
                <a:pPr marL="514350" indent="-514350" defTabSz="914400" eaLnBrk="1" fontAlgn="auto" latinLnBrk="0" hangingPunct="1">
                  <a:spcBef>
                    <a:spcPts val="0"/>
                  </a:spcBef>
                  <a:buClr>
                    <a:schemeClr val="dk1"/>
                  </a:buClr>
                  <a:buSzPts val="3200"/>
                  <a:buFont typeface="Calibri"/>
                  <a:buAutoNum type="arabicPeriod"/>
                  <a:tabLst/>
                  <a:defRPr/>
                </a:pPr>
                <a:r>
                  <a:rPr lang="en-US" sz="3200" dirty="0">
                    <a:solidFill>
                      <a:schemeClr val="dk1"/>
                    </a:solidFill>
                  </a:rPr>
                  <a:t>Train the model using training set.</a:t>
                </a:r>
              </a:p>
              <a:p>
                <a:pPr marL="514350" indent="-514350" defTabSz="914400" eaLnBrk="1" fontAlgn="auto" latinLnBrk="0" hangingPunct="1">
                  <a:spcBef>
                    <a:spcPts val="0"/>
                  </a:spcBef>
                  <a:buClr>
                    <a:schemeClr val="dk1"/>
                  </a:buClr>
                  <a:buSzPts val="3200"/>
                  <a:buFont typeface="Calibri"/>
                  <a:buAutoNum type="arabicPeriod"/>
                  <a:tabLst/>
                  <a:defRPr/>
                </a:pPr>
                <a:r>
                  <a:rPr lang="en-US" sz="3200" dirty="0">
                    <a:solidFill>
                      <a:schemeClr val="dk1"/>
                    </a:solidFill>
                  </a:rPr>
                  <a:t>Test the trained model on the testing set.</a:t>
                </a:r>
              </a:p>
              <a:p>
                <a:pPr marL="514350" indent="-514350" defTabSz="914400" eaLnBrk="1" fontAlgn="auto" latinLnBrk="0" hangingPunct="1">
                  <a:spcBef>
                    <a:spcPts val="0"/>
                  </a:spcBef>
                  <a:buClr>
                    <a:schemeClr val="dk1"/>
                  </a:buClr>
                  <a:buSzPts val="3200"/>
                  <a:buFont typeface="Calibri"/>
                  <a:buAutoNum type="arabicPeriod"/>
                  <a:tabLst/>
                  <a:defRPr/>
                </a:pPr>
                <a:r>
                  <a:rPr lang="en-US" sz="3200" dirty="0">
                    <a:solidFill>
                      <a:schemeClr val="dk1"/>
                    </a:solidFill>
                  </a:rPr>
                  <a:t>Validate model performance using the validation set.</a:t>
                </a:r>
              </a:p>
            </p:txBody>
          </p:sp>
          <p:sp>
            <p:nvSpPr>
              <p:cNvPr id="24" name="TextBox 23">
                <a:extLst>
                  <a:ext uri="{FF2B5EF4-FFF2-40B4-BE49-F238E27FC236}">
                    <a16:creationId xmlns:a16="http://schemas.microsoft.com/office/drawing/2014/main" id="{0BFC676C-9A26-E60C-E7A8-C02D00496EB4}"/>
                  </a:ext>
                </a:extLst>
              </p:cNvPr>
              <p:cNvSpPr txBox="1"/>
              <p:nvPr/>
            </p:nvSpPr>
            <p:spPr>
              <a:xfrm>
                <a:off x="8298750" y="1164675"/>
                <a:ext cx="1720480" cy="5988740"/>
              </a:xfrm>
              <a:prstGeom prst="rect">
                <a:avLst/>
              </a:prstGeom>
              <a:noFill/>
            </p:spPr>
            <p:txBody>
              <a:bodyPr wrap="square" rtlCol="0">
                <a:spAutoFit/>
              </a:bodyPr>
              <a:lstStyle/>
              <a:p>
                <a:pPr marL="514350" indent="-514350" defTabSz="914400" eaLnBrk="1" fontAlgn="auto" latinLnBrk="0" hangingPunct="1">
                  <a:spcBef>
                    <a:spcPts val="0"/>
                  </a:spcBef>
                  <a:buClr>
                    <a:schemeClr val="bg1"/>
                  </a:buClr>
                  <a:buSzPts val="3200"/>
                  <a:buFont typeface="Calibri"/>
                  <a:buAutoNum type="arabicPeriod"/>
                  <a:tabLst/>
                  <a:defRPr/>
                </a:pPr>
                <a:r>
                  <a:rPr lang="en-US" sz="3200" dirty="0">
                    <a:solidFill>
                      <a:schemeClr val="bg1"/>
                    </a:solidFill>
                  </a:rPr>
                  <a:t>Apply the developed model to the coastal basin of Tanzania.</a:t>
                </a:r>
              </a:p>
              <a:p>
                <a:pPr marL="514350" indent="-514350" defTabSz="914400" eaLnBrk="1" fontAlgn="auto" latinLnBrk="0" hangingPunct="1">
                  <a:spcBef>
                    <a:spcPts val="0"/>
                  </a:spcBef>
                  <a:buClr>
                    <a:schemeClr val="bg1"/>
                  </a:buClr>
                  <a:buSzPts val="3200"/>
                  <a:buFont typeface="Calibri"/>
                  <a:buAutoNum type="arabicPeriod"/>
                  <a:tabLst/>
                  <a:defRPr/>
                </a:pPr>
                <a:r>
                  <a:rPr lang="en-US" sz="3200" dirty="0">
                    <a:solidFill>
                      <a:schemeClr val="bg1"/>
                    </a:solidFill>
                  </a:rPr>
                  <a:t>Compare model outcomes against existing fault maps.</a:t>
                </a:r>
              </a:p>
              <a:p>
                <a:pPr marL="514350" indent="-514350" defTabSz="914400" eaLnBrk="1" fontAlgn="auto" latinLnBrk="0" hangingPunct="1">
                  <a:spcBef>
                    <a:spcPts val="0"/>
                  </a:spcBef>
                  <a:buClr>
                    <a:schemeClr val="bg1"/>
                  </a:buClr>
                  <a:buSzPts val="3200"/>
                  <a:buFont typeface="Calibri"/>
                  <a:buAutoNum type="arabicPeriod"/>
                  <a:tabLst/>
                  <a:defRPr/>
                </a:pPr>
                <a:r>
                  <a:rPr lang="en-US" sz="3200" dirty="0">
                    <a:solidFill>
                      <a:schemeClr val="bg1"/>
                    </a:solidFill>
                  </a:rPr>
                  <a:t>Evaluate the model performance using Precision, Recall, Accuracy, F1-score, Area under the curve, and confusion matrix metrics.</a:t>
                </a:r>
              </a:p>
            </p:txBody>
          </p:sp>
        </p:grpSp>
      </p:grpSp>
      <p:pic>
        <p:nvPicPr>
          <p:cNvPr id="29" name="Picture 2" descr="University of Dar es Salaam - Home - AU-IBAR ECOSYSTEM">
            <a:extLst>
              <a:ext uri="{FF2B5EF4-FFF2-40B4-BE49-F238E27FC236}">
                <a16:creationId xmlns:a16="http://schemas.microsoft.com/office/drawing/2014/main" id="{D0E9F84B-AB23-9EC3-CEC4-D46F403E3421}"/>
              </a:ext>
            </a:extLst>
          </p:cNvPr>
          <p:cNvPicPr>
            <a:picLocks noChangeAspect="1" noChangeArrowheads="1"/>
          </p:cNvPicPr>
          <p:nvPr/>
        </p:nvPicPr>
        <p:blipFill rotWithShape="1">
          <a:blip r:embed="rId5">
            <a:extLst>
              <a:ext uri="{BEBA8EAE-BF5A-486C-A8C5-ECC9F3942E4B}">
                <a14:imgProps xmlns:a14="http://schemas.microsoft.com/office/drawing/2010/main">
                  <a14:imgLayer r:embed="rId6">
                    <a14:imgEffect>
                      <a14:backgroundRemoval t="8000" b="94333" l="10000" r="90000">
                        <a14:foregroundMark x1="48500" y1="8000" x2="48500" y2="8000"/>
                        <a14:foregroundMark x1="32250" y1="78000" x2="32250" y2="78000"/>
                        <a14:foregroundMark x1="48750" y1="94333" x2="48750" y2="94333"/>
                        <a14:foregroundMark x1="56500" y1="93667" x2="56500" y2="93667"/>
                        <a14:foregroundMark x1="21750" y1="84333" x2="21750" y2="84333"/>
                      </a14:backgroundRemoval>
                    </a14:imgEffect>
                    <a14:imgEffect>
                      <a14:sharpenSoften amount="25000"/>
                    </a14:imgEffect>
                  </a14:imgLayer>
                </a14:imgProps>
              </a:ext>
              <a:ext uri="{28A0092B-C50C-407E-A947-70E740481C1C}">
                <a14:useLocalDpi xmlns:a14="http://schemas.microsoft.com/office/drawing/2010/main" val="0"/>
              </a:ext>
            </a:extLst>
          </a:blip>
          <a:srcRect l="16999" t="2885" r="15884" b="3305"/>
          <a:stretch/>
        </p:blipFill>
        <p:spPr bwMode="auto">
          <a:xfrm>
            <a:off x="16806722" y="38244845"/>
            <a:ext cx="3047089" cy="3259494"/>
          </a:xfrm>
          <a:prstGeom prst="rect">
            <a:avLst/>
          </a:prstGeom>
          <a:noFill/>
          <a:extLst>
            <a:ext uri="{909E8E84-426E-40DD-AFC4-6F175D3DCCD1}">
              <a14:hiddenFill xmlns:a14="http://schemas.microsoft.com/office/drawing/2010/main">
                <a:solidFill>
                  <a:srgbClr val="FFFFFF"/>
                </a:solidFill>
              </a14:hiddenFill>
            </a:ext>
          </a:extLst>
        </p:spPr>
      </p:pic>
      <p:sp>
        <p:nvSpPr>
          <p:cNvPr id="30" name="Google Shape;104;p1">
            <a:extLst>
              <a:ext uri="{FF2B5EF4-FFF2-40B4-BE49-F238E27FC236}">
                <a16:creationId xmlns:a16="http://schemas.microsoft.com/office/drawing/2014/main" id="{B7432560-7562-B1AC-46BB-77D48DD74350}"/>
              </a:ext>
            </a:extLst>
          </p:cNvPr>
          <p:cNvSpPr/>
          <p:nvPr/>
        </p:nvSpPr>
        <p:spPr>
          <a:xfrm>
            <a:off x="2286325" y="38287360"/>
            <a:ext cx="13797737" cy="3647112"/>
          </a:xfrm>
          <a:custGeom>
            <a:avLst/>
            <a:gdLst/>
            <a:ahLst/>
            <a:cxnLst/>
            <a:rect l="l" t="t" r="r" b="b"/>
            <a:pathLst>
              <a:path w="25552781" h="6093976" extrusionOk="0">
                <a:moveTo>
                  <a:pt x="0" y="0"/>
                </a:moveTo>
                <a:lnTo>
                  <a:pt x="25509238" y="0"/>
                </a:lnTo>
                <a:lnTo>
                  <a:pt x="25552781" y="3220148"/>
                </a:lnTo>
                <a:lnTo>
                  <a:pt x="9810207" y="3318586"/>
                </a:lnTo>
                <a:lnTo>
                  <a:pt x="0" y="6093976"/>
                </a:lnTo>
                <a:lnTo>
                  <a:pt x="0" y="0"/>
                </a:lnTo>
                <a:close/>
              </a:path>
            </a:pathLst>
          </a:cu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2100" dirty="0" err="1">
                <a:solidFill>
                  <a:schemeClr val="dk1"/>
                </a:solidFill>
                <a:latin typeface="Arial"/>
                <a:ea typeface="Arial"/>
                <a:cs typeface="Arial"/>
                <a:sym typeface="Arial"/>
              </a:rPr>
              <a:t>Doyoro</a:t>
            </a:r>
            <a:r>
              <a:rPr lang="en-US" sz="2100" dirty="0">
                <a:solidFill>
                  <a:schemeClr val="dk1"/>
                </a:solidFill>
                <a:latin typeface="Arial"/>
                <a:ea typeface="Arial"/>
                <a:cs typeface="Arial"/>
                <a:sym typeface="Arial"/>
              </a:rPr>
              <a:t>, Y. G., S. K. Gelena, and C. Lin. 2024. "Improving subsurface structural interpretation in complex geological settings through geophysical imaging and machine learning." Engineering Geology (Elsevier) 344 (107839). https://doi.org/10.1016/j.enggeo.2024.107839. </a:t>
            </a:r>
          </a:p>
          <a:p>
            <a:pPr marL="0" marR="0" lvl="0" indent="0" algn="just" rtl="0">
              <a:spcBef>
                <a:spcPts val="0"/>
              </a:spcBef>
              <a:spcAft>
                <a:spcPts val="0"/>
              </a:spcAft>
              <a:buNone/>
            </a:pPr>
            <a:r>
              <a:rPr lang="en-US" sz="2100" dirty="0">
                <a:solidFill>
                  <a:schemeClr val="dk1"/>
                </a:solidFill>
                <a:latin typeface="Arial"/>
                <a:ea typeface="Arial"/>
                <a:cs typeface="Arial"/>
                <a:sym typeface="Arial"/>
              </a:rPr>
              <a:t>Kumwenda, J., P. Betts, and R. Armit. 2024. "Geophysical insights into basement faults influencing basin evolution: A case study from Tennant Creek Block, North Australian Craton." Precambrian Research (Elsevier) 406 (107403). https://doi.org/10.1016/j.precamres.2024.107403. </a:t>
            </a:r>
          </a:p>
          <a:p>
            <a:pPr marL="0" marR="0" lvl="0" indent="0" algn="just" rtl="0">
              <a:spcBef>
                <a:spcPts val="0"/>
              </a:spcBef>
              <a:spcAft>
                <a:spcPts val="0"/>
              </a:spcAft>
              <a:buNone/>
            </a:pPr>
            <a:r>
              <a:rPr lang="en-US" sz="2100" dirty="0" err="1">
                <a:solidFill>
                  <a:schemeClr val="dk1"/>
                </a:solidFill>
                <a:latin typeface="Arial"/>
                <a:ea typeface="Arial"/>
                <a:cs typeface="Arial"/>
                <a:sym typeface="Arial"/>
              </a:rPr>
              <a:t>Mulashani</a:t>
            </a:r>
            <a:r>
              <a:rPr lang="en-US" sz="2100" dirty="0">
                <a:solidFill>
                  <a:schemeClr val="dk1"/>
                </a:solidFill>
                <a:latin typeface="Arial"/>
                <a:ea typeface="Arial"/>
                <a:cs typeface="Arial"/>
                <a:sym typeface="Arial"/>
              </a:rPr>
              <a:t>, A. K., C. Shen, B. M. </a:t>
            </a:r>
            <a:r>
              <a:rPr lang="en-US" sz="2100" dirty="0" err="1">
                <a:solidFill>
                  <a:schemeClr val="dk1"/>
                </a:solidFill>
                <a:latin typeface="Arial"/>
                <a:ea typeface="Arial"/>
                <a:cs typeface="Arial"/>
                <a:sym typeface="Arial"/>
              </a:rPr>
              <a:t>Nkurlu</a:t>
            </a:r>
            <a:r>
              <a:rPr lang="en-US" sz="2100" dirty="0">
                <a:solidFill>
                  <a:schemeClr val="dk1"/>
                </a:solidFill>
                <a:latin typeface="Arial"/>
                <a:ea typeface="Arial"/>
                <a:cs typeface="Arial"/>
                <a:sym typeface="Arial"/>
              </a:rPr>
              <a:t>, C. N. </a:t>
            </a:r>
            <a:r>
              <a:rPr lang="en-US" sz="2100" dirty="0" err="1">
                <a:solidFill>
                  <a:schemeClr val="dk1"/>
                </a:solidFill>
                <a:latin typeface="Arial"/>
                <a:ea typeface="Arial"/>
                <a:cs typeface="Arial"/>
                <a:sym typeface="Arial"/>
              </a:rPr>
              <a:t>Mkono</a:t>
            </a:r>
            <a:r>
              <a:rPr lang="en-US" sz="2100" dirty="0">
                <a:solidFill>
                  <a:schemeClr val="dk1"/>
                </a:solidFill>
                <a:latin typeface="Arial"/>
                <a:ea typeface="Arial"/>
                <a:cs typeface="Arial"/>
                <a:sym typeface="Arial"/>
              </a:rPr>
              <a:t>, and M. </a:t>
            </a:r>
            <a:r>
              <a:rPr lang="en-US" sz="2100" dirty="0" err="1">
                <a:solidFill>
                  <a:schemeClr val="dk1"/>
                </a:solidFill>
                <a:latin typeface="Arial"/>
                <a:ea typeface="Arial"/>
                <a:cs typeface="Arial"/>
                <a:sym typeface="Arial"/>
              </a:rPr>
              <a:t>Kawamala</a:t>
            </a:r>
            <a:r>
              <a:rPr lang="en-US" sz="2100" dirty="0">
                <a:solidFill>
                  <a:schemeClr val="dk1"/>
                </a:solidFill>
                <a:latin typeface="Arial"/>
                <a:ea typeface="Arial"/>
                <a:cs typeface="Arial"/>
                <a:sym typeface="Arial"/>
              </a:rPr>
              <a:t>. 2022. "Enhanced group method of data handling (GMDH) for permeability prediction based on the modified Levenberg Marquardt technique from well log data." Energy 239 (121915). https://doi.org/10.1016/j.energy.2021.121915. </a:t>
            </a:r>
          </a:p>
          <a:p>
            <a:pPr marL="0" marR="0" lvl="0" indent="0" algn="just" rtl="0">
              <a:spcBef>
                <a:spcPts val="0"/>
              </a:spcBef>
              <a:spcAft>
                <a:spcPts val="0"/>
              </a:spcAft>
              <a:buNone/>
            </a:pPr>
            <a:r>
              <a:rPr lang="en-US" sz="2100" dirty="0">
                <a:solidFill>
                  <a:schemeClr val="dk1"/>
                </a:solidFill>
                <a:latin typeface="Arial"/>
                <a:ea typeface="Arial"/>
                <a:cs typeface="Arial"/>
                <a:sym typeface="Arial"/>
              </a:rPr>
              <a:t>Rosenbaum, M. S., and M. G. Culshaw. 2003. "Communicating the Risks Arising from Geohazards." Journal of the Royal Statistical Society Series A: Statistics in Society 166 (2): 261-270. https://doi.org/10.1111/1467-985X.00275. </a:t>
            </a:r>
          </a:p>
        </p:txBody>
      </p:sp>
      <p:pic>
        <p:nvPicPr>
          <p:cNvPr id="64" name="Picture 63">
            <a:extLst>
              <a:ext uri="{FF2B5EF4-FFF2-40B4-BE49-F238E27FC236}">
                <a16:creationId xmlns:a16="http://schemas.microsoft.com/office/drawing/2014/main" id="{FBAB7209-290A-27F8-75B6-2AE409B22E66}"/>
              </a:ext>
            </a:extLst>
          </p:cNvPr>
          <p:cNvPicPr>
            <a:picLocks noChangeAspect="1"/>
          </p:cNvPicPr>
          <p:nvPr/>
        </p:nvPicPr>
        <p:blipFill>
          <a:blip r:embed="rId7"/>
          <a:srcRect l="13449" t="9983" r="12200" b="9675"/>
          <a:stretch>
            <a:fillRect/>
          </a:stretch>
        </p:blipFill>
        <p:spPr>
          <a:xfrm>
            <a:off x="25583977" y="39402758"/>
            <a:ext cx="2101695" cy="2340335"/>
          </a:xfrm>
          <a:prstGeom prst="rect">
            <a:avLst/>
          </a:prstGeom>
        </p:spPr>
      </p:pic>
      <p:sp>
        <p:nvSpPr>
          <p:cNvPr id="65" name="Google Shape;107;p1">
            <a:extLst>
              <a:ext uri="{FF2B5EF4-FFF2-40B4-BE49-F238E27FC236}">
                <a16:creationId xmlns:a16="http://schemas.microsoft.com/office/drawing/2014/main" id="{650D7F30-64C2-8F4E-CAB7-F1D33301DA7D}"/>
              </a:ext>
            </a:extLst>
          </p:cNvPr>
          <p:cNvSpPr/>
          <p:nvPr/>
        </p:nvSpPr>
        <p:spPr>
          <a:xfrm>
            <a:off x="16365072" y="41625863"/>
            <a:ext cx="3930391" cy="36929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1" dirty="0">
                <a:solidFill>
                  <a:schemeClr val="dk1"/>
                </a:solidFill>
                <a:latin typeface="Arial"/>
                <a:ea typeface="Arial"/>
                <a:cs typeface="Arial"/>
                <a:sym typeface="Arial"/>
              </a:rPr>
              <a:t>UNIVERSITY OF DAR ES SALAAM</a:t>
            </a:r>
            <a:endParaRPr sz="1800" dirty="0">
              <a:solidFill>
                <a:schemeClr val="dk1"/>
              </a:solidFill>
              <a:latin typeface="Arial"/>
              <a:ea typeface="Arial"/>
              <a:cs typeface="Arial"/>
              <a:sym typeface="Arial"/>
            </a:endParaRPr>
          </a:p>
        </p:txBody>
      </p:sp>
      <p:grpSp>
        <p:nvGrpSpPr>
          <p:cNvPr id="123" name="Group 122">
            <a:extLst>
              <a:ext uri="{FF2B5EF4-FFF2-40B4-BE49-F238E27FC236}">
                <a16:creationId xmlns:a16="http://schemas.microsoft.com/office/drawing/2014/main" id="{A5DA498D-02F3-D127-AF1C-24D65C1377BC}"/>
              </a:ext>
            </a:extLst>
          </p:cNvPr>
          <p:cNvGrpSpPr/>
          <p:nvPr/>
        </p:nvGrpSpPr>
        <p:grpSpPr>
          <a:xfrm>
            <a:off x="12742731" y="5805698"/>
            <a:ext cx="15262721" cy="2400471"/>
            <a:chOff x="12742731" y="6806773"/>
            <a:chExt cx="15262721" cy="2400471"/>
          </a:xfrm>
        </p:grpSpPr>
        <p:sp>
          <p:nvSpPr>
            <p:cNvPr id="31" name="Rectangle: Rounded Corners 30">
              <a:extLst>
                <a:ext uri="{FF2B5EF4-FFF2-40B4-BE49-F238E27FC236}">
                  <a16:creationId xmlns:a16="http://schemas.microsoft.com/office/drawing/2014/main" id="{90C009E9-542B-77B1-51E7-A8778230A079}"/>
                </a:ext>
              </a:extLst>
            </p:cNvPr>
            <p:cNvSpPr/>
            <p:nvPr/>
          </p:nvSpPr>
          <p:spPr>
            <a:xfrm>
              <a:off x="12742731" y="6806773"/>
              <a:ext cx="4316627" cy="2400471"/>
            </a:xfrm>
            <a:prstGeom prst="roundRect">
              <a:avLst/>
            </a:prstGeom>
            <a:solidFill>
              <a:srgbClr val="8CAE48"/>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Rounded Corners 65">
              <a:extLst>
                <a:ext uri="{FF2B5EF4-FFF2-40B4-BE49-F238E27FC236}">
                  <a16:creationId xmlns:a16="http://schemas.microsoft.com/office/drawing/2014/main" id="{DF15D155-9016-567C-8841-362B7E94D1D0}"/>
                </a:ext>
              </a:extLst>
            </p:cNvPr>
            <p:cNvSpPr/>
            <p:nvPr/>
          </p:nvSpPr>
          <p:spPr>
            <a:xfrm>
              <a:off x="17513274" y="6808723"/>
              <a:ext cx="10492178" cy="731520"/>
            </a:xfrm>
            <a:prstGeom prst="roundRect">
              <a:avLst/>
            </a:prstGeom>
            <a:solidFill>
              <a:srgbClr val="B8CF8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Rectangle: Rounded Corners 66">
              <a:extLst>
                <a:ext uri="{FF2B5EF4-FFF2-40B4-BE49-F238E27FC236}">
                  <a16:creationId xmlns:a16="http://schemas.microsoft.com/office/drawing/2014/main" id="{65A0ACB5-140C-20E3-10D6-C46521651CF3}"/>
                </a:ext>
              </a:extLst>
            </p:cNvPr>
            <p:cNvSpPr/>
            <p:nvPr/>
          </p:nvSpPr>
          <p:spPr>
            <a:xfrm>
              <a:off x="18121121" y="7640406"/>
              <a:ext cx="9884331" cy="731520"/>
            </a:xfrm>
            <a:prstGeom prst="roundRect">
              <a:avLst/>
            </a:prstGeom>
            <a:solidFill>
              <a:srgbClr val="B8CF8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Rectangle: Rounded Corners 67">
              <a:extLst>
                <a:ext uri="{FF2B5EF4-FFF2-40B4-BE49-F238E27FC236}">
                  <a16:creationId xmlns:a16="http://schemas.microsoft.com/office/drawing/2014/main" id="{D59AECA1-6060-DA45-1401-D7BD5981641A}"/>
                </a:ext>
              </a:extLst>
            </p:cNvPr>
            <p:cNvSpPr/>
            <p:nvPr/>
          </p:nvSpPr>
          <p:spPr>
            <a:xfrm>
              <a:off x="18747403" y="8467080"/>
              <a:ext cx="9258049" cy="731520"/>
            </a:xfrm>
            <a:prstGeom prst="roundRect">
              <a:avLst/>
            </a:prstGeom>
            <a:solidFill>
              <a:srgbClr val="B8CF8B"/>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0" name="Straight Connector 69">
              <a:extLst>
                <a:ext uri="{FF2B5EF4-FFF2-40B4-BE49-F238E27FC236}">
                  <a16:creationId xmlns:a16="http://schemas.microsoft.com/office/drawing/2014/main" id="{739B4E80-3B37-5924-026B-4EDBE79A8EC2}"/>
                </a:ext>
              </a:extLst>
            </p:cNvPr>
            <p:cNvCxnSpPr>
              <a:cxnSpLocks/>
              <a:endCxn id="66" idx="1"/>
            </p:cNvCxnSpPr>
            <p:nvPr/>
          </p:nvCxnSpPr>
          <p:spPr>
            <a:xfrm>
              <a:off x="17063110" y="7174483"/>
              <a:ext cx="450164" cy="0"/>
            </a:xfrm>
            <a:prstGeom prst="line">
              <a:avLst/>
            </a:prstGeom>
            <a:ln w="28575">
              <a:headEnd type="oval" w="med" len="med"/>
              <a:tailEnd type="triangle" w="med" len="med"/>
            </a:ln>
          </p:spPr>
          <p:style>
            <a:lnRef idx="1">
              <a:schemeClr val="dk1"/>
            </a:lnRef>
            <a:fillRef idx="0">
              <a:schemeClr val="dk1"/>
            </a:fillRef>
            <a:effectRef idx="0">
              <a:schemeClr val="dk1"/>
            </a:effectRef>
            <a:fontRef idx="minor">
              <a:schemeClr val="tx1"/>
            </a:fontRef>
          </p:style>
        </p:cxnSp>
        <p:cxnSp>
          <p:nvCxnSpPr>
            <p:cNvPr id="74" name="Straight Connector 73">
              <a:extLst>
                <a:ext uri="{FF2B5EF4-FFF2-40B4-BE49-F238E27FC236}">
                  <a16:creationId xmlns:a16="http://schemas.microsoft.com/office/drawing/2014/main" id="{885DAD38-8417-9654-94DF-2D1364B5D7BF}"/>
                </a:ext>
              </a:extLst>
            </p:cNvPr>
            <p:cNvCxnSpPr>
              <a:cxnSpLocks/>
              <a:stCxn id="31" idx="3"/>
              <a:endCxn id="67" idx="1"/>
            </p:cNvCxnSpPr>
            <p:nvPr/>
          </p:nvCxnSpPr>
          <p:spPr>
            <a:xfrm flipV="1">
              <a:off x="17059358" y="8006166"/>
              <a:ext cx="1061763" cy="843"/>
            </a:xfrm>
            <a:prstGeom prst="line">
              <a:avLst/>
            </a:prstGeom>
            <a:ln w="28575">
              <a:headEnd type="oval" w="med" len="med"/>
              <a:tailEnd type="triangle" w="med" len="med"/>
            </a:ln>
          </p:spPr>
          <p:style>
            <a:lnRef idx="1">
              <a:schemeClr val="dk1"/>
            </a:lnRef>
            <a:fillRef idx="0">
              <a:schemeClr val="dk1"/>
            </a:fillRef>
            <a:effectRef idx="0">
              <a:schemeClr val="dk1"/>
            </a:effectRef>
            <a:fontRef idx="minor">
              <a:schemeClr val="tx1"/>
            </a:fontRef>
          </p:style>
        </p:cxnSp>
        <p:cxnSp>
          <p:nvCxnSpPr>
            <p:cNvPr id="76" name="Straight Connector 75">
              <a:extLst>
                <a:ext uri="{FF2B5EF4-FFF2-40B4-BE49-F238E27FC236}">
                  <a16:creationId xmlns:a16="http://schemas.microsoft.com/office/drawing/2014/main" id="{8ECF1971-2086-5D5A-F4D1-0C25477A2AD8}"/>
                </a:ext>
              </a:extLst>
            </p:cNvPr>
            <p:cNvCxnSpPr>
              <a:cxnSpLocks/>
              <a:endCxn id="68" idx="1"/>
            </p:cNvCxnSpPr>
            <p:nvPr/>
          </p:nvCxnSpPr>
          <p:spPr>
            <a:xfrm>
              <a:off x="17059358" y="8832839"/>
              <a:ext cx="1688045" cy="1"/>
            </a:xfrm>
            <a:prstGeom prst="line">
              <a:avLst/>
            </a:prstGeom>
            <a:ln w="28575">
              <a:headEnd type="oval" w="med" len="med"/>
              <a:tailEnd type="triangle" w="med" len="med"/>
            </a:ln>
          </p:spPr>
          <p:style>
            <a:lnRef idx="1">
              <a:schemeClr val="dk1"/>
            </a:lnRef>
            <a:fillRef idx="0">
              <a:schemeClr val="dk1"/>
            </a:fillRef>
            <a:effectRef idx="0">
              <a:schemeClr val="dk1"/>
            </a:effectRef>
            <a:fontRef idx="minor">
              <a:schemeClr val="tx1"/>
            </a:fontRef>
          </p:style>
        </p:cxnSp>
        <p:sp>
          <p:nvSpPr>
            <p:cNvPr id="83" name="Google Shape;89;p1">
              <a:extLst>
                <a:ext uri="{FF2B5EF4-FFF2-40B4-BE49-F238E27FC236}">
                  <a16:creationId xmlns:a16="http://schemas.microsoft.com/office/drawing/2014/main" id="{91F73A1E-A7C7-C0F9-683B-7B811ED8013E}"/>
                </a:ext>
              </a:extLst>
            </p:cNvPr>
            <p:cNvSpPr txBox="1"/>
            <p:nvPr/>
          </p:nvSpPr>
          <p:spPr>
            <a:xfrm>
              <a:off x="12935735" y="7038593"/>
              <a:ext cx="3930617" cy="1754286"/>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3600" b="1" i="0" u="none" strike="noStrike" cap="none" dirty="0">
                  <a:solidFill>
                    <a:schemeClr val="dk1"/>
                  </a:solidFill>
                  <a:latin typeface="Arial"/>
                  <a:ea typeface="Arial"/>
                  <a:cs typeface="Arial"/>
                  <a:sym typeface="Arial"/>
                </a:rPr>
                <a:t>Why is the study geological faults essential?</a:t>
              </a:r>
            </a:p>
          </p:txBody>
        </p:sp>
        <p:sp>
          <p:nvSpPr>
            <p:cNvPr id="84" name="Google Shape;89;p1">
              <a:extLst>
                <a:ext uri="{FF2B5EF4-FFF2-40B4-BE49-F238E27FC236}">
                  <a16:creationId xmlns:a16="http://schemas.microsoft.com/office/drawing/2014/main" id="{F535F720-292D-2541-550D-B094AC923BFE}"/>
                </a:ext>
              </a:extLst>
            </p:cNvPr>
            <p:cNvSpPr txBox="1"/>
            <p:nvPr/>
          </p:nvSpPr>
          <p:spPr>
            <a:xfrm>
              <a:off x="17658941" y="6884490"/>
              <a:ext cx="10128305" cy="58473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3200" dirty="0">
                  <a:solidFill>
                    <a:schemeClr val="dk1"/>
                  </a:solidFill>
                </a:rPr>
                <a:t>Resource exploration (e.g. hydrocarbon, minerals, etc.)</a:t>
              </a:r>
              <a:endParaRPr lang="en-US" sz="3200" b="0" i="0" u="none" strike="noStrike" cap="none" dirty="0">
                <a:solidFill>
                  <a:schemeClr val="dk1"/>
                </a:solidFill>
                <a:latin typeface="Arial"/>
                <a:ea typeface="Arial"/>
                <a:cs typeface="Arial"/>
                <a:sym typeface="Arial"/>
              </a:endParaRPr>
            </a:p>
          </p:txBody>
        </p:sp>
        <p:sp>
          <p:nvSpPr>
            <p:cNvPr id="85" name="Google Shape;89;p1">
              <a:extLst>
                <a:ext uri="{FF2B5EF4-FFF2-40B4-BE49-F238E27FC236}">
                  <a16:creationId xmlns:a16="http://schemas.microsoft.com/office/drawing/2014/main" id="{B33D6182-1788-669A-B859-07E95D82389C}"/>
                </a:ext>
              </a:extLst>
            </p:cNvPr>
            <p:cNvSpPr txBox="1"/>
            <p:nvPr/>
          </p:nvSpPr>
          <p:spPr>
            <a:xfrm>
              <a:off x="18351784" y="7710321"/>
              <a:ext cx="9040897" cy="58473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3200" dirty="0">
                  <a:solidFill>
                    <a:schemeClr val="dk1"/>
                  </a:solidFill>
                </a:rPr>
                <a:t>Geohazard management and risk assessment</a:t>
              </a:r>
              <a:endParaRPr lang="en-US" sz="3200" b="0" i="0" u="none" strike="noStrike" cap="none" dirty="0">
                <a:solidFill>
                  <a:schemeClr val="dk1"/>
                </a:solidFill>
                <a:latin typeface="Arial"/>
                <a:ea typeface="Arial"/>
                <a:cs typeface="Arial"/>
                <a:sym typeface="Arial"/>
              </a:endParaRPr>
            </a:p>
          </p:txBody>
        </p:sp>
        <p:sp>
          <p:nvSpPr>
            <p:cNvPr id="86" name="Google Shape;89;p1">
              <a:extLst>
                <a:ext uri="{FF2B5EF4-FFF2-40B4-BE49-F238E27FC236}">
                  <a16:creationId xmlns:a16="http://schemas.microsoft.com/office/drawing/2014/main" id="{67FB5C6F-6DAE-B690-BC31-3CD327B68320}"/>
                </a:ext>
              </a:extLst>
            </p:cNvPr>
            <p:cNvSpPr txBox="1"/>
            <p:nvPr/>
          </p:nvSpPr>
          <p:spPr>
            <a:xfrm>
              <a:off x="19000841" y="8540472"/>
              <a:ext cx="5128865" cy="584735"/>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US" sz="3200" dirty="0">
                  <a:solidFill>
                    <a:schemeClr val="dk1"/>
                  </a:solidFill>
                </a:rPr>
                <a:t>Infrastructure planning</a:t>
              </a:r>
              <a:endParaRPr lang="en-US" sz="3200" b="0" i="0" u="none" strike="noStrike" cap="none" dirty="0">
                <a:solidFill>
                  <a:schemeClr val="dk1"/>
                </a:solidFill>
                <a:latin typeface="Arial"/>
                <a:ea typeface="Arial"/>
                <a:cs typeface="Arial"/>
                <a:sym typeface="Arial"/>
              </a:endParaRPr>
            </a:p>
          </p:txBody>
        </p:sp>
      </p:grpSp>
      <p:sp>
        <p:nvSpPr>
          <p:cNvPr id="124" name="Google Shape;96;p1">
            <a:extLst>
              <a:ext uri="{FF2B5EF4-FFF2-40B4-BE49-F238E27FC236}">
                <a16:creationId xmlns:a16="http://schemas.microsoft.com/office/drawing/2014/main" id="{4788B92D-8CDC-D365-B659-667308BFCBB2}"/>
              </a:ext>
            </a:extLst>
          </p:cNvPr>
          <p:cNvSpPr txBox="1"/>
          <p:nvPr/>
        </p:nvSpPr>
        <p:spPr>
          <a:xfrm>
            <a:off x="16365072" y="30660617"/>
            <a:ext cx="4934400" cy="64650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dirty="0">
                <a:solidFill>
                  <a:schemeClr val="dk1"/>
                </a:solidFill>
                <a:latin typeface="Arial Rounded"/>
                <a:ea typeface="Arial Rounded"/>
                <a:cs typeface="Arial Rounded"/>
                <a:sym typeface="Arial Rounded"/>
              </a:rPr>
              <a:t>2. Conclusion</a:t>
            </a:r>
            <a:endParaRPr dirty="0"/>
          </a:p>
        </p:txBody>
      </p:sp>
      <p:sp>
        <p:nvSpPr>
          <p:cNvPr id="125" name="Google Shape;96;p1">
            <a:extLst>
              <a:ext uri="{FF2B5EF4-FFF2-40B4-BE49-F238E27FC236}">
                <a16:creationId xmlns:a16="http://schemas.microsoft.com/office/drawing/2014/main" id="{1E41D81C-F780-5980-6122-FFCA7AE675C6}"/>
              </a:ext>
            </a:extLst>
          </p:cNvPr>
          <p:cNvSpPr txBox="1"/>
          <p:nvPr/>
        </p:nvSpPr>
        <p:spPr>
          <a:xfrm>
            <a:off x="2119680" y="30666305"/>
            <a:ext cx="9025872" cy="64629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600" b="1" dirty="0">
                <a:solidFill>
                  <a:schemeClr val="dk1"/>
                </a:solidFill>
                <a:latin typeface="Arial Rounded"/>
                <a:ea typeface="Arial Rounded"/>
                <a:cs typeface="Arial Rounded"/>
                <a:sym typeface="Arial Rounded"/>
              </a:rPr>
              <a:t>1. Expected Results in Each Main Step</a:t>
            </a:r>
            <a:endParaRPr dirty="0"/>
          </a:p>
        </p:txBody>
      </p:sp>
      <p:graphicFrame>
        <p:nvGraphicFramePr>
          <p:cNvPr id="127" name="Table 126">
            <a:extLst>
              <a:ext uri="{FF2B5EF4-FFF2-40B4-BE49-F238E27FC236}">
                <a16:creationId xmlns:a16="http://schemas.microsoft.com/office/drawing/2014/main" id="{A3C773DE-8FEE-3728-FBC6-F9D51F6CEA7C}"/>
              </a:ext>
            </a:extLst>
          </p:cNvPr>
          <p:cNvGraphicFramePr>
            <a:graphicFrameLocks noGrp="1"/>
          </p:cNvGraphicFramePr>
          <p:nvPr>
            <p:extLst>
              <p:ext uri="{D42A27DB-BD31-4B8C-83A1-F6EECF244321}">
                <p14:modId xmlns:p14="http://schemas.microsoft.com/office/powerpoint/2010/main" val="1242894541"/>
              </p:ext>
            </p:extLst>
          </p:nvPr>
        </p:nvGraphicFramePr>
        <p:xfrm>
          <a:off x="2333214" y="31505185"/>
          <a:ext cx="13352264" cy="5348608"/>
        </p:xfrm>
        <a:graphic>
          <a:graphicData uri="http://schemas.openxmlformats.org/drawingml/2006/table">
            <a:tbl>
              <a:tblPr firstRow="1" bandRow="1">
                <a:tableStyleId>{5940675A-B579-460E-94D1-54222C63F5DA}</a:tableStyleId>
              </a:tblPr>
              <a:tblGrid>
                <a:gridCol w="2025092">
                  <a:extLst>
                    <a:ext uri="{9D8B030D-6E8A-4147-A177-3AD203B41FA5}">
                      <a16:colId xmlns:a16="http://schemas.microsoft.com/office/drawing/2014/main" val="585209372"/>
                    </a:ext>
                  </a:extLst>
                </a:gridCol>
                <a:gridCol w="3061398">
                  <a:extLst>
                    <a:ext uri="{9D8B030D-6E8A-4147-A177-3AD203B41FA5}">
                      <a16:colId xmlns:a16="http://schemas.microsoft.com/office/drawing/2014/main" val="3220826897"/>
                    </a:ext>
                  </a:extLst>
                </a:gridCol>
                <a:gridCol w="5123988">
                  <a:extLst>
                    <a:ext uri="{9D8B030D-6E8A-4147-A177-3AD203B41FA5}">
                      <a16:colId xmlns:a16="http://schemas.microsoft.com/office/drawing/2014/main" val="1882997465"/>
                    </a:ext>
                  </a:extLst>
                </a:gridCol>
                <a:gridCol w="3141786">
                  <a:extLst>
                    <a:ext uri="{9D8B030D-6E8A-4147-A177-3AD203B41FA5}">
                      <a16:colId xmlns:a16="http://schemas.microsoft.com/office/drawing/2014/main" val="1244365785"/>
                    </a:ext>
                  </a:extLst>
                </a:gridCol>
              </a:tblGrid>
              <a:tr h="2280448">
                <a:tc>
                  <a:txBody>
                    <a:bodyPr/>
                    <a:lstStyle/>
                    <a:p>
                      <a:r>
                        <a:rPr lang="en-US" sz="3200" b="1" dirty="0">
                          <a:latin typeface="Arial" panose="020B0604020202020204" pitchFamily="34" charset="0"/>
                          <a:cs typeface="Arial" panose="020B0604020202020204" pitchFamily="34" charset="0"/>
                        </a:rPr>
                        <a:t>Process/ Stage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3200" b="0"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Seismic Interpretation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3200" b="0" i="0" u="none" strike="noStrike" kern="100" cap="none" dirty="0">
                          <a:solidFill>
                            <a:srgbClr val="000000"/>
                          </a:solidFill>
                          <a:effectLst/>
                          <a:latin typeface="Arial" panose="020B0604020202020204" pitchFamily="34" charset="0"/>
                          <a:ea typeface="Calibri" panose="020F0502020204030204" pitchFamily="34" charset="0"/>
                          <a:cs typeface="Arial" panose="020B0604020202020204" pitchFamily="34" charset="0"/>
                          <a:sym typeface="Arial"/>
                        </a:rPr>
                        <a:t>CNN model development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en-US" sz="3200" b="0" i="0" u="none" strike="noStrike" kern="100" cap="none" dirty="0">
                          <a:solidFill>
                            <a:srgbClr val="000000"/>
                          </a:solidFill>
                          <a:effectLst/>
                          <a:latin typeface="Arial" panose="020B0604020202020204" pitchFamily="34" charset="0"/>
                          <a:ea typeface="Calibri" panose="020F0502020204030204" pitchFamily="34" charset="0"/>
                          <a:cs typeface="Arial" panose="020B0604020202020204" pitchFamily="34" charset="0"/>
                          <a:sym typeface="Arial"/>
                        </a:rPr>
                        <a:t>Model application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0176094"/>
                  </a:ext>
                </a:extLst>
              </a:tr>
              <a:tr h="3068160">
                <a:tc>
                  <a:txBody>
                    <a:bodyPr/>
                    <a:lstStyle/>
                    <a:p>
                      <a:r>
                        <a:rPr lang="en-US" sz="3200" b="1" dirty="0">
                          <a:latin typeface="Arial" panose="020B0604020202020204" pitchFamily="34" charset="0"/>
                          <a:cs typeface="Arial" panose="020B0604020202020204" pitchFamily="34" charset="0"/>
                        </a:rPr>
                        <a:t>Expected Output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marL="342900" marR="0" lvl="0" indent="-342900" algn="just">
                        <a:lnSpc>
                          <a:spcPct val="100000"/>
                        </a:lnSpc>
                        <a:buFont typeface="Symbol" panose="05050102010706020507" pitchFamily="18" charset="2"/>
                        <a:buChar char=""/>
                      </a:pPr>
                      <a:r>
                        <a:rPr lang="en-US" sz="3200" b="0"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Fault maps.</a:t>
                      </a:r>
                    </a:p>
                    <a:p>
                      <a:pPr marL="342900" marR="0" lvl="0" indent="-342900" algn="just">
                        <a:lnSpc>
                          <a:spcPct val="100000"/>
                        </a:lnSpc>
                        <a:buFont typeface="Symbol" panose="05050102010706020507" pitchFamily="18" charset="2"/>
                        <a:buChar char=""/>
                      </a:pPr>
                      <a:r>
                        <a:rPr lang="en-US" sz="3200" b="0"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Seismic attributes images.</a:t>
                      </a:r>
                    </a:p>
                    <a:p>
                      <a:pPr marL="342900" marR="0" lvl="0" indent="-342900" algn="just">
                        <a:lnSpc>
                          <a:spcPct val="100000"/>
                        </a:lnSpc>
                        <a:spcAft>
                          <a:spcPts val="800"/>
                        </a:spcAft>
                        <a:buFont typeface="Symbol" panose="05050102010706020507" pitchFamily="18" charset="2"/>
                        <a:buChar char=""/>
                      </a:pPr>
                      <a:r>
                        <a:rPr lang="en-US" sz="3200" b="0"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3D geological models.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marR="0" lvl="0" indent="-342900" algn="just" rtl="0">
                        <a:lnSpc>
                          <a:spcPct val="100000"/>
                        </a:lnSpc>
                        <a:spcBef>
                          <a:spcPts val="0"/>
                        </a:spcBef>
                        <a:buClr>
                          <a:srgbClr val="000000"/>
                        </a:buClr>
                        <a:buFont typeface="Symbol" panose="05050102010706020507" pitchFamily="18" charset="2"/>
                        <a:buChar char=""/>
                      </a:pPr>
                      <a:r>
                        <a:rPr lang="en-US" sz="3200" b="0" i="0" u="none" strike="noStrike" kern="100" cap="none" dirty="0">
                          <a:solidFill>
                            <a:srgbClr val="000000"/>
                          </a:solidFill>
                          <a:effectLst/>
                          <a:latin typeface="Arial" panose="020B0604020202020204" pitchFamily="34" charset="0"/>
                          <a:ea typeface="Calibri" panose="020F0502020204030204" pitchFamily="34" charset="0"/>
                          <a:cs typeface="Arial" panose="020B0604020202020204" pitchFamily="34" charset="0"/>
                          <a:sym typeface="Arial"/>
                        </a:rPr>
                        <a:t>Characteristic ranges for fault occurrence in the coastal basin of Tanzania.</a:t>
                      </a:r>
                    </a:p>
                    <a:p>
                      <a:pPr marL="342900" marR="0" lvl="0" indent="-342900" algn="just" rtl="0">
                        <a:lnSpc>
                          <a:spcPct val="100000"/>
                        </a:lnSpc>
                        <a:spcBef>
                          <a:spcPts val="0"/>
                        </a:spcBef>
                        <a:buClr>
                          <a:srgbClr val="000000"/>
                        </a:buClr>
                        <a:buFont typeface="Symbol" panose="05050102010706020507" pitchFamily="18" charset="2"/>
                        <a:buChar char=""/>
                      </a:pPr>
                      <a:r>
                        <a:rPr lang="en-US" sz="3200" b="0" i="0" u="none" strike="noStrike" kern="100" cap="none" dirty="0">
                          <a:solidFill>
                            <a:srgbClr val="000000"/>
                          </a:solidFill>
                          <a:effectLst/>
                          <a:latin typeface="Arial" panose="020B0604020202020204" pitchFamily="34" charset="0"/>
                          <a:ea typeface="Calibri" panose="020F0502020204030204" pitchFamily="34" charset="0"/>
                          <a:cs typeface="Arial" panose="020B0604020202020204" pitchFamily="34" charset="0"/>
                          <a:sym typeface="Arial"/>
                        </a:rPr>
                        <a:t>Fault probability maps.</a:t>
                      </a:r>
                    </a:p>
                    <a:p>
                      <a:pPr marL="342900" marR="0" lvl="0" indent="-342900" algn="just" rtl="0">
                        <a:lnSpc>
                          <a:spcPct val="100000"/>
                        </a:lnSpc>
                        <a:spcBef>
                          <a:spcPts val="0"/>
                        </a:spcBef>
                        <a:buClr>
                          <a:srgbClr val="000000"/>
                        </a:buClr>
                        <a:buFont typeface="Symbol" panose="05050102010706020507" pitchFamily="18" charset="2"/>
                        <a:buChar char=""/>
                      </a:pPr>
                      <a:r>
                        <a:rPr lang="en-US" sz="3200" b="0" i="0" u="none" strike="noStrike" kern="100" cap="none" dirty="0">
                          <a:solidFill>
                            <a:srgbClr val="000000"/>
                          </a:solidFill>
                          <a:effectLst/>
                          <a:latin typeface="Arial" panose="020B0604020202020204" pitchFamily="34" charset="0"/>
                          <a:ea typeface="Calibri" panose="020F0502020204030204" pitchFamily="34" charset="0"/>
                          <a:cs typeface="Arial" panose="020B0604020202020204" pitchFamily="34" charset="0"/>
                          <a:sym typeface="Arial"/>
                        </a:rPr>
                        <a:t>Fault categories/classes.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marR="0" lvl="0" indent="-342900" algn="just" rtl="0">
                        <a:lnSpc>
                          <a:spcPct val="100000"/>
                        </a:lnSpc>
                        <a:spcBef>
                          <a:spcPts val="0"/>
                        </a:spcBef>
                        <a:buClr>
                          <a:srgbClr val="000000"/>
                        </a:buClr>
                        <a:buFont typeface="Symbol" panose="05050102010706020507" pitchFamily="18" charset="2"/>
                        <a:buChar char=""/>
                      </a:pPr>
                      <a:r>
                        <a:rPr lang="en-US" sz="3200" b="0" i="0" u="none" strike="noStrike" kern="100" cap="none" dirty="0">
                          <a:solidFill>
                            <a:srgbClr val="000000"/>
                          </a:solidFill>
                          <a:effectLst/>
                          <a:latin typeface="Arial" panose="020B0604020202020204" pitchFamily="34" charset="0"/>
                          <a:ea typeface="Calibri" panose="020F0502020204030204" pitchFamily="34" charset="0"/>
                          <a:cs typeface="Arial" panose="020B0604020202020204" pitchFamily="34" charset="0"/>
                          <a:sym typeface="Arial"/>
                        </a:rPr>
                        <a:t>Customized system/model for fault detection and classification.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77939906"/>
                  </a:ext>
                </a:extLst>
              </a:tr>
            </a:tbl>
          </a:graphicData>
        </a:graphic>
      </p:graphicFrame>
      <p:grpSp>
        <p:nvGrpSpPr>
          <p:cNvPr id="141" name="Group 140">
            <a:extLst>
              <a:ext uri="{FF2B5EF4-FFF2-40B4-BE49-F238E27FC236}">
                <a16:creationId xmlns:a16="http://schemas.microsoft.com/office/drawing/2014/main" id="{1A46FDB2-49A1-232C-FD65-2A312B37F4AC}"/>
              </a:ext>
            </a:extLst>
          </p:cNvPr>
          <p:cNvGrpSpPr/>
          <p:nvPr/>
        </p:nvGrpSpPr>
        <p:grpSpPr>
          <a:xfrm>
            <a:off x="5167806" y="32608168"/>
            <a:ext cx="9650643" cy="1082953"/>
            <a:chOff x="14625671" y="32287365"/>
            <a:chExt cx="9650643" cy="1082953"/>
          </a:xfrm>
        </p:grpSpPr>
        <p:grpSp>
          <p:nvGrpSpPr>
            <p:cNvPr id="139" name="Group 138">
              <a:extLst>
                <a:ext uri="{FF2B5EF4-FFF2-40B4-BE49-F238E27FC236}">
                  <a16:creationId xmlns:a16="http://schemas.microsoft.com/office/drawing/2014/main" id="{A9426490-E71A-6782-39C8-74B5289363FD}"/>
                </a:ext>
              </a:extLst>
            </p:cNvPr>
            <p:cNvGrpSpPr/>
            <p:nvPr/>
          </p:nvGrpSpPr>
          <p:grpSpPr>
            <a:xfrm>
              <a:off x="14625671" y="32289262"/>
              <a:ext cx="8325522" cy="1081056"/>
              <a:chOff x="14625671" y="32289262"/>
              <a:chExt cx="8325522" cy="1081056"/>
            </a:xfrm>
          </p:grpSpPr>
          <p:grpSp>
            <p:nvGrpSpPr>
              <p:cNvPr id="135" name="Group 134">
                <a:extLst>
                  <a:ext uri="{FF2B5EF4-FFF2-40B4-BE49-F238E27FC236}">
                    <a16:creationId xmlns:a16="http://schemas.microsoft.com/office/drawing/2014/main" id="{EA37EBD9-D801-3FCC-5812-35F5F97DF7CC}"/>
                  </a:ext>
                </a:extLst>
              </p:cNvPr>
              <p:cNvGrpSpPr/>
              <p:nvPr/>
            </p:nvGrpSpPr>
            <p:grpSpPr>
              <a:xfrm>
                <a:off x="14625671" y="32289262"/>
                <a:ext cx="3295797" cy="1081056"/>
                <a:chOff x="14625671" y="32289262"/>
                <a:chExt cx="3295797" cy="1081056"/>
              </a:xfrm>
            </p:grpSpPr>
            <p:sp>
              <p:nvSpPr>
                <p:cNvPr id="133" name="Arrow: Notched Right 132">
                  <a:extLst>
                    <a:ext uri="{FF2B5EF4-FFF2-40B4-BE49-F238E27FC236}">
                      <a16:creationId xmlns:a16="http://schemas.microsoft.com/office/drawing/2014/main" id="{4CDBE921-EB3D-703E-0CC6-47CB9EDBEBD3}"/>
                    </a:ext>
                  </a:extLst>
                </p:cNvPr>
                <p:cNvSpPr/>
                <p:nvPr/>
              </p:nvSpPr>
              <p:spPr>
                <a:xfrm>
                  <a:off x="15911869" y="32330126"/>
                  <a:ext cx="2009599" cy="1040192"/>
                </a:xfrm>
                <a:prstGeom prst="notchedRightArrow">
                  <a:avLst>
                    <a:gd name="adj1" fmla="val 44945"/>
                    <a:gd name="adj2" fmla="val 64872"/>
                  </a:avLst>
                </a:prstGeom>
                <a:gradFill flip="none" rotWithShape="1">
                  <a:gsLst>
                    <a:gs pos="0">
                      <a:schemeClr val="accent3">
                        <a:lumMod val="40000"/>
                        <a:lumOff val="60000"/>
                      </a:schemeClr>
                    </a:gs>
                    <a:gs pos="100000">
                      <a:schemeClr val="accent3">
                        <a:lumMod val="75000"/>
                      </a:schemeClr>
                    </a:gs>
                  </a:gsLst>
                  <a:lin ang="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Oval 133">
                  <a:extLst>
                    <a:ext uri="{FF2B5EF4-FFF2-40B4-BE49-F238E27FC236}">
                      <a16:creationId xmlns:a16="http://schemas.microsoft.com/office/drawing/2014/main" id="{57AF1572-ED52-DB95-412D-E86904E8C9C4}"/>
                    </a:ext>
                  </a:extLst>
                </p:cNvPr>
                <p:cNvSpPr/>
                <p:nvPr/>
              </p:nvSpPr>
              <p:spPr>
                <a:xfrm>
                  <a:off x="14625671" y="32289262"/>
                  <a:ext cx="1005840" cy="1005840"/>
                </a:xfrm>
                <a:prstGeom prst="ellipse">
                  <a:avLst/>
                </a:prstGeom>
                <a:solidFill>
                  <a:schemeClr val="accent3">
                    <a:lumMod val="20000"/>
                    <a:lumOff val="80000"/>
                  </a:schemeClr>
                </a:solidFill>
                <a:ln>
                  <a:solidFill>
                    <a:schemeClr val="accent3">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Arial" panose="020B0604020202020204" pitchFamily="34" charset="0"/>
                      <a:cs typeface="Arial" panose="020B0604020202020204" pitchFamily="34" charset="0"/>
                    </a:rPr>
                    <a:t>1</a:t>
                  </a:r>
                </a:p>
              </p:txBody>
            </p:sp>
          </p:grpSp>
          <p:grpSp>
            <p:nvGrpSpPr>
              <p:cNvPr id="136" name="Group 135">
                <a:extLst>
                  <a:ext uri="{FF2B5EF4-FFF2-40B4-BE49-F238E27FC236}">
                    <a16:creationId xmlns:a16="http://schemas.microsoft.com/office/drawing/2014/main" id="{9F177E9D-5D4E-FA7D-B531-46CBE2BD8994}"/>
                  </a:ext>
                </a:extLst>
              </p:cNvPr>
              <p:cNvGrpSpPr/>
              <p:nvPr/>
            </p:nvGrpSpPr>
            <p:grpSpPr>
              <a:xfrm>
                <a:off x="18939264" y="32289262"/>
                <a:ext cx="4011929" cy="1081056"/>
                <a:chOff x="13332895" y="32289262"/>
                <a:chExt cx="4011929" cy="1081056"/>
              </a:xfrm>
            </p:grpSpPr>
            <p:sp>
              <p:nvSpPr>
                <p:cNvPr id="137" name="Arrow: Notched Right 136">
                  <a:extLst>
                    <a:ext uri="{FF2B5EF4-FFF2-40B4-BE49-F238E27FC236}">
                      <a16:creationId xmlns:a16="http://schemas.microsoft.com/office/drawing/2014/main" id="{56311AB4-5963-5126-7CAB-BCFA293C4492}"/>
                    </a:ext>
                  </a:extLst>
                </p:cNvPr>
                <p:cNvSpPr/>
                <p:nvPr/>
              </p:nvSpPr>
              <p:spPr>
                <a:xfrm>
                  <a:off x="15335225" y="32330126"/>
                  <a:ext cx="2009599" cy="1040192"/>
                </a:xfrm>
                <a:prstGeom prst="notchedRightArrow">
                  <a:avLst>
                    <a:gd name="adj1" fmla="val 44945"/>
                    <a:gd name="adj2" fmla="val 64872"/>
                  </a:avLst>
                </a:prstGeom>
                <a:gradFill flip="none" rotWithShape="1">
                  <a:gsLst>
                    <a:gs pos="0">
                      <a:schemeClr val="accent3">
                        <a:lumMod val="40000"/>
                        <a:lumOff val="60000"/>
                      </a:schemeClr>
                    </a:gs>
                    <a:gs pos="100000">
                      <a:schemeClr val="accent3">
                        <a:lumMod val="75000"/>
                      </a:schemeClr>
                    </a:gs>
                  </a:gsLst>
                  <a:lin ang="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Oval 137">
                  <a:extLst>
                    <a:ext uri="{FF2B5EF4-FFF2-40B4-BE49-F238E27FC236}">
                      <a16:creationId xmlns:a16="http://schemas.microsoft.com/office/drawing/2014/main" id="{0F85097E-9929-386A-DF45-3C91AF860310}"/>
                    </a:ext>
                  </a:extLst>
                </p:cNvPr>
                <p:cNvSpPr/>
                <p:nvPr/>
              </p:nvSpPr>
              <p:spPr>
                <a:xfrm>
                  <a:off x="13332895" y="32289262"/>
                  <a:ext cx="1005840" cy="1005840"/>
                </a:xfrm>
                <a:prstGeom prst="ellipse">
                  <a:avLst/>
                </a:prstGeom>
                <a:solidFill>
                  <a:schemeClr val="accent3">
                    <a:lumMod val="20000"/>
                    <a:lumOff val="80000"/>
                  </a:schemeClr>
                </a:solidFill>
                <a:ln>
                  <a:solidFill>
                    <a:schemeClr val="accent3">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Arial" panose="020B0604020202020204" pitchFamily="34" charset="0"/>
                      <a:cs typeface="Arial" panose="020B0604020202020204" pitchFamily="34" charset="0"/>
                    </a:rPr>
                    <a:t>2</a:t>
                  </a:r>
                </a:p>
              </p:txBody>
            </p:sp>
          </p:grpSp>
        </p:grpSp>
        <p:sp>
          <p:nvSpPr>
            <p:cNvPr id="140" name="Oval 139">
              <a:extLst>
                <a:ext uri="{FF2B5EF4-FFF2-40B4-BE49-F238E27FC236}">
                  <a16:creationId xmlns:a16="http://schemas.microsoft.com/office/drawing/2014/main" id="{30513369-5F9D-592D-9FD0-4A855D0E1DFB}"/>
                </a:ext>
              </a:extLst>
            </p:cNvPr>
            <p:cNvSpPr/>
            <p:nvPr/>
          </p:nvSpPr>
          <p:spPr>
            <a:xfrm>
              <a:off x="23270474" y="32287365"/>
              <a:ext cx="1005840" cy="1005840"/>
            </a:xfrm>
            <a:prstGeom prst="ellipse">
              <a:avLst/>
            </a:prstGeom>
            <a:solidFill>
              <a:schemeClr val="accent3">
                <a:lumMod val="20000"/>
                <a:lumOff val="80000"/>
              </a:schemeClr>
            </a:solidFill>
            <a:ln>
              <a:solidFill>
                <a:schemeClr val="accent3">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Arial" panose="020B0604020202020204" pitchFamily="34" charset="0"/>
                  <a:cs typeface="Arial" panose="020B0604020202020204" pitchFamily="34" charset="0"/>
                </a:rPr>
                <a:t>3</a:t>
              </a:r>
            </a:p>
          </p:txBody>
        </p:sp>
      </p:gr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1088</TotalTime>
  <Words>966</Words>
  <Application>Microsoft Office PowerPoint</Application>
  <PresentationFormat>Custom</PresentationFormat>
  <Paragraphs>84</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Arial Rounded</vt:lpstr>
      <vt:lpstr>Calibri</vt:lpstr>
      <vt:lpstr>Symbol</vt:lpstr>
      <vt:lpstr>Verdana</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Administrator</dc:creator>
  <cp:lastModifiedBy>Edilitruda Malisa</cp:lastModifiedBy>
  <cp:revision>77</cp:revision>
  <dcterms:created xsi:type="dcterms:W3CDTF">2023-06-19T11:57:52Z</dcterms:created>
  <dcterms:modified xsi:type="dcterms:W3CDTF">2025-07-03T21:01:45Z</dcterms:modified>
</cp:coreProperties>
</file>