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335" r:id="rId4"/>
    <p:sldId id="258" r:id="rId5"/>
    <p:sldId id="283" r:id="rId6"/>
    <p:sldId id="259" r:id="rId7"/>
    <p:sldId id="284" r:id="rId8"/>
    <p:sldId id="288" r:id="rId9"/>
    <p:sldId id="265" r:id="rId10"/>
    <p:sldId id="344" r:id="rId11"/>
    <p:sldId id="342" r:id="rId12"/>
    <p:sldId id="294" r:id="rId13"/>
    <p:sldId id="293" r:id="rId14"/>
    <p:sldId id="300" r:id="rId15"/>
    <p:sldId id="268" r:id="rId16"/>
    <p:sldId id="290" r:id="rId17"/>
    <p:sldId id="297" r:id="rId18"/>
    <p:sldId id="298" r:id="rId19"/>
    <p:sldId id="301" r:id="rId20"/>
    <p:sldId id="341" r:id="rId21"/>
    <p:sldId id="299" r:id="rId22"/>
    <p:sldId id="291" r:id="rId23"/>
    <p:sldId id="295" r:id="rId24"/>
    <p:sldId id="292" r:id="rId25"/>
    <p:sldId id="303" r:id="rId26"/>
    <p:sldId id="343" r:id="rId27"/>
    <p:sldId id="308" r:id="rId28"/>
    <p:sldId id="274" r:id="rId29"/>
    <p:sldId id="309" r:id="rId30"/>
    <p:sldId id="275" r:id="rId31"/>
    <p:sldId id="310" r:id="rId32"/>
    <p:sldId id="324" r:id="rId33"/>
    <p:sldId id="332" r:id="rId34"/>
    <p:sldId id="325" r:id="rId35"/>
    <p:sldId id="326" r:id="rId36"/>
    <p:sldId id="267" r:id="rId37"/>
    <p:sldId id="312" r:id="rId38"/>
    <p:sldId id="329" r:id="rId39"/>
    <p:sldId id="314" r:id="rId40"/>
    <p:sldId id="316" r:id="rId41"/>
    <p:sldId id="315" r:id="rId42"/>
    <p:sldId id="317" r:id="rId43"/>
    <p:sldId id="318" r:id="rId44"/>
    <p:sldId id="336" r:id="rId45"/>
    <p:sldId id="281" r:id="rId46"/>
    <p:sldId id="337" r:id="rId47"/>
    <p:sldId id="286" r:id="rId48"/>
    <p:sldId id="330" r:id="rId49"/>
    <p:sldId id="302" r:id="rId50"/>
    <p:sldId id="307" r:id="rId51"/>
    <p:sldId id="304" r:id="rId52"/>
    <p:sldId id="334" r:id="rId53"/>
    <p:sldId id="338" r:id="rId54"/>
    <p:sldId id="279" r:id="rId55"/>
    <p:sldId id="340" r:id="rId56"/>
    <p:sldId id="306" r:id="rId57"/>
    <p:sldId id="289" r:id="rId58"/>
    <p:sldId id="339" r:id="rId59"/>
    <p:sldId id="296" r:id="rId6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76"/>
    <p:restoredTop sz="96405"/>
  </p:normalViewPr>
  <p:slideViewPr>
    <p:cSldViewPr snapToGrid="0">
      <p:cViewPr>
        <p:scale>
          <a:sx n="160" d="100"/>
          <a:sy n="160" d="100"/>
        </p:scale>
        <p:origin x="156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75FFDD-732D-8549-BCA9-1E4F019FE98E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3F81749-34A0-0248-8EBF-1F0F64E25996}">
      <dgm:prSet phldrT="[Texte]"/>
      <dgm:spPr/>
      <dgm:t>
        <a:bodyPr/>
        <a:lstStyle/>
        <a:p>
          <a:r>
            <a:rPr lang="en-GB" noProof="0" dirty="0"/>
            <a:t>Chip design</a:t>
          </a:r>
        </a:p>
      </dgm:t>
    </dgm:pt>
    <dgm:pt modelId="{A98022F5-4AA0-1340-863D-085F48EAE84C}" type="parTrans" cxnId="{3ED12431-F551-2941-8AB9-49E001F0E41A}">
      <dgm:prSet/>
      <dgm:spPr/>
      <dgm:t>
        <a:bodyPr/>
        <a:lstStyle/>
        <a:p>
          <a:endParaRPr lang="en-GB" noProof="0" dirty="0"/>
        </a:p>
      </dgm:t>
    </dgm:pt>
    <dgm:pt modelId="{3D33F5EB-1839-1548-83D2-543E545007D2}" type="sibTrans" cxnId="{3ED12431-F551-2941-8AB9-49E001F0E41A}">
      <dgm:prSet/>
      <dgm:spPr/>
      <dgm:t>
        <a:bodyPr/>
        <a:lstStyle/>
        <a:p>
          <a:endParaRPr lang="en-GB" noProof="0" dirty="0"/>
        </a:p>
      </dgm:t>
    </dgm:pt>
    <dgm:pt modelId="{C3459EAD-3D85-D749-A4E8-75F67BBAB3E7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Pitch</a:t>
          </a:r>
        </a:p>
      </dgm:t>
    </dgm:pt>
    <dgm:pt modelId="{61E82253-2B8F-5240-8533-B26646617BDB}" type="parTrans" cxnId="{D70B96FA-D0F9-1644-AA2D-7BC7FF849F4E}">
      <dgm:prSet/>
      <dgm:spPr/>
      <dgm:t>
        <a:bodyPr/>
        <a:lstStyle/>
        <a:p>
          <a:endParaRPr lang="en-GB" noProof="0" dirty="0"/>
        </a:p>
      </dgm:t>
    </dgm:pt>
    <dgm:pt modelId="{224DA9E7-A53F-034A-9355-068D7ED39C2B}" type="sibTrans" cxnId="{D70B96FA-D0F9-1644-AA2D-7BC7FF849F4E}">
      <dgm:prSet/>
      <dgm:spPr/>
      <dgm:t>
        <a:bodyPr/>
        <a:lstStyle/>
        <a:p>
          <a:endParaRPr lang="en-GB" noProof="0" dirty="0"/>
        </a:p>
      </dgm:t>
    </dgm:pt>
    <dgm:pt modelId="{80988C86-C7BB-0549-96CC-20206BE2BCEE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Size/geometry</a:t>
          </a:r>
        </a:p>
      </dgm:t>
    </dgm:pt>
    <dgm:pt modelId="{094090A2-9745-D84D-9752-914B05981D46}" type="parTrans" cxnId="{AC5C2949-6CC5-1B41-AE48-FE6C49A666E3}">
      <dgm:prSet/>
      <dgm:spPr/>
      <dgm:t>
        <a:bodyPr/>
        <a:lstStyle/>
        <a:p>
          <a:endParaRPr lang="en-GB" noProof="0" dirty="0"/>
        </a:p>
      </dgm:t>
    </dgm:pt>
    <dgm:pt modelId="{A7AC5B4F-1CB7-CD4B-A169-8F590D6E7295}" type="sibTrans" cxnId="{AC5C2949-6CC5-1B41-AE48-FE6C49A666E3}">
      <dgm:prSet/>
      <dgm:spPr/>
      <dgm:t>
        <a:bodyPr/>
        <a:lstStyle/>
        <a:p>
          <a:endParaRPr lang="en-GB" noProof="0" dirty="0"/>
        </a:p>
      </dgm:t>
    </dgm:pt>
    <dgm:pt modelId="{C024535F-39AC-E54C-AD88-309E0230CD7C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digitization</a:t>
          </a:r>
        </a:p>
      </dgm:t>
    </dgm:pt>
    <dgm:pt modelId="{5B7D021E-1C0C-5F4A-AA99-9EDAD96B382B}" type="parTrans" cxnId="{165D2CE9-9ABE-FA48-866E-23611FF1DFAB}">
      <dgm:prSet/>
      <dgm:spPr/>
      <dgm:t>
        <a:bodyPr/>
        <a:lstStyle/>
        <a:p>
          <a:endParaRPr lang="en-GB" noProof="0" dirty="0"/>
        </a:p>
      </dgm:t>
    </dgm:pt>
    <dgm:pt modelId="{FDD9C0DA-32CE-5749-9F3B-E93AB7343BB8}" type="sibTrans" cxnId="{165D2CE9-9ABE-FA48-866E-23611FF1DFAB}">
      <dgm:prSet/>
      <dgm:spPr/>
      <dgm:t>
        <a:bodyPr/>
        <a:lstStyle/>
        <a:p>
          <a:endParaRPr lang="en-GB" noProof="0" dirty="0"/>
        </a:p>
      </dgm:t>
    </dgm:pt>
    <dgm:pt modelId="{C4062966-FBBF-D840-90EE-998D87A3DA33}">
      <dgm:prSet/>
      <dgm:spPr>
        <a:solidFill>
          <a:srgbClr val="00B0F0"/>
        </a:solidFill>
      </dgm:spPr>
      <dgm:t>
        <a:bodyPr/>
        <a:lstStyle/>
        <a:p>
          <a:r>
            <a:rPr lang="en-GB" noProof="0" dirty="0"/>
            <a:t>Readout speed/timing</a:t>
          </a:r>
        </a:p>
      </dgm:t>
    </dgm:pt>
    <dgm:pt modelId="{A34B9E67-ED14-3B4F-82F1-1FD94380CAAB}" type="parTrans" cxnId="{561CC836-7398-4E4B-8A68-DF810A4D6755}">
      <dgm:prSet/>
      <dgm:spPr/>
      <dgm:t>
        <a:bodyPr/>
        <a:lstStyle/>
        <a:p>
          <a:endParaRPr lang="en-GB" noProof="0" dirty="0"/>
        </a:p>
      </dgm:t>
    </dgm:pt>
    <dgm:pt modelId="{D3CC457F-AAA4-F848-A30B-4F09BD6E33E0}" type="sibTrans" cxnId="{561CC836-7398-4E4B-8A68-DF810A4D6755}">
      <dgm:prSet/>
      <dgm:spPr/>
      <dgm:t>
        <a:bodyPr/>
        <a:lstStyle/>
        <a:p>
          <a:endParaRPr lang="en-GB" noProof="0" dirty="0"/>
        </a:p>
      </dgm:t>
    </dgm:pt>
    <dgm:pt modelId="{64CE7252-29B9-4B48-A7E5-930E962FB892}" type="pres">
      <dgm:prSet presAssocID="{6E75FFDD-732D-8549-BCA9-1E4F019FE98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0B198A-E5C4-1F43-A0F5-D174E5463EEE}" type="pres">
      <dgm:prSet presAssocID="{B3F81749-34A0-0248-8EBF-1F0F64E25996}" presName="root1" presStyleCnt="0"/>
      <dgm:spPr/>
    </dgm:pt>
    <dgm:pt modelId="{EDF95778-B855-5D43-A000-0EA897786E4A}" type="pres">
      <dgm:prSet presAssocID="{B3F81749-34A0-0248-8EBF-1F0F64E25996}" presName="LevelOneTextNode" presStyleLbl="node0" presStyleIdx="0" presStyleCnt="1">
        <dgm:presLayoutVars>
          <dgm:chPref val="3"/>
        </dgm:presLayoutVars>
      </dgm:prSet>
      <dgm:spPr/>
    </dgm:pt>
    <dgm:pt modelId="{99EDF6CD-649B-3E4D-8921-977D6DC9B7AF}" type="pres">
      <dgm:prSet presAssocID="{B3F81749-34A0-0248-8EBF-1F0F64E25996}" presName="level2hierChild" presStyleCnt="0"/>
      <dgm:spPr/>
    </dgm:pt>
    <dgm:pt modelId="{249E1ADF-0065-684E-9595-9B0EA4843C7C}" type="pres">
      <dgm:prSet presAssocID="{61E82253-2B8F-5240-8533-B26646617BDB}" presName="conn2-1" presStyleLbl="parChTrans1D2" presStyleIdx="0" presStyleCnt="4"/>
      <dgm:spPr/>
    </dgm:pt>
    <dgm:pt modelId="{B211E79A-3F9E-B148-A471-730455DC9EFF}" type="pres">
      <dgm:prSet presAssocID="{61E82253-2B8F-5240-8533-B26646617BDB}" presName="connTx" presStyleLbl="parChTrans1D2" presStyleIdx="0" presStyleCnt="4"/>
      <dgm:spPr/>
    </dgm:pt>
    <dgm:pt modelId="{A2EDDE85-689F-5947-A4B4-0E86CAFBD903}" type="pres">
      <dgm:prSet presAssocID="{C3459EAD-3D85-D749-A4E8-75F67BBAB3E7}" presName="root2" presStyleCnt="0"/>
      <dgm:spPr/>
    </dgm:pt>
    <dgm:pt modelId="{3BA818BF-0356-F642-97B9-37FED2FA5C9C}" type="pres">
      <dgm:prSet presAssocID="{C3459EAD-3D85-D749-A4E8-75F67BBAB3E7}" presName="LevelTwoTextNode" presStyleLbl="node2" presStyleIdx="0" presStyleCnt="4">
        <dgm:presLayoutVars>
          <dgm:chPref val="3"/>
        </dgm:presLayoutVars>
      </dgm:prSet>
      <dgm:spPr/>
    </dgm:pt>
    <dgm:pt modelId="{DF416BFB-5287-D841-9685-2BD4A21C537C}" type="pres">
      <dgm:prSet presAssocID="{C3459EAD-3D85-D749-A4E8-75F67BBAB3E7}" presName="level3hierChild" presStyleCnt="0"/>
      <dgm:spPr/>
    </dgm:pt>
    <dgm:pt modelId="{C62232A3-0539-0E4D-A61E-BC45A840F547}" type="pres">
      <dgm:prSet presAssocID="{094090A2-9745-D84D-9752-914B05981D46}" presName="conn2-1" presStyleLbl="parChTrans1D2" presStyleIdx="1" presStyleCnt="4"/>
      <dgm:spPr/>
    </dgm:pt>
    <dgm:pt modelId="{5D1CC116-4A50-8B4C-9F7F-93BD5D054142}" type="pres">
      <dgm:prSet presAssocID="{094090A2-9745-D84D-9752-914B05981D46}" presName="connTx" presStyleLbl="parChTrans1D2" presStyleIdx="1" presStyleCnt="4"/>
      <dgm:spPr/>
    </dgm:pt>
    <dgm:pt modelId="{1B19ADE6-E789-4348-9D0F-438FD079917A}" type="pres">
      <dgm:prSet presAssocID="{80988C86-C7BB-0549-96CC-20206BE2BCEE}" presName="root2" presStyleCnt="0"/>
      <dgm:spPr/>
    </dgm:pt>
    <dgm:pt modelId="{0A4B423D-2675-984B-86B5-EF3BDD2ACE81}" type="pres">
      <dgm:prSet presAssocID="{80988C86-C7BB-0549-96CC-20206BE2BCEE}" presName="LevelTwoTextNode" presStyleLbl="node2" presStyleIdx="1" presStyleCnt="4">
        <dgm:presLayoutVars>
          <dgm:chPref val="3"/>
        </dgm:presLayoutVars>
      </dgm:prSet>
      <dgm:spPr/>
    </dgm:pt>
    <dgm:pt modelId="{8C2F853A-24CD-3E47-A32A-264032F6A0EF}" type="pres">
      <dgm:prSet presAssocID="{80988C86-C7BB-0549-96CC-20206BE2BCEE}" presName="level3hierChild" presStyleCnt="0"/>
      <dgm:spPr/>
    </dgm:pt>
    <dgm:pt modelId="{DD8A7E1C-DD2A-7C46-AFB7-366BF2CFEBB2}" type="pres">
      <dgm:prSet presAssocID="{5B7D021E-1C0C-5F4A-AA99-9EDAD96B382B}" presName="conn2-1" presStyleLbl="parChTrans1D2" presStyleIdx="2" presStyleCnt="4"/>
      <dgm:spPr/>
    </dgm:pt>
    <dgm:pt modelId="{88952D94-D635-D948-BC93-8CA1B34C1B49}" type="pres">
      <dgm:prSet presAssocID="{5B7D021E-1C0C-5F4A-AA99-9EDAD96B382B}" presName="connTx" presStyleLbl="parChTrans1D2" presStyleIdx="2" presStyleCnt="4"/>
      <dgm:spPr/>
    </dgm:pt>
    <dgm:pt modelId="{BD110FA6-FC48-0645-B728-0A78A382BE4B}" type="pres">
      <dgm:prSet presAssocID="{C024535F-39AC-E54C-AD88-309E0230CD7C}" presName="root2" presStyleCnt="0"/>
      <dgm:spPr/>
    </dgm:pt>
    <dgm:pt modelId="{274019A7-ED2A-B647-BBFE-24F302F8A528}" type="pres">
      <dgm:prSet presAssocID="{C024535F-39AC-E54C-AD88-309E0230CD7C}" presName="LevelTwoTextNode" presStyleLbl="node2" presStyleIdx="2" presStyleCnt="4">
        <dgm:presLayoutVars>
          <dgm:chPref val="3"/>
        </dgm:presLayoutVars>
      </dgm:prSet>
      <dgm:spPr/>
    </dgm:pt>
    <dgm:pt modelId="{ED07746D-F802-014E-9955-A13E4975884C}" type="pres">
      <dgm:prSet presAssocID="{C024535F-39AC-E54C-AD88-309E0230CD7C}" presName="level3hierChild" presStyleCnt="0"/>
      <dgm:spPr/>
    </dgm:pt>
    <dgm:pt modelId="{7FFE7B3D-1BB3-DB44-AC7E-C300194F3D29}" type="pres">
      <dgm:prSet presAssocID="{A34B9E67-ED14-3B4F-82F1-1FD94380CAAB}" presName="conn2-1" presStyleLbl="parChTrans1D2" presStyleIdx="3" presStyleCnt="4"/>
      <dgm:spPr/>
    </dgm:pt>
    <dgm:pt modelId="{FA99A70E-8F46-A64C-8602-CBDD2E83875A}" type="pres">
      <dgm:prSet presAssocID="{A34B9E67-ED14-3B4F-82F1-1FD94380CAAB}" presName="connTx" presStyleLbl="parChTrans1D2" presStyleIdx="3" presStyleCnt="4"/>
      <dgm:spPr/>
    </dgm:pt>
    <dgm:pt modelId="{7EEC014E-0976-E245-BE93-ABF2AE9B2A69}" type="pres">
      <dgm:prSet presAssocID="{C4062966-FBBF-D840-90EE-998D87A3DA33}" presName="root2" presStyleCnt="0"/>
      <dgm:spPr/>
    </dgm:pt>
    <dgm:pt modelId="{343E03A0-1976-A54A-A128-984AB5257DA9}" type="pres">
      <dgm:prSet presAssocID="{C4062966-FBBF-D840-90EE-998D87A3DA33}" presName="LevelTwoTextNode" presStyleLbl="node2" presStyleIdx="3" presStyleCnt="4">
        <dgm:presLayoutVars>
          <dgm:chPref val="3"/>
        </dgm:presLayoutVars>
      </dgm:prSet>
      <dgm:spPr/>
    </dgm:pt>
    <dgm:pt modelId="{FAAA26A4-EA8B-6C49-BD25-A030634780FD}" type="pres">
      <dgm:prSet presAssocID="{C4062966-FBBF-D840-90EE-998D87A3DA33}" presName="level3hierChild" presStyleCnt="0"/>
      <dgm:spPr/>
    </dgm:pt>
  </dgm:ptLst>
  <dgm:cxnLst>
    <dgm:cxn modelId="{EB511C06-A1DF-534A-95E8-3F916AD87744}" type="presOf" srcId="{A34B9E67-ED14-3B4F-82F1-1FD94380CAAB}" destId="{7FFE7B3D-1BB3-DB44-AC7E-C300194F3D29}" srcOrd="0" destOrd="0" presId="urn:microsoft.com/office/officeart/2005/8/layout/hierarchy2"/>
    <dgm:cxn modelId="{AD31C107-B3AA-9A49-8331-05A1905B46FA}" type="presOf" srcId="{80988C86-C7BB-0549-96CC-20206BE2BCEE}" destId="{0A4B423D-2675-984B-86B5-EF3BDD2ACE81}" srcOrd="0" destOrd="0" presId="urn:microsoft.com/office/officeart/2005/8/layout/hierarchy2"/>
    <dgm:cxn modelId="{905D1D31-5865-7941-BFF4-010E34FAA3F6}" type="presOf" srcId="{C4062966-FBBF-D840-90EE-998D87A3DA33}" destId="{343E03A0-1976-A54A-A128-984AB5257DA9}" srcOrd="0" destOrd="0" presId="urn:microsoft.com/office/officeart/2005/8/layout/hierarchy2"/>
    <dgm:cxn modelId="{3ED12431-F551-2941-8AB9-49E001F0E41A}" srcId="{6E75FFDD-732D-8549-BCA9-1E4F019FE98E}" destId="{B3F81749-34A0-0248-8EBF-1F0F64E25996}" srcOrd="0" destOrd="0" parTransId="{A98022F5-4AA0-1340-863D-085F48EAE84C}" sibTransId="{3D33F5EB-1839-1548-83D2-543E545007D2}"/>
    <dgm:cxn modelId="{561CC836-7398-4E4B-8A68-DF810A4D6755}" srcId="{B3F81749-34A0-0248-8EBF-1F0F64E25996}" destId="{C4062966-FBBF-D840-90EE-998D87A3DA33}" srcOrd="3" destOrd="0" parTransId="{A34B9E67-ED14-3B4F-82F1-1FD94380CAAB}" sibTransId="{D3CC457F-AAA4-F848-A30B-4F09BD6E33E0}"/>
    <dgm:cxn modelId="{AC5C2949-6CC5-1B41-AE48-FE6C49A666E3}" srcId="{B3F81749-34A0-0248-8EBF-1F0F64E25996}" destId="{80988C86-C7BB-0549-96CC-20206BE2BCEE}" srcOrd="1" destOrd="0" parTransId="{094090A2-9745-D84D-9752-914B05981D46}" sibTransId="{A7AC5B4F-1CB7-CD4B-A169-8F590D6E7295}"/>
    <dgm:cxn modelId="{1BA04A76-B600-C443-BB5C-E8A788905B64}" type="presOf" srcId="{5B7D021E-1C0C-5F4A-AA99-9EDAD96B382B}" destId="{88952D94-D635-D948-BC93-8CA1B34C1B49}" srcOrd="1" destOrd="0" presId="urn:microsoft.com/office/officeart/2005/8/layout/hierarchy2"/>
    <dgm:cxn modelId="{7321557A-DD66-6444-87E0-9A0941A0D9B4}" type="presOf" srcId="{094090A2-9745-D84D-9752-914B05981D46}" destId="{C62232A3-0539-0E4D-A61E-BC45A840F547}" srcOrd="0" destOrd="0" presId="urn:microsoft.com/office/officeart/2005/8/layout/hierarchy2"/>
    <dgm:cxn modelId="{9662E584-263A-414A-9E09-453C99001759}" type="presOf" srcId="{C024535F-39AC-E54C-AD88-309E0230CD7C}" destId="{274019A7-ED2A-B647-BBFE-24F302F8A528}" srcOrd="0" destOrd="0" presId="urn:microsoft.com/office/officeart/2005/8/layout/hierarchy2"/>
    <dgm:cxn modelId="{39BAA8A7-32E1-7E47-BD48-D95560F54253}" type="presOf" srcId="{094090A2-9745-D84D-9752-914B05981D46}" destId="{5D1CC116-4A50-8B4C-9F7F-93BD5D054142}" srcOrd="1" destOrd="0" presId="urn:microsoft.com/office/officeart/2005/8/layout/hierarchy2"/>
    <dgm:cxn modelId="{ADF9E9C0-F167-0A4D-BBC9-63DC35B01D06}" type="presOf" srcId="{C3459EAD-3D85-D749-A4E8-75F67BBAB3E7}" destId="{3BA818BF-0356-F642-97B9-37FED2FA5C9C}" srcOrd="0" destOrd="0" presId="urn:microsoft.com/office/officeart/2005/8/layout/hierarchy2"/>
    <dgm:cxn modelId="{12B9F8D1-50E0-8D40-94E7-F193A9E50397}" type="presOf" srcId="{5B7D021E-1C0C-5F4A-AA99-9EDAD96B382B}" destId="{DD8A7E1C-DD2A-7C46-AFB7-366BF2CFEBB2}" srcOrd="0" destOrd="0" presId="urn:microsoft.com/office/officeart/2005/8/layout/hierarchy2"/>
    <dgm:cxn modelId="{165D2CE9-9ABE-FA48-866E-23611FF1DFAB}" srcId="{B3F81749-34A0-0248-8EBF-1F0F64E25996}" destId="{C024535F-39AC-E54C-AD88-309E0230CD7C}" srcOrd="2" destOrd="0" parTransId="{5B7D021E-1C0C-5F4A-AA99-9EDAD96B382B}" sibTransId="{FDD9C0DA-32CE-5749-9F3B-E93AB7343BB8}"/>
    <dgm:cxn modelId="{9B6571F1-82E9-5C40-879D-815FCECEC540}" type="presOf" srcId="{6E75FFDD-732D-8549-BCA9-1E4F019FE98E}" destId="{64CE7252-29B9-4B48-A7E5-930E962FB892}" srcOrd="0" destOrd="0" presId="urn:microsoft.com/office/officeart/2005/8/layout/hierarchy2"/>
    <dgm:cxn modelId="{2E232EF3-280A-5B43-AA00-882F9CA23649}" type="presOf" srcId="{A34B9E67-ED14-3B4F-82F1-1FD94380CAAB}" destId="{FA99A70E-8F46-A64C-8602-CBDD2E83875A}" srcOrd="1" destOrd="0" presId="urn:microsoft.com/office/officeart/2005/8/layout/hierarchy2"/>
    <dgm:cxn modelId="{C0AD26F5-226A-CB4A-8394-9318A6703350}" type="presOf" srcId="{61E82253-2B8F-5240-8533-B26646617BDB}" destId="{249E1ADF-0065-684E-9595-9B0EA4843C7C}" srcOrd="0" destOrd="0" presId="urn:microsoft.com/office/officeart/2005/8/layout/hierarchy2"/>
    <dgm:cxn modelId="{107CCBF6-9DE5-4C4F-B951-28A48B6F3218}" type="presOf" srcId="{61E82253-2B8F-5240-8533-B26646617BDB}" destId="{B211E79A-3F9E-B148-A471-730455DC9EFF}" srcOrd="1" destOrd="0" presId="urn:microsoft.com/office/officeart/2005/8/layout/hierarchy2"/>
    <dgm:cxn modelId="{107DB3F8-FD4E-0E43-AAA4-1038DF8D6CD2}" type="presOf" srcId="{B3F81749-34A0-0248-8EBF-1F0F64E25996}" destId="{EDF95778-B855-5D43-A000-0EA897786E4A}" srcOrd="0" destOrd="0" presId="urn:microsoft.com/office/officeart/2005/8/layout/hierarchy2"/>
    <dgm:cxn modelId="{D70B96FA-D0F9-1644-AA2D-7BC7FF849F4E}" srcId="{B3F81749-34A0-0248-8EBF-1F0F64E25996}" destId="{C3459EAD-3D85-D749-A4E8-75F67BBAB3E7}" srcOrd="0" destOrd="0" parTransId="{61E82253-2B8F-5240-8533-B26646617BDB}" sibTransId="{224DA9E7-A53F-034A-9355-068D7ED39C2B}"/>
    <dgm:cxn modelId="{6BAC82D6-6819-D040-8661-CE99E8491378}" type="presParOf" srcId="{64CE7252-29B9-4B48-A7E5-930E962FB892}" destId="{940B198A-E5C4-1F43-A0F5-D174E5463EEE}" srcOrd="0" destOrd="0" presId="urn:microsoft.com/office/officeart/2005/8/layout/hierarchy2"/>
    <dgm:cxn modelId="{33E302CA-7E9F-C242-8DAE-3DE316AD90C4}" type="presParOf" srcId="{940B198A-E5C4-1F43-A0F5-D174E5463EEE}" destId="{EDF95778-B855-5D43-A000-0EA897786E4A}" srcOrd="0" destOrd="0" presId="urn:microsoft.com/office/officeart/2005/8/layout/hierarchy2"/>
    <dgm:cxn modelId="{5EDE3339-1740-624F-AB88-2386DA9115B1}" type="presParOf" srcId="{940B198A-E5C4-1F43-A0F5-D174E5463EEE}" destId="{99EDF6CD-649B-3E4D-8921-977D6DC9B7AF}" srcOrd="1" destOrd="0" presId="urn:microsoft.com/office/officeart/2005/8/layout/hierarchy2"/>
    <dgm:cxn modelId="{69254C27-8DC6-6242-8F21-5F0E28683659}" type="presParOf" srcId="{99EDF6CD-649B-3E4D-8921-977D6DC9B7AF}" destId="{249E1ADF-0065-684E-9595-9B0EA4843C7C}" srcOrd="0" destOrd="0" presId="urn:microsoft.com/office/officeart/2005/8/layout/hierarchy2"/>
    <dgm:cxn modelId="{E8E7A08E-2436-774B-B476-27814F9C7D21}" type="presParOf" srcId="{249E1ADF-0065-684E-9595-9B0EA4843C7C}" destId="{B211E79A-3F9E-B148-A471-730455DC9EFF}" srcOrd="0" destOrd="0" presId="urn:microsoft.com/office/officeart/2005/8/layout/hierarchy2"/>
    <dgm:cxn modelId="{05788238-FBEC-374D-ABB9-F130F19B6F82}" type="presParOf" srcId="{99EDF6CD-649B-3E4D-8921-977D6DC9B7AF}" destId="{A2EDDE85-689F-5947-A4B4-0E86CAFBD903}" srcOrd="1" destOrd="0" presId="urn:microsoft.com/office/officeart/2005/8/layout/hierarchy2"/>
    <dgm:cxn modelId="{79917A8F-5ABC-5844-BEE6-1C79F43B7437}" type="presParOf" srcId="{A2EDDE85-689F-5947-A4B4-0E86CAFBD903}" destId="{3BA818BF-0356-F642-97B9-37FED2FA5C9C}" srcOrd="0" destOrd="0" presId="urn:microsoft.com/office/officeart/2005/8/layout/hierarchy2"/>
    <dgm:cxn modelId="{4281CB85-1385-EB4A-B7FE-FA08DB38132C}" type="presParOf" srcId="{A2EDDE85-689F-5947-A4B4-0E86CAFBD903}" destId="{DF416BFB-5287-D841-9685-2BD4A21C537C}" srcOrd="1" destOrd="0" presId="urn:microsoft.com/office/officeart/2005/8/layout/hierarchy2"/>
    <dgm:cxn modelId="{DA774B6C-6AF6-354B-B1A6-0247DB5782C6}" type="presParOf" srcId="{99EDF6CD-649B-3E4D-8921-977D6DC9B7AF}" destId="{C62232A3-0539-0E4D-A61E-BC45A840F547}" srcOrd="2" destOrd="0" presId="urn:microsoft.com/office/officeart/2005/8/layout/hierarchy2"/>
    <dgm:cxn modelId="{86CAE270-2DCF-6041-A771-5578A3CEA507}" type="presParOf" srcId="{C62232A3-0539-0E4D-A61E-BC45A840F547}" destId="{5D1CC116-4A50-8B4C-9F7F-93BD5D054142}" srcOrd="0" destOrd="0" presId="urn:microsoft.com/office/officeart/2005/8/layout/hierarchy2"/>
    <dgm:cxn modelId="{C65FE757-8AE5-2F41-8555-6004DEB5835E}" type="presParOf" srcId="{99EDF6CD-649B-3E4D-8921-977D6DC9B7AF}" destId="{1B19ADE6-E789-4348-9D0F-438FD079917A}" srcOrd="3" destOrd="0" presId="urn:microsoft.com/office/officeart/2005/8/layout/hierarchy2"/>
    <dgm:cxn modelId="{C255E6D2-612F-1A4E-8BA6-BBC19D5D31F2}" type="presParOf" srcId="{1B19ADE6-E789-4348-9D0F-438FD079917A}" destId="{0A4B423D-2675-984B-86B5-EF3BDD2ACE81}" srcOrd="0" destOrd="0" presId="urn:microsoft.com/office/officeart/2005/8/layout/hierarchy2"/>
    <dgm:cxn modelId="{BF28A7B3-DB68-5648-9AA2-796AEB15113C}" type="presParOf" srcId="{1B19ADE6-E789-4348-9D0F-438FD079917A}" destId="{8C2F853A-24CD-3E47-A32A-264032F6A0EF}" srcOrd="1" destOrd="0" presId="urn:microsoft.com/office/officeart/2005/8/layout/hierarchy2"/>
    <dgm:cxn modelId="{325A8B5C-8163-1047-9A3A-863D35367F93}" type="presParOf" srcId="{99EDF6CD-649B-3E4D-8921-977D6DC9B7AF}" destId="{DD8A7E1C-DD2A-7C46-AFB7-366BF2CFEBB2}" srcOrd="4" destOrd="0" presId="urn:microsoft.com/office/officeart/2005/8/layout/hierarchy2"/>
    <dgm:cxn modelId="{05700F0B-ACA3-AF49-9FE1-36527EC8425B}" type="presParOf" srcId="{DD8A7E1C-DD2A-7C46-AFB7-366BF2CFEBB2}" destId="{88952D94-D635-D948-BC93-8CA1B34C1B49}" srcOrd="0" destOrd="0" presId="urn:microsoft.com/office/officeart/2005/8/layout/hierarchy2"/>
    <dgm:cxn modelId="{CBB2D9D5-6A64-3547-AA5D-B09CF8DFBBCD}" type="presParOf" srcId="{99EDF6CD-649B-3E4D-8921-977D6DC9B7AF}" destId="{BD110FA6-FC48-0645-B728-0A78A382BE4B}" srcOrd="5" destOrd="0" presId="urn:microsoft.com/office/officeart/2005/8/layout/hierarchy2"/>
    <dgm:cxn modelId="{892EAB06-E2A4-6B45-AD17-40DAA562E7E6}" type="presParOf" srcId="{BD110FA6-FC48-0645-B728-0A78A382BE4B}" destId="{274019A7-ED2A-B647-BBFE-24F302F8A528}" srcOrd="0" destOrd="0" presId="urn:microsoft.com/office/officeart/2005/8/layout/hierarchy2"/>
    <dgm:cxn modelId="{3CB81634-EF4F-3940-9A2C-2A2398412C11}" type="presParOf" srcId="{BD110FA6-FC48-0645-B728-0A78A382BE4B}" destId="{ED07746D-F802-014E-9955-A13E4975884C}" srcOrd="1" destOrd="0" presId="urn:microsoft.com/office/officeart/2005/8/layout/hierarchy2"/>
    <dgm:cxn modelId="{7A018BC8-F024-114B-A4C8-2D40A099BC39}" type="presParOf" srcId="{99EDF6CD-649B-3E4D-8921-977D6DC9B7AF}" destId="{7FFE7B3D-1BB3-DB44-AC7E-C300194F3D29}" srcOrd="6" destOrd="0" presId="urn:microsoft.com/office/officeart/2005/8/layout/hierarchy2"/>
    <dgm:cxn modelId="{5FFBDDF9-6A4F-4448-B476-FF948C70B5B4}" type="presParOf" srcId="{7FFE7B3D-1BB3-DB44-AC7E-C300194F3D29}" destId="{FA99A70E-8F46-A64C-8602-CBDD2E83875A}" srcOrd="0" destOrd="0" presId="urn:microsoft.com/office/officeart/2005/8/layout/hierarchy2"/>
    <dgm:cxn modelId="{11B02057-20CC-384B-96BD-EE32E89977E6}" type="presParOf" srcId="{99EDF6CD-649B-3E4D-8921-977D6DC9B7AF}" destId="{7EEC014E-0976-E245-BE93-ABF2AE9B2A69}" srcOrd="7" destOrd="0" presId="urn:microsoft.com/office/officeart/2005/8/layout/hierarchy2"/>
    <dgm:cxn modelId="{2E19D4CC-3FDC-7E42-88C0-80896C675F58}" type="presParOf" srcId="{7EEC014E-0976-E245-BE93-ABF2AE9B2A69}" destId="{343E03A0-1976-A54A-A128-984AB5257DA9}" srcOrd="0" destOrd="0" presId="urn:microsoft.com/office/officeart/2005/8/layout/hierarchy2"/>
    <dgm:cxn modelId="{8AAC13DE-EDE1-8D40-A947-8BBA6D9A5443}" type="presParOf" srcId="{7EEC014E-0976-E245-BE93-ABF2AE9B2A69}" destId="{FAAA26A4-EA8B-6C49-BD25-A030634780F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75FFDD-732D-8549-BCA9-1E4F019FE98E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3F81749-34A0-0248-8EBF-1F0F64E25996}">
      <dgm:prSet phldrT="[Texte]"/>
      <dgm:spPr>
        <a:solidFill>
          <a:schemeClr val="accent6"/>
        </a:solidFill>
      </dgm:spPr>
      <dgm:t>
        <a:bodyPr/>
        <a:lstStyle/>
        <a:p>
          <a:r>
            <a:rPr lang="en-GB" noProof="0" dirty="0"/>
            <a:t>Mechanics</a:t>
          </a:r>
        </a:p>
      </dgm:t>
    </dgm:pt>
    <dgm:pt modelId="{A98022F5-4AA0-1340-863D-085F48EAE84C}" type="parTrans" cxnId="{3ED12431-F551-2941-8AB9-49E001F0E41A}">
      <dgm:prSet/>
      <dgm:spPr/>
      <dgm:t>
        <a:bodyPr/>
        <a:lstStyle/>
        <a:p>
          <a:endParaRPr lang="fr-FR"/>
        </a:p>
      </dgm:t>
    </dgm:pt>
    <dgm:pt modelId="{3D33F5EB-1839-1548-83D2-543E545007D2}" type="sibTrans" cxnId="{3ED12431-F551-2941-8AB9-49E001F0E41A}">
      <dgm:prSet/>
      <dgm:spPr/>
      <dgm:t>
        <a:bodyPr/>
        <a:lstStyle/>
        <a:p>
          <a:endParaRPr lang="fr-FR"/>
        </a:p>
      </dgm:t>
    </dgm:pt>
    <dgm:pt modelId="{C3459EAD-3D85-D749-A4E8-75F67BBAB3E7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Geometry</a:t>
          </a:r>
        </a:p>
      </dgm:t>
    </dgm:pt>
    <dgm:pt modelId="{61E82253-2B8F-5240-8533-B26646617BDB}" type="parTrans" cxnId="{D70B96FA-D0F9-1644-AA2D-7BC7FF849F4E}">
      <dgm:prSet/>
      <dgm:spPr/>
      <dgm:t>
        <a:bodyPr/>
        <a:lstStyle/>
        <a:p>
          <a:endParaRPr lang="fr-FR"/>
        </a:p>
      </dgm:t>
    </dgm:pt>
    <dgm:pt modelId="{224DA9E7-A53F-034A-9355-068D7ED39C2B}" type="sibTrans" cxnId="{D70B96FA-D0F9-1644-AA2D-7BC7FF849F4E}">
      <dgm:prSet/>
      <dgm:spPr/>
      <dgm:t>
        <a:bodyPr/>
        <a:lstStyle/>
        <a:p>
          <a:endParaRPr lang="fr-FR"/>
        </a:p>
      </dgm:t>
    </dgm:pt>
    <dgm:pt modelId="{80988C86-C7BB-0549-96CC-20206BE2BCEE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Material budget</a:t>
          </a:r>
        </a:p>
      </dgm:t>
    </dgm:pt>
    <dgm:pt modelId="{094090A2-9745-D84D-9752-914B05981D46}" type="parTrans" cxnId="{AC5C2949-6CC5-1B41-AE48-FE6C49A666E3}">
      <dgm:prSet/>
      <dgm:spPr/>
      <dgm:t>
        <a:bodyPr/>
        <a:lstStyle/>
        <a:p>
          <a:endParaRPr lang="fr-FR"/>
        </a:p>
      </dgm:t>
    </dgm:pt>
    <dgm:pt modelId="{A7AC5B4F-1CB7-CD4B-A169-8F590D6E7295}" type="sibTrans" cxnId="{AC5C2949-6CC5-1B41-AE48-FE6C49A666E3}">
      <dgm:prSet/>
      <dgm:spPr/>
      <dgm:t>
        <a:bodyPr/>
        <a:lstStyle/>
        <a:p>
          <a:endParaRPr lang="fr-FR"/>
        </a:p>
      </dgm:t>
    </dgm:pt>
    <dgm:pt modelId="{C024535F-39AC-E54C-AD88-309E0230CD7C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Material</a:t>
          </a:r>
        </a:p>
      </dgm:t>
    </dgm:pt>
    <dgm:pt modelId="{5B7D021E-1C0C-5F4A-AA99-9EDAD96B382B}" type="parTrans" cxnId="{165D2CE9-9ABE-FA48-866E-23611FF1DFAB}">
      <dgm:prSet/>
      <dgm:spPr/>
      <dgm:t>
        <a:bodyPr/>
        <a:lstStyle/>
        <a:p>
          <a:endParaRPr lang="fr-FR"/>
        </a:p>
      </dgm:t>
    </dgm:pt>
    <dgm:pt modelId="{FDD9C0DA-32CE-5749-9F3B-E93AB7343BB8}" type="sibTrans" cxnId="{165D2CE9-9ABE-FA48-866E-23611FF1DFAB}">
      <dgm:prSet/>
      <dgm:spPr/>
      <dgm:t>
        <a:bodyPr/>
        <a:lstStyle/>
        <a:p>
          <a:endParaRPr lang="fr-FR"/>
        </a:p>
      </dgm:t>
    </dgm:pt>
    <dgm:pt modelId="{E7D9F564-26DE-C148-836F-E7BDDAF27F02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dirty="0"/>
            <a:t>Services supports</a:t>
          </a:r>
        </a:p>
      </dgm:t>
    </dgm:pt>
    <dgm:pt modelId="{824D21D0-87CB-124C-90C2-11BD880ABD77}" type="parTrans" cxnId="{DD369B1E-7871-FE48-BEE5-33EE71EF8A2C}">
      <dgm:prSet/>
      <dgm:spPr/>
      <dgm:t>
        <a:bodyPr/>
        <a:lstStyle/>
        <a:p>
          <a:endParaRPr lang="fr-FR"/>
        </a:p>
      </dgm:t>
    </dgm:pt>
    <dgm:pt modelId="{DB559D90-3B9E-C04D-9061-930D0D869643}" type="sibTrans" cxnId="{DD369B1E-7871-FE48-BEE5-33EE71EF8A2C}">
      <dgm:prSet/>
      <dgm:spPr/>
      <dgm:t>
        <a:bodyPr/>
        <a:lstStyle/>
        <a:p>
          <a:endParaRPr lang="fr-FR"/>
        </a:p>
      </dgm:t>
    </dgm:pt>
    <dgm:pt modelId="{64CE7252-29B9-4B48-A7E5-930E962FB892}" type="pres">
      <dgm:prSet presAssocID="{6E75FFDD-732D-8549-BCA9-1E4F019FE98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0B198A-E5C4-1F43-A0F5-D174E5463EEE}" type="pres">
      <dgm:prSet presAssocID="{B3F81749-34A0-0248-8EBF-1F0F64E25996}" presName="root1" presStyleCnt="0"/>
      <dgm:spPr/>
    </dgm:pt>
    <dgm:pt modelId="{EDF95778-B855-5D43-A000-0EA897786E4A}" type="pres">
      <dgm:prSet presAssocID="{B3F81749-34A0-0248-8EBF-1F0F64E25996}" presName="LevelOneTextNode" presStyleLbl="node0" presStyleIdx="0" presStyleCnt="1">
        <dgm:presLayoutVars>
          <dgm:chPref val="3"/>
        </dgm:presLayoutVars>
      </dgm:prSet>
      <dgm:spPr/>
    </dgm:pt>
    <dgm:pt modelId="{99EDF6CD-649B-3E4D-8921-977D6DC9B7AF}" type="pres">
      <dgm:prSet presAssocID="{B3F81749-34A0-0248-8EBF-1F0F64E25996}" presName="level2hierChild" presStyleCnt="0"/>
      <dgm:spPr/>
    </dgm:pt>
    <dgm:pt modelId="{249E1ADF-0065-684E-9595-9B0EA4843C7C}" type="pres">
      <dgm:prSet presAssocID="{61E82253-2B8F-5240-8533-B26646617BDB}" presName="conn2-1" presStyleLbl="parChTrans1D2" presStyleIdx="0" presStyleCnt="4"/>
      <dgm:spPr/>
    </dgm:pt>
    <dgm:pt modelId="{B211E79A-3F9E-B148-A471-730455DC9EFF}" type="pres">
      <dgm:prSet presAssocID="{61E82253-2B8F-5240-8533-B26646617BDB}" presName="connTx" presStyleLbl="parChTrans1D2" presStyleIdx="0" presStyleCnt="4"/>
      <dgm:spPr/>
    </dgm:pt>
    <dgm:pt modelId="{A2EDDE85-689F-5947-A4B4-0E86CAFBD903}" type="pres">
      <dgm:prSet presAssocID="{C3459EAD-3D85-D749-A4E8-75F67BBAB3E7}" presName="root2" presStyleCnt="0"/>
      <dgm:spPr/>
    </dgm:pt>
    <dgm:pt modelId="{3BA818BF-0356-F642-97B9-37FED2FA5C9C}" type="pres">
      <dgm:prSet presAssocID="{C3459EAD-3D85-D749-A4E8-75F67BBAB3E7}" presName="LevelTwoTextNode" presStyleLbl="node2" presStyleIdx="0" presStyleCnt="4">
        <dgm:presLayoutVars>
          <dgm:chPref val="3"/>
        </dgm:presLayoutVars>
      </dgm:prSet>
      <dgm:spPr/>
    </dgm:pt>
    <dgm:pt modelId="{DF416BFB-5287-D841-9685-2BD4A21C537C}" type="pres">
      <dgm:prSet presAssocID="{C3459EAD-3D85-D749-A4E8-75F67BBAB3E7}" presName="level3hierChild" presStyleCnt="0"/>
      <dgm:spPr/>
    </dgm:pt>
    <dgm:pt modelId="{C62232A3-0539-0E4D-A61E-BC45A840F547}" type="pres">
      <dgm:prSet presAssocID="{094090A2-9745-D84D-9752-914B05981D46}" presName="conn2-1" presStyleLbl="parChTrans1D2" presStyleIdx="1" presStyleCnt="4"/>
      <dgm:spPr/>
    </dgm:pt>
    <dgm:pt modelId="{5D1CC116-4A50-8B4C-9F7F-93BD5D054142}" type="pres">
      <dgm:prSet presAssocID="{094090A2-9745-D84D-9752-914B05981D46}" presName="connTx" presStyleLbl="parChTrans1D2" presStyleIdx="1" presStyleCnt="4"/>
      <dgm:spPr/>
    </dgm:pt>
    <dgm:pt modelId="{1B19ADE6-E789-4348-9D0F-438FD079917A}" type="pres">
      <dgm:prSet presAssocID="{80988C86-C7BB-0549-96CC-20206BE2BCEE}" presName="root2" presStyleCnt="0"/>
      <dgm:spPr/>
    </dgm:pt>
    <dgm:pt modelId="{0A4B423D-2675-984B-86B5-EF3BDD2ACE81}" type="pres">
      <dgm:prSet presAssocID="{80988C86-C7BB-0549-96CC-20206BE2BCEE}" presName="LevelTwoTextNode" presStyleLbl="node2" presStyleIdx="1" presStyleCnt="4">
        <dgm:presLayoutVars>
          <dgm:chPref val="3"/>
        </dgm:presLayoutVars>
      </dgm:prSet>
      <dgm:spPr/>
    </dgm:pt>
    <dgm:pt modelId="{8C2F853A-24CD-3E47-A32A-264032F6A0EF}" type="pres">
      <dgm:prSet presAssocID="{80988C86-C7BB-0549-96CC-20206BE2BCEE}" presName="level3hierChild" presStyleCnt="0"/>
      <dgm:spPr/>
    </dgm:pt>
    <dgm:pt modelId="{DD8A7E1C-DD2A-7C46-AFB7-366BF2CFEBB2}" type="pres">
      <dgm:prSet presAssocID="{5B7D021E-1C0C-5F4A-AA99-9EDAD96B382B}" presName="conn2-1" presStyleLbl="parChTrans1D2" presStyleIdx="2" presStyleCnt="4"/>
      <dgm:spPr/>
    </dgm:pt>
    <dgm:pt modelId="{88952D94-D635-D948-BC93-8CA1B34C1B49}" type="pres">
      <dgm:prSet presAssocID="{5B7D021E-1C0C-5F4A-AA99-9EDAD96B382B}" presName="connTx" presStyleLbl="parChTrans1D2" presStyleIdx="2" presStyleCnt="4"/>
      <dgm:spPr/>
    </dgm:pt>
    <dgm:pt modelId="{BD110FA6-FC48-0645-B728-0A78A382BE4B}" type="pres">
      <dgm:prSet presAssocID="{C024535F-39AC-E54C-AD88-309E0230CD7C}" presName="root2" presStyleCnt="0"/>
      <dgm:spPr/>
    </dgm:pt>
    <dgm:pt modelId="{274019A7-ED2A-B647-BBFE-24F302F8A528}" type="pres">
      <dgm:prSet presAssocID="{C024535F-39AC-E54C-AD88-309E0230CD7C}" presName="LevelTwoTextNode" presStyleLbl="node2" presStyleIdx="2" presStyleCnt="4">
        <dgm:presLayoutVars>
          <dgm:chPref val="3"/>
        </dgm:presLayoutVars>
      </dgm:prSet>
      <dgm:spPr/>
    </dgm:pt>
    <dgm:pt modelId="{ED07746D-F802-014E-9955-A13E4975884C}" type="pres">
      <dgm:prSet presAssocID="{C024535F-39AC-E54C-AD88-309E0230CD7C}" presName="level3hierChild" presStyleCnt="0"/>
      <dgm:spPr/>
    </dgm:pt>
    <dgm:pt modelId="{E2283966-7B72-EA40-A356-D5708F3E96A2}" type="pres">
      <dgm:prSet presAssocID="{824D21D0-87CB-124C-90C2-11BD880ABD77}" presName="conn2-1" presStyleLbl="parChTrans1D2" presStyleIdx="3" presStyleCnt="4"/>
      <dgm:spPr/>
    </dgm:pt>
    <dgm:pt modelId="{68931F5D-3624-F446-A21B-072A7DB807C8}" type="pres">
      <dgm:prSet presAssocID="{824D21D0-87CB-124C-90C2-11BD880ABD77}" presName="connTx" presStyleLbl="parChTrans1D2" presStyleIdx="3" presStyleCnt="4"/>
      <dgm:spPr/>
    </dgm:pt>
    <dgm:pt modelId="{47243721-C911-B640-93E2-866D098453D3}" type="pres">
      <dgm:prSet presAssocID="{E7D9F564-26DE-C148-836F-E7BDDAF27F02}" presName="root2" presStyleCnt="0"/>
      <dgm:spPr/>
    </dgm:pt>
    <dgm:pt modelId="{160775F0-1FB5-9341-BD66-DDC744163B9A}" type="pres">
      <dgm:prSet presAssocID="{E7D9F564-26DE-C148-836F-E7BDDAF27F02}" presName="LevelTwoTextNode" presStyleLbl="node2" presStyleIdx="3" presStyleCnt="4">
        <dgm:presLayoutVars>
          <dgm:chPref val="3"/>
        </dgm:presLayoutVars>
      </dgm:prSet>
      <dgm:spPr/>
    </dgm:pt>
    <dgm:pt modelId="{EC6ABA76-6A17-C246-8722-6FADF7A627CF}" type="pres">
      <dgm:prSet presAssocID="{E7D9F564-26DE-C148-836F-E7BDDAF27F02}" presName="level3hierChild" presStyleCnt="0"/>
      <dgm:spPr/>
    </dgm:pt>
  </dgm:ptLst>
  <dgm:cxnLst>
    <dgm:cxn modelId="{3A97870B-EF4D-5843-AB68-09E8C241F1B6}" type="presOf" srcId="{B3F81749-34A0-0248-8EBF-1F0F64E25996}" destId="{EDF95778-B855-5D43-A000-0EA897786E4A}" srcOrd="0" destOrd="0" presId="urn:microsoft.com/office/officeart/2005/8/layout/hierarchy2"/>
    <dgm:cxn modelId="{A7350910-DF81-9343-B141-3F030D4497B8}" type="presOf" srcId="{824D21D0-87CB-124C-90C2-11BD880ABD77}" destId="{68931F5D-3624-F446-A21B-072A7DB807C8}" srcOrd="1" destOrd="0" presId="urn:microsoft.com/office/officeart/2005/8/layout/hierarchy2"/>
    <dgm:cxn modelId="{7ECA3B15-A4E4-9B49-B21D-8C2E39F7339B}" type="presOf" srcId="{C3459EAD-3D85-D749-A4E8-75F67BBAB3E7}" destId="{3BA818BF-0356-F642-97B9-37FED2FA5C9C}" srcOrd="0" destOrd="0" presId="urn:microsoft.com/office/officeart/2005/8/layout/hierarchy2"/>
    <dgm:cxn modelId="{DD369B1E-7871-FE48-BEE5-33EE71EF8A2C}" srcId="{B3F81749-34A0-0248-8EBF-1F0F64E25996}" destId="{E7D9F564-26DE-C148-836F-E7BDDAF27F02}" srcOrd="3" destOrd="0" parTransId="{824D21D0-87CB-124C-90C2-11BD880ABD77}" sibTransId="{DB559D90-3B9E-C04D-9061-930D0D869643}"/>
    <dgm:cxn modelId="{E41AF32C-F468-4C4F-8AE4-0606B9AD3A02}" type="presOf" srcId="{E7D9F564-26DE-C148-836F-E7BDDAF27F02}" destId="{160775F0-1FB5-9341-BD66-DDC744163B9A}" srcOrd="0" destOrd="0" presId="urn:microsoft.com/office/officeart/2005/8/layout/hierarchy2"/>
    <dgm:cxn modelId="{87AB3530-38FD-4D49-84D9-80365182B9C1}" type="presOf" srcId="{61E82253-2B8F-5240-8533-B26646617BDB}" destId="{249E1ADF-0065-684E-9595-9B0EA4843C7C}" srcOrd="0" destOrd="0" presId="urn:microsoft.com/office/officeart/2005/8/layout/hierarchy2"/>
    <dgm:cxn modelId="{3ED12431-F551-2941-8AB9-49E001F0E41A}" srcId="{6E75FFDD-732D-8549-BCA9-1E4F019FE98E}" destId="{B3F81749-34A0-0248-8EBF-1F0F64E25996}" srcOrd="0" destOrd="0" parTransId="{A98022F5-4AA0-1340-863D-085F48EAE84C}" sibTransId="{3D33F5EB-1839-1548-83D2-543E545007D2}"/>
    <dgm:cxn modelId="{DA25133C-2AF2-2A40-BB30-8603E1CB18E7}" type="presOf" srcId="{5B7D021E-1C0C-5F4A-AA99-9EDAD96B382B}" destId="{88952D94-D635-D948-BC93-8CA1B34C1B49}" srcOrd="1" destOrd="0" presId="urn:microsoft.com/office/officeart/2005/8/layout/hierarchy2"/>
    <dgm:cxn modelId="{F165CE3E-1EA7-9D42-B8B5-487CD11B5C51}" type="presOf" srcId="{61E82253-2B8F-5240-8533-B26646617BDB}" destId="{B211E79A-3F9E-B148-A471-730455DC9EFF}" srcOrd="1" destOrd="0" presId="urn:microsoft.com/office/officeart/2005/8/layout/hierarchy2"/>
    <dgm:cxn modelId="{AC5C2949-6CC5-1B41-AE48-FE6C49A666E3}" srcId="{B3F81749-34A0-0248-8EBF-1F0F64E25996}" destId="{80988C86-C7BB-0549-96CC-20206BE2BCEE}" srcOrd="1" destOrd="0" parTransId="{094090A2-9745-D84D-9752-914B05981D46}" sibTransId="{A7AC5B4F-1CB7-CD4B-A169-8F590D6E7295}"/>
    <dgm:cxn modelId="{AB611351-0A6A-344B-8F5F-137E73EED828}" type="presOf" srcId="{80988C86-C7BB-0549-96CC-20206BE2BCEE}" destId="{0A4B423D-2675-984B-86B5-EF3BDD2ACE81}" srcOrd="0" destOrd="0" presId="urn:microsoft.com/office/officeart/2005/8/layout/hierarchy2"/>
    <dgm:cxn modelId="{2FC05C85-99A8-B440-87B1-F805FFCEE68E}" type="presOf" srcId="{824D21D0-87CB-124C-90C2-11BD880ABD77}" destId="{E2283966-7B72-EA40-A356-D5708F3E96A2}" srcOrd="0" destOrd="0" presId="urn:microsoft.com/office/officeart/2005/8/layout/hierarchy2"/>
    <dgm:cxn modelId="{90D432A8-C33E-A542-BFCC-C7E5699D418A}" type="presOf" srcId="{C024535F-39AC-E54C-AD88-309E0230CD7C}" destId="{274019A7-ED2A-B647-BBFE-24F302F8A528}" srcOrd="0" destOrd="0" presId="urn:microsoft.com/office/officeart/2005/8/layout/hierarchy2"/>
    <dgm:cxn modelId="{F51A08C0-D8F3-D342-A698-ED559476809E}" type="presOf" srcId="{094090A2-9745-D84D-9752-914B05981D46}" destId="{C62232A3-0539-0E4D-A61E-BC45A840F547}" srcOrd="0" destOrd="0" presId="urn:microsoft.com/office/officeart/2005/8/layout/hierarchy2"/>
    <dgm:cxn modelId="{96E46EC3-2200-AE46-B3AD-9343BE9D3B4E}" type="presOf" srcId="{094090A2-9745-D84D-9752-914B05981D46}" destId="{5D1CC116-4A50-8B4C-9F7F-93BD5D054142}" srcOrd="1" destOrd="0" presId="urn:microsoft.com/office/officeart/2005/8/layout/hierarchy2"/>
    <dgm:cxn modelId="{165D2CE9-9ABE-FA48-866E-23611FF1DFAB}" srcId="{B3F81749-34A0-0248-8EBF-1F0F64E25996}" destId="{C024535F-39AC-E54C-AD88-309E0230CD7C}" srcOrd="2" destOrd="0" parTransId="{5B7D021E-1C0C-5F4A-AA99-9EDAD96B382B}" sibTransId="{FDD9C0DA-32CE-5749-9F3B-E93AB7343BB8}"/>
    <dgm:cxn modelId="{EF01E4F0-4FFF-644B-AA25-8A6FCBD1AA8A}" type="presOf" srcId="{5B7D021E-1C0C-5F4A-AA99-9EDAD96B382B}" destId="{DD8A7E1C-DD2A-7C46-AFB7-366BF2CFEBB2}" srcOrd="0" destOrd="0" presId="urn:microsoft.com/office/officeart/2005/8/layout/hierarchy2"/>
    <dgm:cxn modelId="{9B6571F1-82E9-5C40-879D-815FCECEC540}" type="presOf" srcId="{6E75FFDD-732D-8549-BCA9-1E4F019FE98E}" destId="{64CE7252-29B9-4B48-A7E5-930E962FB892}" srcOrd="0" destOrd="0" presId="urn:microsoft.com/office/officeart/2005/8/layout/hierarchy2"/>
    <dgm:cxn modelId="{D70B96FA-D0F9-1644-AA2D-7BC7FF849F4E}" srcId="{B3F81749-34A0-0248-8EBF-1F0F64E25996}" destId="{C3459EAD-3D85-D749-A4E8-75F67BBAB3E7}" srcOrd="0" destOrd="0" parTransId="{61E82253-2B8F-5240-8533-B26646617BDB}" sibTransId="{224DA9E7-A53F-034A-9355-068D7ED39C2B}"/>
    <dgm:cxn modelId="{415C1C12-5C32-7D49-9632-C369096B8F44}" type="presParOf" srcId="{64CE7252-29B9-4B48-A7E5-930E962FB892}" destId="{940B198A-E5C4-1F43-A0F5-D174E5463EEE}" srcOrd="0" destOrd="0" presId="urn:microsoft.com/office/officeart/2005/8/layout/hierarchy2"/>
    <dgm:cxn modelId="{6B3754DA-F5EB-AF43-819D-F6FAA264739D}" type="presParOf" srcId="{940B198A-E5C4-1F43-A0F5-D174E5463EEE}" destId="{EDF95778-B855-5D43-A000-0EA897786E4A}" srcOrd="0" destOrd="0" presId="urn:microsoft.com/office/officeart/2005/8/layout/hierarchy2"/>
    <dgm:cxn modelId="{88A6C765-F8B9-0742-9CD3-CDDCEEFE0A13}" type="presParOf" srcId="{940B198A-E5C4-1F43-A0F5-D174E5463EEE}" destId="{99EDF6CD-649B-3E4D-8921-977D6DC9B7AF}" srcOrd="1" destOrd="0" presId="urn:microsoft.com/office/officeart/2005/8/layout/hierarchy2"/>
    <dgm:cxn modelId="{8E0F7DBE-E3EC-0A4B-8127-1A8569ADB61C}" type="presParOf" srcId="{99EDF6CD-649B-3E4D-8921-977D6DC9B7AF}" destId="{249E1ADF-0065-684E-9595-9B0EA4843C7C}" srcOrd="0" destOrd="0" presId="urn:microsoft.com/office/officeart/2005/8/layout/hierarchy2"/>
    <dgm:cxn modelId="{963F49FC-AB63-8346-BB51-4563C0A4A6B2}" type="presParOf" srcId="{249E1ADF-0065-684E-9595-9B0EA4843C7C}" destId="{B211E79A-3F9E-B148-A471-730455DC9EFF}" srcOrd="0" destOrd="0" presId="urn:microsoft.com/office/officeart/2005/8/layout/hierarchy2"/>
    <dgm:cxn modelId="{0C5F0761-B63F-ED41-BF4D-4310FBBEDC0F}" type="presParOf" srcId="{99EDF6CD-649B-3E4D-8921-977D6DC9B7AF}" destId="{A2EDDE85-689F-5947-A4B4-0E86CAFBD903}" srcOrd="1" destOrd="0" presId="urn:microsoft.com/office/officeart/2005/8/layout/hierarchy2"/>
    <dgm:cxn modelId="{F8FEF964-E3DA-E540-A126-E9E714C34A6B}" type="presParOf" srcId="{A2EDDE85-689F-5947-A4B4-0E86CAFBD903}" destId="{3BA818BF-0356-F642-97B9-37FED2FA5C9C}" srcOrd="0" destOrd="0" presId="urn:microsoft.com/office/officeart/2005/8/layout/hierarchy2"/>
    <dgm:cxn modelId="{09EA772D-D0DC-A540-BFCD-0CE733483303}" type="presParOf" srcId="{A2EDDE85-689F-5947-A4B4-0E86CAFBD903}" destId="{DF416BFB-5287-D841-9685-2BD4A21C537C}" srcOrd="1" destOrd="0" presId="urn:microsoft.com/office/officeart/2005/8/layout/hierarchy2"/>
    <dgm:cxn modelId="{FD5C31C2-2C02-BB4C-A2BB-EA78E7269783}" type="presParOf" srcId="{99EDF6CD-649B-3E4D-8921-977D6DC9B7AF}" destId="{C62232A3-0539-0E4D-A61E-BC45A840F547}" srcOrd="2" destOrd="0" presId="urn:microsoft.com/office/officeart/2005/8/layout/hierarchy2"/>
    <dgm:cxn modelId="{425C2918-D6FE-3245-9F4C-F56909496F84}" type="presParOf" srcId="{C62232A3-0539-0E4D-A61E-BC45A840F547}" destId="{5D1CC116-4A50-8B4C-9F7F-93BD5D054142}" srcOrd="0" destOrd="0" presId="urn:microsoft.com/office/officeart/2005/8/layout/hierarchy2"/>
    <dgm:cxn modelId="{211144CB-9465-E84A-9213-04CD57D6BBCC}" type="presParOf" srcId="{99EDF6CD-649B-3E4D-8921-977D6DC9B7AF}" destId="{1B19ADE6-E789-4348-9D0F-438FD079917A}" srcOrd="3" destOrd="0" presId="urn:microsoft.com/office/officeart/2005/8/layout/hierarchy2"/>
    <dgm:cxn modelId="{E03851D9-2486-E644-B608-E028A3734AF3}" type="presParOf" srcId="{1B19ADE6-E789-4348-9D0F-438FD079917A}" destId="{0A4B423D-2675-984B-86B5-EF3BDD2ACE81}" srcOrd="0" destOrd="0" presId="urn:microsoft.com/office/officeart/2005/8/layout/hierarchy2"/>
    <dgm:cxn modelId="{C168634E-126E-A24E-AFFB-9946FF2ED3AA}" type="presParOf" srcId="{1B19ADE6-E789-4348-9D0F-438FD079917A}" destId="{8C2F853A-24CD-3E47-A32A-264032F6A0EF}" srcOrd="1" destOrd="0" presId="urn:microsoft.com/office/officeart/2005/8/layout/hierarchy2"/>
    <dgm:cxn modelId="{8FB554B5-9F8E-4A45-851A-37B89CC1881A}" type="presParOf" srcId="{99EDF6CD-649B-3E4D-8921-977D6DC9B7AF}" destId="{DD8A7E1C-DD2A-7C46-AFB7-366BF2CFEBB2}" srcOrd="4" destOrd="0" presId="urn:microsoft.com/office/officeart/2005/8/layout/hierarchy2"/>
    <dgm:cxn modelId="{A64EA701-74E7-0745-B694-A327353579D9}" type="presParOf" srcId="{DD8A7E1C-DD2A-7C46-AFB7-366BF2CFEBB2}" destId="{88952D94-D635-D948-BC93-8CA1B34C1B49}" srcOrd="0" destOrd="0" presId="urn:microsoft.com/office/officeart/2005/8/layout/hierarchy2"/>
    <dgm:cxn modelId="{E1C8B61F-E2CE-564F-BE2C-3A5F9D6C1C94}" type="presParOf" srcId="{99EDF6CD-649B-3E4D-8921-977D6DC9B7AF}" destId="{BD110FA6-FC48-0645-B728-0A78A382BE4B}" srcOrd="5" destOrd="0" presId="urn:microsoft.com/office/officeart/2005/8/layout/hierarchy2"/>
    <dgm:cxn modelId="{73F9FA17-A4D6-0C42-9C73-25EEE5C58A2A}" type="presParOf" srcId="{BD110FA6-FC48-0645-B728-0A78A382BE4B}" destId="{274019A7-ED2A-B647-BBFE-24F302F8A528}" srcOrd="0" destOrd="0" presId="urn:microsoft.com/office/officeart/2005/8/layout/hierarchy2"/>
    <dgm:cxn modelId="{52CED904-26BC-6F4C-9F54-A684FBE40F24}" type="presParOf" srcId="{BD110FA6-FC48-0645-B728-0A78A382BE4B}" destId="{ED07746D-F802-014E-9955-A13E4975884C}" srcOrd="1" destOrd="0" presId="urn:microsoft.com/office/officeart/2005/8/layout/hierarchy2"/>
    <dgm:cxn modelId="{B5D3690D-7435-7B44-AE9D-130472BC0091}" type="presParOf" srcId="{99EDF6CD-649B-3E4D-8921-977D6DC9B7AF}" destId="{E2283966-7B72-EA40-A356-D5708F3E96A2}" srcOrd="6" destOrd="0" presId="urn:microsoft.com/office/officeart/2005/8/layout/hierarchy2"/>
    <dgm:cxn modelId="{0F3D2A36-A738-9B48-B1F9-39BBA0DBE18D}" type="presParOf" srcId="{E2283966-7B72-EA40-A356-D5708F3E96A2}" destId="{68931F5D-3624-F446-A21B-072A7DB807C8}" srcOrd="0" destOrd="0" presId="urn:microsoft.com/office/officeart/2005/8/layout/hierarchy2"/>
    <dgm:cxn modelId="{13A42A0A-8787-7045-9110-6EBA049CF5FF}" type="presParOf" srcId="{99EDF6CD-649B-3E4D-8921-977D6DC9B7AF}" destId="{47243721-C911-B640-93E2-866D098453D3}" srcOrd="7" destOrd="0" presId="urn:microsoft.com/office/officeart/2005/8/layout/hierarchy2"/>
    <dgm:cxn modelId="{C782E9A2-F228-CE44-B25E-FE7123AED90F}" type="presParOf" srcId="{47243721-C911-B640-93E2-866D098453D3}" destId="{160775F0-1FB5-9341-BD66-DDC744163B9A}" srcOrd="0" destOrd="0" presId="urn:microsoft.com/office/officeart/2005/8/layout/hierarchy2"/>
    <dgm:cxn modelId="{6111C17F-9C50-2140-8B0D-C7EAE9CD5DF3}" type="presParOf" srcId="{47243721-C911-B640-93E2-866D098453D3}" destId="{EC6ABA76-6A17-C246-8722-6FADF7A627C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75FFDD-732D-8549-BCA9-1E4F019FE98E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3F81749-34A0-0248-8EBF-1F0F64E25996}">
      <dgm:prSet phldrT="[Texte]"/>
      <dgm:spPr/>
      <dgm:t>
        <a:bodyPr/>
        <a:lstStyle/>
        <a:p>
          <a:r>
            <a:rPr lang="en-GB" noProof="0" dirty="0"/>
            <a:t>Chip design</a:t>
          </a:r>
        </a:p>
      </dgm:t>
    </dgm:pt>
    <dgm:pt modelId="{A98022F5-4AA0-1340-863D-085F48EAE84C}" type="parTrans" cxnId="{3ED12431-F551-2941-8AB9-49E001F0E41A}">
      <dgm:prSet/>
      <dgm:spPr/>
      <dgm:t>
        <a:bodyPr/>
        <a:lstStyle/>
        <a:p>
          <a:endParaRPr lang="en-GB" noProof="0" dirty="0"/>
        </a:p>
      </dgm:t>
    </dgm:pt>
    <dgm:pt modelId="{3D33F5EB-1839-1548-83D2-543E545007D2}" type="sibTrans" cxnId="{3ED12431-F551-2941-8AB9-49E001F0E41A}">
      <dgm:prSet/>
      <dgm:spPr/>
      <dgm:t>
        <a:bodyPr/>
        <a:lstStyle/>
        <a:p>
          <a:endParaRPr lang="en-GB" noProof="0" dirty="0"/>
        </a:p>
      </dgm:t>
    </dgm:pt>
    <dgm:pt modelId="{C3459EAD-3D85-D749-A4E8-75F67BBAB3E7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Pitch</a:t>
          </a:r>
        </a:p>
      </dgm:t>
    </dgm:pt>
    <dgm:pt modelId="{61E82253-2B8F-5240-8533-B26646617BDB}" type="parTrans" cxnId="{D70B96FA-D0F9-1644-AA2D-7BC7FF849F4E}">
      <dgm:prSet/>
      <dgm:spPr/>
      <dgm:t>
        <a:bodyPr/>
        <a:lstStyle/>
        <a:p>
          <a:endParaRPr lang="en-GB" noProof="0" dirty="0"/>
        </a:p>
      </dgm:t>
    </dgm:pt>
    <dgm:pt modelId="{224DA9E7-A53F-034A-9355-068D7ED39C2B}" type="sibTrans" cxnId="{D70B96FA-D0F9-1644-AA2D-7BC7FF849F4E}">
      <dgm:prSet/>
      <dgm:spPr/>
      <dgm:t>
        <a:bodyPr/>
        <a:lstStyle/>
        <a:p>
          <a:endParaRPr lang="en-GB" noProof="0" dirty="0"/>
        </a:p>
      </dgm:t>
    </dgm:pt>
    <dgm:pt modelId="{80988C86-C7BB-0549-96CC-20206BE2BCEE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Size/geometry</a:t>
          </a:r>
        </a:p>
      </dgm:t>
    </dgm:pt>
    <dgm:pt modelId="{094090A2-9745-D84D-9752-914B05981D46}" type="parTrans" cxnId="{AC5C2949-6CC5-1B41-AE48-FE6C49A666E3}">
      <dgm:prSet/>
      <dgm:spPr/>
      <dgm:t>
        <a:bodyPr/>
        <a:lstStyle/>
        <a:p>
          <a:endParaRPr lang="en-GB" noProof="0" dirty="0"/>
        </a:p>
      </dgm:t>
    </dgm:pt>
    <dgm:pt modelId="{A7AC5B4F-1CB7-CD4B-A169-8F590D6E7295}" type="sibTrans" cxnId="{AC5C2949-6CC5-1B41-AE48-FE6C49A666E3}">
      <dgm:prSet/>
      <dgm:spPr/>
      <dgm:t>
        <a:bodyPr/>
        <a:lstStyle/>
        <a:p>
          <a:endParaRPr lang="en-GB" noProof="0" dirty="0"/>
        </a:p>
      </dgm:t>
    </dgm:pt>
    <dgm:pt modelId="{C024535F-39AC-E54C-AD88-309E0230CD7C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digitization</a:t>
          </a:r>
        </a:p>
      </dgm:t>
    </dgm:pt>
    <dgm:pt modelId="{5B7D021E-1C0C-5F4A-AA99-9EDAD96B382B}" type="parTrans" cxnId="{165D2CE9-9ABE-FA48-866E-23611FF1DFAB}">
      <dgm:prSet/>
      <dgm:spPr/>
      <dgm:t>
        <a:bodyPr/>
        <a:lstStyle/>
        <a:p>
          <a:endParaRPr lang="en-GB" noProof="0" dirty="0"/>
        </a:p>
      </dgm:t>
    </dgm:pt>
    <dgm:pt modelId="{FDD9C0DA-32CE-5749-9F3B-E93AB7343BB8}" type="sibTrans" cxnId="{165D2CE9-9ABE-FA48-866E-23611FF1DFAB}">
      <dgm:prSet/>
      <dgm:spPr/>
      <dgm:t>
        <a:bodyPr/>
        <a:lstStyle/>
        <a:p>
          <a:endParaRPr lang="en-GB" noProof="0" dirty="0"/>
        </a:p>
      </dgm:t>
    </dgm:pt>
    <dgm:pt modelId="{C4062966-FBBF-D840-90EE-998D87A3DA33}">
      <dgm:prSet/>
      <dgm:spPr>
        <a:solidFill>
          <a:srgbClr val="00B0F0"/>
        </a:solidFill>
      </dgm:spPr>
      <dgm:t>
        <a:bodyPr/>
        <a:lstStyle/>
        <a:p>
          <a:r>
            <a:rPr lang="en-GB" noProof="0" dirty="0"/>
            <a:t>Readout speed/timing</a:t>
          </a:r>
        </a:p>
      </dgm:t>
    </dgm:pt>
    <dgm:pt modelId="{A34B9E67-ED14-3B4F-82F1-1FD94380CAAB}" type="parTrans" cxnId="{561CC836-7398-4E4B-8A68-DF810A4D6755}">
      <dgm:prSet/>
      <dgm:spPr/>
      <dgm:t>
        <a:bodyPr/>
        <a:lstStyle/>
        <a:p>
          <a:endParaRPr lang="en-GB" noProof="0" dirty="0"/>
        </a:p>
      </dgm:t>
    </dgm:pt>
    <dgm:pt modelId="{D3CC457F-AAA4-F848-A30B-4F09BD6E33E0}" type="sibTrans" cxnId="{561CC836-7398-4E4B-8A68-DF810A4D6755}">
      <dgm:prSet/>
      <dgm:spPr/>
      <dgm:t>
        <a:bodyPr/>
        <a:lstStyle/>
        <a:p>
          <a:endParaRPr lang="en-GB" noProof="0" dirty="0"/>
        </a:p>
      </dgm:t>
    </dgm:pt>
    <dgm:pt modelId="{64CE7252-29B9-4B48-A7E5-930E962FB892}" type="pres">
      <dgm:prSet presAssocID="{6E75FFDD-732D-8549-BCA9-1E4F019FE98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0B198A-E5C4-1F43-A0F5-D174E5463EEE}" type="pres">
      <dgm:prSet presAssocID="{B3F81749-34A0-0248-8EBF-1F0F64E25996}" presName="root1" presStyleCnt="0"/>
      <dgm:spPr/>
    </dgm:pt>
    <dgm:pt modelId="{EDF95778-B855-5D43-A000-0EA897786E4A}" type="pres">
      <dgm:prSet presAssocID="{B3F81749-34A0-0248-8EBF-1F0F64E25996}" presName="LevelOneTextNode" presStyleLbl="node0" presStyleIdx="0" presStyleCnt="1">
        <dgm:presLayoutVars>
          <dgm:chPref val="3"/>
        </dgm:presLayoutVars>
      </dgm:prSet>
      <dgm:spPr/>
    </dgm:pt>
    <dgm:pt modelId="{99EDF6CD-649B-3E4D-8921-977D6DC9B7AF}" type="pres">
      <dgm:prSet presAssocID="{B3F81749-34A0-0248-8EBF-1F0F64E25996}" presName="level2hierChild" presStyleCnt="0"/>
      <dgm:spPr/>
    </dgm:pt>
    <dgm:pt modelId="{249E1ADF-0065-684E-9595-9B0EA4843C7C}" type="pres">
      <dgm:prSet presAssocID="{61E82253-2B8F-5240-8533-B26646617BDB}" presName="conn2-1" presStyleLbl="parChTrans1D2" presStyleIdx="0" presStyleCnt="4"/>
      <dgm:spPr/>
    </dgm:pt>
    <dgm:pt modelId="{B211E79A-3F9E-B148-A471-730455DC9EFF}" type="pres">
      <dgm:prSet presAssocID="{61E82253-2B8F-5240-8533-B26646617BDB}" presName="connTx" presStyleLbl="parChTrans1D2" presStyleIdx="0" presStyleCnt="4"/>
      <dgm:spPr/>
    </dgm:pt>
    <dgm:pt modelId="{A2EDDE85-689F-5947-A4B4-0E86CAFBD903}" type="pres">
      <dgm:prSet presAssocID="{C3459EAD-3D85-D749-A4E8-75F67BBAB3E7}" presName="root2" presStyleCnt="0"/>
      <dgm:spPr/>
    </dgm:pt>
    <dgm:pt modelId="{3BA818BF-0356-F642-97B9-37FED2FA5C9C}" type="pres">
      <dgm:prSet presAssocID="{C3459EAD-3D85-D749-A4E8-75F67BBAB3E7}" presName="LevelTwoTextNode" presStyleLbl="node2" presStyleIdx="0" presStyleCnt="4">
        <dgm:presLayoutVars>
          <dgm:chPref val="3"/>
        </dgm:presLayoutVars>
      </dgm:prSet>
      <dgm:spPr/>
    </dgm:pt>
    <dgm:pt modelId="{DF416BFB-5287-D841-9685-2BD4A21C537C}" type="pres">
      <dgm:prSet presAssocID="{C3459EAD-3D85-D749-A4E8-75F67BBAB3E7}" presName="level3hierChild" presStyleCnt="0"/>
      <dgm:spPr/>
    </dgm:pt>
    <dgm:pt modelId="{C62232A3-0539-0E4D-A61E-BC45A840F547}" type="pres">
      <dgm:prSet presAssocID="{094090A2-9745-D84D-9752-914B05981D46}" presName="conn2-1" presStyleLbl="parChTrans1D2" presStyleIdx="1" presStyleCnt="4"/>
      <dgm:spPr/>
    </dgm:pt>
    <dgm:pt modelId="{5D1CC116-4A50-8B4C-9F7F-93BD5D054142}" type="pres">
      <dgm:prSet presAssocID="{094090A2-9745-D84D-9752-914B05981D46}" presName="connTx" presStyleLbl="parChTrans1D2" presStyleIdx="1" presStyleCnt="4"/>
      <dgm:spPr/>
    </dgm:pt>
    <dgm:pt modelId="{1B19ADE6-E789-4348-9D0F-438FD079917A}" type="pres">
      <dgm:prSet presAssocID="{80988C86-C7BB-0549-96CC-20206BE2BCEE}" presName="root2" presStyleCnt="0"/>
      <dgm:spPr/>
    </dgm:pt>
    <dgm:pt modelId="{0A4B423D-2675-984B-86B5-EF3BDD2ACE81}" type="pres">
      <dgm:prSet presAssocID="{80988C86-C7BB-0549-96CC-20206BE2BCEE}" presName="LevelTwoTextNode" presStyleLbl="node2" presStyleIdx="1" presStyleCnt="4">
        <dgm:presLayoutVars>
          <dgm:chPref val="3"/>
        </dgm:presLayoutVars>
      </dgm:prSet>
      <dgm:spPr/>
    </dgm:pt>
    <dgm:pt modelId="{8C2F853A-24CD-3E47-A32A-264032F6A0EF}" type="pres">
      <dgm:prSet presAssocID="{80988C86-C7BB-0549-96CC-20206BE2BCEE}" presName="level3hierChild" presStyleCnt="0"/>
      <dgm:spPr/>
    </dgm:pt>
    <dgm:pt modelId="{DD8A7E1C-DD2A-7C46-AFB7-366BF2CFEBB2}" type="pres">
      <dgm:prSet presAssocID="{5B7D021E-1C0C-5F4A-AA99-9EDAD96B382B}" presName="conn2-1" presStyleLbl="parChTrans1D2" presStyleIdx="2" presStyleCnt="4"/>
      <dgm:spPr/>
    </dgm:pt>
    <dgm:pt modelId="{88952D94-D635-D948-BC93-8CA1B34C1B49}" type="pres">
      <dgm:prSet presAssocID="{5B7D021E-1C0C-5F4A-AA99-9EDAD96B382B}" presName="connTx" presStyleLbl="parChTrans1D2" presStyleIdx="2" presStyleCnt="4"/>
      <dgm:spPr/>
    </dgm:pt>
    <dgm:pt modelId="{BD110FA6-FC48-0645-B728-0A78A382BE4B}" type="pres">
      <dgm:prSet presAssocID="{C024535F-39AC-E54C-AD88-309E0230CD7C}" presName="root2" presStyleCnt="0"/>
      <dgm:spPr/>
    </dgm:pt>
    <dgm:pt modelId="{274019A7-ED2A-B647-BBFE-24F302F8A528}" type="pres">
      <dgm:prSet presAssocID="{C024535F-39AC-E54C-AD88-309E0230CD7C}" presName="LevelTwoTextNode" presStyleLbl="node2" presStyleIdx="2" presStyleCnt="4">
        <dgm:presLayoutVars>
          <dgm:chPref val="3"/>
        </dgm:presLayoutVars>
      </dgm:prSet>
      <dgm:spPr/>
    </dgm:pt>
    <dgm:pt modelId="{ED07746D-F802-014E-9955-A13E4975884C}" type="pres">
      <dgm:prSet presAssocID="{C024535F-39AC-E54C-AD88-309E0230CD7C}" presName="level3hierChild" presStyleCnt="0"/>
      <dgm:spPr/>
    </dgm:pt>
    <dgm:pt modelId="{7FFE7B3D-1BB3-DB44-AC7E-C300194F3D29}" type="pres">
      <dgm:prSet presAssocID="{A34B9E67-ED14-3B4F-82F1-1FD94380CAAB}" presName="conn2-1" presStyleLbl="parChTrans1D2" presStyleIdx="3" presStyleCnt="4"/>
      <dgm:spPr/>
    </dgm:pt>
    <dgm:pt modelId="{FA99A70E-8F46-A64C-8602-CBDD2E83875A}" type="pres">
      <dgm:prSet presAssocID="{A34B9E67-ED14-3B4F-82F1-1FD94380CAAB}" presName="connTx" presStyleLbl="parChTrans1D2" presStyleIdx="3" presStyleCnt="4"/>
      <dgm:spPr/>
    </dgm:pt>
    <dgm:pt modelId="{7EEC014E-0976-E245-BE93-ABF2AE9B2A69}" type="pres">
      <dgm:prSet presAssocID="{C4062966-FBBF-D840-90EE-998D87A3DA33}" presName="root2" presStyleCnt="0"/>
      <dgm:spPr/>
    </dgm:pt>
    <dgm:pt modelId="{343E03A0-1976-A54A-A128-984AB5257DA9}" type="pres">
      <dgm:prSet presAssocID="{C4062966-FBBF-D840-90EE-998D87A3DA33}" presName="LevelTwoTextNode" presStyleLbl="node2" presStyleIdx="3" presStyleCnt="4">
        <dgm:presLayoutVars>
          <dgm:chPref val="3"/>
        </dgm:presLayoutVars>
      </dgm:prSet>
      <dgm:spPr/>
    </dgm:pt>
    <dgm:pt modelId="{FAAA26A4-EA8B-6C49-BD25-A030634780FD}" type="pres">
      <dgm:prSet presAssocID="{C4062966-FBBF-D840-90EE-998D87A3DA33}" presName="level3hierChild" presStyleCnt="0"/>
      <dgm:spPr/>
    </dgm:pt>
  </dgm:ptLst>
  <dgm:cxnLst>
    <dgm:cxn modelId="{E928C425-1E5D-0447-B8DE-6ED527003D17}" type="presOf" srcId="{80988C86-C7BB-0549-96CC-20206BE2BCEE}" destId="{0A4B423D-2675-984B-86B5-EF3BDD2ACE81}" srcOrd="0" destOrd="0" presId="urn:microsoft.com/office/officeart/2005/8/layout/hierarchy2"/>
    <dgm:cxn modelId="{23A64D2E-1E7E-7B41-B14A-6644EEF12241}" type="presOf" srcId="{A34B9E67-ED14-3B4F-82F1-1FD94380CAAB}" destId="{7FFE7B3D-1BB3-DB44-AC7E-C300194F3D29}" srcOrd="0" destOrd="0" presId="urn:microsoft.com/office/officeart/2005/8/layout/hierarchy2"/>
    <dgm:cxn modelId="{3ED12431-F551-2941-8AB9-49E001F0E41A}" srcId="{6E75FFDD-732D-8549-BCA9-1E4F019FE98E}" destId="{B3F81749-34A0-0248-8EBF-1F0F64E25996}" srcOrd="0" destOrd="0" parTransId="{A98022F5-4AA0-1340-863D-085F48EAE84C}" sibTransId="{3D33F5EB-1839-1548-83D2-543E545007D2}"/>
    <dgm:cxn modelId="{BC4A6536-3279-9942-8D4E-1845F3A31E0E}" type="presOf" srcId="{B3F81749-34A0-0248-8EBF-1F0F64E25996}" destId="{EDF95778-B855-5D43-A000-0EA897786E4A}" srcOrd="0" destOrd="0" presId="urn:microsoft.com/office/officeart/2005/8/layout/hierarchy2"/>
    <dgm:cxn modelId="{561CC836-7398-4E4B-8A68-DF810A4D6755}" srcId="{B3F81749-34A0-0248-8EBF-1F0F64E25996}" destId="{C4062966-FBBF-D840-90EE-998D87A3DA33}" srcOrd="3" destOrd="0" parTransId="{A34B9E67-ED14-3B4F-82F1-1FD94380CAAB}" sibTransId="{D3CC457F-AAA4-F848-A30B-4F09BD6E33E0}"/>
    <dgm:cxn modelId="{AC5C2949-6CC5-1B41-AE48-FE6C49A666E3}" srcId="{B3F81749-34A0-0248-8EBF-1F0F64E25996}" destId="{80988C86-C7BB-0549-96CC-20206BE2BCEE}" srcOrd="1" destOrd="0" parTransId="{094090A2-9745-D84D-9752-914B05981D46}" sibTransId="{A7AC5B4F-1CB7-CD4B-A169-8F590D6E7295}"/>
    <dgm:cxn modelId="{A1285650-C709-7845-A2F7-84C2CF994675}" type="presOf" srcId="{61E82253-2B8F-5240-8533-B26646617BDB}" destId="{249E1ADF-0065-684E-9595-9B0EA4843C7C}" srcOrd="0" destOrd="0" presId="urn:microsoft.com/office/officeart/2005/8/layout/hierarchy2"/>
    <dgm:cxn modelId="{D8CFF28F-7907-BB4D-A373-97094F4A3FB6}" type="presOf" srcId="{C3459EAD-3D85-D749-A4E8-75F67BBAB3E7}" destId="{3BA818BF-0356-F642-97B9-37FED2FA5C9C}" srcOrd="0" destOrd="0" presId="urn:microsoft.com/office/officeart/2005/8/layout/hierarchy2"/>
    <dgm:cxn modelId="{94A70890-8E15-894A-96FE-672666A89B8D}" type="presOf" srcId="{C4062966-FBBF-D840-90EE-998D87A3DA33}" destId="{343E03A0-1976-A54A-A128-984AB5257DA9}" srcOrd="0" destOrd="0" presId="urn:microsoft.com/office/officeart/2005/8/layout/hierarchy2"/>
    <dgm:cxn modelId="{0FC81390-C8FD-7A49-A9B9-1EC6645DCB6D}" type="presOf" srcId="{C024535F-39AC-E54C-AD88-309E0230CD7C}" destId="{274019A7-ED2A-B647-BBFE-24F302F8A528}" srcOrd="0" destOrd="0" presId="urn:microsoft.com/office/officeart/2005/8/layout/hierarchy2"/>
    <dgm:cxn modelId="{0AE43497-5F03-D54E-BE98-22A6D7FC8C1E}" type="presOf" srcId="{61E82253-2B8F-5240-8533-B26646617BDB}" destId="{B211E79A-3F9E-B148-A471-730455DC9EFF}" srcOrd="1" destOrd="0" presId="urn:microsoft.com/office/officeart/2005/8/layout/hierarchy2"/>
    <dgm:cxn modelId="{5DD0A0D6-1C53-934F-98FE-023D7A43056E}" type="presOf" srcId="{094090A2-9745-D84D-9752-914B05981D46}" destId="{C62232A3-0539-0E4D-A61E-BC45A840F547}" srcOrd="0" destOrd="0" presId="urn:microsoft.com/office/officeart/2005/8/layout/hierarchy2"/>
    <dgm:cxn modelId="{ED4BF9DF-9035-8B47-8587-CBBAED16A27C}" type="presOf" srcId="{5B7D021E-1C0C-5F4A-AA99-9EDAD96B382B}" destId="{DD8A7E1C-DD2A-7C46-AFB7-366BF2CFEBB2}" srcOrd="0" destOrd="0" presId="urn:microsoft.com/office/officeart/2005/8/layout/hierarchy2"/>
    <dgm:cxn modelId="{D98FB9E3-BA4B-1F41-8EF2-7E7A647A0646}" type="presOf" srcId="{A34B9E67-ED14-3B4F-82F1-1FD94380CAAB}" destId="{FA99A70E-8F46-A64C-8602-CBDD2E83875A}" srcOrd="1" destOrd="0" presId="urn:microsoft.com/office/officeart/2005/8/layout/hierarchy2"/>
    <dgm:cxn modelId="{165D2CE9-9ABE-FA48-866E-23611FF1DFAB}" srcId="{B3F81749-34A0-0248-8EBF-1F0F64E25996}" destId="{C024535F-39AC-E54C-AD88-309E0230CD7C}" srcOrd="2" destOrd="0" parTransId="{5B7D021E-1C0C-5F4A-AA99-9EDAD96B382B}" sibTransId="{FDD9C0DA-32CE-5749-9F3B-E93AB7343BB8}"/>
    <dgm:cxn modelId="{9B6571F1-82E9-5C40-879D-815FCECEC540}" type="presOf" srcId="{6E75FFDD-732D-8549-BCA9-1E4F019FE98E}" destId="{64CE7252-29B9-4B48-A7E5-930E962FB892}" srcOrd="0" destOrd="0" presId="urn:microsoft.com/office/officeart/2005/8/layout/hierarchy2"/>
    <dgm:cxn modelId="{F7AE37F2-2AB9-E849-98D1-5AD8146AE70C}" type="presOf" srcId="{094090A2-9745-D84D-9752-914B05981D46}" destId="{5D1CC116-4A50-8B4C-9F7F-93BD5D054142}" srcOrd="1" destOrd="0" presId="urn:microsoft.com/office/officeart/2005/8/layout/hierarchy2"/>
    <dgm:cxn modelId="{D70B96FA-D0F9-1644-AA2D-7BC7FF849F4E}" srcId="{B3F81749-34A0-0248-8EBF-1F0F64E25996}" destId="{C3459EAD-3D85-D749-A4E8-75F67BBAB3E7}" srcOrd="0" destOrd="0" parTransId="{61E82253-2B8F-5240-8533-B26646617BDB}" sibTransId="{224DA9E7-A53F-034A-9355-068D7ED39C2B}"/>
    <dgm:cxn modelId="{F29CBAFE-8696-EE43-9AD9-F3148A8785EA}" type="presOf" srcId="{5B7D021E-1C0C-5F4A-AA99-9EDAD96B382B}" destId="{88952D94-D635-D948-BC93-8CA1B34C1B49}" srcOrd="1" destOrd="0" presId="urn:microsoft.com/office/officeart/2005/8/layout/hierarchy2"/>
    <dgm:cxn modelId="{6BAC82D6-6819-D040-8661-CE99E8491378}" type="presParOf" srcId="{64CE7252-29B9-4B48-A7E5-930E962FB892}" destId="{940B198A-E5C4-1F43-A0F5-D174E5463EEE}" srcOrd="0" destOrd="0" presId="urn:microsoft.com/office/officeart/2005/8/layout/hierarchy2"/>
    <dgm:cxn modelId="{1E3729FA-7DE9-2848-8893-11A39A3F1396}" type="presParOf" srcId="{940B198A-E5C4-1F43-A0F5-D174E5463EEE}" destId="{EDF95778-B855-5D43-A000-0EA897786E4A}" srcOrd="0" destOrd="0" presId="urn:microsoft.com/office/officeart/2005/8/layout/hierarchy2"/>
    <dgm:cxn modelId="{307902D6-A75D-6849-86A3-EF1E9327254A}" type="presParOf" srcId="{940B198A-E5C4-1F43-A0F5-D174E5463EEE}" destId="{99EDF6CD-649B-3E4D-8921-977D6DC9B7AF}" srcOrd="1" destOrd="0" presId="urn:microsoft.com/office/officeart/2005/8/layout/hierarchy2"/>
    <dgm:cxn modelId="{B1E282D2-DDE5-2540-AA41-411EDC8AB60F}" type="presParOf" srcId="{99EDF6CD-649B-3E4D-8921-977D6DC9B7AF}" destId="{249E1ADF-0065-684E-9595-9B0EA4843C7C}" srcOrd="0" destOrd="0" presId="urn:microsoft.com/office/officeart/2005/8/layout/hierarchy2"/>
    <dgm:cxn modelId="{C5362810-938F-6749-B1E8-1F266287BC90}" type="presParOf" srcId="{249E1ADF-0065-684E-9595-9B0EA4843C7C}" destId="{B211E79A-3F9E-B148-A471-730455DC9EFF}" srcOrd="0" destOrd="0" presId="urn:microsoft.com/office/officeart/2005/8/layout/hierarchy2"/>
    <dgm:cxn modelId="{CDDC195F-1733-5D46-BC0E-1F54F5328FD9}" type="presParOf" srcId="{99EDF6CD-649B-3E4D-8921-977D6DC9B7AF}" destId="{A2EDDE85-689F-5947-A4B4-0E86CAFBD903}" srcOrd="1" destOrd="0" presId="urn:microsoft.com/office/officeart/2005/8/layout/hierarchy2"/>
    <dgm:cxn modelId="{4A56FA33-20A8-7E4C-83B7-A47698C38143}" type="presParOf" srcId="{A2EDDE85-689F-5947-A4B4-0E86CAFBD903}" destId="{3BA818BF-0356-F642-97B9-37FED2FA5C9C}" srcOrd="0" destOrd="0" presId="urn:microsoft.com/office/officeart/2005/8/layout/hierarchy2"/>
    <dgm:cxn modelId="{4E809E3D-3C59-ED4D-A246-D4EFFD4870CD}" type="presParOf" srcId="{A2EDDE85-689F-5947-A4B4-0E86CAFBD903}" destId="{DF416BFB-5287-D841-9685-2BD4A21C537C}" srcOrd="1" destOrd="0" presId="urn:microsoft.com/office/officeart/2005/8/layout/hierarchy2"/>
    <dgm:cxn modelId="{AB477657-D4D7-5A43-8009-3244D978A9BF}" type="presParOf" srcId="{99EDF6CD-649B-3E4D-8921-977D6DC9B7AF}" destId="{C62232A3-0539-0E4D-A61E-BC45A840F547}" srcOrd="2" destOrd="0" presId="urn:microsoft.com/office/officeart/2005/8/layout/hierarchy2"/>
    <dgm:cxn modelId="{E62A0F35-2862-C54A-AC56-DAA32BE20140}" type="presParOf" srcId="{C62232A3-0539-0E4D-A61E-BC45A840F547}" destId="{5D1CC116-4A50-8B4C-9F7F-93BD5D054142}" srcOrd="0" destOrd="0" presId="urn:microsoft.com/office/officeart/2005/8/layout/hierarchy2"/>
    <dgm:cxn modelId="{8F3DCF2C-DA45-3E40-8CDF-53DD28776315}" type="presParOf" srcId="{99EDF6CD-649B-3E4D-8921-977D6DC9B7AF}" destId="{1B19ADE6-E789-4348-9D0F-438FD079917A}" srcOrd="3" destOrd="0" presId="urn:microsoft.com/office/officeart/2005/8/layout/hierarchy2"/>
    <dgm:cxn modelId="{5FD0FE3A-B53C-F648-B9AB-6E84E4608DA4}" type="presParOf" srcId="{1B19ADE6-E789-4348-9D0F-438FD079917A}" destId="{0A4B423D-2675-984B-86B5-EF3BDD2ACE81}" srcOrd="0" destOrd="0" presId="urn:microsoft.com/office/officeart/2005/8/layout/hierarchy2"/>
    <dgm:cxn modelId="{8EE16D8C-A5DE-9049-838E-CACF19EEA8F0}" type="presParOf" srcId="{1B19ADE6-E789-4348-9D0F-438FD079917A}" destId="{8C2F853A-24CD-3E47-A32A-264032F6A0EF}" srcOrd="1" destOrd="0" presId="urn:microsoft.com/office/officeart/2005/8/layout/hierarchy2"/>
    <dgm:cxn modelId="{A40AA8F3-464E-3647-86C0-F5AF00ED5F5B}" type="presParOf" srcId="{99EDF6CD-649B-3E4D-8921-977D6DC9B7AF}" destId="{DD8A7E1C-DD2A-7C46-AFB7-366BF2CFEBB2}" srcOrd="4" destOrd="0" presId="urn:microsoft.com/office/officeart/2005/8/layout/hierarchy2"/>
    <dgm:cxn modelId="{1960FDF9-386A-1C40-8290-63D4E9B47CD1}" type="presParOf" srcId="{DD8A7E1C-DD2A-7C46-AFB7-366BF2CFEBB2}" destId="{88952D94-D635-D948-BC93-8CA1B34C1B49}" srcOrd="0" destOrd="0" presId="urn:microsoft.com/office/officeart/2005/8/layout/hierarchy2"/>
    <dgm:cxn modelId="{0D151A2E-6025-CE44-AFA1-95D9215161C2}" type="presParOf" srcId="{99EDF6CD-649B-3E4D-8921-977D6DC9B7AF}" destId="{BD110FA6-FC48-0645-B728-0A78A382BE4B}" srcOrd="5" destOrd="0" presId="urn:microsoft.com/office/officeart/2005/8/layout/hierarchy2"/>
    <dgm:cxn modelId="{E54D38A0-08CA-C443-AEA4-1568D1AF7500}" type="presParOf" srcId="{BD110FA6-FC48-0645-B728-0A78A382BE4B}" destId="{274019A7-ED2A-B647-BBFE-24F302F8A528}" srcOrd="0" destOrd="0" presId="urn:microsoft.com/office/officeart/2005/8/layout/hierarchy2"/>
    <dgm:cxn modelId="{577467A3-052F-5249-9BBE-F59529C93091}" type="presParOf" srcId="{BD110FA6-FC48-0645-B728-0A78A382BE4B}" destId="{ED07746D-F802-014E-9955-A13E4975884C}" srcOrd="1" destOrd="0" presId="urn:microsoft.com/office/officeart/2005/8/layout/hierarchy2"/>
    <dgm:cxn modelId="{6774237D-F5A2-844D-AD45-D3FE1E143FD6}" type="presParOf" srcId="{99EDF6CD-649B-3E4D-8921-977D6DC9B7AF}" destId="{7FFE7B3D-1BB3-DB44-AC7E-C300194F3D29}" srcOrd="6" destOrd="0" presId="urn:microsoft.com/office/officeart/2005/8/layout/hierarchy2"/>
    <dgm:cxn modelId="{AE8E3083-114E-864F-92A2-3872C53D4980}" type="presParOf" srcId="{7FFE7B3D-1BB3-DB44-AC7E-C300194F3D29}" destId="{FA99A70E-8F46-A64C-8602-CBDD2E83875A}" srcOrd="0" destOrd="0" presId="urn:microsoft.com/office/officeart/2005/8/layout/hierarchy2"/>
    <dgm:cxn modelId="{9AE68C18-F249-0A48-8073-E33293957BFB}" type="presParOf" srcId="{99EDF6CD-649B-3E4D-8921-977D6DC9B7AF}" destId="{7EEC014E-0976-E245-BE93-ABF2AE9B2A69}" srcOrd="7" destOrd="0" presId="urn:microsoft.com/office/officeart/2005/8/layout/hierarchy2"/>
    <dgm:cxn modelId="{F1EA03D3-89F2-0640-8EDE-A38584B5B033}" type="presParOf" srcId="{7EEC014E-0976-E245-BE93-ABF2AE9B2A69}" destId="{343E03A0-1976-A54A-A128-984AB5257DA9}" srcOrd="0" destOrd="0" presId="urn:microsoft.com/office/officeart/2005/8/layout/hierarchy2"/>
    <dgm:cxn modelId="{929210BA-EF6B-8B42-B72A-7E7BD112D0C3}" type="presParOf" srcId="{7EEC014E-0976-E245-BE93-ABF2AE9B2A69}" destId="{FAAA26A4-EA8B-6C49-BD25-A030634780F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75FFDD-732D-8549-BCA9-1E4F019FE98E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3F81749-34A0-0248-8EBF-1F0F64E25996}">
      <dgm:prSet phldrT="[Texte]"/>
      <dgm:spPr>
        <a:solidFill>
          <a:schemeClr val="accent6"/>
        </a:solidFill>
      </dgm:spPr>
      <dgm:t>
        <a:bodyPr/>
        <a:lstStyle/>
        <a:p>
          <a:r>
            <a:rPr lang="en-GB" noProof="0" dirty="0"/>
            <a:t>Mechanics</a:t>
          </a:r>
        </a:p>
      </dgm:t>
    </dgm:pt>
    <dgm:pt modelId="{A98022F5-4AA0-1340-863D-085F48EAE84C}" type="parTrans" cxnId="{3ED12431-F551-2941-8AB9-49E001F0E41A}">
      <dgm:prSet/>
      <dgm:spPr/>
      <dgm:t>
        <a:bodyPr/>
        <a:lstStyle/>
        <a:p>
          <a:endParaRPr lang="fr-FR"/>
        </a:p>
      </dgm:t>
    </dgm:pt>
    <dgm:pt modelId="{3D33F5EB-1839-1548-83D2-543E545007D2}" type="sibTrans" cxnId="{3ED12431-F551-2941-8AB9-49E001F0E41A}">
      <dgm:prSet/>
      <dgm:spPr/>
      <dgm:t>
        <a:bodyPr/>
        <a:lstStyle/>
        <a:p>
          <a:endParaRPr lang="fr-FR"/>
        </a:p>
      </dgm:t>
    </dgm:pt>
    <dgm:pt modelId="{C3459EAD-3D85-D749-A4E8-75F67BBAB3E7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Geometry</a:t>
          </a:r>
        </a:p>
      </dgm:t>
    </dgm:pt>
    <dgm:pt modelId="{61E82253-2B8F-5240-8533-B26646617BDB}" type="parTrans" cxnId="{D70B96FA-D0F9-1644-AA2D-7BC7FF849F4E}">
      <dgm:prSet/>
      <dgm:spPr/>
      <dgm:t>
        <a:bodyPr/>
        <a:lstStyle/>
        <a:p>
          <a:endParaRPr lang="fr-FR"/>
        </a:p>
      </dgm:t>
    </dgm:pt>
    <dgm:pt modelId="{224DA9E7-A53F-034A-9355-068D7ED39C2B}" type="sibTrans" cxnId="{D70B96FA-D0F9-1644-AA2D-7BC7FF849F4E}">
      <dgm:prSet/>
      <dgm:spPr/>
      <dgm:t>
        <a:bodyPr/>
        <a:lstStyle/>
        <a:p>
          <a:endParaRPr lang="fr-FR"/>
        </a:p>
      </dgm:t>
    </dgm:pt>
    <dgm:pt modelId="{80988C86-C7BB-0549-96CC-20206BE2BCEE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Material budget</a:t>
          </a:r>
        </a:p>
      </dgm:t>
    </dgm:pt>
    <dgm:pt modelId="{094090A2-9745-D84D-9752-914B05981D46}" type="parTrans" cxnId="{AC5C2949-6CC5-1B41-AE48-FE6C49A666E3}">
      <dgm:prSet/>
      <dgm:spPr/>
      <dgm:t>
        <a:bodyPr/>
        <a:lstStyle/>
        <a:p>
          <a:endParaRPr lang="fr-FR"/>
        </a:p>
      </dgm:t>
    </dgm:pt>
    <dgm:pt modelId="{A7AC5B4F-1CB7-CD4B-A169-8F590D6E7295}" type="sibTrans" cxnId="{AC5C2949-6CC5-1B41-AE48-FE6C49A666E3}">
      <dgm:prSet/>
      <dgm:spPr/>
      <dgm:t>
        <a:bodyPr/>
        <a:lstStyle/>
        <a:p>
          <a:endParaRPr lang="fr-FR"/>
        </a:p>
      </dgm:t>
    </dgm:pt>
    <dgm:pt modelId="{C024535F-39AC-E54C-AD88-309E0230CD7C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Material</a:t>
          </a:r>
        </a:p>
      </dgm:t>
    </dgm:pt>
    <dgm:pt modelId="{5B7D021E-1C0C-5F4A-AA99-9EDAD96B382B}" type="parTrans" cxnId="{165D2CE9-9ABE-FA48-866E-23611FF1DFAB}">
      <dgm:prSet/>
      <dgm:spPr/>
      <dgm:t>
        <a:bodyPr/>
        <a:lstStyle/>
        <a:p>
          <a:endParaRPr lang="fr-FR"/>
        </a:p>
      </dgm:t>
    </dgm:pt>
    <dgm:pt modelId="{FDD9C0DA-32CE-5749-9F3B-E93AB7343BB8}" type="sibTrans" cxnId="{165D2CE9-9ABE-FA48-866E-23611FF1DFAB}">
      <dgm:prSet/>
      <dgm:spPr/>
      <dgm:t>
        <a:bodyPr/>
        <a:lstStyle/>
        <a:p>
          <a:endParaRPr lang="fr-FR"/>
        </a:p>
      </dgm:t>
    </dgm:pt>
    <dgm:pt modelId="{E7D9F564-26DE-C148-836F-E7BDDAF27F02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dirty="0"/>
            <a:t>Services supports</a:t>
          </a:r>
        </a:p>
      </dgm:t>
    </dgm:pt>
    <dgm:pt modelId="{824D21D0-87CB-124C-90C2-11BD880ABD77}" type="parTrans" cxnId="{DD369B1E-7871-FE48-BEE5-33EE71EF8A2C}">
      <dgm:prSet/>
      <dgm:spPr/>
      <dgm:t>
        <a:bodyPr/>
        <a:lstStyle/>
        <a:p>
          <a:endParaRPr lang="fr-FR"/>
        </a:p>
      </dgm:t>
    </dgm:pt>
    <dgm:pt modelId="{DB559D90-3B9E-C04D-9061-930D0D869643}" type="sibTrans" cxnId="{DD369B1E-7871-FE48-BEE5-33EE71EF8A2C}">
      <dgm:prSet/>
      <dgm:spPr/>
      <dgm:t>
        <a:bodyPr/>
        <a:lstStyle/>
        <a:p>
          <a:endParaRPr lang="fr-FR"/>
        </a:p>
      </dgm:t>
    </dgm:pt>
    <dgm:pt modelId="{64CE7252-29B9-4B48-A7E5-930E962FB892}" type="pres">
      <dgm:prSet presAssocID="{6E75FFDD-732D-8549-BCA9-1E4F019FE98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0B198A-E5C4-1F43-A0F5-D174E5463EEE}" type="pres">
      <dgm:prSet presAssocID="{B3F81749-34A0-0248-8EBF-1F0F64E25996}" presName="root1" presStyleCnt="0"/>
      <dgm:spPr/>
    </dgm:pt>
    <dgm:pt modelId="{EDF95778-B855-5D43-A000-0EA897786E4A}" type="pres">
      <dgm:prSet presAssocID="{B3F81749-34A0-0248-8EBF-1F0F64E25996}" presName="LevelOneTextNode" presStyleLbl="node0" presStyleIdx="0" presStyleCnt="1">
        <dgm:presLayoutVars>
          <dgm:chPref val="3"/>
        </dgm:presLayoutVars>
      </dgm:prSet>
      <dgm:spPr/>
    </dgm:pt>
    <dgm:pt modelId="{99EDF6CD-649B-3E4D-8921-977D6DC9B7AF}" type="pres">
      <dgm:prSet presAssocID="{B3F81749-34A0-0248-8EBF-1F0F64E25996}" presName="level2hierChild" presStyleCnt="0"/>
      <dgm:spPr/>
    </dgm:pt>
    <dgm:pt modelId="{249E1ADF-0065-684E-9595-9B0EA4843C7C}" type="pres">
      <dgm:prSet presAssocID="{61E82253-2B8F-5240-8533-B26646617BDB}" presName="conn2-1" presStyleLbl="parChTrans1D2" presStyleIdx="0" presStyleCnt="4"/>
      <dgm:spPr/>
    </dgm:pt>
    <dgm:pt modelId="{B211E79A-3F9E-B148-A471-730455DC9EFF}" type="pres">
      <dgm:prSet presAssocID="{61E82253-2B8F-5240-8533-B26646617BDB}" presName="connTx" presStyleLbl="parChTrans1D2" presStyleIdx="0" presStyleCnt="4"/>
      <dgm:spPr/>
    </dgm:pt>
    <dgm:pt modelId="{A2EDDE85-689F-5947-A4B4-0E86CAFBD903}" type="pres">
      <dgm:prSet presAssocID="{C3459EAD-3D85-D749-A4E8-75F67BBAB3E7}" presName="root2" presStyleCnt="0"/>
      <dgm:spPr/>
    </dgm:pt>
    <dgm:pt modelId="{3BA818BF-0356-F642-97B9-37FED2FA5C9C}" type="pres">
      <dgm:prSet presAssocID="{C3459EAD-3D85-D749-A4E8-75F67BBAB3E7}" presName="LevelTwoTextNode" presStyleLbl="node2" presStyleIdx="0" presStyleCnt="4">
        <dgm:presLayoutVars>
          <dgm:chPref val="3"/>
        </dgm:presLayoutVars>
      </dgm:prSet>
      <dgm:spPr/>
    </dgm:pt>
    <dgm:pt modelId="{DF416BFB-5287-D841-9685-2BD4A21C537C}" type="pres">
      <dgm:prSet presAssocID="{C3459EAD-3D85-D749-A4E8-75F67BBAB3E7}" presName="level3hierChild" presStyleCnt="0"/>
      <dgm:spPr/>
    </dgm:pt>
    <dgm:pt modelId="{C62232A3-0539-0E4D-A61E-BC45A840F547}" type="pres">
      <dgm:prSet presAssocID="{094090A2-9745-D84D-9752-914B05981D46}" presName="conn2-1" presStyleLbl="parChTrans1D2" presStyleIdx="1" presStyleCnt="4"/>
      <dgm:spPr/>
    </dgm:pt>
    <dgm:pt modelId="{5D1CC116-4A50-8B4C-9F7F-93BD5D054142}" type="pres">
      <dgm:prSet presAssocID="{094090A2-9745-D84D-9752-914B05981D46}" presName="connTx" presStyleLbl="parChTrans1D2" presStyleIdx="1" presStyleCnt="4"/>
      <dgm:spPr/>
    </dgm:pt>
    <dgm:pt modelId="{1B19ADE6-E789-4348-9D0F-438FD079917A}" type="pres">
      <dgm:prSet presAssocID="{80988C86-C7BB-0549-96CC-20206BE2BCEE}" presName="root2" presStyleCnt="0"/>
      <dgm:spPr/>
    </dgm:pt>
    <dgm:pt modelId="{0A4B423D-2675-984B-86B5-EF3BDD2ACE81}" type="pres">
      <dgm:prSet presAssocID="{80988C86-C7BB-0549-96CC-20206BE2BCEE}" presName="LevelTwoTextNode" presStyleLbl="node2" presStyleIdx="1" presStyleCnt="4">
        <dgm:presLayoutVars>
          <dgm:chPref val="3"/>
        </dgm:presLayoutVars>
      </dgm:prSet>
      <dgm:spPr/>
    </dgm:pt>
    <dgm:pt modelId="{8C2F853A-24CD-3E47-A32A-264032F6A0EF}" type="pres">
      <dgm:prSet presAssocID="{80988C86-C7BB-0549-96CC-20206BE2BCEE}" presName="level3hierChild" presStyleCnt="0"/>
      <dgm:spPr/>
    </dgm:pt>
    <dgm:pt modelId="{DD8A7E1C-DD2A-7C46-AFB7-366BF2CFEBB2}" type="pres">
      <dgm:prSet presAssocID="{5B7D021E-1C0C-5F4A-AA99-9EDAD96B382B}" presName="conn2-1" presStyleLbl="parChTrans1D2" presStyleIdx="2" presStyleCnt="4"/>
      <dgm:spPr/>
    </dgm:pt>
    <dgm:pt modelId="{88952D94-D635-D948-BC93-8CA1B34C1B49}" type="pres">
      <dgm:prSet presAssocID="{5B7D021E-1C0C-5F4A-AA99-9EDAD96B382B}" presName="connTx" presStyleLbl="parChTrans1D2" presStyleIdx="2" presStyleCnt="4"/>
      <dgm:spPr/>
    </dgm:pt>
    <dgm:pt modelId="{BD110FA6-FC48-0645-B728-0A78A382BE4B}" type="pres">
      <dgm:prSet presAssocID="{C024535F-39AC-E54C-AD88-309E0230CD7C}" presName="root2" presStyleCnt="0"/>
      <dgm:spPr/>
    </dgm:pt>
    <dgm:pt modelId="{274019A7-ED2A-B647-BBFE-24F302F8A528}" type="pres">
      <dgm:prSet presAssocID="{C024535F-39AC-E54C-AD88-309E0230CD7C}" presName="LevelTwoTextNode" presStyleLbl="node2" presStyleIdx="2" presStyleCnt="4">
        <dgm:presLayoutVars>
          <dgm:chPref val="3"/>
        </dgm:presLayoutVars>
      </dgm:prSet>
      <dgm:spPr/>
    </dgm:pt>
    <dgm:pt modelId="{ED07746D-F802-014E-9955-A13E4975884C}" type="pres">
      <dgm:prSet presAssocID="{C024535F-39AC-E54C-AD88-309E0230CD7C}" presName="level3hierChild" presStyleCnt="0"/>
      <dgm:spPr/>
    </dgm:pt>
    <dgm:pt modelId="{E2283966-7B72-EA40-A356-D5708F3E96A2}" type="pres">
      <dgm:prSet presAssocID="{824D21D0-87CB-124C-90C2-11BD880ABD77}" presName="conn2-1" presStyleLbl="parChTrans1D2" presStyleIdx="3" presStyleCnt="4"/>
      <dgm:spPr/>
    </dgm:pt>
    <dgm:pt modelId="{68931F5D-3624-F446-A21B-072A7DB807C8}" type="pres">
      <dgm:prSet presAssocID="{824D21D0-87CB-124C-90C2-11BD880ABD77}" presName="connTx" presStyleLbl="parChTrans1D2" presStyleIdx="3" presStyleCnt="4"/>
      <dgm:spPr/>
    </dgm:pt>
    <dgm:pt modelId="{47243721-C911-B640-93E2-866D098453D3}" type="pres">
      <dgm:prSet presAssocID="{E7D9F564-26DE-C148-836F-E7BDDAF27F02}" presName="root2" presStyleCnt="0"/>
      <dgm:spPr/>
    </dgm:pt>
    <dgm:pt modelId="{160775F0-1FB5-9341-BD66-DDC744163B9A}" type="pres">
      <dgm:prSet presAssocID="{E7D9F564-26DE-C148-836F-E7BDDAF27F02}" presName="LevelTwoTextNode" presStyleLbl="node2" presStyleIdx="3" presStyleCnt="4">
        <dgm:presLayoutVars>
          <dgm:chPref val="3"/>
        </dgm:presLayoutVars>
      </dgm:prSet>
      <dgm:spPr/>
    </dgm:pt>
    <dgm:pt modelId="{EC6ABA76-6A17-C246-8722-6FADF7A627CF}" type="pres">
      <dgm:prSet presAssocID="{E7D9F564-26DE-C148-836F-E7BDDAF27F02}" presName="level3hierChild" presStyleCnt="0"/>
      <dgm:spPr/>
    </dgm:pt>
  </dgm:ptLst>
  <dgm:cxnLst>
    <dgm:cxn modelId="{3A97870B-EF4D-5843-AB68-09E8C241F1B6}" type="presOf" srcId="{B3F81749-34A0-0248-8EBF-1F0F64E25996}" destId="{EDF95778-B855-5D43-A000-0EA897786E4A}" srcOrd="0" destOrd="0" presId="urn:microsoft.com/office/officeart/2005/8/layout/hierarchy2"/>
    <dgm:cxn modelId="{A7350910-DF81-9343-B141-3F030D4497B8}" type="presOf" srcId="{824D21D0-87CB-124C-90C2-11BD880ABD77}" destId="{68931F5D-3624-F446-A21B-072A7DB807C8}" srcOrd="1" destOrd="0" presId="urn:microsoft.com/office/officeart/2005/8/layout/hierarchy2"/>
    <dgm:cxn modelId="{7ECA3B15-A4E4-9B49-B21D-8C2E39F7339B}" type="presOf" srcId="{C3459EAD-3D85-D749-A4E8-75F67BBAB3E7}" destId="{3BA818BF-0356-F642-97B9-37FED2FA5C9C}" srcOrd="0" destOrd="0" presId="urn:microsoft.com/office/officeart/2005/8/layout/hierarchy2"/>
    <dgm:cxn modelId="{DD369B1E-7871-FE48-BEE5-33EE71EF8A2C}" srcId="{B3F81749-34A0-0248-8EBF-1F0F64E25996}" destId="{E7D9F564-26DE-C148-836F-E7BDDAF27F02}" srcOrd="3" destOrd="0" parTransId="{824D21D0-87CB-124C-90C2-11BD880ABD77}" sibTransId="{DB559D90-3B9E-C04D-9061-930D0D869643}"/>
    <dgm:cxn modelId="{E41AF32C-F468-4C4F-8AE4-0606B9AD3A02}" type="presOf" srcId="{E7D9F564-26DE-C148-836F-E7BDDAF27F02}" destId="{160775F0-1FB5-9341-BD66-DDC744163B9A}" srcOrd="0" destOrd="0" presId="urn:microsoft.com/office/officeart/2005/8/layout/hierarchy2"/>
    <dgm:cxn modelId="{87AB3530-38FD-4D49-84D9-80365182B9C1}" type="presOf" srcId="{61E82253-2B8F-5240-8533-B26646617BDB}" destId="{249E1ADF-0065-684E-9595-9B0EA4843C7C}" srcOrd="0" destOrd="0" presId="urn:microsoft.com/office/officeart/2005/8/layout/hierarchy2"/>
    <dgm:cxn modelId="{3ED12431-F551-2941-8AB9-49E001F0E41A}" srcId="{6E75FFDD-732D-8549-BCA9-1E4F019FE98E}" destId="{B3F81749-34A0-0248-8EBF-1F0F64E25996}" srcOrd="0" destOrd="0" parTransId="{A98022F5-4AA0-1340-863D-085F48EAE84C}" sibTransId="{3D33F5EB-1839-1548-83D2-543E545007D2}"/>
    <dgm:cxn modelId="{DA25133C-2AF2-2A40-BB30-8603E1CB18E7}" type="presOf" srcId="{5B7D021E-1C0C-5F4A-AA99-9EDAD96B382B}" destId="{88952D94-D635-D948-BC93-8CA1B34C1B49}" srcOrd="1" destOrd="0" presId="urn:microsoft.com/office/officeart/2005/8/layout/hierarchy2"/>
    <dgm:cxn modelId="{F165CE3E-1EA7-9D42-B8B5-487CD11B5C51}" type="presOf" srcId="{61E82253-2B8F-5240-8533-B26646617BDB}" destId="{B211E79A-3F9E-B148-A471-730455DC9EFF}" srcOrd="1" destOrd="0" presId="urn:microsoft.com/office/officeart/2005/8/layout/hierarchy2"/>
    <dgm:cxn modelId="{AC5C2949-6CC5-1B41-AE48-FE6C49A666E3}" srcId="{B3F81749-34A0-0248-8EBF-1F0F64E25996}" destId="{80988C86-C7BB-0549-96CC-20206BE2BCEE}" srcOrd="1" destOrd="0" parTransId="{094090A2-9745-D84D-9752-914B05981D46}" sibTransId="{A7AC5B4F-1CB7-CD4B-A169-8F590D6E7295}"/>
    <dgm:cxn modelId="{AB611351-0A6A-344B-8F5F-137E73EED828}" type="presOf" srcId="{80988C86-C7BB-0549-96CC-20206BE2BCEE}" destId="{0A4B423D-2675-984B-86B5-EF3BDD2ACE81}" srcOrd="0" destOrd="0" presId="urn:microsoft.com/office/officeart/2005/8/layout/hierarchy2"/>
    <dgm:cxn modelId="{2FC05C85-99A8-B440-87B1-F805FFCEE68E}" type="presOf" srcId="{824D21D0-87CB-124C-90C2-11BD880ABD77}" destId="{E2283966-7B72-EA40-A356-D5708F3E96A2}" srcOrd="0" destOrd="0" presId="urn:microsoft.com/office/officeart/2005/8/layout/hierarchy2"/>
    <dgm:cxn modelId="{90D432A8-C33E-A542-BFCC-C7E5699D418A}" type="presOf" srcId="{C024535F-39AC-E54C-AD88-309E0230CD7C}" destId="{274019A7-ED2A-B647-BBFE-24F302F8A528}" srcOrd="0" destOrd="0" presId="urn:microsoft.com/office/officeart/2005/8/layout/hierarchy2"/>
    <dgm:cxn modelId="{F51A08C0-D8F3-D342-A698-ED559476809E}" type="presOf" srcId="{094090A2-9745-D84D-9752-914B05981D46}" destId="{C62232A3-0539-0E4D-A61E-BC45A840F547}" srcOrd="0" destOrd="0" presId="urn:microsoft.com/office/officeart/2005/8/layout/hierarchy2"/>
    <dgm:cxn modelId="{96E46EC3-2200-AE46-B3AD-9343BE9D3B4E}" type="presOf" srcId="{094090A2-9745-D84D-9752-914B05981D46}" destId="{5D1CC116-4A50-8B4C-9F7F-93BD5D054142}" srcOrd="1" destOrd="0" presId="urn:microsoft.com/office/officeart/2005/8/layout/hierarchy2"/>
    <dgm:cxn modelId="{165D2CE9-9ABE-FA48-866E-23611FF1DFAB}" srcId="{B3F81749-34A0-0248-8EBF-1F0F64E25996}" destId="{C024535F-39AC-E54C-AD88-309E0230CD7C}" srcOrd="2" destOrd="0" parTransId="{5B7D021E-1C0C-5F4A-AA99-9EDAD96B382B}" sibTransId="{FDD9C0DA-32CE-5749-9F3B-E93AB7343BB8}"/>
    <dgm:cxn modelId="{EF01E4F0-4FFF-644B-AA25-8A6FCBD1AA8A}" type="presOf" srcId="{5B7D021E-1C0C-5F4A-AA99-9EDAD96B382B}" destId="{DD8A7E1C-DD2A-7C46-AFB7-366BF2CFEBB2}" srcOrd="0" destOrd="0" presId="urn:microsoft.com/office/officeart/2005/8/layout/hierarchy2"/>
    <dgm:cxn modelId="{9B6571F1-82E9-5C40-879D-815FCECEC540}" type="presOf" srcId="{6E75FFDD-732D-8549-BCA9-1E4F019FE98E}" destId="{64CE7252-29B9-4B48-A7E5-930E962FB892}" srcOrd="0" destOrd="0" presId="urn:microsoft.com/office/officeart/2005/8/layout/hierarchy2"/>
    <dgm:cxn modelId="{D70B96FA-D0F9-1644-AA2D-7BC7FF849F4E}" srcId="{B3F81749-34A0-0248-8EBF-1F0F64E25996}" destId="{C3459EAD-3D85-D749-A4E8-75F67BBAB3E7}" srcOrd="0" destOrd="0" parTransId="{61E82253-2B8F-5240-8533-B26646617BDB}" sibTransId="{224DA9E7-A53F-034A-9355-068D7ED39C2B}"/>
    <dgm:cxn modelId="{415C1C12-5C32-7D49-9632-C369096B8F44}" type="presParOf" srcId="{64CE7252-29B9-4B48-A7E5-930E962FB892}" destId="{940B198A-E5C4-1F43-A0F5-D174E5463EEE}" srcOrd="0" destOrd="0" presId="urn:microsoft.com/office/officeart/2005/8/layout/hierarchy2"/>
    <dgm:cxn modelId="{6B3754DA-F5EB-AF43-819D-F6FAA264739D}" type="presParOf" srcId="{940B198A-E5C4-1F43-A0F5-D174E5463EEE}" destId="{EDF95778-B855-5D43-A000-0EA897786E4A}" srcOrd="0" destOrd="0" presId="urn:microsoft.com/office/officeart/2005/8/layout/hierarchy2"/>
    <dgm:cxn modelId="{88A6C765-F8B9-0742-9CD3-CDDCEEFE0A13}" type="presParOf" srcId="{940B198A-E5C4-1F43-A0F5-D174E5463EEE}" destId="{99EDF6CD-649B-3E4D-8921-977D6DC9B7AF}" srcOrd="1" destOrd="0" presId="urn:microsoft.com/office/officeart/2005/8/layout/hierarchy2"/>
    <dgm:cxn modelId="{8E0F7DBE-E3EC-0A4B-8127-1A8569ADB61C}" type="presParOf" srcId="{99EDF6CD-649B-3E4D-8921-977D6DC9B7AF}" destId="{249E1ADF-0065-684E-9595-9B0EA4843C7C}" srcOrd="0" destOrd="0" presId="urn:microsoft.com/office/officeart/2005/8/layout/hierarchy2"/>
    <dgm:cxn modelId="{963F49FC-AB63-8346-BB51-4563C0A4A6B2}" type="presParOf" srcId="{249E1ADF-0065-684E-9595-9B0EA4843C7C}" destId="{B211E79A-3F9E-B148-A471-730455DC9EFF}" srcOrd="0" destOrd="0" presId="urn:microsoft.com/office/officeart/2005/8/layout/hierarchy2"/>
    <dgm:cxn modelId="{0C5F0761-B63F-ED41-BF4D-4310FBBEDC0F}" type="presParOf" srcId="{99EDF6CD-649B-3E4D-8921-977D6DC9B7AF}" destId="{A2EDDE85-689F-5947-A4B4-0E86CAFBD903}" srcOrd="1" destOrd="0" presId="urn:microsoft.com/office/officeart/2005/8/layout/hierarchy2"/>
    <dgm:cxn modelId="{F8FEF964-E3DA-E540-A126-E9E714C34A6B}" type="presParOf" srcId="{A2EDDE85-689F-5947-A4B4-0E86CAFBD903}" destId="{3BA818BF-0356-F642-97B9-37FED2FA5C9C}" srcOrd="0" destOrd="0" presId="urn:microsoft.com/office/officeart/2005/8/layout/hierarchy2"/>
    <dgm:cxn modelId="{09EA772D-D0DC-A540-BFCD-0CE733483303}" type="presParOf" srcId="{A2EDDE85-689F-5947-A4B4-0E86CAFBD903}" destId="{DF416BFB-5287-D841-9685-2BD4A21C537C}" srcOrd="1" destOrd="0" presId="urn:microsoft.com/office/officeart/2005/8/layout/hierarchy2"/>
    <dgm:cxn modelId="{FD5C31C2-2C02-BB4C-A2BB-EA78E7269783}" type="presParOf" srcId="{99EDF6CD-649B-3E4D-8921-977D6DC9B7AF}" destId="{C62232A3-0539-0E4D-A61E-BC45A840F547}" srcOrd="2" destOrd="0" presId="urn:microsoft.com/office/officeart/2005/8/layout/hierarchy2"/>
    <dgm:cxn modelId="{425C2918-D6FE-3245-9F4C-F56909496F84}" type="presParOf" srcId="{C62232A3-0539-0E4D-A61E-BC45A840F547}" destId="{5D1CC116-4A50-8B4C-9F7F-93BD5D054142}" srcOrd="0" destOrd="0" presId="urn:microsoft.com/office/officeart/2005/8/layout/hierarchy2"/>
    <dgm:cxn modelId="{211144CB-9465-E84A-9213-04CD57D6BBCC}" type="presParOf" srcId="{99EDF6CD-649B-3E4D-8921-977D6DC9B7AF}" destId="{1B19ADE6-E789-4348-9D0F-438FD079917A}" srcOrd="3" destOrd="0" presId="urn:microsoft.com/office/officeart/2005/8/layout/hierarchy2"/>
    <dgm:cxn modelId="{E03851D9-2486-E644-B608-E028A3734AF3}" type="presParOf" srcId="{1B19ADE6-E789-4348-9D0F-438FD079917A}" destId="{0A4B423D-2675-984B-86B5-EF3BDD2ACE81}" srcOrd="0" destOrd="0" presId="urn:microsoft.com/office/officeart/2005/8/layout/hierarchy2"/>
    <dgm:cxn modelId="{C168634E-126E-A24E-AFFB-9946FF2ED3AA}" type="presParOf" srcId="{1B19ADE6-E789-4348-9D0F-438FD079917A}" destId="{8C2F853A-24CD-3E47-A32A-264032F6A0EF}" srcOrd="1" destOrd="0" presId="urn:microsoft.com/office/officeart/2005/8/layout/hierarchy2"/>
    <dgm:cxn modelId="{8FB554B5-9F8E-4A45-851A-37B89CC1881A}" type="presParOf" srcId="{99EDF6CD-649B-3E4D-8921-977D6DC9B7AF}" destId="{DD8A7E1C-DD2A-7C46-AFB7-366BF2CFEBB2}" srcOrd="4" destOrd="0" presId="urn:microsoft.com/office/officeart/2005/8/layout/hierarchy2"/>
    <dgm:cxn modelId="{A64EA701-74E7-0745-B694-A327353579D9}" type="presParOf" srcId="{DD8A7E1C-DD2A-7C46-AFB7-366BF2CFEBB2}" destId="{88952D94-D635-D948-BC93-8CA1B34C1B49}" srcOrd="0" destOrd="0" presId="urn:microsoft.com/office/officeart/2005/8/layout/hierarchy2"/>
    <dgm:cxn modelId="{E1C8B61F-E2CE-564F-BE2C-3A5F9D6C1C94}" type="presParOf" srcId="{99EDF6CD-649B-3E4D-8921-977D6DC9B7AF}" destId="{BD110FA6-FC48-0645-B728-0A78A382BE4B}" srcOrd="5" destOrd="0" presId="urn:microsoft.com/office/officeart/2005/8/layout/hierarchy2"/>
    <dgm:cxn modelId="{73F9FA17-A4D6-0C42-9C73-25EEE5C58A2A}" type="presParOf" srcId="{BD110FA6-FC48-0645-B728-0A78A382BE4B}" destId="{274019A7-ED2A-B647-BBFE-24F302F8A528}" srcOrd="0" destOrd="0" presId="urn:microsoft.com/office/officeart/2005/8/layout/hierarchy2"/>
    <dgm:cxn modelId="{52CED904-26BC-6F4C-9F54-A684FBE40F24}" type="presParOf" srcId="{BD110FA6-FC48-0645-B728-0A78A382BE4B}" destId="{ED07746D-F802-014E-9955-A13E4975884C}" srcOrd="1" destOrd="0" presId="urn:microsoft.com/office/officeart/2005/8/layout/hierarchy2"/>
    <dgm:cxn modelId="{B5D3690D-7435-7B44-AE9D-130472BC0091}" type="presParOf" srcId="{99EDF6CD-649B-3E4D-8921-977D6DC9B7AF}" destId="{E2283966-7B72-EA40-A356-D5708F3E96A2}" srcOrd="6" destOrd="0" presId="urn:microsoft.com/office/officeart/2005/8/layout/hierarchy2"/>
    <dgm:cxn modelId="{0F3D2A36-A738-9B48-B1F9-39BBA0DBE18D}" type="presParOf" srcId="{E2283966-7B72-EA40-A356-D5708F3E96A2}" destId="{68931F5D-3624-F446-A21B-072A7DB807C8}" srcOrd="0" destOrd="0" presId="urn:microsoft.com/office/officeart/2005/8/layout/hierarchy2"/>
    <dgm:cxn modelId="{13A42A0A-8787-7045-9110-6EBA049CF5FF}" type="presParOf" srcId="{99EDF6CD-649B-3E4D-8921-977D6DC9B7AF}" destId="{47243721-C911-B640-93E2-866D098453D3}" srcOrd="7" destOrd="0" presId="urn:microsoft.com/office/officeart/2005/8/layout/hierarchy2"/>
    <dgm:cxn modelId="{C782E9A2-F228-CE44-B25E-FE7123AED90F}" type="presParOf" srcId="{47243721-C911-B640-93E2-866D098453D3}" destId="{160775F0-1FB5-9341-BD66-DDC744163B9A}" srcOrd="0" destOrd="0" presId="urn:microsoft.com/office/officeart/2005/8/layout/hierarchy2"/>
    <dgm:cxn modelId="{6111C17F-9C50-2140-8B0D-C7EAE9CD5DF3}" type="presParOf" srcId="{47243721-C911-B640-93E2-866D098453D3}" destId="{EC6ABA76-6A17-C246-8722-6FADF7A627C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A0BC17-B1A7-3E48-B5EE-4BBC0A7E3C02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59DDCE1-1E02-DD42-8569-3CB220F3B7A6}">
      <dgm:prSet phldrT="[Texte]" custT="1"/>
      <dgm:spPr>
        <a:solidFill>
          <a:srgbClr val="C00000"/>
        </a:solidFill>
      </dgm:spPr>
      <dgm:t>
        <a:bodyPr/>
        <a:lstStyle/>
        <a:p>
          <a:r>
            <a:rPr lang="en-GB" sz="1000" b="1" noProof="0" dirty="0"/>
            <a:t>Curved Mimosis</a:t>
          </a:r>
        </a:p>
      </dgm:t>
    </dgm:pt>
    <dgm:pt modelId="{F77580A4-9E62-3643-8636-FE97172F1B6A}" type="parTrans" cxnId="{EEA7069C-5DCC-6246-88B6-82958A0F53DF}">
      <dgm:prSet/>
      <dgm:spPr/>
      <dgm:t>
        <a:bodyPr/>
        <a:lstStyle/>
        <a:p>
          <a:endParaRPr lang="en-GB" sz="3200" noProof="0" dirty="0"/>
        </a:p>
      </dgm:t>
    </dgm:pt>
    <dgm:pt modelId="{6CCADFAA-DBB3-6F4B-903F-FFD92DD07603}" type="sibTrans" cxnId="{EEA7069C-5DCC-6246-88B6-82958A0F53DF}">
      <dgm:prSet/>
      <dgm:spPr/>
      <dgm:t>
        <a:bodyPr/>
        <a:lstStyle/>
        <a:p>
          <a:endParaRPr lang="en-GB" sz="3200" noProof="0" dirty="0"/>
        </a:p>
      </dgm:t>
    </dgm:pt>
    <dgm:pt modelId="{DC62432B-227F-B14F-BCD4-EEBA8EB7E66E}">
      <dgm:prSet phldrT="[Texte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 sz="1000" noProof="0" dirty="0"/>
            <a:t>Bending</a:t>
          </a:r>
        </a:p>
      </dgm:t>
    </dgm:pt>
    <dgm:pt modelId="{5A707A62-A29D-8346-8D69-699989CC4BCE}" type="parTrans" cxnId="{F9DB8E89-C99C-E24F-925A-018E6A119E2B}">
      <dgm:prSet/>
      <dgm:spPr/>
      <dgm:t>
        <a:bodyPr/>
        <a:lstStyle/>
        <a:p>
          <a:endParaRPr lang="en-GB" sz="3200" noProof="0" dirty="0"/>
        </a:p>
      </dgm:t>
    </dgm:pt>
    <dgm:pt modelId="{F9810E29-26FF-B745-B95D-E87B933D507C}" type="sibTrans" cxnId="{F9DB8E89-C99C-E24F-925A-018E6A119E2B}">
      <dgm:prSet/>
      <dgm:spPr/>
      <dgm:t>
        <a:bodyPr/>
        <a:lstStyle/>
        <a:p>
          <a:endParaRPr lang="en-GB" sz="3200" noProof="0" dirty="0"/>
        </a:p>
      </dgm:t>
    </dgm:pt>
    <dgm:pt modelId="{A27CABD2-6D5C-344A-B5E5-B51575B4C67D}">
      <dgm:prSet phldrT="[Texte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sz="1000" noProof="0" dirty="0"/>
            <a:t>Mechanic</a:t>
          </a:r>
        </a:p>
      </dgm:t>
    </dgm:pt>
    <dgm:pt modelId="{65F82E94-57B8-344F-8A6A-42B7346B2A62}" type="parTrans" cxnId="{462EB895-2D90-504F-A579-4E93AFC2A25F}">
      <dgm:prSet/>
      <dgm:spPr/>
      <dgm:t>
        <a:bodyPr/>
        <a:lstStyle/>
        <a:p>
          <a:endParaRPr lang="en-GB" sz="3200" noProof="0" dirty="0"/>
        </a:p>
      </dgm:t>
    </dgm:pt>
    <dgm:pt modelId="{A4C61C13-AD4A-E540-8E7E-66E53104BEF1}" type="sibTrans" cxnId="{462EB895-2D90-504F-A579-4E93AFC2A25F}">
      <dgm:prSet/>
      <dgm:spPr/>
      <dgm:t>
        <a:bodyPr/>
        <a:lstStyle/>
        <a:p>
          <a:endParaRPr lang="en-GB" sz="3200" noProof="0" dirty="0"/>
        </a:p>
      </dgm:t>
    </dgm:pt>
    <dgm:pt modelId="{8C59586D-42C8-9746-9C53-DB39D8841807}">
      <dgm:prSet phldrT="[Texte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1000" noProof="0" dirty="0"/>
            <a:t>Integration</a:t>
          </a:r>
        </a:p>
      </dgm:t>
    </dgm:pt>
    <dgm:pt modelId="{6CB88CDD-6DB4-AE4C-853A-5ECBC00CC105}" type="parTrans" cxnId="{465AC2D9-E2CB-C647-8B0D-22A1394154D6}">
      <dgm:prSet/>
      <dgm:spPr/>
      <dgm:t>
        <a:bodyPr/>
        <a:lstStyle/>
        <a:p>
          <a:endParaRPr lang="en-GB" sz="3200" noProof="0" dirty="0"/>
        </a:p>
      </dgm:t>
    </dgm:pt>
    <dgm:pt modelId="{D017C8A7-8E41-5E41-9292-EF11BE2666FA}" type="sibTrans" cxnId="{465AC2D9-E2CB-C647-8B0D-22A1394154D6}">
      <dgm:prSet/>
      <dgm:spPr/>
      <dgm:t>
        <a:bodyPr/>
        <a:lstStyle/>
        <a:p>
          <a:endParaRPr lang="en-GB" sz="3200" noProof="0" dirty="0"/>
        </a:p>
      </dgm:t>
    </dgm:pt>
    <dgm:pt modelId="{5EF29CA2-1E17-0A44-9A8E-0BAFEBAD2BC7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sz="1000" noProof="0" dirty="0"/>
            <a:t>Testing</a:t>
          </a:r>
        </a:p>
      </dgm:t>
    </dgm:pt>
    <dgm:pt modelId="{971BEF11-8EBD-FF49-B253-F00939634974}" type="parTrans" cxnId="{635DDB0C-DB1C-B848-8346-F0F34EAE1E3A}">
      <dgm:prSet/>
      <dgm:spPr/>
      <dgm:t>
        <a:bodyPr/>
        <a:lstStyle/>
        <a:p>
          <a:endParaRPr lang="en-GB" sz="3200" noProof="0" dirty="0"/>
        </a:p>
      </dgm:t>
    </dgm:pt>
    <dgm:pt modelId="{073E1E18-66E2-D644-AA68-11429BE3F468}" type="sibTrans" cxnId="{635DDB0C-DB1C-B848-8346-F0F34EAE1E3A}">
      <dgm:prSet/>
      <dgm:spPr/>
      <dgm:t>
        <a:bodyPr/>
        <a:lstStyle/>
        <a:p>
          <a:endParaRPr lang="en-GB" sz="3200" noProof="0" dirty="0"/>
        </a:p>
      </dgm:t>
    </dgm:pt>
    <dgm:pt modelId="{A2DEFF5E-02E2-F746-AE25-CC13DC07C3E8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sz="1000" noProof="0" dirty="0"/>
            <a:t>Design of the bending setup</a:t>
          </a:r>
        </a:p>
      </dgm:t>
    </dgm:pt>
    <dgm:pt modelId="{5F734FB2-AA99-E543-B87F-86A4C9F8670D}" type="parTrans" cxnId="{8F5E0F45-ED21-C444-BC0A-CFE01B00AAC2}">
      <dgm:prSet/>
      <dgm:spPr/>
      <dgm:t>
        <a:bodyPr/>
        <a:lstStyle/>
        <a:p>
          <a:endParaRPr lang="fr-FR" sz="3200"/>
        </a:p>
      </dgm:t>
    </dgm:pt>
    <dgm:pt modelId="{517A27A0-8E9E-6348-B92D-6CFA699F9EDC}" type="sibTrans" cxnId="{8F5E0F45-ED21-C444-BC0A-CFE01B00AAC2}">
      <dgm:prSet/>
      <dgm:spPr/>
      <dgm:t>
        <a:bodyPr/>
        <a:lstStyle/>
        <a:p>
          <a:endParaRPr lang="fr-FR" sz="3200"/>
        </a:p>
      </dgm:t>
    </dgm:pt>
    <dgm:pt modelId="{2C93918E-25FE-B14D-B3EF-3DE313684D3B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sz="1000" noProof="0" dirty="0"/>
            <a:t>Mechanical simulation</a:t>
          </a:r>
        </a:p>
      </dgm:t>
    </dgm:pt>
    <dgm:pt modelId="{4562AFD9-DAC9-D94D-BFA1-D0AEB4BAA54F}" type="parTrans" cxnId="{D87399E2-86B0-884F-BA15-C29D2B197AD0}">
      <dgm:prSet/>
      <dgm:spPr/>
      <dgm:t>
        <a:bodyPr/>
        <a:lstStyle/>
        <a:p>
          <a:endParaRPr lang="fr-FR" sz="3200"/>
        </a:p>
      </dgm:t>
    </dgm:pt>
    <dgm:pt modelId="{C3B0BF4F-9D77-5A48-AA84-56F2A0E3C2D8}" type="sibTrans" cxnId="{D87399E2-86B0-884F-BA15-C29D2B197AD0}">
      <dgm:prSet/>
      <dgm:spPr/>
      <dgm:t>
        <a:bodyPr/>
        <a:lstStyle/>
        <a:p>
          <a:endParaRPr lang="fr-FR" sz="3200"/>
        </a:p>
      </dgm:t>
    </dgm:pt>
    <dgm:pt modelId="{DC862EAE-3891-DB4B-89F6-3C1E5E6D706D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Simulation of silicone mechanical deformation</a:t>
          </a:r>
        </a:p>
      </dgm:t>
    </dgm:pt>
    <dgm:pt modelId="{B0562F21-02C7-8D4D-836D-5FD2797BEF02}" type="parTrans" cxnId="{2917E3F9-E98C-534D-8BF5-64C203B6E491}">
      <dgm:prSet/>
      <dgm:spPr/>
      <dgm:t>
        <a:bodyPr/>
        <a:lstStyle/>
        <a:p>
          <a:endParaRPr lang="fr-FR" sz="3200"/>
        </a:p>
      </dgm:t>
    </dgm:pt>
    <dgm:pt modelId="{C31A2F8D-6402-3E40-AFFF-00DFC72168D0}" type="sibTrans" cxnId="{2917E3F9-E98C-534D-8BF5-64C203B6E491}">
      <dgm:prSet/>
      <dgm:spPr/>
      <dgm:t>
        <a:bodyPr/>
        <a:lstStyle/>
        <a:p>
          <a:endParaRPr lang="fr-FR" sz="3200"/>
        </a:p>
      </dgm:t>
    </dgm:pt>
    <dgm:pt modelId="{ED64E8D0-3352-3048-A4A8-794DAEA80B1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Overall concept</a:t>
          </a:r>
        </a:p>
      </dgm:t>
    </dgm:pt>
    <dgm:pt modelId="{4E9851E4-C632-A545-A584-BB8E4C52B497}" type="parTrans" cxnId="{2A3075F1-33DE-7445-B6CB-FCB5D2269FA1}">
      <dgm:prSet/>
      <dgm:spPr/>
      <dgm:t>
        <a:bodyPr/>
        <a:lstStyle/>
        <a:p>
          <a:endParaRPr lang="fr-FR" sz="3200"/>
        </a:p>
      </dgm:t>
    </dgm:pt>
    <dgm:pt modelId="{9A486C49-89D9-414D-A5F6-955BBD87B02D}" type="sibTrans" cxnId="{2A3075F1-33DE-7445-B6CB-FCB5D2269FA1}">
      <dgm:prSet/>
      <dgm:spPr/>
      <dgm:t>
        <a:bodyPr/>
        <a:lstStyle/>
        <a:p>
          <a:endParaRPr lang="fr-FR" sz="3200"/>
        </a:p>
      </dgm:t>
    </dgm:pt>
    <dgm:pt modelId="{0626D20A-8A63-CC42-B1B3-675B223306AB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Drawings</a:t>
          </a:r>
        </a:p>
      </dgm:t>
    </dgm:pt>
    <dgm:pt modelId="{C431BC8F-12B3-4E43-850D-1407004ED677}" type="parTrans" cxnId="{0DC2D707-3BD2-DB44-A27D-E9D63C9D73B8}">
      <dgm:prSet/>
      <dgm:spPr/>
      <dgm:t>
        <a:bodyPr/>
        <a:lstStyle/>
        <a:p>
          <a:endParaRPr lang="fr-FR" sz="3200"/>
        </a:p>
      </dgm:t>
    </dgm:pt>
    <dgm:pt modelId="{F9B32BEF-CDE3-FF49-A7B5-304AAB537E80}" type="sibTrans" cxnId="{0DC2D707-3BD2-DB44-A27D-E9D63C9D73B8}">
      <dgm:prSet/>
      <dgm:spPr/>
      <dgm:t>
        <a:bodyPr/>
        <a:lstStyle/>
        <a:p>
          <a:endParaRPr lang="fr-FR" sz="3200"/>
        </a:p>
      </dgm:t>
    </dgm:pt>
    <dgm:pt modelId="{3D6D2987-D1F9-8C48-9633-C581BE69BB7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Documenting bending procedure</a:t>
          </a:r>
        </a:p>
      </dgm:t>
    </dgm:pt>
    <dgm:pt modelId="{48C83FFD-85AA-A949-A095-97E089553E6C}" type="parTrans" cxnId="{C513E5CC-DDE0-7045-89F5-AC8954CBA160}">
      <dgm:prSet/>
      <dgm:spPr/>
      <dgm:t>
        <a:bodyPr/>
        <a:lstStyle/>
        <a:p>
          <a:endParaRPr lang="fr-FR" sz="3200"/>
        </a:p>
      </dgm:t>
    </dgm:pt>
    <dgm:pt modelId="{3B3F89FD-B693-5B4A-8145-672A5E27F0D8}" type="sibTrans" cxnId="{C513E5CC-DDE0-7045-89F5-AC8954CBA160}">
      <dgm:prSet/>
      <dgm:spPr/>
      <dgm:t>
        <a:bodyPr/>
        <a:lstStyle/>
        <a:p>
          <a:endParaRPr lang="fr-FR" sz="3200"/>
        </a:p>
      </dgm:t>
    </dgm:pt>
    <dgm:pt modelId="{7EF390F5-898B-9A4F-AA36-DC7ABD0B65B0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sz="1000" noProof="0" dirty="0"/>
            <a:t>Support design and fabrication</a:t>
          </a:r>
        </a:p>
      </dgm:t>
    </dgm:pt>
    <dgm:pt modelId="{9A17A99B-10FF-0440-AE44-F8E3A64FA7F1}" type="parTrans" cxnId="{6A41DA7F-EEA3-774B-B761-DF5317C58152}">
      <dgm:prSet/>
      <dgm:spPr/>
      <dgm:t>
        <a:bodyPr/>
        <a:lstStyle/>
        <a:p>
          <a:endParaRPr lang="fr-FR" sz="3200"/>
        </a:p>
      </dgm:t>
    </dgm:pt>
    <dgm:pt modelId="{DF426A49-F453-AC42-87B7-18A95C29BADC}" type="sibTrans" cxnId="{6A41DA7F-EEA3-774B-B761-DF5317C58152}">
      <dgm:prSet/>
      <dgm:spPr/>
      <dgm:t>
        <a:bodyPr/>
        <a:lstStyle/>
        <a:p>
          <a:endParaRPr lang="fr-FR" sz="3200"/>
        </a:p>
      </dgm:t>
    </dgm:pt>
    <dgm:pt modelId="{8870927C-A6DF-0847-8F49-39068DB70B20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Design of  hemi-cylinder  shell, with opening for tests with particle, with different radius (12, 15, 18) and 1mm width</a:t>
          </a:r>
        </a:p>
      </dgm:t>
    </dgm:pt>
    <dgm:pt modelId="{6DCF40B0-D213-A04C-A859-1F3A894B79A4}" type="parTrans" cxnId="{CC107E08-78D3-9146-9C88-2D69C52466A0}">
      <dgm:prSet/>
      <dgm:spPr/>
      <dgm:t>
        <a:bodyPr/>
        <a:lstStyle/>
        <a:p>
          <a:endParaRPr lang="fr-FR" sz="3200"/>
        </a:p>
      </dgm:t>
    </dgm:pt>
    <dgm:pt modelId="{C5FFFA21-99FA-7D43-B22A-4E0C6C753DE3}" type="sibTrans" cxnId="{CC107E08-78D3-9146-9C88-2D69C52466A0}">
      <dgm:prSet/>
      <dgm:spPr/>
      <dgm:t>
        <a:bodyPr/>
        <a:lstStyle/>
        <a:p>
          <a:endParaRPr lang="fr-FR" sz="3200"/>
        </a:p>
      </dgm:t>
    </dgm:pt>
    <dgm:pt modelId="{61C6D7E2-E2E0-F84D-A196-FFC0913AE089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000" noProof="0" dirty="0"/>
            <a:t>Design of Flex</a:t>
          </a:r>
        </a:p>
      </dgm:t>
    </dgm:pt>
    <dgm:pt modelId="{25759D49-E858-904E-8415-1F3DB7A0567A}" type="parTrans" cxnId="{9D0C6A2D-8CB8-F045-B353-2F7083656ED9}">
      <dgm:prSet/>
      <dgm:spPr/>
      <dgm:t>
        <a:bodyPr/>
        <a:lstStyle/>
        <a:p>
          <a:endParaRPr lang="fr-FR" sz="3200"/>
        </a:p>
      </dgm:t>
    </dgm:pt>
    <dgm:pt modelId="{84141D21-EBE3-A246-9881-0B6EAB53EB3F}" type="sibTrans" cxnId="{9D0C6A2D-8CB8-F045-B353-2F7083656ED9}">
      <dgm:prSet/>
      <dgm:spPr/>
      <dgm:t>
        <a:bodyPr/>
        <a:lstStyle/>
        <a:p>
          <a:endParaRPr lang="fr-FR" sz="3200"/>
        </a:p>
      </dgm:t>
    </dgm:pt>
    <dgm:pt modelId="{E43C0613-C08D-E54D-9872-ED2248F6F5C1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000" noProof="0" dirty="0"/>
            <a:t>Fabrication of Flex</a:t>
          </a:r>
        </a:p>
      </dgm:t>
    </dgm:pt>
    <dgm:pt modelId="{42605064-0862-9445-8BE7-F1F96A1CDBA3}" type="parTrans" cxnId="{79CD41FD-B27A-094F-AA45-F07D2C6B002B}">
      <dgm:prSet/>
      <dgm:spPr/>
      <dgm:t>
        <a:bodyPr/>
        <a:lstStyle/>
        <a:p>
          <a:endParaRPr lang="fr-FR" sz="3200"/>
        </a:p>
      </dgm:t>
    </dgm:pt>
    <dgm:pt modelId="{B2825E03-03BA-D848-AD7F-7FB53B9B32EB}" type="sibTrans" cxnId="{79CD41FD-B27A-094F-AA45-F07D2C6B002B}">
      <dgm:prSet/>
      <dgm:spPr/>
      <dgm:t>
        <a:bodyPr/>
        <a:lstStyle/>
        <a:p>
          <a:endParaRPr lang="fr-FR" sz="3200"/>
        </a:p>
      </dgm:t>
    </dgm:pt>
    <dgm:pt modelId="{AABE1FF1-73E8-A941-B258-8B4D07B8B03E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000" noProof="0" dirty="0"/>
            <a:t>Flex gluing</a:t>
          </a:r>
        </a:p>
      </dgm:t>
    </dgm:pt>
    <dgm:pt modelId="{A3E0880D-F450-E94B-8748-333C07E7A253}" type="parTrans" cxnId="{16370DBB-528D-6A49-A314-99F4A344D7BA}">
      <dgm:prSet/>
      <dgm:spPr/>
      <dgm:t>
        <a:bodyPr/>
        <a:lstStyle/>
        <a:p>
          <a:endParaRPr lang="fr-FR" sz="3200"/>
        </a:p>
      </dgm:t>
    </dgm:pt>
    <dgm:pt modelId="{CBAFB4C2-06DA-634A-A3EC-B589E97EC209}" type="sibTrans" cxnId="{16370DBB-528D-6A49-A314-99F4A344D7BA}">
      <dgm:prSet/>
      <dgm:spPr/>
      <dgm:t>
        <a:bodyPr/>
        <a:lstStyle/>
        <a:p>
          <a:endParaRPr lang="fr-FR" sz="3200"/>
        </a:p>
      </dgm:t>
    </dgm:pt>
    <dgm:pt modelId="{4FA01DA0-7091-8A46-A33B-29574E4AB682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000" noProof="0" dirty="0"/>
            <a:t>wire bonding</a:t>
          </a:r>
        </a:p>
      </dgm:t>
    </dgm:pt>
    <dgm:pt modelId="{E41C5B02-9799-E441-B624-A10D0E273AC1}" type="parTrans" cxnId="{1E36F240-F36E-4B4A-A587-3250C8F3A06A}">
      <dgm:prSet/>
      <dgm:spPr/>
      <dgm:t>
        <a:bodyPr/>
        <a:lstStyle/>
        <a:p>
          <a:endParaRPr lang="fr-FR" sz="3200"/>
        </a:p>
      </dgm:t>
    </dgm:pt>
    <dgm:pt modelId="{DF638558-9E2A-3747-A34A-E44180033D96}" type="sibTrans" cxnId="{1E36F240-F36E-4B4A-A587-3250C8F3A06A}">
      <dgm:prSet/>
      <dgm:spPr/>
      <dgm:t>
        <a:bodyPr/>
        <a:lstStyle/>
        <a:p>
          <a:endParaRPr lang="fr-FR" sz="3200"/>
        </a:p>
      </dgm:t>
    </dgm:pt>
    <dgm:pt modelId="{0A98B6DB-FC4E-1547-92DB-7F042A04446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Design and installation of test setup</a:t>
          </a:r>
        </a:p>
      </dgm:t>
    </dgm:pt>
    <dgm:pt modelId="{20631DAF-CEC2-944E-B9EC-8D6A99B1080D}" type="parTrans" cxnId="{474A30F6-98F9-5B4B-84B2-644B1E689CE3}">
      <dgm:prSet/>
      <dgm:spPr/>
      <dgm:t>
        <a:bodyPr/>
        <a:lstStyle/>
        <a:p>
          <a:endParaRPr lang="fr-FR" sz="3200"/>
        </a:p>
      </dgm:t>
    </dgm:pt>
    <dgm:pt modelId="{A9BBEA9D-683E-D54F-913D-AB96E200F319}" type="sibTrans" cxnId="{474A30F6-98F9-5B4B-84B2-644B1E689CE3}">
      <dgm:prSet/>
      <dgm:spPr/>
      <dgm:t>
        <a:bodyPr/>
        <a:lstStyle/>
        <a:p>
          <a:endParaRPr lang="fr-FR" sz="3200"/>
        </a:p>
      </dgm:t>
    </dgm:pt>
    <dgm:pt modelId="{547534ED-588F-7142-B25A-5F0BD47B1AC3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Test data taking</a:t>
          </a:r>
        </a:p>
      </dgm:t>
    </dgm:pt>
    <dgm:pt modelId="{79FC96D3-6FED-D04F-850C-43B4CE1FB701}" type="parTrans" cxnId="{DC6D1A83-2DC1-714D-A1B8-E2515DFEB3B9}">
      <dgm:prSet/>
      <dgm:spPr/>
      <dgm:t>
        <a:bodyPr/>
        <a:lstStyle/>
        <a:p>
          <a:endParaRPr lang="fr-FR" sz="3200"/>
        </a:p>
      </dgm:t>
    </dgm:pt>
    <dgm:pt modelId="{151C3229-5184-4942-A918-3F57D9F482F3}" type="sibTrans" cxnId="{DC6D1A83-2DC1-714D-A1B8-E2515DFEB3B9}">
      <dgm:prSet/>
      <dgm:spPr/>
      <dgm:t>
        <a:bodyPr/>
        <a:lstStyle/>
        <a:p>
          <a:endParaRPr lang="fr-FR" sz="3200"/>
        </a:p>
      </dgm:t>
    </dgm:pt>
    <dgm:pt modelId="{C3390023-FCDD-6247-BCAC-08802D99C2A4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Interpretation</a:t>
          </a:r>
        </a:p>
      </dgm:t>
    </dgm:pt>
    <dgm:pt modelId="{481F02E4-B3DA-1C42-B8D0-E9440CD491F9}" type="parTrans" cxnId="{428DC27E-3746-7449-8452-2785CA423A93}">
      <dgm:prSet/>
      <dgm:spPr/>
      <dgm:t>
        <a:bodyPr/>
        <a:lstStyle/>
        <a:p>
          <a:endParaRPr lang="fr-FR" sz="3200"/>
        </a:p>
      </dgm:t>
    </dgm:pt>
    <dgm:pt modelId="{8E4DEA5B-2271-A447-BFB0-C31AC65D1CAB}" type="sibTrans" cxnId="{428DC27E-3746-7449-8452-2785CA423A93}">
      <dgm:prSet/>
      <dgm:spPr/>
      <dgm:t>
        <a:bodyPr/>
        <a:lstStyle/>
        <a:p>
          <a:endParaRPr lang="fr-FR" sz="3200"/>
        </a:p>
      </dgm:t>
    </dgm:pt>
    <dgm:pt modelId="{96EFC020-4845-F84E-AB45-FB9A12AD65D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000" noProof="0" dirty="0"/>
            <a:t>sensor installation and gluing</a:t>
          </a:r>
        </a:p>
      </dgm:t>
    </dgm:pt>
    <dgm:pt modelId="{F7475627-72DE-3B46-B31A-C3142B264F9D}" type="parTrans" cxnId="{247203DD-3177-7848-97DF-EEF0A2F06251}">
      <dgm:prSet/>
      <dgm:spPr/>
      <dgm:t>
        <a:bodyPr/>
        <a:lstStyle/>
        <a:p>
          <a:endParaRPr lang="fr-FR" sz="3200"/>
        </a:p>
      </dgm:t>
    </dgm:pt>
    <dgm:pt modelId="{D4571878-32CB-7E40-8DE9-CEF62441C55C}" type="sibTrans" cxnId="{247203DD-3177-7848-97DF-EEF0A2F06251}">
      <dgm:prSet/>
      <dgm:spPr/>
      <dgm:t>
        <a:bodyPr/>
        <a:lstStyle/>
        <a:p>
          <a:endParaRPr lang="fr-FR" sz="3200"/>
        </a:p>
      </dgm:t>
    </dgm:pt>
    <dgm:pt modelId="{82984C26-4EFD-DC4D-859E-FC9EF1772FB6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sz="1000" noProof="0" dirty="0"/>
            <a:t>Fabrication and usage of the bending setup</a:t>
          </a:r>
        </a:p>
      </dgm:t>
    </dgm:pt>
    <dgm:pt modelId="{A62B4F1F-CFB5-7B49-85BA-C3BA29E5FF1C}" type="sibTrans" cxnId="{B88EEC6B-3DB7-1E4A-9FD9-077FBE42B699}">
      <dgm:prSet/>
      <dgm:spPr/>
      <dgm:t>
        <a:bodyPr/>
        <a:lstStyle/>
        <a:p>
          <a:endParaRPr lang="fr-FR" sz="3200"/>
        </a:p>
      </dgm:t>
    </dgm:pt>
    <dgm:pt modelId="{420435D3-B1C1-4849-8A01-2A9DE7A42AF2}" type="parTrans" cxnId="{B88EEC6B-3DB7-1E4A-9FD9-077FBE42B699}">
      <dgm:prSet/>
      <dgm:spPr/>
      <dgm:t>
        <a:bodyPr/>
        <a:lstStyle/>
        <a:p>
          <a:endParaRPr lang="fr-FR" sz="3200"/>
        </a:p>
      </dgm:t>
    </dgm:pt>
    <dgm:pt modelId="{18D4FAD4-4063-6C4B-A130-C581DCBA474E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Bending on a 3D printed cylinders</a:t>
          </a:r>
        </a:p>
      </dgm:t>
    </dgm:pt>
    <dgm:pt modelId="{AE353F82-1134-B44F-9EB7-77E94C8DD512}" type="sibTrans" cxnId="{02F0ED37-C719-E842-B478-A2BADFEB5E7A}">
      <dgm:prSet/>
      <dgm:spPr/>
      <dgm:t>
        <a:bodyPr/>
        <a:lstStyle/>
        <a:p>
          <a:endParaRPr lang="fr-FR" sz="3200"/>
        </a:p>
      </dgm:t>
    </dgm:pt>
    <dgm:pt modelId="{25F44D5F-E16B-6348-BDEE-FE02D28B2805}" type="parTrans" cxnId="{02F0ED37-C719-E842-B478-A2BADFEB5E7A}">
      <dgm:prSet/>
      <dgm:spPr/>
      <dgm:t>
        <a:bodyPr/>
        <a:lstStyle/>
        <a:p>
          <a:endParaRPr lang="fr-FR" sz="3200"/>
        </a:p>
      </dgm:t>
    </dgm:pt>
    <dgm:pt modelId="{05550712-426F-EE4E-948F-9007E34040D0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Production and quality control of metallic mandrels</a:t>
          </a:r>
        </a:p>
      </dgm:t>
    </dgm:pt>
    <dgm:pt modelId="{A392F5C3-AAEF-3245-AC09-3239783215AA}" type="sibTrans" cxnId="{D138210E-94AB-B743-8A1A-06830926CA8D}">
      <dgm:prSet/>
      <dgm:spPr/>
      <dgm:t>
        <a:bodyPr/>
        <a:lstStyle/>
        <a:p>
          <a:endParaRPr lang="fr-FR" sz="3200"/>
        </a:p>
      </dgm:t>
    </dgm:pt>
    <dgm:pt modelId="{2A68EAC5-4CC7-5D43-A1DE-B94B96983697}" type="parTrans" cxnId="{D138210E-94AB-B743-8A1A-06830926CA8D}">
      <dgm:prSet/>
      <dgm:spPr/>
      <dgm:t>
        <a:bodyPr/>
        <a:lstStyle/>
        <a:p>
          <a:endParaRPr lang="fr-FR" sz="3200"/>
        </a:p>
      </dgm:t>
    </dgm:pt>
    <dgm:pt modelId="{F7265921-C860-7D48-8D62-B392BA8EDFBC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surface finish</a:t>
          </a:r>
        </a:p>
      </dgm:t>
    </dgm:pt>
    <dgm:pt modelId="{B5947208-B449-434C-92A7-84742A5500C8}" type="sibTrans" cxnId="{4E0C63C9-1E48-0145-87AE-5C506F06D32A}">
      <dgm:prSet/>
      <dgm:spPr/>
      <dgm:t>
        <a:bodyPr/>
        <a:lstStyle/>
        <a:p>
          <a:endParaRPr lang="fr-FR" sz="3200"/>
        </a:p>
      </dgm:t>
    </dgm:pt>
    <dgm:pt modelId="{AE7D5DE0-9F89-E44A-8763-CFC5BD0F6B69}" type="parTrans" cxnId="{4E0C63C9-1E48-0145-87AE-5C506F06D32A}">
      <dgm:prSet/>
      <dgm:spPr/>
      <dgm:t>
        <a:bodyPr/>
        <a:lstStyle/>
        <a:p>
          <a:endParaRPr lang="fr-FR" sz="3200"/>
        </a:p>
      </dgm:t>
    </dgm:pt>
    <dgm:pt modelId="{73DE316D-6D6C-B243-AAE4-FAEC3C8D5105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metrology</a:t>
          </a:r>
        </a:p>
      </dgm:t>
    </dgm:pt>
    <dgm:pt modelId="{5709B68D-374C-7F49-B7D6-3D11D644018F}" type="sibTrans" cxnId="{19A2D5F7-2CCB-6342-A459-A3CB2ECE3C2B}">
      <dgm:prSet/>
      <dgm:spPr/>
      <dgm:t>
        <a:bodyPr/>
        <a:lstStyle/>
        <a:p>
          <a:endParaRPr lang="fr-FR" sz="3200"/>
        </a:p>
      </dgm:t>
    </dgm:pt>
    <dgm:pt modelId="{5B92AA0E-1431-4042-B390-6800D06665B4}" type="parTrans" cxnId="{19A2D5F7-2CCB-6342-A459-A3CB2ECE3C2B}">
      <dgm:prSet/>
      <dgm:spPr/>
      <dgm:t>
        <a:bodyPr/>
        <a:lstStyle/>
        <a:p>
          <a:endParaRPr lang="fr-FR" sz="3200"/>
        </a:p>
      </dgm:t>
    </dgm:pt>
    <dgm:pt modelId="{258A54A5-694D-3246-B1D5-669DD1992C81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Mechanical  tests for different diameter and different detector thickness</a:t>
          </a:r>
        </a:p>
      </dgm:t>
    </dgm:pt>
    <dgm:pt modelId="{39BD9606-DAC1-AA45-AECF-CD56E7AFAF2F}" type="sibTrans" cxnId="{AD04B788-25EA-5F4B-B4D1-5CFCCA4C9341}">
      <dgm:prSet/>
      <dgm:spPr/>
      <dgm:t>
        <a:bodyPr/>
        <a:lstStyle/>
        <a:p>
          <a:endParaRPr lang="fr-FR" sz="3200"/>
        </a:p>
      </dgm:t>
    </dgm:pt>
    <dgm:pt modelId="{F737D3B9-F4EA-8048-AFF8-4BD85167A07D}" type="parTrans" cxnId="{AD04B788-25EA-5F4B-B4D1-5CFCCA4C9341}">
      <dgm:prSet/>
      <dgm:spPr/>
      <dgm:t>
        <a:bodyPr/>
        <a:lstStyle/>
        <a:p>
          <a:endParaRPr lang="fr-FR" sz="3200"/>
        </a:p>
      </dgm:t>
    </dgm:pt>
    <dgm:pt modelId="{6F8AB12A-EEB9-E442-B9AF-F18DE78034DF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fr-FR" sz="1000" dirty="0">
              <a:solidFill>
                <a:schemeClr val="tx1"/>
              </a:solidFill>
            </a:rPr>
            <a:t>Mimosis Irradiation</a:t>
          </a:r>
        </a:p>
      </dgm:t>
    </dgm:pt>
    <dgm:pt modelId="{7FC5F4F7-4031-D145-98FA-68F57628654F}" type="parTrans" cxnId="{B970B350-7CDD-934F-AB5F-A38FCB90550F}">
      <dgm:prSet/>
      <dgm:spPr/>
      <dgm:t>
        <a:bodyPr/>
        <a:lstStyle/>
        <a:p>
          <a:endParaRPr lang="fr-FR" sz="3200"/>
        </a:p>
      </dgm:t>
    </dgm:pt>
    <dgm:pt modelId="{5E546FA8-C027-E540-B3BC-EBA6AE7BBA50}" type="sibTrans" cxnId="{B970B350-7CDD-934F-AB5F-A38FCB90550F}">
      <dgm:prSet/>
      <dgm:spPr/>
      <dgm:t>
        <a:bodyPr/>
        <a:lstStyle/>
        <a:p>
          <a:endParaRPr lang="fr-FR" sz="3200"/>
        </a:p>
      </dgm:t>
    </dgm:pt>
    <dgm:pt modelId="{15459AE6-8A57-D04E-84AF-F826902D0DE7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GB" sz="1000" noProof="0" dirty="0"/>
            <a:t>Sensors production</a:t>
          </a:r>
        </a:p>
      </dgm:t>
    </dgm:pt>
    <dgm:pt modelId="{946ADABB-0054-A846-8F31-E6486D7449E7}" type="parTrans" cxnId="{9A0FE88F-AFD6-5A47-99EF-987A5E932FDE}">
      <dgm:prSet/>
      <dgm:spPr/>
      <dgm:t>
        <a:bodyPr/>
        <a:lstStyle/>
        <a:p>
          <a:endParaRPr lang="fr-FR" sz="3200"/>
        </a:p>
      </dgm:t>
    </dgm:pt>
    <dgm:pt modelId="{FA1F8A88-7EA4-DF4F-8E3A-13B9E7F6207F}" type="sibTrans" cxnId="{9A0FE88F-AFD6-5A47-99EF-987A5E932FDE}">
      <dgm:prSet/>
      <dgm:spPr/>
      <dgm:t>
        <a:bodyPr/>
        <a:lstStyle/>
        <a:p>
          <a:endParaRPr lang="fr-FR" sz="3200"/>
        </a:p>
      </dgm:t>
    </dgm:pt>
    <dgm:pt modelId="{1C57D067-A7D6-0940-AFEE-25778FA045BC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Cut non functional Mimosis and different width, for bending testing : 30, 40 and 50 microns</a:t>
          </a:r>
        </a:p>
      </dgm:t>
    </dgm:pt>
    <dgm:pt modelId="{D7241D10-C7EA-8443-9D93-D45B0D8B2F58}" type="parTrans" cxnId="{0DA65974-2944-A24B-B42A-37CC4FCA0E3F}">
      <dgm:prSet/>
      <dgm:spPr/>
      <dgm:t>
        <a:bodyPr/>
        <a:lstStyle/>
        <a:p>
          <a:endParaRPr lang="fr-FR" sz="3200"/>
        </a:p>
      </dgm:t>
    </dgm:pt>
    <dgm:pt modelId="{C7C2F760-6194-094D-9225-C191431B6D0C}" type="sibTrans" cxnId="{0DA65974-2944-A24B-B42A-37CC4FCA0E3F}">
      <dgm:prSet/>
      <dgm:spPr/>
      <dgm:t>
        <a:bodyPr/>
        <a:lstStyle/>
        <a:p>
          <a:endParaRPr lang="fr-FR" sz="3200"/>
        </a:p>
      </dgm:t>
    </dgm:pt>
    <dgm:pt modelId="{659B615F-1E4B-D449-8495-56E9588C6BF4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Cut functional Mimosis with width of 30, 40 and 50 microns</a:t>
          </a:r>
        </a:p>
      </dgm:t>
    </dgm:pt>
    <dgm:pt modelId="{70052BD5-1759-004C-8255-42C32A661A70}" type="parTrans" cxnId="{0245C78D-C65E-1A43-821D-29E6C107BCDB}">
      <dgm:prSet/>
      <dgm:spPr/>
      <dgm:t>
        <a:bodyPr/>
        <a:lstStyle/>
        <a:p>
          <a:endParaRPr lang="fr-FR" sz="3200"/>
        </a:p>
      </dgm:t>
    </dgm:pt>
    <dgm:pt modelId="{1F29EC26-31B7-9645-94FC-830E10D15547}" type="sibTrans" cxnId="{0245C78D-C65E-1A43-821D-29E6C107BCDB}">
      <dgm:prSet/>
      <dgm:spPr/>
      <dgm:t>
        <a:bodyPr/>
        <a:lstStyle/>
        <a:p>
          <a:endParaRPr lang="fr-FR" sz="3200"/>
        </a:p>
      </dgm:t>
    </dgm:pt>
    <dgm:pt modelId="{9B9E0249-8BC9-3A44-B872-3AA341B4096F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Develop FPGA-based DAQ</a:t>
          </a:r>
        </a:p>
      </dgm:t>
    </dgm:pt>
    <dgm:pt modelId="{9379C7D2-9AA0-D449-A129-669449D95BC0}" type="parTrans" cxnId="{76C6C724-5D46-5643-8ACD-F350910CF96E}">
      <dgm:prSet/>
      <dgm:spPr/>
      <dgm:t>
        <a:bodyPr/>
        <a:lstStyle/>
        <a:p>
          <a:endParaRPr lang="fr-FR" sz="3200"/>
        </a:p>
      </dgm:t>
    </dgm:pt>
    <dgm:pt modelId="{59801BD1-7F97-6745-B50D-91284A84CFAC}" type="sibTrans" cxnId="{76C6C724-5D46-5643-8ACD-F350910CF96E}">
      <dgm:prSet/>
      <dgm:spPr/>
      <dgm:t>
        <a:bodyPr/>
        <a:lstStyle/>
        <a:p>
          <a:endParaRPr lang="fr-FR" sz="3200"/>
        </a:p>
      </dgm:t>
    </dgm:pt>
    <dgm:pt modelId="{090BFD7F-57E7-4B4A-9A9C-90D79D0E653B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Cooling and temperature monitoring</a:t>
          </a:r>
        </a:p>
      </dgm:t>
    </dgm:pt>
    <dgm:pt modelId="{CC2521B8-F391-E049-9060-813D44519533}" type="parTrans" cxnId="{A7437623-A86D-5147-8E3F-590909DE2388}">
      <dgm:prSet/>
      <dgm:spPr/>
      <dgm:t>
        <a:bodyPr/>
        <a:lstStyle/>
        <a:p>
          <a:endParaRPr lang="fr-FR" sz="3200"/>
        </a:p>
      </dgm:t>
    </dgm:pt>
    <dgm:pt modelId="{92DDBDAA-185B-E54A-B680-309C57BAAE0E}" type="sibTrans" cxnId="{A7437623-A86D-5147-8E3F-590909DE2388}">
      <dgm:prSet/>
      <dgm:spPr/>
      <dgm:t>
        <a:bodyPr/>
        <a:lstStyle/>
        <a:p>
          <a:endParaRPr lang="fr-FR" sz="3200"/>
        </a:p>
      </dgm:t>
    </dgm:pt>
    <dgm:pt modelId="{F444DA0A-4B4D-B447-8DC9-9F3671D3DD0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Production and quality control of 3D printed plastic mandrel</a:t>
          </a:r>
        </a:p>
      </dgm:t>
    </dgm:pt>
    <dgm:pt modelId="{FCF42BE4-9274-D242-A335-BEBA03A00DFA}" type="parTrans" cxnId="{D27CDFF9-A3A1-F544-817F-0957C17952B0}">
      <dgm:prSet/>
      <dgm:spPr/>
      <dgm:t>
        <a:bodyPr/>
        <a:lstStyle/>
        <a:p>
          <a:endParaRPr lang="fr-FR" sz="3200"/>
        </a:p>
      </dgm:t>
    </dgm:pt>
    <dgm:pt modelId="{427DAB52-001A-0D45-A1E9-FECCB95354A8}" type="sibTrans" cxnId="{D27CDFF9-A3A1-F544-817F-0957C17952B0}">
      <dgm:prSet/>
      <dgm:spPr/>
      <dgm:t>
        <a:bodyPr/>
        <a:lstStyle/>
        <a:p>
          <a:endParaRPr lang="fr-FR" sz="3200"/>
        </a:p>
      </dgm:t>
    </dgm:pt>
    <dgm:pt modelId="{64790088-4164-FB48-B60A-D4E0D5B5D53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metrology</a:t>
          </a:r>
        </a:p>
      </dgm:t>
    </dgm:pt>
    <dgm:pt modelId="{C419B82E-B86F-AE49-8F3F-8D2FBAA970FE}" type="parTrans" cxnId="{B4583F05-0980-5246-9250-F4DF6F8B2879}">
      <dgm:prSet/>
      <dgm:spPr/>
      <dgm:t>
        <a:bodyPr/>
        <a:lstStyle/>
        <a:p>
          <a:endParaRPr lang="fr-FR" sz="3200"/>
        </a:p>
      </dgm:t>
    </dgm:pt>
    <dgm:pt modelId="{0E7F2723-FEFE-F84E-A8A8-ECB0BC44B44B}" type="sibTrans" cxnId="{B4583F05-0980-5246-9250-F4DF6F8B2879}">
      <dgm:prSet/>
      <dgm:spPr/>
      <dgm:t>
        <a:bodyPr/>
        <a:lstStyle/>
        <a:p>
          <a:endParaRPr lang="fr-FR" sz="3200"/>
        </a:p>
      </dgm:t>
    </dgm:pt>
    <dgm:pt modelId="{F94DE215-BC7A-6040-A3D9-11047F0E9DC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fr-FR" sz="1000" dirty="0">
              <a:solidFill>
                <a:schemeClr val="tx1"/>
              </a:solidFill>
            </a:rPr>
            <a:t>Surface</a:t>
          </a:r>
          <a:r>
            <a:rPr lang="fr-FR" sz="1000" dirty="0"/>
            <a:t> </a:t>
          </a:r>
          <a:r>
            <a:rPr lang="fr-FR" sz="1000" dirty="0">
              <a:solidFill>
                <a:schemeClr val="tx1"/>
              </a:solidFill>
            </a:rPr>
            <a:t>finish</a:t>
          </a:r>
        </a:p>
      </dgm:t>
    </dgm:pt>
    <dgm:pt modelId="{B75EF851-C3B5-5746-8354-7684E253538F}" type="parTrans" cxnId="{849A8C43-5389-5844-A896-E21A6E483A16}">
      <dgm:prSet/>
      <dgm:spPr/>
      <dgm:t>
        <a:bodyPr/>
        <a:lstStyle/>
        <a:p>
          <a:endParaRPr lang="fr-FR" sz="3200"/>
        </a:p>
      </dgm:t>
    </dgm:pt>
    <dgm:pt modelId="{292C0893-555F-6E44-8F7C-575D4B4963FC}" type="sibTrans" cxnId="{849A8C43-5389-5844-A896-E21A6E483A16}">
      <dgm:prSet/>
      <dgm:spPr/>
      <dgm:t>
        <a:bodyPr/>
        <a:lstStyle/>
        <a:p>
          <a:endParaRPr lang="fr-FR" sz="3200"/>
        </a:p>
      </dgm:t>
    </dgm:pt>
    <dgm:pt modelId="{EF3B29E4-CAC6-DF4E-96B0-DC5B4711EC74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Produce mandrels  with radius of  12, 15 and 18 (mechanical tests)</a:t>
          </a:r>
        </a:p>
      </dgm:t>
    </dgm:pt>
    <dgm:pt modelId="{BBDDE7A0-222B-914B-9681-E6BE23385EF1}" type="parTrans" cxnId="{AC7BD7E0-A6A8-B942-8D75-6E42CEE4409C}">
      <dgm:prSet/>
      <dgm:spPr/>
      <dgm:t>
        <a:bodyPr/>
        <a:lstStyle/>
        <a:p>
          <a:endParaRPr lang="fr-FR" sz="3200"/>
        </a:p>
      </dgm:t>
    </dgm:pt>
    <dgm:pt modelId="{F53CA444-0BDB-8643-A209-D73624D989DC}" type="sibTrans" cxnId="{AC7BD7E0-A6A8-B942-8D75-6E42CEE4409C}">
      <dgm:prSet/>
      <dgm:spPr/>
      <dgm:t>
        <a:bodyPr/>
        <a:lstStyle/>
        <a:p>
          <a:endParaRPr lang="fr-FR" sz="3200"/>
        </a:p>
      </dgm:t>
    </dgm:pt>
    <dgm:pt modelId="{14C70F40-9E0E-A44B-83B4-C45A28DEFE1C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Produce mandrels  with radius of  11, 14 and 17 (</a:t>
          </a:r>
          <a:r>
            <a:rPr lang="en-GB" sz="1000" noProof="0" dirty="0" err="1">
              <a:solidFill>
                <a:schemeClr val="tx1"/>
              </a:solidFill>
            </a:rPr>
            <a:t>functionall</a:t>
          </a:r>
          <a:r>
            <a:rPr lang="en-GB" sz="1000" noProof="0" dirty="0">
              <a:solidFill>
                <a:schemeClr val="tx1"/>
              </a:solidFill>
            </a:rPr>
            <a:t> tests)</a:t>
          </a:r>
        </a:p>
      </dgm:t>
    </dgm:pt>
    <dgm:pt modelId="{AD79F644-D70C-084E-94E9-F8BF1707484F}" type="parTrans" cxnId="{0810475A-0A79-1C40-9CA8-DCAB4BFD0B05}">
      <dgm:prSet/>
      <dgm:spPr/>
      <dgm:t>
        <a:bodyPr/>
        <a:lstStyle/>
        <a:p>
          <a:endParaRPr lang="fr-FR" sz="3200"/>
        </a:p>
      </dgm:t>
    </dgm:pt>
    <dgm:pt modelId="{E170A96F-C9A2-ED4F-979D-964E576C232B}" type="sibTrans" cxnId="{0810475A-0A79-1C40-9CA8-DCAB4BFD0B05}">
      <dgm:prSet/>
      <dgm:spPr/>
      <dgm:t>
        <a:bodyPr/>
        <a:lstStyle/>
        <a:p>
          <a:endParaRPr lang="fr-FR" sz="3200"/>
        </a:p>
      </dgm:t>
    </dgm:pt>
    <dgm:pt modelId="{018FB6EE-64FF-0B41-BEAA-7FFB8881F0EA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fr-FR" sz="1000" dirty="0">
              <a:solidFill>
                <a:schemeClr val="tx1"/>
              </a:solidFill>
            </a:rPr>
            <a:t>Fabrication and validation of the supports</a:t>
          </a:r>
        </a:p>
      </dgm:t>
    </dgm:pt>
    <dgm:pt modelId="{2F2829F8-CB38-D542-A57B-9F2B24A2E5AA}" type="parTrans" cxnId="{B95A20D6-3C0E-BD4F-AB39-66CCE8E18C8B}">
      <dgm:prSet/>
      <dgm:spPr/>
      <dgm:t>
        <a:bodyPr/>
        <a:lstStyle/>
        <a:p>
          <a:endParaRPr lang="fr-FR" sz="3200"/>
        </a:p>
      </dgm:t>
    </dgm:pt>
    <dgm:pt modelId="{93D94F78-E4EF-A647-AD6A-86001F3DC4B2}" type="sibTrans" cxnId="{B95A20D6-3C0E-BD4F-AB39-66CCE8E18C8B}">
      <dgm:prSet/>
      <dgm:spPr/>
      <dgm:t>
        <a:bodyPr/>
        <a:lstStyle/>
        <a:p>
          <a:endParaRPr lang="fr-FR" sz="3200"/>
        </a:p>
      </dgm:t>
    </dgm:pt>
    <dgm:pt modelId="{98CCCAE1-8CFD-1B48-A2A2-25537931FAF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Determine fluence</a:t>
          </a:r>
        </a:p>
      </dgm:t>
    </dgm:pt>
    <dgm:pt modelId="{9BFB851F-14B1-2E43-95CA-5B17703F5BA3}" type="parTrans" cxnId="{20AE118B-6CBF-6744-83F4-92B14D62B94F}">
      <dgm:prSet/>
      <dgm:spPr/>
      <dgm:t>
        <a:bodyPr/>
        <a:lstStyle/>
        <a:p>
          <a:endParaRPr lang="fr-FR" sz="3200"/>
        </a:p>
      </dgm:t>
    </dgm:pt>
    <dgm:pt modelId="{1144E29E-1793-BA47-8A78-6659B4C22E88}" type="sibTrans" cxnId="{20AE118B-6CBF-6744-83F4-92B14D62B94F}">
      <dgm:prSet/>
      <dgm:spPr/>
      <dgm:t>
        <a:bodyPr/>
        <a:lstStyle/>
        <a:p>
          <a:endParaRPr lang="fr-FR" sz="3200"/>
        </a:p>
      </dgm:t>
    </dgm:pt>
    <dgm:pt modelId="{5227117D-4FB4-DF43-8713-347E9BBA6886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Irradiate sensors</a:t>
          </a:r>
        </a:p>
        <a:p>
          <a:endParaRPr lang="en-GB" sz="1000" noProof="0" dirty="0">
            <a:solidFill>
              <a:schemeClr val="tx1"/>
            </a:solidFill>
          </a:endParaRPr>
        </a:p>
      </dgm:t>
    </dgm:pt>
    <dgm:pt modelId="{CCDB278B-44FB-6749-BDBB-838CC04E1019}" type="parTrans" cxnId="{B86CAB38-380D-464A-844A-0A9E2548DA87}">
      <dgm:prSet/>
      <dgm:spPr/>
      <dgm:t>
        <a:bodyPr/>
        <a:lstStyle/>
        <a:p>
          <a:endParaRPr lang="fr-FR" sz="3200"/>
        </a:p>
      </dgm:t>
    </dgm:pt>
    <dgm:pt modelId="{EC19646F-B6E7-3248-996F-4B01ADD88DC2}" type="sibTrans" cxnId="{B86CAB38-380D-464A-844A-0A9E2548DA87}">
      <dgm:prSet/>
      <dgm:spPr/>
      <dgm:t>
        <a:bodyPr/>
        <a:lstStyle/>
        <a:p>
          <a:endParaRPr lang="fr-FR" sz="3200"/>
        </a:p>
      </dgm:t>
    </dgm:pt>
    <dgm:pt modelId="{7FDA350E-485E-D244-BD2A-EE3731F50B14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Test irradiated sensors  </a:t>
          </a:r>
        </a:p>
      </dgm:t>
    </dgm:pt>
    <dgm:pt modelId="{13F82345-65BE-D548-BEBB-22DCA6623829}" type="parTrans" cxnId="{8C72ABE1-73DA-E64C-A38A-BAF801FB55E3}">
      <dgm:prSet/>
      <dgm:spPr/>
      <dgm:t>
        <a:bodyPr/>
        <a:lstStyle/>
        <a:p>
          <a:endParaRPr lang="fr-FR" sz="3200"/>
        </a:p>
      </dgm:t>
    </dgm:pt>
    <dgm:pt modelId="{88EAE4E7-CE43-6F47-9162-390E30352FB7}" type="sibTrans" cxnId="{8C72ABE1-73DA-E64C-A38A-BAF801FB55E3}">
      <dgm:prSet/>
      <dgm:spPr/>
      <dgm:t>
        <a:bodyPr/>
        <a:lstStyle/>
        <a:p>
          <a:endParaRPr lang="fr-FR" sz="3200"/>
        </a:p>
      </dgm:t>
    </dgm:pt>
    <dgm:pt modelId="{5885872D-4C43-2C44-9473-A9EB5055EBFA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Determine test to be done without particles</a:t>
          </a:r>
        </a:p>
      </dgm:t>
    </dgm:pt>
    <dgm:pt modelId="{CFF845E4-20DB-764A-BDEC-3C51774D655E}" type="parTrans" cxnId="{A40B3A7F-5FF1-2D49-8DFE-AE71D0255C71}">
      <dgm:prSet/>
      <dgm:spPr/>
      <dgm:t>
        <a:bodyPr/>
        <a:lstStyle/>
        <a:p>
          <a:endParaRPr lang="fr-FR" sz="3200"/>
        </a:p>
      </dgm:t>
    </dgm:pt>
    <dgm:pt modelId="{91C783FC-DF35-744D-8ACD-EFE1022EFF77}" type="sibTrans" cxnId="{A40B3A7F-5FF1-2D49-8DFE-AE71D0255C71}">
      <dgm:prSet/>
      <dgm:spPr/>
      <dgm:t>
        <a:bodyPr/>
        <a:lstStyle/>
        <a:p>
          <a:endParaRPr lang="fr-FR" sz="3200"/>
        </a:p>
      </dgm:t>
    </dgm:pt>
    <dgm:pt modelId="{A0A3CFCC-8BB6-C14B-AEEF-EA44C57A4155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Take data without particles</a:t>
          </a:r>
        </a:p>
      </dgm:t>
    </dgm:pt>
    <dgm:pt modelId="{3DCCD86C-9CC7-3744-8CF6-76CE6FA2630B}" type="parTrans" cxnId="{17319C64-3078-0941-861B-D10111BB0888}">
      <dgm:prSet/>
      <dgm:spPr/>
      <dgm:t>
        <a:bodyPr/>
        <a:lstStyle/>
        <a:p>
          <a:endParaRPr lang="fr-FR" sz="3200"/>
        </a:p>
      </dgm:t>
    </dgm:pt>
    <dgm:pt modelId="{11C77A67-84A3-8949-B25C-737D771E988E}" type="sibTrans" cxnId="{17319C64-3078-0941-861B-D10111BB0888}">
      <dgm:prSet/>
      <dgm:spPr/>
      <dgm:t>
        <a:bodyPr/>
        <a:lstStyle/>
        <a:p>
          <a:endParaRPr lang="fr-FR" sz="3200"/>
        </a:p>
      </dgm:t>
    </dgm:pt>
    <dgm:pt modelId="{DB3743EA-A4F1-C049-B40A-0A110C7664CE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Determine tests to b done with particles</a:t>
          </a:r>
        </a:p>
      </dgm:t>
    </dgm:pt>
    <dgm:pt modelId="{B5BFB3C9-4ED9-B34D-B500-811DAC948564}" type="parTrans" cxnId="{05008C43-9583-1C4D-8B60-89500E6A68BB}">
      <dgm:prSet/>
      <dgm:spPr/>
      <dgm:t>
        <a:bodyPr/>
        <a:lstStyle/>
        <a:p>
          <a:endParaRPr lang="fr-FR" sz="3200"/>
        </a:p>
      </dgm:t>
    </dgm:pt>
    <dgm:pt modelId="{B6338C1D-0060-AA4B-B1B5-039105568103}" type="sibTrans" cxnId="{05008C43-9583-1C4D-8B60-89500E6A68BB}">
      <dgm:prSet/>
      <dgm:spPr/>
      <dgm:t>
        <a:bodyPr/>
        <a:lstStyle/>
        <a:p>
          <a:endParaRPr lang="fr-FR" sz="3200"/>
        </a:p>
      </dgm:t>
    </dgm:pt>
    <dgm:pt modelId="{B1E9A6BF-66BF-7646-92CD-528C4AF1163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Take data with particles</a:t>
          </a:r>
        </a:p>
      </dgm:t>
    </dgm:pt>
    <dgm:pt modelId="{216815F1-8EBC-8C46-B5EF-B73C77162D5C}" type="parTrans" cxnId="{0C6DFDFB-680A-A74D-94D7-19C0AB18764C}">
      <dgm:prSet/>
      <dgm:spPr/>
      <dgm:t>
        <a:bodyPr/>
        <a:lstStyle/>
        <a:p>
          <a:endParaRPr lang="fr-FR" sz="3200"/>
        </a:p>
      </dgm:t>
    </dgm:pt>
    <dgm:pt modelId="{D236D30A-50A6-3047-9B1D-9759119CA50A}" type="sibTrans" cxnId="{0C6DFDFB-680A-A74D-94D7-19C0AB18764C}">
      <dgm:prSet/>
      <dgm:spPr/>
      <dgm:t>
        <a:bodyPr/>
        <a:lstStyle/>
        <a:p>
          <a:endParaRPr lang="fr-FR" sz="3200"/>
        </a:p>
      </dgm:t>
    </dgm:pt>
    <dgm:pt modelId="{7C3DFA6E-FFC3-F94A-A766-1CB69923F56B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Deploy DAQ system in different labs</a:t>
          </a:r>
        </a:p>
      </dgm:t>
    </dgm:pt>
    <dgm:pt modelId="{4BC068A0-B98E-7543-ADA2-704FF4085D8F}" type="parTrans" cxnId="{7A7590AD-317A-C84A-88CA-5684603E12E7}">
      <dgm:prSet/>
      <dgm:spPr/>
      <dgm:t>
        <a:bodyPr/>
        <a:lstStyle/>
        <a:p>
          <a:endParaRPr lang="fr-FR" sz="3200"/>
        </a:p>
      </dgm:t>
    </dgm:pt>
    <dgm:pt modelId="{6F1BD9B3-994B-E94F-9880-B0F0DAB5A33A}" type="sibTrans" cxnId="{7A7590AD-317A-C84A-88CA-5684603E12E7}">
      <dgm:prSet/>
      <dgm:spPr/>
      <dgm:t>
        <a:bodyPr/>
        <a:lstStyle/>
        <a:p>
          <a:endParaRPr lang="fr-FR" sz="3200"/>
        </a:p>
      </dgm:t>
    </dgm:pt>
    <dgm:pt modelId="{578FD623-2A21-DF4A-AF0F-E8DAC1ACC142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r-FR" sz="1000" dirty="0"/>
            <a:t>Fan </a:t>
          </a:r>
          <a:r>
            <a:rPr lang="fr-FR" sz="1000" dirty="0" err="1"/>
            <a:t>cooling</a:t>
          </a:r>
          <a:endParaRPr lang="fr-FR" sz="1000" dirty="0"/>
        </a:p>
      </dgm:t>
    </dgm:pt>
    <dgm:pt modelId="{8A386043-ED46-6948-BFE9-20F431F91528}" type="parTrans" cxnId="{C33DC3A0-FE30-7242-BD86-C511EACC76C1}">
      <dgm:prSet/>
      <dgm:spPr/>
      <dgm:t>
        <a:bodyPr/>
        <a:lstStyle/>
        <a:p>
          <a:endParaRPr lang="fr-FR" sz="3200"/>
        </a:p>
      </dgm:t>
    </dgm:pt>
    <dgm:pt modelId="{0AEFF364-425E-9247-9660-331F91ED10C6}" type="sibTrans" cxnId="{C33DC3A0-FE30-7242-BD86-C511EACC76C1}">
      <dgm:prSet/>
      <dgm:spPr/>
      <dgm:t>
        <a:bodyPr/>
        <a:lstStyle/>
        <a:p>
          <a:endParaRPr lang="fr-FR" sz="3200"/>
        </a:p>
      </dgm:t>
    </dgm:pt>
    <dgm:pt modelId="{BD71420E-A48C-824F-AB5F-50C7C60A8AC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Functional Mimosis : tests for different diameter and different detector thickness</a:t>
          </a:r>
        </a:p>
      </dgm:t>
    </dgm:pt>
    <dgm:pt modelId="{0E094350-BF08-5C40-8DAC-A0D31E8FAD16}" type="parTrans" cxnId="{5B1EE386-CB9E-514E-AA1A-9A81D07CBEED}">
      <dgm:prSet/>
      <dgm:spPr/>
      <dgm:t>
        <a:bodyPr/>
        <a:lstStyle/>
        <a:p>
          <a:endParaRPr lang="fr-FR" sz="3200"/>
        </a:p>
      </dgm:t>
    </dgm:pt>
    <dgm:pt modelId="{76912C5A-1BFC-7348-B6FE-7662BCBE9812}" type="sibTrans" cxnId="{5B1EE386-CB9E-514E-AA1A-9A81D07CBEED}">
      <dgm:prSet/>
      <dgm:spPr/>
      <dgm:t>
        <a:bodyPr/>
        <a:lstStyle/>
        <a:p>
          <a:endParaRPr lang="fr-FR" sz="3200"/>
        </a:p>
      </dgm:t>
    </dgm:pt>
    <dgm:pt modelId="{C87DBAD1-B1F1-204B-B198-6E84CE581BE7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1000" noProof="0" dirty="0">
              <a:solidFill>
                <a:schemeClr val="tx1"/>
              </a:solidFill>
            </a:rPr>
            <a:t>Production</a:t>
          </a:r>
        </a:p>
      </dgm:t>
    </dgm:pt>
    <dgm:pt modelId="{EFAFDF37-68E9-7A48-9627-70379C3380DF}" type="sibTrans" cxnId="{2D599213-8398-C546-BC29-9EDC46015F8D}">
      <dgm:prSet/>
      <dgm:spPr/>
      <dgm:t>
        <a:bodyPr/>
        <a:lstStyle/>
        <a:p>
          <a:endParaRPr lang="fr-FR" sz="3200"/>
        </a:p>
      </dgm:t>
    </dgm:pt>
    <dgm:pt modelId="{0E1959F6-A31E-C54D-83BF-DF42167AB147}" type="parTrans" cxnId="{2D599213-8398-C546-BC29-9EDC46015F8D}">
      <dgm:prSet/>
      <dgm:spPr/>
      <dgm:t>
        <a:bodyPr/>
        <a:lstStyle/>
        <a:p>
          <a:endParaRPr lang="fr-FR" sz="3200"/>
        </a:p>
      </dgm:t>
    </dgm:pt>
    <dgm:pt modelId="{CB99BDDA-BEF4-FF45-A767-ECAC9707C4E9}" type="pres">
      <dgm:prSet presAssocID="{39A0BC17-B1A7-3E48-B5EE-4BBC0A7E3C0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908B143-066B-5E41-ABD0-0D22994E6309}" type="pres">
      <dgm:prSet presAssocID="{559DDCE1-1E02-DD42-8569-3CB220F3B7A6}" presName="hierRoot1" presStyleCnt="0">
        <dgm:presLayoutVars>
          <dgm:hierBranch val="init"/>
        </dgm:presLayoutVars>
      </dgm:prSet>
      <dgm:spPr/>
    </dgm:pt>
    <dgm:pt modelId="{B3CADC8C-B6AD-5F42-A42F-241AD153B4FB}" type="pres">
      <dgm:prSet presAssocID="{559DDCE1-1E02-DD42-8569-3CB220F3B7A6}" presName="rootComposite1" presStyleCnt="0"/>
      <dgm:spPr/>
    </dgm:pt>
    <dgm:pt modelId="{CFB9D32D-86C9-274A-8331-3BBE39239434}" type="pres">
      <dgm:prSet presAssocID="{559DDCE1-1E02-DD42-8569-3CB220F3B7A6}" presName="rootText1" presStyleLbl="node0" presStyleIdx="0" presStyleCnt="1" custScaleX="125850" custLinFactNeighborX="-70610" custLinFactNeighborY="-14699">
        <dgm:presLayoutVars>
          <dgm:chPref val="3"/>
        </dgm:presLayoutVars>
      </dgm:prSet>
      <dgm:spPr/>
    </dgm:pt>
    <dgm:pt modelId="{10B7D930-8B4C-354B-9E0E-EBA2766DB9E1}" type="pres">
      <dgm:prSet presAssocID="{559DDCE1-1E02-DD42-8569-3CB220F3B7A6}" presName="rootConnector1" presStyleLbl="node1" presStyleIdx="0" presStyleCnt="0"/>
      <dgm:spPr/>
    </dgm:pt>
    <dgm:pt modelId="{A33DB894-DCD0-EC45-BCF0-47B0400F67C1}" type="pres">
      <dgm:prSet presAssocID="{559DDCE1-1E02-DD42-8569-3CB220F3B7A6}" presName="hierChild2" presStyleCnt="0"/>
      <dgm:spPr/>
    </dgm:pt>
    <dgm:pt modelId="{1D2B479B-1336-6544-BF4B-D5EFAD248FB5}" type="pres">
      <dgm:prSet presAssocID="{5A707A62-A29D-8346-8D69-699989CC4BCE}" presName="Name37" presStyleLbl="parChTrans1D2" presStyleIdx="0" presStyleCnt="5"/>
      <dgm:spPr/>
    </dgm:pt>
    <dgm:pt modelId="{843982A2-6E81-8847-BF7E-5E6721FB602E}" type="pres">
      <dgm:prSet presAssocID="{DC62432B-227F-B14F-BCD4-EEBA8EB7E66E}" presName="hierRoot2" presStyleCnt="0">
        <dgm:presLayoutVars>
          <dgm:hierBranch val="init"/>
        </dgm:presLayoutVars>
      </dgm:prSet>
      <dgm:spPr/>
    </dgm:pt>
    <dgm:pt modelId="{F45D09B9-F72C-2E4C-931B-11A2849FA518}" type="pres">
      <dgm:prSet presAssocID="{DC62432B-227F-B14F-BCD4-EEBA8EB7E66E}" presName="rootComposite" presStyleCnt="0"/>
      <dgm:spPr/>
    </dgm:pt>
    <dgm:pt modelId="{9BB16535-7D08-3343-8BCB-4AFFAB5D03C7}" type="pres">
      <dgm:prSet presAssocID="{DC62432B-227F-B14F-BCD4-EEBA8EB7E66E}" presName="rootText" presStyleLbl="node2" presStyleIdx="0" presStyleCnt="5">
        <dgm:presLayoutVars>
          <dgm:chPref val="3"/>
        </dgm:presLayoutVars>
      </dgm:prSet>
      <dgm:spPr/>
    </dgm:pt>
    <dgm:pt modelId="{ABE5AA24-1D22-7141-9557-B9938457F76D}" type="pres">
      <dgm:prSet presAssocID="{DC62432B-227F-B14F-BCD4-EEBA8EB7E66E}" presName="rootConnector" presStyleLbl="node2" presStyleIdx="0" presStyleCnt="5"/>
      <dgm:spPr/>
    </dgm:pt>
    <dgm:pt modelId="{8BA20E78-6D58-984D-A14F-9CEB449B7125}" type="pres">
      <dgm:prSet presAssocID="{DC62432B-227F-B14F-BCD4-EEBA8EB7E66E}" presName="hierChild4" presStyleCnt="0"/>
      <dgm:spPr/>
    </dgm:pt>
    <dgm:pt modelId="{3AC61ADC-171A-E349-BDD6-761DFBF61CB1}" type="pres">
      <dgm:prSet presAssocID="{5F734FB2-AA99-E543-B87F-86A4C9F8670D}" presName="Name37" presStyleLbl="parChTrans1D3" presStyleIdx="0" presStyleCnt="15"/>
      <dgm:spPr/>
    </dgm:pt>
    <dgm:pt modelId="{A9DED599-F3D2-1542-AF0B-B30662650752}" type="pres">
      <dgm:prSet presAssocID="{A2DEFF5E-02E2-F746-AE25-CC13DC07C3E8}" presName="hierRoot2" presStyleCnt="0">
        <dgm:presLayoutVars>
          <dgm:hierBranch val="init"/>
        </dgm:presLayoutVars>
      </dgm:prSet>
      <dgm:spPr/>
    </dgm:pt>
    <dgm:pt modelId="{6428AB28-0CB8-8E4C-860B-77CD880AEEF1}" type="pres">
      <dgm:prSet presAssocID="{A2DEFF5E-02E2-F746-AE25-CC13DC07C3E8}" presName="rootComposite" presStyleCnt="0"/>
      <dgm:spPr/>
    </dgm:pt>
    <dgm:pt modelId="{E6A9C416-AC1F-B347-8F4D-8302FAB1515F}" type="pres">
      <dgm:prSet presAssocID="{A2DEFF5E-02E2-F746-AE25-CC13DC07C3E8}" presName="rootText" presStyleLbl="node3" presStyleIdx="0" presStyleCnt="15" custLinFactNeighborX="8088" custLinFactNeighborY="2022">
        <dgm:presLayoutVars>
          <dgm:chPref val="3"/>
        </dgm:presLayoutVars>
      </dgm:prSet>
      <dgm:spPr/>
    </dgm:pt>
    <dgm:pt modelId="{1E437F95-C3A4-0B41-B9EF-6332DCDC8ED0}" type="pres">
      <dgm:prSet presAssocID="{A2DEFF5E-02E2-F746-AE25-CC13DC07C3E8}" presName="rootConnector" presStyleLbl="node3" presStyleIdx="0" presStyleCnt="15"/>
      <dgm:spPr/>
    </dgm:pt>
    <dgm:pt modelId="{056B74DB-5C05-AD42-818E-99FAA5B0CF77}" type="pres">
      <dgm:prSet presAssocID="{A2DEFF5E-02E2-F746-AE25-CC13DC07C3E8}" presName="hierChild4" presStyleCnt="0"/>
      <dgm:spPr/>
    </dgm:pt>
    <dgm:pt modelId="{22AB4A2F-8C60-9F43-9A41-13A5B17172C8}" type="pres">
      <dgm:prSet presAssocID="{4E9851E4-C632-A545-A584-BB8E4C52B497}" presName="Name37" presStyleLbl="parChTrans1D4" presStyleIdx="0" presStyleCnt="29"/>
      <dgm:spPr/>
    </dgm:pt>
    <dgm:pt modelId="{03E5DA62-0ADF-1048-8597-12B9CDD9247F}" type="pres">
      <dgm:prSet presAssocID="{ED64E8D0-3352-3048-A4A8-794DAEA80B16}" presName="hierRoot2" presStyleCnt="0">
        <dgm:presLayoutVars>
          <dgm:hierBranch val="init"/>
        </dgm:presLayoutVars>
      </dgm:prSet>
      <dgm:spPr/>
    </dgm:pt>
    <dgm:pt modelId="{85D8352D-AF0F-714D-8239-605D06518A3A}" type="pres">
      <dgm:prSet presAssocID="{ED64E8D0-3352-3048-A4A8-794DAEA80B16}" presName="rootComposite" presStyleCnt="0"/>
      <dgm:spPr/>
    </dgm:pt>
    <dgm:pt modelId="{258AC172-3FFA-864D-8EFF-02BED60099CD}" type="pres">
      <dgm:prSet presAssocID="{ED64E8D0-3352-3048-A4A8-794DAEA80B16}" presName="rootText" presStyleLbl="node4" presStyleIdx="0" presStyleCnt="29">
        <dgm:presLayoutVars>
          <dgm:chPref val="3"/>
        </dgm:presLayoutVars>
      </dgm:prSet>
      <dgm:spPr/>
    </dgm:pt>
    <dgm:pt modelId="{72505040-6BCA-154D-A269-258FC8B4A3E3}" type="pres">
      <dgm:prSet presAssocID="{ED64E8D0-3352-3048-A4A8-794DAEA80B16}" presName="rootConnector" presStyleLbl="node4" presStyleIdx="0" presStyleCnt="29"/>
      <dgm:spPr/>
    </dgm:pt>
    <dgm:pt modelId="{28C66BE4-95F1-2540-B388-C22E0913C76D}" type="pres">
      <dgm:prSet presAssocID="{ED64E8D0-3352-3048-A4A8-794DAEA80B16}" presName="hierChild4" presStyleCnt="0"/>
      <dgm:spPr/>
    </dgm:pt>
    <dgm:pt modelId="{4491112D-6A28-D24F-B3A8-BBCD91A52EDC}" type="pres">
      <dgm:prSet presAssocID="{ED64E8D0-3352-3048-A4A8-794DAEA80B16}" presName="hierChild5" presStyleCnt="0"/>
      <dgm:spPr/>
    </dgm:pt>
    <dgm:pt modelId="{82B65157-7DA5-E74C-A459-3DDCAA39A894}" type="pres">
      <dgm:prSet presAssocID="{C431BC8F-12B3-4E43-850D-1407004ED677}" presName="Name37" presStyleLbl="parChTrans1D4" presStyleIdx="1" presStyleCnt="29"/>
      <dgm:spPr/>
    </dgm:pt>
    <dgm:pt modelId="{9CEC685D-0FD1-E949-A3D2-CD2879757867}" type="pres">
      <dgm:prSet presAssocID="{0626D20A-8A63-CC42-B1B3-675B223306AB}" presName="hierRoot2" presStyleCnt="0">
        <dgm:presLayoutVars>
          <dgm:hierBranch val="init"/>
        </dgm:presLayoutVars>
      </dgm:prSet>
      <dgm:spPr/>
    </dgm:pt>
    <dgm:pt modelId="{D788CD3E-0459-6644-AD82-632D878C40E6}" type="pres">
      <dgm:prSet presAssocID="{0626D20A-8A63-CC42-B1B3-675B223306AB}" presName="rootComposite" presStyleCnt="0"/>
      <dgm:spPr/>
    </dgm:pt>
    <dgm:pt modelId="{BD0A0D97-5EE6-EE47-91B9-73926F34C77C}" type="pres">
      <dgm:prSet presAssocID="{0626D20A-8A63-CC42-B1B3-675B223306AB}" presName="rootText" presStyleLbl="node4" presStyleIdx="1" presStyleCnt="29">
        <dgm:presLayoutVars>
          <dgm:chPref val="3"/>
        </dgm:presLayoutVars>
      </dgm:prSet>
      <dgm:spPr/>
    </dgm:pt>
    <dgm:pt modelId="{48269BF5-B1FF-AD46-BFA7-8784018D1F92}" type="pres">
      <dgm:prSet presAssocID="{0626D20A-8A63-CC42-B1B3-675B223306AB}" presName="rootConnector" presStyleLbl="node4" presStyleIdx="1" presStyleCnt="29"/>
      <dgm:spPr/>
    </dgm:pt>
    <dgm:pt modelId="{A97D0EFF-4FD9-7C43-9954-B5822AB51344}" type="pres">
      <dgm:prSet presAssocID="{0626D20A-8A63-CC42-B1B3-675B223306AB}" presName="hierChild4" presStyleCnt="0"/>
      <dgm:spPr/>
    </dgm:pt>
    <dgm:pt modelId="{A66B6AA6-29D0-BF4E-A0A6-58FFC3727AF1}" type="pres">
      <dgm:prSet presAssocID="{0626D20A-8A63-CC42-B1B3-675B223306AB}" presName="hierChild5" presStyleCnt="0"/>
      <dgm:spPr/>
    </dgm:pt>
    <dgm:pt modelId="{6659771C-FE84-734E-9293-0007620ECAC4}" type="pres">
      <dgm:prSet presAssocID="{48C83FFD-85AA-A949-A095-97E089553E6C}" presName="Name37" presStyleLbl="parChTrans1D4" presStyleIdx="2" presStyleCnt="29"/>
      <dgm:spPr/>
    </dgm:pt>
    <dgm:pt modelId="{835003D9-A2A4-2443-8922-E4E985347BE0}" type="pres">
      <dgm:prSet presAssocID="{3D6D2987-D1F9-8C48-9633-C581BE69BB76}" presName="hierRoot2" presStyleCnt="0">
        <dgm:presLayoutVars>
          <dgm:hierBranch val="init"/>
        </dgm:presLayoutVars>
      </dgm:prSet>
      <dgm:spPr/>
    </dgm:pt>
    <dgm:pt modelId="{F0D27522-EF3C-FE45-9105-AFC6237CFB70}" type="pres">
      <dgm:prSet presAssocID="{3D6D2987-D1F9-8C48-9633-C581BE69BB76}" presName="rootComposite" presStyleCnt="0"/>
      <dgm:spPr/>
    </dgm:pt>
    <dgm:pt modelId="{2494BB60-EC29-3942-BB4B-D0F6F95773D8}" type="pres">
      <dgm:prSet presAssocID="{3D6D2987-D1F9-8C48-9633-C581BE69BB76}" presName="rootText" presStyleLbl="node4" presStyleIdx="2" presStyleCnt="29" custScaleY="168648">
        <dgm:presLayoutVars>
          <dgm:chPref val="3"/>
        </dgm:presLayoutVars>
      </dgm:prSet>
      <dgm:spPr/>
    </dgm:pt>
    <dgm:pt modelId="{391934D3-8043-EA4D-BC92-EC19F08F299A}" type="pres">
      <dgm:prSet presAssocID="{3D6D2987-D1F9-8C48-9633-C581BE69BB76}" presName="rootConnector" presStyleLbl="node4" presStyleIdx="2" presStyleCnt="29"/>
      <dgm:spPr/>
    </dgm:pt>
    <dgm:pt modelId="{B3AFB9E7-CAEC-0547-8A2E-018A6EF54E20}" type="pres">
      <dgm:prSet presAssocID="{3D6D2987-D1F9-8C48-9633-C581BE69BB76}" presName="hierChild4" presStyleCnt="0"/>
      <dgm:spPr/>
    </dgm:pt>
    <dgm:pt modelId="{AD52764C-E4D0-7D4A-B011-16B6E6F7017A}" type="pres">
      <dgm:prSet presAssocID="{3D6D2987-D1F9-8C48-9633-C581BE69BB76}" presName="hierChild5" presStyleCnt="0"/>
      <dgm:spPr/>
    </dgm:pt>
    <dgm:pt modelId="{DEF83518-882C-3241-A618-28014A15D473}" type="pres">
      <dgm:prSet presAssocID="{A2DEFF5E-02E2-F746-AE25-CC13DC07C3E8}" presName="hierChild5" presStyleCnt="0"/>
      <dgm:spPr/>
    </dgm:pt>
    <dgm:pt modelId="{677B0EC5-7AFC-7E4D-8108-019CB07C0B99}" type="pres">
      <dgm:prSet presAssocID="{420435D3-B1C1-4849-8A01-2A9DE7A42AF2}" presName="Name37" presStyleLbl="parChTrans1D3" presStyleIdx="1" presStyleCnt="15"/>
      <dgm:spPr/>
    </dgm:pt>
    <dgm:pt modelId="{96483EAC-46ED-E043-94F9-25CE37B5796F}" type="pres">
      <dgm:prSet presAssocID="{82984C26-4EFD-DC4D-859E-FC9EF1772FB6}" presName="hierRoot2" presStyleCnt="0">
        <dgm:presLayoutVars>
          <dgm:hierBranch val="init"/>
        </dgm:presLayoutVars>
      </dgm:prSet>
      <dgm:spPr/>
    </dgm:pt>
    <dgm:pt modelId="{AAFDDB20-11A1-334C-BF96-7A0C9E799D54}" type="pres">
      <dgm:prSet presAssocID="{82984C26-4EFD-DC4D-859E-FC9EF1772FB6}" presName="rootComposite" presStyleCnt="0"/>
      <dgm:spPr/>
    </dgm:pt>
    <dgm:pt modelId="{580A0884-499F-8C46-85B9-03DEC929723A}" type="pres">
      <dgm:prSet presAssocID="{82984C26-4EFD-DC4D-859E-FC9EF1772FB6}" presName="rootText" presStyleLbl="node3" presStyleIdx="1" presStyleCnt="15" custLinFactNeighborX="-12132" custLinFactNeighborY="6066">
        <dgm:presLayoutVars>
          <dgm:chPref val="3"/>
        </dgm:presLayoutVars>
      </dgm:prSet>
      <dgm:spPr/>
    </dgm:pt>
    <dgm:pt modelId="{5ABA8BBB-14A6-F046-B61E-37354313A83B}" type="pres">
      <dgm:prSet presAssocID="{82984C26-4EFD-DC4D-859E-FC9EF1772FB6}" presName="rootConnector" presStyleLbl="node3" presStyleIdx="1" presStyleCnt="15"/>
      <dgm:spPr/>
    </dgm:pt>
    <dgm:pt modelId="{93AB4F4A-981C-B14F-98EA-117F929C66C6}" type="pres">
      <dgm:prSet presAssocID="{82984C26-4EFD-DC4D-859E-FC9EF1772FB6}" presName="hierChild4" presStyleCnt="0"/>
      <dgm:spPr/>
    </dgm:pt>
    <dgm:pt modelId="{3F5CB855-79A0-CA4F-BDA3-002F8514845D}" type="pres">
      <dgm:prSet presAssocID="{FCF42BE4-9274-D242-A335-BEBA03A00DFA}" presName="Name37" presStyleLbl="parChTrans1D4" presStyleIdx="3" presStyleCnt="29"/>
      <dgm:spPr/>
    </dgm:pt>
    <dgm:pt modelId="{BB85F050-BCFE-9C4C-9445-4B7B9F1FBEFA}" type="pres">
      <dgm:prSet presAssocID="{F444DA0A-4B4D-B447-8DC9-9F3671D3DD06}" presName="hierRoot2" presStyleCnt="0">
        <dgm:presLayoutVars>
          <dgm:hierBranch val="init"/>
        </dgm:presLayoutVars>
      </dgm:prSet>
      <dgm:spPr/>
    </dgm:pt>
    <dgm:pt modelId="{EDB7CDE5-0A90-7244-97CE-15BA22CAB28A}" type="pres">
      <dgm:prSet presAssocID="{F444DA0A-4B4D-B447-8DC9-9F3671D3DD06}" presName="rootComposite" presStyleCnt="0"/>
      <dgm:spPr/>
    </dgm:pt>
    <dgm:pt modelId="{509D6B18-31D5-6340-8E28-75313C5229D4}" type="pres">
      <dgm:prSet presAssocID="{F444DA0A-4B4D-B447-8DC9-9F3671D3DD06}" presName="rootText" presStyleLbl="node4" presStyleIdx="3" presStyleCnt="29" custScaleY="165179">
        <dgm:presLayoutVars>
          <dgm:chPref val="3"/>
        </dgm:presLayoutVars>
      </dgm:prSet>
      <dgm:spPr/>
    </dgm:pt>
    <dgm:pt modelId="{E722BFFC-63B8-9247-A6F1-5E3C403D5803}" type="pres">
      <dgm:prSet presAssocID="{F444DA0A-4B4D-B447-8DC9-9F3671D3DD06}" presName="rootConnector" presStyleLbl="node4" presStyleIdx="3" presStyleCnt="29"/>
      <dgm:spPr/>
    </dgm:pt>
    <dgm:pt modelId="{B29A699D-9107-EF4D-A5F2-D09888F9B927}" type="pres">
      <dgm:prSet presAssocID="{F444DA0A-4B4D-B447-8DC9-9F3671D3DD06}" presName="hierChild4" presStyleCnt="0"/>
      <dgm:spPr/>
    </dgm:pt>
    <dgm:pt modelId="{80687F03-5DB5-9C41-9A98-FA96BD48FEBE}" type="pres">
      <dgm:prSet presAssocID="{BBDDE7A0-222B-914B-9681-E6BE23385EF1}" presName="Name37" presStyleLbl="parChTrans1D4" presStyleIdx="4" presStyleCnt="29"/>
      <dgm:spPr/>
    </dgm:pt>
    <dgm:pt modelId="{1215A5E1-0B5D-B540-8476-9220C8B4D807}" type="pres">
      <dgm:prSet presAssocID="{EF3B29E4-CAC6-DF4E-96B0-DC5B4711EC74}" presName="hierRoot2" presStyleCnt="0">
        <dgm:presLayoutVars>
          <dgm:hierBranch val="init"/>
        </dgm:presLayoutVars>
      </dgm:prSet>
      <dgm:spPr/>
    </dgm:pt>
    <dgm:pt modelId="{2D1DC870-51D3-124F-B8BC-4914A0D874E7}" type="pres">
      <dgm:prSet presAssocID="{EF3B29E4-CAC6-DF4E-96B0-DC5B4711EC74}" presName="rootComposite" presStyleCnt="0"/>
      <dgm:spPr/>
    </dgm:pt>
    <dgm:pt modelId="{14F30FB8-B46A-E741-BE46-267D8B07198B}" type="pres">
      <dgm:prSet presAssocID="{EF3B29E4-CAC6-DF4E-96B0-DC5B4711EC74}" presName="rootText" presStyleLbl="node4" presStyleIdx="4" presStyleCnt="29" custScaleY="201030">
        <dgm:presLayoutVars>
          <dgm:chPref val="3"/>
        </dgm:presLayoutVars>
      </dgm:prSet>
      <dgm:spPr/>
    </dgm:pt>
    <dgm:pt modelId="{6402A256-85AC-6A4A-9E11-DEF7B1D3D349}" type="pres">
      <dgm:prSet presAssocID="{EF3B29E4-CAC6-DF4E-96B0-DC5B4711EC74}" presName="rootConnector" presStyleLbl="node4" presStyleIdx="4" presStyleCnt="29"/>
      <dgm:spPr/>
    </dgm:pt>
    <dgm:pt modelId="{372C6EA9-F993-024C-80BC-0CD8C89941A8}" type="pres">
      <dgm:prSet presAssocID="{EF3B29E4-CAC6-DF4E-96B0-DC5B4711EC74}" presName="hierChild4" presStyleCnt="0"/>
      <dgm:spPr/>
    </dgm:pt>
    <dgm:pt modelId="{D7A8C801-65B1-C44B-A249-B305F9D60C5C}" type="pres">
      <dgm:prSet presAssocID="{EF3B29E4-CAC6-DF4E-96B0-DC5B4711EC74}" presName="hierChild5" presStyleCnt="0"/>
      <dgm:spPr/>
    </dgm:pt>
    <dgm:pt modelId="{AC451C0B-4F10-624B-A374-3DAA55B54B54}" type="pres">
      <dgm:prSet presAssocID="{AD79F644-D70C-084E-94E9-F8BF1707484F}" presName="Name37" presStyleLbl="parChTrans1D4" presStyleIdx="5" presStyleCnt="29"/>
      <dgm:spPr/>
    </dgm:pt>
    <dgm:pt modelId="{655AEECF-BBA4-5B40-BFED-FCD233869442}" type="pres">
      <dgm:prSet presAssocID="{14C70F40-9E0E-A44B-83B4-C45A28DEFE1C}" presName="hierRoot2" presStyleCnt="0">
        <dgm:presLayoutVars>
          <dgm:hierBranch val="init"/>
        </dgm:presLayoutVars>
      </dgm:prSet>
      <dgm:spPr/>
    </dgm:pt>
    <dgm:pt modelId="{CD83B872-F1CD-F444-AC1D-4DD635C2EB79}" type="pres">
      <dgm:prSet presAssocID="{14C70F40-9E0E-A44B-83B4-C45A28DEFE1C}" presName="rootComposite" presStyleCnt="0"/>
      <dgm:spPr/>
    </dgm:pt>
    <dgm:pt modelId="{6D4C91AA-B0F2-5447-BF8F-40360D8740B5}" type="pres">
      <dgm:prSet presAssocID="{14C70F40-9E0E-A44B-83B4-C45A28DEFE1C}" presName="rootText" presStyleLbl="node4" presStyleIdx="5" presStyleCnt="29" custScaleY="197522">
        <dgm:presLayoutVars>
          <dgm:chPref val="3"/>
        </dgm:presLayoutVars>
      </dgm:prSet>
      <dgm:spPr/>
    </dgm:pt>
    <dgm:pt modelId="{12A67AD7-5A64-7C42-B9D0-7A01AA9C6572}" type="pres">
      <dgm:prSet presAssocID="{14C70F40-9E0E-A44B-83B4-C45A28DEFE1C}" presName="rootConnector" presStyleLbl="node4" presStyleIdx="5" presStyleCnt="29"/>
      <dgm:spPr/>
    </dgm:pt>
    <dgm:pt modelId="{2C7E7B37-D412-1B43-B166-9471B00B717B}" type="pres">
      <dgm:prSet presAssocID="{14C70F40-9E0E-A44B-83B4-C45A28DEFE1C}" presName="hierChild4" presStyleCnt="0"/>
      <dgm:spPr/>
    </dgm:pt>
    <dgm:pt modelId="{D9FE797D-82A8-8F40-84CC-6700DF171DE2}" type="pres">
      <dgm:prSet presAssocID="{14C70F40-9E0E-A44B-83B4-C45A28DEFE1C}" presName="hierChild5" presStyleCnt="0"/>
      <dgm:spPr/>
    </dgm:pt>
    <dgm:pt modelId="{0518F134-74DD-E942-B0DC-BF772ED0DD8B}" type="pres">
      <dgm:prSet presAssocID="{C419B82E-B86F-AE49-8F3F-8D2FBAA970FE}" presName="Name37" presStyleLbl="parChTrans1D4" presStyleIdx="6" presStyleCnt="29"/>
      <dgm:spPr/>
    </dgm:pt>
    <dgm:pt modelId="{235DEAE0-0355-964E-AC6D-B8B22BFBBE4B}" type="pres">
      <dgm:prSet presAssocID="{64790088-4164-FB48-B60A-D4E0D5B5D536}" presName="hierRoot2" presStyleCnt="0">
        <dgm:presLayoutVars>
          <dgm:hierBranch val="init"/>
        </dgm:presLayoutVars>
      </dgm:prSet>
      <dgm:spPr/>
    </dgm:pt>
    <dgm:pt modelId="{A83C0088-F21E-2549-811C-0D87F82D9709}" type="pres">
      <dgm:prSet presAssocID="{64790088-4164-FB48-B60A-D4E0D5B5D536}" presName="rootComposite" presStyleCnt="0"/>
      <dgm:spPr/>
    </dgm:pt>
    <dgm:pt modelId="{E3FFF5BA-F04F-5F4C-94AA-26C40E14C364}" type="pres">
      <dgm:prSet presAssocID="{64790088-4164-FB48-B60A-D4E0D5B5D536}" presName="rootText" presStyleLbl="node4" presStyleIdx="6" presStyleCnt="29">
        <dgm:presLayoutVars>
          <dgm:chPref val="3"/>
        </dgm:presLayoutVars>
      </dgm:prSet>
      <dgm:spPr/>
    </dgm:pt>
    <dgm:pt modelId="{ECDEEEC9-5ED8-1A4E-894D-EDABACA7ED5A}" type="pres">
      <dgm:prSet presAssocID="{64790088-4164-FB48-B60A-D4E0D5B5D536}" presName="rootConnector" presStyleLbl="node4" presStyleIdx="6" presStyleCnt="29"/>
      <dgm:spPr/>
    </dgm:pt>
    <dgm:pt modelId="{FC328D08-182B-5F46-A349-E5C11D430263}" type="pres">
      <dgm:prSet presAssocID="{64790088-4164-FB48-B60A-D4E0D5B5D536}" presName="hierChild4" presStyleCnt="0"/>
      <dgm:spPr/>
    </dgm:pt>
    <dgm:pt modelId="{8AC4132A-283C-4C47-8735-472CA89DC3E6}" type="pres">
      <dgm:prSet presAssocID="{64790088-4164-FB48-B60A-D4E0D5B5D536}" presName="hierChild5" presStyleCnt="0"/>
      <dgm:spPr/>
    </dgm:pt>
    <dgm:pt modelId="{8F30260F-37F4-6348-B006-1DB25F0AC62F}" type="pres">
      <dgm:prSet presAssocID="{B75EF851-C3B5-5746-8354-7684E253538F}" presName="Name37" presStyleLbl="parChTrans1D4" presStyleIdx="7" presStyleCnt="29"/>
      <dgm:spPr/>
    </dgm:pt>
    <dgm:pt modelId="{99717AB4-1E4A-1A47-86BE-E137593781F2}" type="pres">
      <dgm:prSet presAssocID="{F94DE215-BC7A-6040-A3D9-11047F0E9DC6}" presName="hierRoot2" presStyleCnt="0">
        <dgm:presLayoutVars>
          <dgm:hierBranch val="init"/>
        </dgm:presLayoutVars>
      </dgm:prSet>
      <dgm:spPr/>
    </dgm:pt>
    <dgm:pt modelId="{3BDCE51B-1AFF-3D4D-B92F-CECE13757413}" type="pres">
      <dgm:prSet presAssocID="{F94DE215-BC7A-6040-A3D9-11047F0E9DC6}" presName="rootComposite" presStyleCnt="0"/>
      <dgm:spPr/>
    </dgm:pt>
    <dgm:pt modelId="{B334754B-F468-6B42-8414-2D384315E00D}" type="pres">
      <dgm:prSet presAssocID="{F94DE215-BC7A-6040-A3D9-11047F0E9DC6}" presName="rootText" presStyleLbl="node4" presStyleIdx="7" presStyleCnt="29">
        <dgm:presLayoutVars>
          <dgm:chPref val="3"/>
        </dgm:presLayoutVars>
      </dgm:prSet>
      <dgm:spPr/>
    </dgm:pt>
    <dgm:pt modelId="{B70B3A3A-49A4-6A48-91BB-4309C50209FB}" type="pres">
      <dgm:prSet presAssocID="{F94DE215-BC7A-6040-A3D9-11047F0E9DC6}" presName="rootConnector" presStyleLbl="node4" presStyleIdx="7" presStyleCnt="29"/>
      <dgm:spPr/>
    </dgm:pt>
    <dgm:pt modelId="{229CC5C0-9F32-F846-996F-AD903B054AD0}" type="pres">
      <dgm:prSet presAssocID="{F94DE215-BC7A-6040-A3D9-11047F0E9DC6}" presName="hierChild4" presStyleCnt="0"/>
      <dgm:spPr/>
    </dgm:pt>
    <dgm:pt modelId="{C3F5C1CB-B2D1-6348-BAB2-FAE223D2EF2B}" type="pres">
      <dgm:prSet presAssocID="{F94DE215-BC7A-6040-A3D9-11047F0E9DC6}" presName="hierChild5" presStyleCnt="0"/>
      <dgm:spPr/>
    </dgm:pt>
    <dgm:pt modelId="{9C079D98-78B1-6C4B-B304-FFBBAE80FC65}" type="pres">
      <dgm:prSet presAssocID="{F444DA0A-4B4D-B447-8DC9-9F3671D3DD06}" presName="hierChild5" presStyleCnt="0"/>
      <dgm:spPr/>
    </dgm:pt>
    <dgm:pt modelId="{920ED7DD-5F2C-184D-AEFE-C1A540C29B7F}" type="pres">
      <dgm:prSet presAssocID="{25F44D5F-E16B-6348-BDEE-FE02D28B2805}" presName="Name37" presStyleLbl="parChTrans1D4" presStyleIdx="8" presStyleCnt="29"/>
      <dgm:spPr/>
    </dgm:pt>
    <dgm:pt modelId="{55C40BA8-7F30-5B4D-A5DC-420144FA459F}" type="pres">
      <dgm:prSet presAssocID="{18D4FAD4-4063-6C4B-A130-C581DCBA474E}" presName="hierRoot2" presStyleCnt="0">
        <dgm:presLayoutVars>
          <dgm:hierBranch val="init"/>
        </dgm:presLayoutVars>
      </dgm:prSet>
      <dgm:spPr/>
    </dgm:pt>
    <dgm:pt modelId="{51592305-808B-F64E-BB2F-01C45B8C92B3}" type="pres">
      <dgm:prSet presAssocID="{18D4FAD4-4063-6C4B-A130-C581DCBA474E}" presName="rootComposite" presStyleCnt="0"/>
      <dgm:spPr/>
    </dgm:pt>
    <dgm:pt modelId="{F19F8FFD-0248-A143-A1B2-FEF2AC038FFE}" type="pres">
      <dgm:prSet presAssocID="{18D4FAD4-4063-6C4B-A130-C581DCBA474E}" presName="rootText" presStyleLbl="node4" presStyleIdx="8" presStyleCnt="29">
        <dgm:presLayoutVars>
          <dgm:chPref val="3"/>
        </dgm:presLayoutVars>
      </dgm:prSet>
      <dgm:spPr/>
    </dgm:pt>
    <dgm:pt modelId="{098CF5E6-F9BE-194C-8931-687F09651E01}" type="pres">
      <dgm:prSet presAssocID="{18D4FAD4-4063-6C4B-A130-C581DCBA474E}" presName="rootConnector" presStyleLbl="node4" presStyleIdx="8" presStyleCnt="29"/>
      <dgm:spPr/>
    </dgm:pt>
    <dgm:pt modelId="{DE0848AC-1B2C-974E-8D43-0D79E0609A09}" type="pres">
      <dgm:prSet presAssocID="{18D4FAD4-4063-6C4B-A130-C581DCBA474E}" presName="hierChild4" presStyleCnt="0"/>
      <dgm:spPr/>
    </dgm:pt>
    <dgm:pt modelId="{CBABDE24-EC77-CA46-AC6A-AE86B6CFCE59}" type="pres">
      <dgm:prSet presAssocID="{F737D3B9-F4EA-8048-AFF8-4BD85167A07D}" presName="Name37" presStyleLbl="parChTrans1D4" presStyleIdx="9" presStyleCnt="29"/>
      <dgm:spPr/>
    </dgm:pt>
    <dgm:pt modelId="{8231DBA9-18BD-3140-9DED-34429C14072D}" type="pres">
      <dgm:prSet presAssocID="{258A54A5-694D-3246-B1D5-669DD1992C81}" presName="hierRoot2" presStyleCnt="0">
        <dgm:presLayoutVars>
          <dgm:hierBranch val="init"/>
        </dgm:presLayoutVars>
      </dgm:prSet>
      <dgm:spPr/>
    </dgm:pt>
    <dgm:pt modelId="{25BAAA95-C759-E746-9928-0F006BA99A1B}" type="pres">
      <dgm:prSet presAssocID="{258A54A5-694D-3246-B1D5-669DD1992C81}" presName="rootComposite" presStyleCnt="0"/>
      <dgm:spPr/>
    </dgm:pt>
    <dgm:pt modelId="{78C4B3D9-21B3-2D4A-AA60-8C9126BB41DC}" type="pres">
      <dgm:prSet presAssocID="{258A54A5-694D-3246-B1D5-669DD1992C81}" presName="rootText" presStyleLbl="node4" presStyleIdx="9" presStyleCnt="29" custScaleY="247698">
        <dgm:presLayoutVars>
          <dgm:chPref val="3"/>
        </dgm:presLayoutVars>
      </dgm:prSet>
      <dgm:spPr/>
    </dgm:pt>
    <dgm:pt modelId="{5440DBAC-F803-3E48-AF52-2DA3F4DDCF24}" type="pres">
      <dgm:prSet presAssocID="{258A54A5-694D-3246-B1D5-669DD1992C81}" presName="rootConnector" presStyleLbl="node4" presStyleIdx="9" presStyleCnt="29"/>
      <dgm:spPr/>
    </dgm:pt>
    <dgm:pt modelId="{BCA900BF-F605-3E4D-85EC-8E8F42B9EF02}" type="pres">
      <dgm:prSet presAssocID="{258A54A5-694D-3246-B1D5-669DD1992C81}" presName="hierChild4" presStyleCnt="0"/>
      <dgm:spPr/>
    </dgm:pt>
    <dgm:pt modelId="{86AD5F7E-7CB1-D348-9DC8-37CA80E66ED6}" type="pres">
      <dgm:prSet presAssocID="{258A54A5-694D-3246-B1D5-669DD1992C81}" presName="hierChild5" presStyleCnt="0"/>
      <dgm:spPr/>
    </dgm:pt>
    <dgm:pt modelId="{E093BC85-0965-894A-91AE-0C2CA61801C9}" type="pres">
      <dgm:prSet presAssocID="{0E094350-BF08-5C40-8DAC-A0D31E8FAD16}" presName="Name37" presStyleLbl="parChTrans1D4" presStyleIdx="10" presStyleCnt="29"/>
      <dgm:spPr/>
    </dgm:pt>
    <dgm:pt modelId="{4393A2B9-F589-7246-BBDA-1704DD1C117C}" type="pres">
      <dgm:prSet presAssocID="{BD71420E-A48C-824F-AB5F-50C7C60A8AC8}" presName="hierRoot2" presStyleCnt="0">
        <dgm:presLayoutVars>
          <dgm:hierBranch val="init"/>
        </dgm:presLayoutVars>
      </dgm:prSet>
      <dgm:spPr/>
    </dgm:pt>
    <dgm:pt modelId="{67531723-60A2-EA43-AB5E-59FE1A9B2B95}" type="pres">
      <dgm:prSet presAssocID="{BD71420E-A48C-824F-AB5F-50C7C60A8AC8}" presName="rootComposite" presStyleCnt="0"/>
      <dgm:spPr/>
    </dgm:pt>
    <dgm:pt modelId="{B86DA0B0-15A5-044F-885B-08A19597FCEA}" type="pres">
      <dgm:prSet presAssocID="{BD71420E-A48C-824F-AB5F-50C7C60A8AC8}" presName="rootText" presStyleLbl="node4" presStyleIdx="10" presStyleCnt="29" custScaleY="275770">
        <dgm:presLayoutVars>
          <dgm:chPref val="3"/>
        </dgm:presLayoutVars>
      </dgm:prSet>
      <dgm:spPr/>
    </dgm:pt>
    <dgm:pt modelId="{A9D8CBBF-82F1-7C40-98EA-F39B4451D420}" type="pres">
      <dgm:prSet presAssocID="{BD71420E-A48C-824F-AB5F-50C7C60A8AC8}" presName="rootConnector" presStyleLbl="node4" presStyleIdx="10" presStyleCnt="29"/>
      <dgm:spPr/>
    </dgm:pt>
    <dgm:pt modelId="{D55E42BE-8F98-0E44-B760-4E633F248D9D}" type="pres">
      <dgm:prSet presAssocID="{BD71420E-A48C-824F-AB5F-50C7C60A8AC8}" presName="hierChild4" presStyleCnt="0"/>
      <dgm:spPr/>
    </dgm:pt>
    <dgm:pt modelId="{0420AA35-3819-404C-BA6A-3A561D2F10B0}" type="pres">
      <dgm:prSet presAssocID="{BD71420E-A48C-824F-AB5F-50C7C60A8AC8}" presName="hierChild5" presStyleCnt="0"/>
      <dgm:spPr/>
    </dgm:pt>
    <dgm:pt modelId="{27911316-ED91-6645-8373-32DFF0984133}" type="pres">
      <dgm:prSet presAssocID="{18D4FAD4-4063-6C4B-A130-C581DCBA474E}" presName="hierChild5" presStyleCnt="0"/>
      <dgm:spPr/>
    </dgm:pt>
    <dgm:pt modelId="{221F574E-ED34-6D45-98D4-FAB4D1939835}" type="pres">
      <dgm:prSet presAssocID="{2A68EAC5-4CC7-5D43-A1DE-B94B96983697}" presName="Name37" presStyleLbl="parChTrans1D4" presStyleIdx="11" presStyleCnt="29"/>
      <dgm:spPr/>
    </dgm:pt>
    <dgm:pt modelId="{F01B05C8-54BA-DE4A-8F06-8283C7CB3394}" type="pres">
      <dgm:prSet presAssocID="{05550712-426F-EE4E-948F-9007E34040D0}" presName="hierRoot2" presStyleCnt="0">
        <dgm:presLayoutVars>
          <dgm:hierBranch val="init"/>
        </dgm:presLayoutVars>
      </dgm:prSet>
      <dgm:spPr/>
    </dgm:pt>
    <dgm:pt modelId="{C07F1443-4BEC-474A-AB9C-5204DA695457}" type="pres">
      <dgm:prSet presAssocID="{05550712-426F-EE4E-948F-9007E34040D0}" presName="rootComposite" presStyleCnt="0"/>
      <dgm:spPr/>
    </dgm:pt>
    <dgm:pt modelId="{734E8984-362F-314B-99BE-ED54FE1C53D0}" type="pres">
      <dgm:prSet presAssocID="{05550712-426F-EE4E-948F-9007E34040D0}" presName="rootText" presStyleLbl="node4" presStyleIdx="11" presStyleCnt="29" custScaleY="152417" custLinFactNeighborX="0">
        <dgm:presLayoutVars>
          <dgm:chPref val="3"/>
        </dgm:presLayoutVars>
      </dgm:prSet>
      <dgm:spPr/>
    </dgm:pt>
    <dgm:pt modelId="{470C4FE1-488E-D142-BA07-C4D81D258856}" type="pres">
      <dgm:prSet presAssocID="{05550712-426F-EE4E-948F-9007E34040D0}" presName="rootConnector" presStyleLbl="node4" presStyleIdx="11" presStyleCnt="29"/>
      <dgm:spPr/>
    </dgm:pt>
    <dgm:pt modelId="{8DB9376E-ED1F-B84E-9AE6-0E869F93CBB7}" type="pres">
      <dgm:prSet presAssocID="{05550712-426F-EE4E-948F-9007E34040D0}" presName="hierChild4" presStyleCnt="0"/>
      <dgm:spPr/>
    </dgm:pt>
    <dgm:pt modelId="{E64904B5-8DDB-EB44-BEF6-CC1DA72E9639}" type="pres">
      <dgm:prSet presAssocID="{0E1959F6-A31E-C54D-83BF-DF42167AB147}" presName="Name37" presStyleLbl="parChTrans1D4" presStyleIdx="12" presStyleCnt="29"/>
      <dgm:spPr/>
    </dgm:pt>
    <dgm:pt modelId="{68344D12-5FB0-BB44-80A5-7614049D194B}" type="pres">
      <dgm:prSet presAssocID="{C87DBAD1-B1F1-204B-B198-6E84CE581BE7}" presName="hierRoot2" presStyleCnt="0">
        <dgm:presLayoutVars>
          <dgm:hierBranch val="init"/>
        </dgm:presLayoutVars>
      </dgm:prSet>
      <dgm:spPr/>
    </dgm:pt>
    <dgm:pt modelId="{21AFD2A8-2BEE-B044-B0C2-8317C8A686B8}" type="pres">
      <dgm:prSet presAssocID="{C87DBAD1-B1F1-204B-B198-6E84CE581BE7}" presName="rootComposite" presStyleCnt="0"/>
      <dgm:spPr/>
    </dgm:pt>
    <dgm:pt modelId="{93DE6DC7-9700-3B41-B4FD-F87427577D3A}" type="pres">
      <dgm:prSet presAssocID="{C87DBAD1-B1F1-204B-B198-6E84CE581BE7}" presName="rootText" presStyleLbl="node4" presStyleIdx="12" presStyleCnt="29">
        <dgm:presLayoutVars>
          <dgm:chPref val="3"/>
        </dgm:presLayoutVars>
      </dgm:prSet>
      <dgm:spPr/>
    </dgm:pt>
    <dgm:pt modelId="{1B689CA2-ABE5-9547-9F6C-AD789E5E7A48}" type="pres">
      <dgm:prSet presAssocID="{C87DBAD1-B1F1-204B-B198-6E84CE581BE7}" presName="rootConnector" presStyleLbl="node4" presStyleIdx="12" presStyleCnt="29"/>
      <dgm:spPr/>
    </dgm:pt>
    <dgm:pt modelId="{FFA6661D-12D3-B042-860F-1F94495AC4F0}" type="pres">
      <dgm:prSet presAssocID="{C87DBAD1-B1F1-204B-B198-6E84CE581BE7}" presName="hierChild4" presStyleCnt="0"/>
      <dgm:spPr/>
    </dgm:pt>
    <dgm:pt modelId="{050DFD49-1502-5641-ADFE-016FDD36C5B3}" type="pres">
      <dgm:prSet presAssocID="{C87DBAD1-B1F1-204B-B198-6E84CE581BE7}" presName="hierChild5" presStyleCnt="0"/>
      <dgm:spPr/>
    </dgm:pt>
    <dgm:pt modelId="{954A0E88-3D5A-3248-AC0D-EDEC1A194C5A}" type="pres">
      <dgm:prSet presAssocID="{5B92AA0E-1431-4042-B390-6800D06665B4}" presName="Name37" presStyleLbl="parChTrans1D4" presStyleIdx="13" presStyleCnt="29"/>
      <dgm:spPr/>
    </dgm:pt>
    <dgm:pt modelId="{7BFC02B0-DE1D-B643-A19D-1A8A677D9F66}" type="pres">
      <dgm:prSet presAssocID="{73DE316D-6D6C-B243-AAE4-FAEC3C8D5105}" presName="hierRoot2" presStyleCnt="0">
        <dgm:presLayoutVars>
          <dgm:hierBranch val="init"/>
        </dgm:presLayoutVars>
      </dgm:prSet>
      <dgm:spPr/>
    </dgm:pt>
    <dgm:pt modelId="{A95F2A00-B772-5343-8B72-47C918F330FC}" type="pres">
      <dgm:prSet presAssocID="{73DE316D-6D6C-B243-AAE4-FAEC3C8D5105}" presName="rootComposite" presStyleCnt="0"/>
      <dgm:spPr/>
    </dgm:pt>
    <dgm:pt modelId="{3D0F87B7-4805-954F-A18C-DA03AD442494}" type="pres">
      <dgm:prSet presAssocID="{73DE316D-6D6C-B243-AAE4-FAEC3C8D5105}" presName="rootText" presStyleLbl="node4" presStyleIdx="13" presStyleCnt="29">
        <dgm:presLayoutVars>
          <dgm:chPref val="3"/>
        </dgm:presLayoutVars>
      </dgm:prSet>
      <dgm:spPr/>
    </dgm:pt>
    <dgm:pt modelId="{5721AF7D-3C2A-8546-ABA3-B8404B606089}" type="pres">
      <dgm:prSet presAssocID="{73DE316D-6D6C-B243-AAE4-FAEC3C8D5105}" presName="rootConnector" presStyleLbl="node4" presStyleIdx="13" presStyleCnt="29"/>
      <dgm:spPr/>
    </dgm:pt>
    <dgm:pt modelId="{322481C3-BAB7-B248-AB4C-A4C2B049B644}" type="pres">
      <dgm:prSet presAssocID="{73DE316D-6D6C-B243-AAE4-FAEC3C8D5105}" presName="hierChild4" presStyleCnt="0"/>
      <dgm:spPr/>
    </dgm:pt>
    <dgm:pt modelId="{93622445-ACDD-1C4D-AFB1-56452044765B}" type="pres">
      <dgm:prSet presAssocID="{73DE316D-6D6C-B243-AAE4-FAEC3C8D5105}" presName="hierChild5" presStyleCnt="0"/>
      <dgm:spPr/>
    </dgm:pt>
    <dgm:pt modelId="{2793E992-18DE-8141-A208-A643DFB6DA70}" type="pres">
      <dgm:prSet presAssocID="{AE7D5DE0-9F89-E44A-8763-CFC5BD0F6B69}" presName="Name37" presStyleLbl="parChTrans1D4" presStyleIdx="14" presStyleCnt="29"/>
      <dgm:spPr/>
    </dgm:pt>
    <dgm:pt modelId="{1D1E6621-16F1-A247-95BD-D6814F952FC8}" type="pres">
      <dgm:prSet presAssocID="{F7265921-C860-7D48-8D62-B392BA8EDFBC}" presName="hierRoot2" presStyleCnt="0">
        <dgm:presLayoutVars>
          <dgm:hierBranch val="init"/>
        </dgm:presLayoutVars>
      </dgm:prSet>
      <dgm:spPr/>
    </dgm:pt>
    <dgm:pt modelId="{EC6D0947-6901-C34D-867C-BFA7246D3F57}" type="pres">
      <dgm:prSet presAssocID="{F7265921-C860-7D48-8D62-B392BA8EDFBC}" presName="rootComposite" presStyleCnt="0"/>
      <dgm:spPr/>
    </dgm:pt>
    <dgm:pt modelId="{B42935FD-013E-5244-A9ED-D7A73E6DA843}" type="pres">
      <dgm:prSet presAssocID="{F7265921-C860-7D48-8D62-B392BA8EDFBC}" presName="rootText" presStyleLbl="node4" presStyleIdx="14" presStyleCnt="29">
        <dgm:presLayoutVars>
          <dgm:chPref val="3"/>
        </dgm:presLayoutVars>
      </dgm:prSet>
      <dgm:spPr/>
    </dgm:pt>
    <dgm:pt modelId="{B430303B-8EF6-334A-B18D-1FDD21D7FC9A}" type="pres">
      <dgm:prSet presAssocID="{F7265921-C860-7D48-8D62-B392BA8EDFBC}" presName="rootConnector" presStyleLbl="node4" presStyleIdx="14" presStyleCnt="29"/>
      <dgm:spPr/>
    </dgm:pt>
    <dgm:pt modelId="{020F2D29-0185-E74B-99A1-CF83BFDA4BD9}" type="pres">
      <dgm:prSet presAssocID="{F7265921-C860-7D48-8D62-B392BA8EDFBC}" presName="hierChild4" presStyleCnt="0"/>
      <dgm:spPr/>
    </dgm:pt>
    <dgm:pt modelId="{A1A191E1-E430-E34F-A8F0-29396FDE2A82}" type="pres">
      <dgm:prSet presAssocID="{F7265921-C860-7D48-8D62-B392BA8EDFBC}" presName="hierChild5" presStyleCnt="0"/>
      <dgm:spPr/>
    </dgm:pt>
    <dgm:pt modelId="{664F2DBE-5047-8B41-9CF1-BDE3D58B2EB0}" type="pres">
      <dgm:prSet presAssocID="{05550712-426F-EE4E-948F-9007E34040D0}" presName="hierChild5" presStyleCnt="0"/>
      <dgm:spPr/>
    </dgm:pt>
    <dgm:pt modelId="{D5F7D2CF-7AF1-D94A-930F-E3627BC343F7}" type="pres">
      <dgm:prSet presAssocID="{82984C26-4EFD-DC4D-859E-FC9EF1772FB6}" presName="hierChild5" presStyleCnt="0"/>
      <dgm:spPr/>
    </dgm:pt>
    <dgm:pt modelId="{048DAFBF-A93B-4D49-99A4-558180B337E6}" type="pres">
      <dgm:prSet presAssocID="{DC62432B-227F-B14F-BCD4-EEBA8EB7E66E}" presName="hierChild5" presStyleCnt="0"/>
      <dgm:spPr/>
    </dgm:pt>
    <dgm:pt modelId="{F25D9160-8C05-E84E-ACFC-46DD797D6303}" type="pres">
      <dgm:prSet presAssocID="{65F82E94-57B8-344F-8A6A-42B7346B2A62}" presName="Name37" presStyleLbl="parChTrans1D2" presStyleIdx="1" presStyleCnt="5"/>
      <dgm:spPr/>
    </dgm:pt>
    <dgm:pt modelId="{463BE270-2983-CD44-A069-DEA113AC1B23}" type="pres">
      <dgm:prSet presAssocID="{A27CABD2-6D5C-344A-B5E5-B51575B4C67D}" presName="hierRoot2" presStyleCnt="0">
        <dgm:presLayoutVars>
          <dgm:hierBranch val="init"/>
        </dgm:presLayoutVars>
      </dgm:prSet>
      <dgm:spPr/>
    </dgm:pt>
    <dgm:pt modelId="{902B3F64-493A-B244-8D2C-D9884D7ECACC}" type="pres">
      <dgm:prSet presAssocID="{A27CABD2-6D5C-344A-B5E5-B51575B4C67D}" presName="rootComposite" presStyleCnt="0"/>
      <dgm:spPr/>
    </dgm:pt>
    <dgm:pt modelId="{C15E4FD8-9E52-AD46-A6BD-199D5517A66C}" type="pres">
      <dgm:prSet presAssocID="{A27CABD2-6D5C-344A-B5E5-B51575B4C67D}" presName="rootText" presStyleLbl="node2" presStyleIdx="1" presStyleCnt="5" custLinFactNeighborX="-7938" custLinFactNeighborY="1588">
        <dgm:presLayoutVars>
          <dgm:chPref val="3"/>
        </dgm:presLayoutVars>
      </dgm:prSet>
      <dgm:spPr/>
    </dgm:pt>
    <dgm:pt modelId="{EA0DD7DE-F1EB-474E-B683-032473E71451}" type="pres">
      <dgm:prSet presAssocID="{A27CABD2-6D5C-344A-B5E5-B51575B4C67D}" presName="rootConnector" presStyleLbl="node2" presStyleIdx="1" presStyleCnt="5"/>
      <dgm:spPr/>
    </dgm:pt>
    <dgm:pt modelId="{04534E91-60C5-6F40-91C9-FB131E994E36}" type="pres">
      <dgm:prSet presAssocID="{A27CABD2-6D5C-344A-B5E5-B51575B4C67D}" presName="hierChild4" presStyleCnt="0"/>
      <dgm:spPr/>
    </dgm:pt>
    <dgm:pt modelId="{CB764494-72BA-6647-AAE3-499F9010F660}" type="pres">
      <dgm:prSet presAssocID="{4562AFD9-DAC9-D94D-BFA1-D0AEB4BAA54F}" presName="Name37" presStyleLbl="parChTrans1D3" presStyleIdx="2" presStyleCnt="15"/>
      <dgm:spPr/>
    </dgm:pt>
    <dgm:pt modelId="{E6E473C6-BB5E-EC46-B153-61138FD20684}" type="pres">
      <dgm:prSet presAssocID="{2C93918E-25FE-B14D-B3EF-3DE313684D3B}" presName="hierRoot2" presStyleCnt="0">
        <dgm:presLayoutVars>
          <dgm:hierBranch val="init"/>
        </dgm:presLayoutVars>
      </dgm:prSet>
      <dgm:spPr/>
    </dgm:pt>
    <dgm:pt modelId="{8098054E-79A3-8E4B-AA6E-34D319FCE13E}" type="pres">
      <dgm:prSet presAssocID="{2C93918E-25FE-B14D-B3EF-3DE313684D3B}" presName="rootComposite" presStyleCnt="0"/>
      <dgm:spPr/>
    </dgm:pt>
    <dgm:pt modelId="{B89679D6-4560-3249-A45F-8CE749DE46BC}" type="pres">
      <dgm:prSet presAssocID="{2C93918E-25FE-B14D-B3EF-3DE313684D3B}" presName="rootText" presStyleLbl="node3" presStyleIdx="2" presStyleCnt="15">
        <dgm:presLayoutVars>
          <dgm:chPref val="3"/>
        </dgm:presLayoutVars>
      </dgm:prSet>
      <dgm:spPr/>
    </dgm:pt>
    <dgm:pt modelId="{9DCF7291-D83B-B24A-91BF-FF73B82EBE09}" type="pres">
      <dgm:prSet presAssocID="{2C93918E-25FE-B14D-B3EF-3DE313684D3B}" presName="rootConnector" presStyleLbl="node3" presStyleIdx="2" presStyleCnt="15"/>
      <dgm:spPr/>
    </dgm:pt>
    <dgm:pt modelId="{25AE26F9-4254-374F-BF83-39D54235DE8B}" type="pres">
      <dgm:prSet presAssocID="{2C93918E-25FE-B14D-B3EF-3DE313684D3B}" presName="hierChild4" presStyleCnt="0"/>
      <dgm:spPr/>
    </dgm:pt>
    <dgm:pt modelId="{659842C4-E655-4043-872A-2CA77BD221E0}" type="pres">
      <dgm:prSet presAssocID="{B0562F21-02C7-8D4D-836D-5FD2797BEF02}" presName="Name37" presStyleLbl="parChTrans1D4" presStyleIdx="15" presStyleCnt="29"/>
      <dgm:spPr/>
    </dgm:pt>
    <dgm:pt modelId="{A4E054AB-5515-054B-BAA6-191CFB8CAFC0}" type="pres">
      <dgm:prSet presAssocID="{DC862EAE-3891-DB4B-89F6-3C1E5E6D706D}" presName="hierRoot2" presStyleCnt="0">
        <dgm:presLayoutVars>
          <dgm:hierBranch val="init"/>
        </dgm:presLayoutVars>
      </dgm:prSet>
      <dgm:spPr/>
    </dgm:pt>
    <dgm:pt modelId="{4E60B994-118D-7E4D-B328-1735A0152B7B}" type="pres">
      <dgm:prSet presAssocID="{DC862EAE-3891-DB4B-89F6-3C1E5E6D706D}" presName="rootComposite" presStyleCnt="0"/>
      <dgm:spPr/>
    </dgm:pt>
    <dgm:pt modelId="{B17CA7F6-58EF-CB47-AECF-5AF29C310B1A}" type="pres">
      <dgm:prSet presAssocID="{DC862EAE-3891-DB4B-89F6-3C1E5E6D706D}" presName="rootText" presStyleLbl="node4" presStyleIdx="15" presStyleCnt="29" custScaleY="159545">
        <dgm:presLayoutVars>
          <dgm:chPref val="3"/>
        </dgm:presLayoutVars>
      </dgm:prSet>
      <dgm:spPr/>
    </dgm:pt>
    <dgm:pt modelId="{F4911572-4EAC-0543-B473-13D4FAF75577}" type="pres">
      <dgm:prSet presAssocID="{DC862EAE-3891-DB4B-89F6-3C1E5E6D706D}" presName="rootConnector" presStyleLbl="node4" presStyleIdx="15" presStyleCnt="29"/>
      <dgm:spPr/>
    </dgm:pt>
    <dgm:pt modelId="{86DD30CC-2863-F44D-895B-57F34EBA861F}" type="pres">
      <dgm:prSet presAssocID="{DC862EAE-3891-DB4B-89F6-3C1E5E6D706D}" presName="hierChild4" presStyleCnt="0"/>
      <dgm:spPr/>
    </dgm:pt>
    <dgm:pt modelId="{C652F720-C2A7-CD43-8D14-6F02918A052A}" type="pres">
      <dgm:prSet presAssocID="{DC862EAE-3891-DB4B-89F6-3C1E5E6D706D}" presName="hierChild5" presStyleCnt="0"/>
      <dgm:spPr/>
    </dgm:pt>
    <dgm:pt modelId="{FB4798C2-98D5-D241-B47F-8E85461AC1D4}" type="pres">
      <dgm:prSet presAssocID="{2C93918E-25FE-B14D-B3EF-3DE313684D3B}" presName="hierChild5" presStyleCnt="0"/>
      <dgm:spPr/>
    </dgm:pt>
    <dgm:pt modelId="{A3EAE114-FB87-E94D-8C93-F38A94769682}" type="pres">
      <dgm:prSet presAssocID="{9A17A99B-10FF-0440-AE44-F8E3A64FA7F1}" presName="Name37" presStyleLbl="parChTrans1D3" presStyleIdx="3" presStyleCnt="15"/>
      <dgm:spPr/>
    </dgm:pt>
    <dgm:pt modelId="{5D5FF546-6B8F-EC46-9DE0-124A5F9CF1BC}" type="pres">
      <dgm:prSet presAssocID="{7EF390F5-898B-9A4F-AA36-DC7ABD0B65B0}" presName="hierRoot2" presStyleCnt="0">
        <dgm:presLayoutVars>
          <dgm:hierBranch val="init"/>
        </dgm:presLayoutVars>
      </dgm:prSet>
      <dgm:spPr/>
    </dgm:pt>
    <dgm:pt modelId="{8532AA8A-DB67-3041-BE36-06DC30949B30}" type="pres">
      <dgm:prSet presAssocID="{7EF390F5-898B-9A4F-AA36-DC7ABD0B65B0}" presName="rootComposite" presStyleCnt="0"/>
      <dgm:spPr/>
    </dgm:pt>
    <dgm:pt modelId="{87301254-C09E-3749-879C-E008C7CC91B8}" type="pres">
      <dgm:prSet presAssocID="{7EF390F5-898B-9A4F-AA36-DC7ABD0B65B0}" presName="rootText" presStyleLbl="node3" presStyleIdx="3" presStyleCnt="15">
        <dgm:presLayoutVars>
          <dgm:chPref val="3"/>
        </dgm:presLayoutVars>
      </dgm:prSet>
      <dgm:spPr/>
    </dgm:pt>
    <dgm:pt modelId="{9CBE09B3-8754-E342-A7EF-F03E8791AC20}" type="pres">
      <dgm:prSet presAssocID="{7EF390F5-898B-9A4F-AA36-DC7ABD0B65B0}" presName="rootConnector" presStyleLbl="node3" presStyleIdx="3" presStyleCnt="15"/>
      <dgm:spPr/>
    </dgm:pt>
    <dgm:pt modelId="{7C98FF4D-13ED-3244-9E9E-228AAFCC82EB}" type="pres">
      <dgm:prSet presAssocID="{7EF390F5-898B-9A4F-AA36-DC7ABD0B65B0}" presName="hierChild4" presStyleCnt="0"/>
      <dgm:spPr/>
    </dgm:pt>
    <dgm:pt modelId="{B25E0BFF-9768-6B4F-9CB6-6AC78F69DDFB}" type="pres">
      <dgm:prSet presAssocID="{6DCF40B0-D213-A04C-A859-1F3A894B79A4}" presName="Name37" presStyleLbl="parChTrans1D4" presStyleIdx="16" presStyleCnt="29"/>
      <dgm:spPr/>
    </dgm:pt>
    <dgm:pt modelId="{ABFC9AEB-3446-DF43-9725-1F95DF96B3E1}" type="pres">
      <dgm:prSet presAssocID="{8870927C-A6DF-0847-8F49-39068DB70B20}" presName="hierRoot2" presStyleCnt="0">
        <dgm:presLayoutVars>
          <dgm:hierBranch val="init"/>
        </dgm:presLayoutVars>
      </dgm:prSet>
      <dgm:spPr/>
    </dgm:pt>
    <dgm:pt modelId="{D9F0D91D-28DE-1F42-94F1-DE6E6A9BD6C1}" type="pres">
      <dgm:prSet presAssocID="{8870927C-A6DF-0847-8F49-39068DB70B20}" presName="rootComposite" presStyleCnt="0"/>
      <dgm:spPr/>
    </dgm:pt>
    <dgm:pt modelId="{F069035F-4435-7B4C-9160-2F0318463A7A}" type="pres">
      <dgm:prSet presAssocID="{8870927C-A6DF-0847-8F49-39068DB70B20}" presName="rootText" presStyleLbl="node4" presStyleIdx="16" presStyleCnt="29" custScaleY="277122">
        <dgm:presLayoutVars>
          <dgm:chPref val="3"/>
        </dgm:presLayoutVars>
      </dgm:prSet>
      <dgm:spPr/>
    </dgm:pt>
    <dgm:pt modelId="{32828C54-DBA1-FC41-A05E-4E6120EBCA8F}" type="pres">
      <dgm:prSet presAssocID="{8870927C-A6DF-0847-8F49-39068DB70B20}" presName="rootConnector" presStyleLbl="node4" presStyleIdx="16" presStyleCnt="29"/>
      <dgm:spPr/>
    </dgm:pt>
    <dgm:pt modelId="{0B120522-82C2-5B45-BBE9-A220866C57CC}" type="pres">
      <dgm:prSet presAssocID="{8870927C-A6DF-0847-8F49-39068DB70B20}" presName="hierChild4" presStyleCnt="0"/>
      <dgm:spPr/>
    </dgm:pt>
    <dgm:pt modelId="{4FEA46A6-A509-2646-905E-30D7DF689CF6}" type="pres">
      <dgm:prSet presAssocID="{8870927C-A6DF-0847-8F49-39068DB70B20}" presName="hierChild5" presStyleCnt="0"/>
      <dgm:spPr/>
    </dgm:pt>
    <dgm:pt modelId="{11044A8A-9469-724D-91D2-5E6E4F7349C6}" type="pres">
      <dgm:prSet presAssocID="{2F2829F8-CB38-D542-A57B-9F2B24A2E5AA}" presName="Name37" presStyleLbl="parChTrans1D4" presStyleIdx="17" presStyleCnt="29"/>
      <dgm:spPr/>
    </dgm:pt>
    <dgm:pt modelId="{8CF6AA6A-DE51-4F46-B8CD-978DFFA804B2}" type="pres">
      <dgm:prSet presAssocID="{018FB6EE-64FF-0B41-BEAA-7FFB8881F0EA}" presName="hierRoot2" presStyleCnt="0">
        <dgm:presLayoutVars>
          <dgm:hierBranch val="init"/>
        </dgm:presLayoutVars>
      </dgm:prSet>
      <dgm:spPr/>
    </dgm:pt>
    <dgm:pt modelId="{9C8FC09C-1C21-D54F-A579-0EBC526C1DDC}" type="pres">
      <dgm:prSet presAssocID="{018FB6EE-64FF-0B41-BEAA-7FFB8881F0EA}" presName="rootComposite" presStyleCnt="0"/>
      <dgm:spPr/>
    </dgm:pt>
    <dgm:pt modelId="{86093DDC-7E10-904A-A0D3-25A23B797301}" type="pres">
      <dgm:prSet presAssocID="{018FB6EE-64FF-0B41-BEAA-7FFB8881F0EA}" presName="rootText" presStyleLbl="node4" presStyleIdx="17" presStyleCnt="29" custScaleY="172387">
        <dgm:presLayoutVars>
          <dgm:chPref val="3"/>
        </dgm:presLayoutVars>
      </dgm:prSet>
      <dgm:spPr/>
    </dgm:pt>
    <dgm:pt modelId="{FB9A9A2D-263E-3B42-92FA-D316DA143902}" type="pres">
      <dgm:prSet presAssocID="{018FB6EE-64FF-0B41-BEAA-7FFB8881F0EA}" presName="rootConnector" presStyleLbl="node4" presStyleIdx="17" presStyleCnt="29"/>
      <dgm:spPr/>
    </dgm:pt>
    <dgm:pt modelId="{A14F3FFC-23BB-8C40-A0CA-B70043502A80}" type="pres">
      <dgm:prSet presAssocID="{018FB6EE-64FF-0B41-BEAA-7FFB8881F0EA}" presName="hierChild4" presStyleCnt="0"/>
      <dgm:spPr/>
    </dgm:pt>
    <dgm:pt modelId="{0BBB2C03-B468-7847-9F77-68373DE20A39}" type="pres">
      <dgm:prSet presAssocID="{018FB6EE-64FF-0B41-BEAA-7FFB8881F0EA}" presName="hierChild5" presStyleCnt="0"/>
      <dgm:spPr/>
    </dgm:pt>
    <dgm:pt modelId="{240F0A27-EF5F-F941-A210-FFF18552FDDE}" type="pres">
      <dgm:prSet presAssocID="{7EF390F5-898B-9A4F-AA36-DC7ABD0B65B0}" presName="hierChild5" presStyleCnt="0"/>
      <dgm:spPr/>
    </dgm:pt>
    <dgm:pt modelId="{12BF25C9-7B83-2A4C-B5C6-0127B1226D6A}" type="pres">
      <dgm:prSet presAssocID="{A27CABD2-6D5C-344A-B5E5-B51575B4C67D}" presName="hierChild5" presStyleCnt="0"/>
      <dgm:spPr/>
    </dgm:pt>
    <dgm:pt modelId="{C5CD5DCB-B3C8-B642-BB56-C7DD366DB66C}" type="pres">
      <dgm:prSet presAssocID="{946ADABB-0054-A846-8F31-E6486D7449E7}" presName="Name37" presStyleLbl="parChTrans1D2" presStyleIdx="2" presStyleCnt="5"/>
      <dgm:spPr/>
    </dgm:pt>
    <dgm:pt modelId="{9A8A81F0-D5E0-7B4C-B6D2-D56E26273F61}" type="pres">
      <dgm:prSet presAssocID="{15459AE6-8A57-D04E-84AF-F826902D0DE7}" presName="hierRoot2" presStyleCnt="0">
        <dgm:presLayoutVars>
          <dgm:hierBranch val="init"/>
        </dgm:presLayoutVars>
      </dgm:prSet>
      <dgm:spPr/>
    </dgm:pt>
    <dgm:pt modelId="{552B8C9C-B118-1348-A4CA-FB8E1538C531}" type="pres">
      <dgm:prSet presAssocID="{15459AE6-8A57-D04E-84AF-F826902D0DE7}" presName="rootComposite" presStyleCnt="0"/>
      <dgm:spPr/>
    </dgm:pt>
    <dgm:pt modelId="{6246BBAB-DD7D-9446-8C93-30EB3F8A4734}" type="pres">
      <dgm:prSet presAssocID="{15459AE6-8A57-D04E-84AF-F826902D0DE7}" presName="rootText" presStyleLbl="node2" presStyleIdx="2" presStyleCnt="5">
        <dgm:presLayoutVars>
          <dgm:chPref val="3"/>
        </dgm:presLayoutVars>
      </dgm:prSet>
      <dgm:spPr/>
    </dgm:pt>
    <dgm:pt modelId="{8DD3501F-90AD-7B48-9F9B-5A4DEF78885A}" type="pres">
      <dgm:prSet presAssocID="{15459AE6-8A57-D04E-84AF-F826902D0DE7}" presName="rootConnector" presStyleLbl="node2" presStyleIdx="2" presStyleCnt="5"/>
      <dgm:spPr/>
    </dgm:pt>
    <dgm:pt modelId="{941AE21B-1069-444A-A164-9A11E5B48B43}" type="pres">
      <dgm:prSet presAssocID="{15459AE6-8A57-D04E-84AF-F826902D0DE7}" presName="hierChild4" presStyleCnt="0"/>
      <dgm:spPr/>
    </dgm:pt>
    <dgm:pt modelId="{82B39767-0DBF-1543-BF39-7CDED073C482}" type="pres">
      <dgm:prSet presAssocID="{D7241D10-C7EA-8443-9D93-D45B0D8B2F58}" presName="Name37" presStyleLbl="parChTrans1D3" presStyleIdx="4" presStyleCnt="15"/>
      <dgm:spPr/>
    </dgm:pt>
    <dgm:pt modelId="{27B06C9F-6F62-634D-ADED-BF96526A1A72}" type="pres">
      <dgm:prSet presAssocID="{1C57D067-A7D6-0940-AFEE-25778FA045BC}" presName="hierRoot2" presStyleCnt="0">
        <dgm:presLayoutVars>
          <dgm:hierBranch val="init"/>
        </dgm:presLayoutVars>
      </dgm:prSet>
      <dgm:spPr/>
    </dgm:pt>
    <dgm:pt modelId="{90606314-C0D7-7E40-820B-7F21DDEAC7D2}" type="pres">
      <dgm:prSet presAssocID="{1C57D067-A7D6-0940-AFEE-25778FA045BC}" presName="rootComposite" presStyleCnt="0"/>
      <dgm:spPr/>
    </dgm:pt>
    <dgm:pt modelId="{8FDFD6DB-3493-C44B-B811-87EB5A9C689B}" type="pres">
      <dgm:prSet presAssocID="{1C57D067-A7D6-0940-AFEE-25778FA045BC}" presName="rootText" presStyleLbl="node3" presStyleIdx="4" presStyleCnt="15" custScaleY="261050">
        <dgm:presLayoutVars>
          <dgm:chPref val="3"/>
        </dgm:presLayoutVars>
      </dgm:prSet>
      <dgm:spPr/>
    </dgm:pt>
    <dgm:pt modelId="{B645D88E-F18C-4D42-95E7-6C98927560C4}" type="pres">
      <dgm:prSet presAssocID="{1C57D067-A7D6-0940-AFEE-25778FA045BC}" presName="rootConnector" presStyleLbl="node3" presStyleIdx="4" presStyleCnt="15"/>
      <dgm:spPr/>
    </dgm:pt>
    <dgm:pt modelId="{EB58BEB9-8B1A-AB40-B4B3-0AEFDC62BD86}" type="pres">
      <dgm:prSet presAssocID="{1C57D067-A7D6-0940-AFEE-25778FA045BC}" presName="hierChild4" presStyleCnt="0"/>
      <dgm:spPr/>
    </dgm:pt>
    <dgm:pt modelId="{FFE54148-24D7-6943-8172-65B9D1BE48A9}" type="pres">
      <dgm:prSet presAssocID="{1C57D067-A7D6-0940-AFEE-25778FA045BC}" presName="hierChild5" presStyleCnt="0"/>
      <dgm:spPr/>
    </dgm:pt>
    <dgm:pt modelId="{88AF9AC5-5F0C-B94B-8B27-0CD12DEB0AF2}" type="pres">
      <dgm:prSet presAssocID="{70052BD5-1759-004C-8255-42C32A661A70}" presName="Name37" presStyleLbl="parChTrans1D3" presStyleIdx="5" presStyleCnt="15"/>
      <dgm:spPr/>
    </dgm:pt>
    <dgm:pt modelId="{F4A80586-DBE9-6C48-9D76-7BA1A97D171A}" type="pres">
      <dgm:prSet presAssocID="{659B615F-1E4B-D449-8495-56E9588C6BF4}" presName="hierRoot2" presStyleCnt="0">
        <dgm:presLayoutVars>
          <dgm:hierBranch val="init"/>
        </dgm:presLayoutVars>
      </dgm:prSet>
      <dgm:spPr/>
    </dgm:pt>
    <dgm:pt modelId="{59C241AA-843E-C244-9F0F-6AB055BCFDEC}" type="pres">
      <dgm:prSet presAssocID="{659B615F-1E4B-D449-8495-56E9588C6BF4}" presName="rootComposite" presStyleCnt="0"/>
      <dgm:spPr/>
    </dgm:pt>
    <dgm:pt modelId="{F4E3A775-288E-D548-A9BF-D6E8666E9CCA}" type="pres">
      <dgm:prSet presAssocID="{659B615F-1E4B-D449-8495-56E9588C6BF4}" presName="rootText" presStyleLbl="node3" presStyleIdx="5" presStyleCnt="15" custScaleY="181838">
        <dgm:presLayoutVars>
          <dgm:chPref val="3"/>
        </dgm:presLayoutVars>
      </dgm:prSet>
      <dgm:spPr/>
    </dgm:pt>
    <dgm:pt modelId="{FFCC7078-269E-AE4F-BE06-46FA255F28F8}" type="pres">
      <dgm:prSet presAssocID="{659B615F-1E4B-D449-8495-56E9588C6BF4}" presName="rootConnector" presStyleLbl="node3" presStyleIdx="5" presStyleCnt="15"/>
      <dgm:spPr/>
    </dgm:pt>
    <dgm:pt modelId="{DF3FA4EA-72B0-E247-A2F5-A43F2327768E}" type="pres">
      <dgm:prSet presAssocID="{659B615F-1E4B-D449-8495-56E9588C6BF4}" presName="hierChild4" presStyleCnt="0"/>
      <dgm:spPr/>
    </dgm:pt>
    <dgm:pt modelId="{4A656BC3-C6C8-3C4F-A5D6-7130408EBD40}" type="pres">
      <dgm:prSet presAssocID="{659B615F-1E4B-D449-8495-56E9588C6BF4}" presName="hierChild5" presStyleCnt="0"/>
      <dgm:spPr/>
    </dgm:pt>
    <dgm:pt modelId="{F3C335B4-00C4-6848-9D9E-551580AF7D38}" type="pres">
      <dgm:prSet presAssocID="{15459AE6-8A57-D04E-84AF-F826902D0DE7}" presName="hierChild5" presStyleCnt="0"/>
      <dgm:spPr/>
    </dgm:pt>
    <dgm:pt modelId="{8DE8E6EE-6C26-3A40-A0FE-F3D46A7CCD76}" type="pres">
      <dgm:prSet presAssocID="{6CB88CDD-6DB4-AE4C-853A-5ECBC00CC105}" presName="Name37" presStyleLbl="parChTrans1D2" presStyleIdx="3" presStyleCnt="5"/>
      <dgm:spPr/>
    </dgm:pt>
    <dgm:pt modelId="{C01E84AC-EB05-0242-B3AF-AF5B42ABD4A1}" type="pres">
      <dgm:prSet presAssocID="{8C59586D-42C8-9746-9C53-DB39D8841807}" presName="hierRoot2" presStyleCnt="0">
        <dgm:presLayoutVars>
          <dgm:hierBranch val="init"/>
        </dgm:presLayoutVars>
      </dgm:prSet>
      <dgm:spPr/>
    </dgm:pt>
    <dgm:pt modelId="{C071609E-1619-1B42-A453-02240871F5D6}" type="pres">
      <dgm:prSet presAssocID="{8C59586D-42C8-9746-9C53-DB39D8841807}" presName="rootComposite" presStyleCnt="0"/>
      <dgm:spPr/>
    </dgm:pt>
    <dgm:pt modelId="{7D9F731E-4DBD-9B42-838F-4591008C8E59}" type="pres">
      <dgm:prSet presAssocID="{8C59586D-42C8-9746-9C53-DB39D8841807}" presName="rootText" presStyleLbl="node2" presStyleIdx="3" presStyleCnt="5">
        <dgm:presLayoutVars>
          <dgm:chPref val="3"/>
        </dgm:presLayoutVars>
      </dgm:prSet>
      <dgm:spPr/>
    </dgm:pt>
    <dgm:pt modelId="{F755DCE7-B6D1-6A47-A9AC-F093977B1FA4}" type="pres">
      <dgm:prSet presAssocID="{8C59586D-42C8-9746-9C53-DB39D8841807}" presName="rootConnector" presStyleLbl="node2" presStyleIdx="3" presStyleCnt="5"/>
      <dgm:spPr/>
    </dgm:pt>
    <dgm:pt modelId="{A2A8165C-BCF9-E04E-8EE1-77F1E8EF43A9}" type="pres">
      <dgm:prSet presAssocID="{8C59586D-42C8-9746-9C53-DB39D8841807}" presName="hierChild4" presStyleCnt="0"/>
      <dgm:spPr/>
    </dgm:pt>
    <dgm:pt modelId="{EEE7AA89-0241-C946-8B00-F4830EB621EF}" type="pres">
      <dgm:prSet presAssocID="{25759D49-E858-904E-8415-1F3DB7A0567A}" presName="Name37" presStyleLbl="parChTrans1D3" presStyleIdx="6" presStyleCnt="15"/>
      <dgm:spPr/>
    </dgm:pt>
    <dgm:pt modelId="{D7AAC298-E70F-CD4A-AAEE-CA23D8A10382}" type="pres">
      <dgm:prSet presAssocID="{61C6D7E2-E2E0-F84D-A196-FFC0913AE089}" presName="hierRoot2" presStyleCnt="0">
        <dgm:presLayoutVars>
          <dgm:hierBranch val="init"/>
        </dgm:presLayoutVars>
      </dgm:prSet>
      <dgm:spPr/>
    </dgm:pt>
    <dgm:pt modelId="{4EE4D7E8-6779-AF41-B137-D39242226E4B}" type="pres">
      <dgm:prSet presAssocID="{61C6D7E2-E2E0-F84D-A196-FFC0913AE089}" presName="rootComposite" presStyleCnt="0"/>
      <dgm:spPr/>
    </dgm:pt>
    <dgm:pt modelId="{CE0564C3-5C61-7140-B96F-A2291BAD8235}" type="pres">
      <dgm:prSet presAssocID="{61C6D7E2-E2E0-F84D-A196-FFC0913AE089}" presName="rootText" presStyleLbl="node3" presStyleIdx="6" presStyleCnt="15">
        <dgm:presLayoutVars>
          <dgm:chPref val="3"/>
        </dgm:presLayoutVars>
      </dgm:prSet>
      <dgm:spPr/>
    </dgm:pt>
    <dgm:pt modelId="{7581ECBE-35EA-6549-8019-C457B85ACBF1}" type="pres">
      <dgm:prSet presAssocID="{61C6D7E2-E2E0-F84D-A196-FFC0913AE089}" presName="rootConnector" presStyleLbl="node3" presStyleIdx="6" presStyleCnt="15"/>
      <dgm:spPr/>
    </dgm:pt>
    <dgm:pt modelId="{49743EBC-3D89-A240-A124-0E2B793349CC}" type="pres">
      <dgm:prSet presAssocID="{61C6D7E2-E2E0-F84D-A196-FFC0913AE089}" presName="hierChild4" presStyleCnt="0"/>
      <dgm:spPr/>
    </dgm:pt>
    <dgm:pt modelId="{EEB94F46-D024-AE43-8C8A-1F2C8641DFE8}" type="pres">
      <dgm:prSet presAssocID="{61C6D7E2-E2E0-F84D-A196-FFC0913AE089}" presName="hierChild5" presStyleCnt="0"/>
      <dgm:spPr/>
    </dgm:pt>
    <dgm:pt modelId="{E7ED40A1-F365-C343-A6E3-332D2326DF27}" type="pres">
      <dgm:prSet presAssocID="{42605064-0862-9445-8BE7-F1F96A1CDBA3}" presName="Name37" presStyleLbl="parChTrans1D3" presStyleIdx="7" presStyleCnt="15"/>
      <dgm:spPr/>
    </dgm:pt>
    <dgm:pt modelId="{868A49F7-373D-FD47-9A6D-F006618B1A15}" type="pres">
      <dgm:prSet presAssocID="{E43C0613-C08D-E54D-9872-ED2248F6F5C1}" presName="hierRoot2" presStyleCnt="0">
        <dgm:presLayoutVars>
          <dgm:hierBranch val="init"/>
        </dgm:presLayoutVars>
      </dgm:prSet>
      <dgm:spPr/>
    </dgm:pt>
    <dgm:pt modelId="{98E48DED-BF91-CB43-BD41-F5A6740D5545}" type="pres">
      <dgm:prSet presAssocID="{E43C0613-C08D-E54D-9872-ED2248F6F5C1}" presName="rootComposite" presStyleCnt="0"/>
      <dgm:spPr/>
    </dgm:pt>
    <dgm:pt modelId="{339F3E98-1D78-3541-B2CB-2AF6ACC0AD08}" type="pres">
      <dgm:prSet presAssocID="{E43C0613-C08D-E54D-9872-ED2248F6F5C1}" presName="rootText" presStyleLbl="node3" presStyleIdx="7" presStyleCnt="15">
        <dgm:presLayoutVars>
          <dgm:chPref val="3"/>
        </dgm:presLayoutVars>
      </dgm:prSet>
      <dgm:spPr/>
    </dgm:pt>
    <dgm:pt modelId="{ECBC16A7-B1F4-5849-A212-30E55DB00ED8}" type="pres">
      <dgm:prSet presAssocID="{E43C0613-C08D-E54D-9872-ED2248F6F5C1}" presName="rootConnector" presStyleLbl="node3" presStyleIdx="7" presStyleCnt="15"/>
      <dgm:spPr/>
    </dgm:pt>
    <dgm:pt modelId="{4AD0BE22-0FED-6C48-903E-5AA46634E857}" type="pres">
      <dgm:prSet presAssocID="{E43C0613-C08D-E54D-9872-ED2248F6F5C1}" presName="hierChild4" presStyleCnt="0"/>
      <dgm:spPr/>
    </dgm:pt>
    <dgm:pt modelId="{E2CC9FB9-36C7-8044-ACF0-95C8B0C506D2}" type="pres">
      <dgm:prSet presAssocID="{E43C0613-C08D-E54D-9872-ED2248F6F5C1}" presName="hierChild5" presStyleCnt="0"/>
      <dgm:spPr/>
    </dgm:pt>
    <dgm:pt modelId="{D57C1EF4-8DDF-2B4B-9194-461BDEC7E341}" type="pres">
      <dgm:prSet presAssocID="{A3E0880D-F450-E94B-8748-333C07E7A253}" presName="Name37" presStyleLbl="parChTrans1D3" presStyleIdx="8" presStyleCnt="15"/>
      <dgm:spPr/>
    </dgm:pt>
    <dgm:pt modelId="{C1A4DFD2-D4D6-9A42-B47B-0D041777BDC1}" type="pres">
      <dgm:prSet presAssocID="{AABE1FF1-73E8-A941-B258-8B4D07B8B03E}" presName="hierRoot2" presStyleCnt="0">
        <dgm:presLayoutVars>
          <dgm:hierBranch val="init"/>
        </dgm:presLayoutVars>
      </dgm:prSet>
      <dgm:spPr/>
    </dgm:pt>
    <dgm:pt modelId="{5D38B87B-4364-D24E-88C2-41FA225CD3CA}" type="pres">
      <dgm:prSet presAssocID="{AABE1FF1-73E8-A941-B258-8B4D07B8B03E}" presName="rootComposite" presStyleCnt="0"/>
      <dgm:spPr/>
    </dgm:pt>
    <dgm:pt modelId="{754C7508-63F7-8247-A5CD-1640895D32D8}" type="pres">
      <dgm:prSet presAssocID="{AABE1FF1-73E8-A941-B258-8B4D07B8B03E}" presName="rootText" presStyleLbl="node3" presStyleIdx="8" presStyleCnt="15">
        <dgm:presLayoutVars>
          <dgm:chPref val="3"/>
        </dgm:presLayoutVars>
      </dgm:prSet>
      <dgm:spPr/>
    </dgm:pt>
    <dgm:pt modelId="{7345D6D8-EECB-AE4C-BECC-46F861217082}" type="pres">
      <dgm:prSet presAssocID="{AABE1FF1-73E8-A941-B258-8B4D07B8B03E}" presName="rootConnector" presStyleLbl="node3" presStyleIdx="8" presStyleCnt="15"/>
      <dgm:spPr/>
    </dgm:pt>
    <dgm:pt modelId="{C98F0F4A-4036-F245-8394-CF12527EAA76}" type="pres">
      <dgm:prSet presAssocID="{AABE1FF1-73E8-A941-B258-8B4D07B8B03E}" presName="hierChild4" presStyleCnt="0"/>
      <dgm:spPr/>
    </dgm:pt>
    <dgm:pt modelId="{1BCBEA6B-AAEB-C44A-BA39-23D65810DB43}" type="pres">
      <dgm:prSet presAssocID="{AABE1FF1-73E8-A941-B258-8B4D07B8B03E}" presName="hierChild5" presStyleCnt="0"/>
      <dgm:spPr/>
    </dgm:pt>
    <dgm:pt modelId="{1D4D7295-0BE4-1748-830D-9162A2725A91}" type="pres">
      <dgm:prSet presAssocID="{F7475627-72DE-3B46-B31A-C3142B264F9D}" presName="Name37" presStyleLbl="parChTrans1D3" presStyleIdx="9" presStyleCnt="15"/>
      <dgm:spPr/>
    </dgm:pt>
    <dgm:pt modelId="{7FFFAB2B-A13C-2346-994A-804165071CBE}" type="pres">
      <dgm:prSet presAssocID="{96EFC020-4845-F84E-AB45-FB9A12AD65D0}" presName="hierRoot2" presStyleCnt="0">
        <dgm:presLayoutVars>
          <dgm:hierBranch val="init"/>
        </dgm:presLayoutVars>
      </dgm:prSet>
      <dgm:spPr/>
    </dgm:pt>
    <dgm:pt modelId="{6CF9A49B-0D11-E64C-91D8-66C3CD062A51}" type="pres">
      <dgm:prSet presAssocID="{96EFC020-4845-F84E-AB45-FB9A12AD65D0}" presName="rootComposite" presStyleCnt="0"/>
      <dgm:spPr/>
    </dgm:pt>
    <dgm:pt modelId="{5227D7B5-FEB7-4E48-96F7-55CF592C7B58}" type="pres">
      <dgm:prSet presAssocID="{96EFC020-4845-F84E-AB45-FB9A12AD65D0}" presName="rootText" presStyleLbl="node3" presStyleIdx="9" presStyleCnt="15">
        <dgm:presLayoutVars>
          <dgm:chPref val="3"/>
        </dgm:presLayoutVars>
      </dgm:prSet>
      <dgm:spPr/>
    </dgm:pt>
    <dgm:pt modelId="{B1B4B641-7199-9B45-B9D1-7B76B49F3429}" type="pres">
      <dgm:prSet presAssocID="{96EFC020-4845-F84E-AB45-FB9A12AD65D0}" presName="rootConnector" presStyleLbl="node3" presStyleIdx="9" presStyleCnt="15"/>
      <dgm:spPr/>
    </dgm:pt>
    <dgm:pt modelId="{B4C3AFFF-C8C4-D642-988C-87FB0401504C}" type="pres">
      <dgm:prSet presAssocID="{96EFC020-4845-F84E-AB45-FB9A12AD65D0}" presName="hierChild4" presStyleCnt="0"/>
      <dgm:spPr/>
    </dgm:pt>
    <dgm:pt modelId="{2A3B413D-E399-F241-95C9-BED0D0E4E05E}" type="pres">
      <dgm:prSet presAssocID="{96EFC020-4845-F84E-AB45-FB9A12AD65D0}" presName="hierChild5" presStyleCnt="0"/>
      <dgm:spPr/>
    </dgm:pt>
    <dgm:pt modelId="{C1144D2E-AA27-9C46-8108-15126A120E48}" type="pres">
      <dgm:prSet presAssocID="{E41C5B02-9799-E441-B624-A10D0E273AC1}" presName="Name37" presStyleLbl="parChTrans1D3" presStyleIdx="10" presStyleCnt="15"/>
      <dgm:spPr/>
    </dgm:pt>
    <dgm:pt modelId="{FBCD55E8-8BF9-2647-A4DD-249A75EF6354}" type="pres">
      <dgm:prSet presAssocID="{4FA01DA0-7091-8A46-A33B-29574E4AB682}" presName="hierRoot2" presStyleCnt="0">
        <dgm:presLayoutVars>
          <dgm:hierBranch val="init"/>
        </dgm:presLayoutVars>
      </dgm:prSet>
      <dgm:spPr/>
    </dgm:pt>
    <dgm:pt modelId="{7FE3E2ED-598D-0F40-9B87-9768915E4381}" type="pres">
      <dgm:prSet presAssocID="{4FA01DA0-7091-8A46-A33B-29574E4AB682}" presName="rootComposite" presStyleCnt="0"/>
      <dgm:spPr/>
    </dgm:pt>
    <dgm:pt modelId="{92DC0BFA-7B36-4D44-88BA-940D58F084E8}" type="pres">
      <dgm:prSet presAssocID="{4FA01DA0-7091-8A46-A33B-29574E4AB682}" presName="rootText" presStyleLbl="node3" presStyleIdx="10" presStyleCnt="15">
        <dgm:presLayoutVars>
          <dgm:chPref val="3"/>
        </dgm:presLayoutVars>
      </dgm:prSet>
      <dgm:spPr/>
    </dgm:pt>
    <dgm:pt modelId="{D3A7F4EA-D6EE-F447-95B0-36ACDB1AD700}" type="pres">
      <dgm:prSet presAssocID="{4FA01DA0-7091-8A46-A33B-29574E4AB682}" presName="rootConnector" presStyleLbl="node3" presStyleIdx="10" presStyleCnt="15"/>
      <dgm:spPr/>
    </dgm:pt>
    <dgm:pt modelId="{950CAEF5-F4EA-B445-9233-378A13338CC3}" type="pres">
      <dgm:prSet presAssocID="{4FA01DA0-7091-8A46-A33B-29574E4AB682}" presName="hierChild4" presStyleCnt="0"/>
      <dgm:spPr/>
    </dgm:pt>
    <dgm:pt modelId="{76D1E44D-0309-FC48-A152-00D304139215}" type="pres">
      <dgm:prSet presAssocID="{4FA01DA0-7091-8A46-A33B-29574E4AB682}" presName="hierChild5" presStyleCnt="0"/>
      <dgm:spPr/>
    </dgm:pt>
    <dgm:pt modelId="{291395B3-D529-8041-BF75-7ABB4647BB0F}" type="pres">
      <dgm:prSet presAssocID="{8A386043-ED46-6948-BFE9-20F431F91528}" presName="Name37" presStyleLbl="parChTrans1D3" presStyleIdx="11" presStyleCnt="15"/>
      <dgm:spPr/>
    </dgm:pt>
    <dgm:pt modelId="{0A9B305F-4ECB-ED45-A439-6C349E8D23C9}" type="pres">
      <dgm:prSet presAssocID="{578FD623-2A21-DF4A-AF0F-E8DAC1ACC142}" presName="hierRoot2" presStyleCnt="0">
        <dgm:presLayoutVars>
          <dgm:hierBranch val="init"/>
        </dgm:presLayoutVars>
      </dgm:prSet>
      <dgm:spPr/>
    </dgm:pt>
    <dgm:pt modelId="{07AEFC2D-1658-CD4B-9147-73918436EE07}" type="pres">
      <dgm:prSet presAssocID="{578FD623-2A21-DF4A-AF0F-E8DAC1ACC142}" presName="rootComposite" presStyleCnt="0"/>
      <dgm:spPr/>
    </dgm:pt>
    <dgm:pt modelId="{BFF739DC-8C95-B745-B63B-5E4D16ADE7BF}" type="pres">
      <dgm:prSet presAssocID="{578FD623-2A21-DF4A-AF0F-E8DAC1ACC142}" presName="rootText" presStyleLbl="node3" presStyleIdx="11" presStyleCnt="15">
        <dgm:presLayoutVars>
          <dgm:chPref val="3"/>
        </dgm:presLayoutVars>
      </dgm:prSet>
      <dgm:spPr/>
    </dgm:pt>
    <dgm:pt modelId="{9CDED9A8-D27D-B849-8D6B-57FEEF79670B}" type="pres">
      <dgm:prSet presAssocID="{578FD623-2A21-DF4A-AF0F-E8DAC1ACC142}" presName="rootConnector" presStyleLbl="node3" presStyleIdx="11" presStyleCnt="15"/>
      <dgm:spPr/>
    </dgm:pt>
    <dgm:pt modelId="{7B9DFB1C-DAE1-9441-9982-678A32562C19}" type="pres">
      <dgm:prSet presAssocID="{578FD623-2A21-DF4A-AF0F-E8DAC1ACC142}" presName="hierChild4" presStyleCnt="0"/>
      <dgm:spPr/>
    </dgm:pt>
    <dgm:pt modelId="{EF512880-DD57-8944-8E5B-98D9E8CE7190}" type="pres">
      <dgm:prSet presAssocID="{578FD623-2A21-DF4A-AF0F-E8DAC1ACC142}" presName="hierChild5" presStyleCnt="0"/>
      <dgm:spPr/>
    </dgm:pt>
    <dgm:pt modelId="{D5D303FF-F327-FF4E-ABA2-1C8B168DBFF4}" type="pres">
      <dgm:prSet presAssocID="{8C59586D-42C8-9746-9C53-DB39D8841807}" presName="hierChild5" presStyleCnt="0"/>
      <dgm:spPr/>
    </dgm:pt>
    <dgm:pt modelId="{35E25049-4652-5C49-A5A6-787C4CCAD4EC}" type="pres">
      <dgm:prSet presAssocID="{971BEF11-8EBD-FF49-B253-F00939634974}" presName="Name37" presStyleLbl="parChTrans1D2" presStyleIdx="4" presStyleCnt="5"/>
      <dgm:spPr/>
    </dgm:pt>
    <dgm:pt modelId="{69187C48-5ABD-C24F-98E2-29F5DBAD5565}" type="pres">
      <dgm:prSet presAssocID="{5EF29CA2-1E17-0A44-9A8E-0BAFEBAD2BC7}" presName="hierRoot2" presStyleCnt="0">
        <dgm:presLayoutVars>
          <dgm:hierBranch val="init"/>
        </dgm:presLayoutVars>
      </dgm:prSet>
      <dgm:spPr/>
    </dgm:pt>
    <dgm:pt modelId="{EA3E8BB8-6B92-A948-8A53-49345254A0E8}" type="pres">
      <dgm:prSet presAssocID="{5EF29CA2-1E17-0A44-9A8E-0BAFEBAD2BC7}" presName="rootComposite" presStyleCnt="0"/>
      <dgm:spPr/>
    </dgm:pt>
    <dgm:pt modelId="{3900E68B-2493-2940-8AF4-B3658C35D976}" type="pres">
      <dgm:prSet presAssocID="{5EF29CA2-1E17-0A44-9A8E-0BAFEBAD2BC7}" presName="rootText" presStyleLbl="node2" presStyleIdx="4" presStyleCnt="5">
        <dgm:presLayoutVars>
          <dgm:chPref val="3"/>
        </dgm:presLayoutVars>
      </dgm:prSet>
      <dgm:spPr/>
    </dgm:pt>
    <dgm:pt modelId="{0A0D57C9-86A5-2D4A-89B3-69A86173679C}" type="pres">
      <dgm:prSet presAssocID="{5EF29CA2-1E17-0A44-9A8E-0BAFEBAD2BC7}" presName="rootConnector" presStyleLbl="node2" presStyleIdx="4" presStyleCnt="5"/>
      <dgm:spPr/>
    </dgm:pt>
    <dgm:pt modelId="{1860EFEE-2807-9847-8C9D-ABC24736F452}" type="pres">
      <dgm:prSet presAssocID="{5EF29CA2-1E17-0A44-9A8E-0BAFEBAD2BC7}" presName="hierChild4" presStyleCnt="0"/>
      <dgm:spPr/>
    </dgm:pt>
    <dgm:pt modelId="{DAECD94B-E773-914B-8980-33E6308EA2C9}" type="pres">
      <dgm:prSet presAssocID="{20631DAF-CEC2-944E-B9EC-8D6A99B1080D}" presName="Name37" presStyleLbl="parChTrans1D3" presStyleIdx="12" presStyleCnt="15"/>
      <dgm:spPr/>
    </dgm:pt>
    <dgm:pt modelId="{6E102020-CCEB-D541-9B89-D9E528E7AC08}" type="pres">
      <dgm:prSet presAssocID="{0A98B6DB-FC4E-1547-92DB-7F042A044469}" presName="hierRoot2" presStyleCnt="0">
        <dgm:presLayoutVars>
          <dgm:hierBranch val="init"/>
        </dgm:presLayoutVars>
      </dgm:prSet>
      <dgm:spPr/>
    </dgm:pt>
    <dgm:pt modelId="{1CEF2F04-7BD0-6A43-A514-2DBD6F98C1AE}" type="pres">
      <dgm:prSet presAssocID="{0A98B6DB-FC4E-1547-92DB-7F042A044469}" presName="rootComposite" presStyleCnt="0"/>
      <dgm:spPr/>
    </dgm:pt>
    <dgm:pt modelId="{30B0C07A-1757-B844-B74C-41D1025DA65D}" type="pres">
      <dgm:prSet presAssocID="{0A98B6DB-FC4E-1547-92DB-7F042A044469}" presName="rootText" presStyleLbl="node3" presStyleIdx="12" presStyleCnt="15" custScaleX="102212" custScaleY="130689">
        <dgm:presLayoutVars>
          <dgm:chPref val="3"/>
        </dgm:presLayoutVars>
      </dgm:prSet>
      <dgm:spPr/>
    </dgm:pt>
    <dgm:pt modelId="{8C3E2C21-5980-E741-8A62-A81E9AC5E2DE}" type="pres">
      <dgm:prSet presAssocID="{0A98B6DB-FC4E-1547-92DB-7F042A044469}" presName="rootConnector" presStyleLbl="node3" presStyleIdx="12" presStyleCnt="15"/>
      <dgm:spPr/>
    </dgm:pt>
    <dgm:pt modelId="{B0D118F5-B4F3-8746-B719-7FFABFD74EDA}" type="pres">
      <dgm:prSet presAssocID="{0A98B6DB-FC4E-1547-92DB-7F042A044469}" presName="hierChild4" presStyleCnt="0"/>
      <dgm:spPr/>
    </dgm:pt>
    <dgm:pt modelId="{C1515889-6236-4D47-B11F-A6326D76D544}" type="pres">
      <dgm:prSet presAssocID="{9379C7D2-9AA0-D449-A129-669449D95BC0}" presName="Name37" presStyleLbl="parChTrans1D4" presStyleIdx="18" presStyleCnt="29"/>
      <dgm:spPr/>
    </dgm:pt>
    <dgm:pt modelId="{442DE3EF-AFD9-114C-B23B-DFF73014741B}" type="pres">
      <dgm:prSet presAssocID="{9B9E0249-8BC9-3A44-B872-3AA341B4096F}" presName="hierRoot2" presStyleCnt="0">
        <dgm:presLayoutVars>
          <dgm:hierBranch val="init"/>
        </dgm:presLayoutVars>
      </dgm:prSet>
      <dgm:spPr/>
    </dgm:pt>
    <dgm:pt modelId="{52C414BE-60FD-754E-8DD7-60DC79B66C80}" type="pres">
      <dgm:prSet presAssocID="{9B9E0249-8BC9-3A44-B872-3AA341B4096F}" presName="rootComposite" presStyleCnt="0"/>
      <dgm:spPr/>
    </dgm:pt>
    <dgm:pt modelId="{96C71299-13A2-604F-92AC-094BEA8B0D75}" type="pres">
      <dgm:prSet presAssocID="{9B9E0249-8BC9-3A44-B872-3AA341B4096F}" presName="rootText" presStyleLbl="node4" presStyleIdx="18" presStyleCnt="29">
        <dgm:presLayoutVars>
          <dgm:chPref val="3"/>
        </dgm:presLayoutVars>
      </dgm:prSet>
      <dgm:spPr/>
    </dgm:pt>
    <dgm:pt modelId="{F61B2B85-9892-C54B-A4A8-E11B903C916E}" type="pres">
      <dgm:prSet presAssocID="{9B9E0249-8BC9-3A44-B872-3AA341B4096F}" presName="rootConnector" presStyleLbl="node4" presStyleIdx="18" presStyleCnt="29"/>
      <dgm:spPr/>
    </dgm:pt>
    <dgm:pt modelId="{37C59D01-AB67-7E4E-9891-AAF95C41CE66}" type="pres">
      <dgm:prSet presAssocID="{9B9E0249-8BC9-3A44-B872-3AA341B4096F}" presName="hierChild4" presStyleCnt="0"/>
      <dgm:spPr/>
    </dgm:pt>
    <dgm:pt modelId="{D67C9240-63E2-1B4B-B97A-2E57ECD38AFE}" type="pres">
      <dgm:prSet presAssocID="{9B9E0249-8BC9-3A44-B872-3AA341B4096F}" presName="hierChild5" presStyleCnt="0"/>
      <dgm:spPr/>
    </dgm:pt>
    <dgm:pt modelId="{53FA3F4D-8258-AF43-932C-EE9154E5067A}" type="pres">
      <dgm:prSet presAssocID="{CC2521B8-F391-E049-9060-813D44519533}" presName="Name37" presStyleLbl="parChTrans1D4" presStyleIdx="19" presStyleCnt="29"/>
      <dgm:spPr/>
    </dgm:pt>
    <dgm:pt modelId="{230646F1-0CA1-3B4A-86B8-5676780C51DE}" type="pres">
      <dgm:prSet presAssocID="{090BFD7F-57E7-4B4A-9A9C-90D79D0E653B}" presName="hierRoot2" presStyleCnt="0">
        <dgm:presLayoutVars>
          <dgm:hierBranch val="init"/>
        </dgm:presLayoutVars>
      </dgm:prSet>
      <dgm:spPr/>
    </dgm:pt>
    <dgm:pt modelId="{B124FFBB-BC59-E14B-98B9-C954E85A6E6E}" type="pres">
      <dgm:prSet presAssocID="{090BFD7F-57E7-4B4A-9A9C-90D79D0E653B}" presName="rootComposite" presStyleCnt="0"/>
      <dgm:spPr/>
    </dgm:pt>
    <dgm:pt modelId="{A0367B11-EA8B-1846-BB3A-4BCF1AF0D0BE}" type="pres">
      <dgm:prSet presAssocID="{090BFD7F-57E7-4B4A-9A9C-90D79D0E653B}" presName="rootText" presStyleLbl="node4" presStyleIdx="19" presStyleCnt="29">
        <dgm:presLayoutVars>
          <dgm:chPref val="3"/>
        </dgm:presLayoutVars>
      </dgm:prSet>
      <dgm:spPr/>
    </dgm:pt>
    <dgm:pt modelId="{D6E1D744-461D-9D44-92F0-D4FC3C3143B8}" type="pres">
      <dgm:prSet presAssocID="{090BFD7F-57E7-4B4A-9A9C-90D79D0E653B}" presName="rootConnector" presStyleLbl="node4" presStyleIdx="19" presStyleCnt="29"/>
      <dgm:spPr/>
    </dgm:pt>
    <dgm:pt modelId="{120AA2F9-BD88-194F-921D-8A1AB9F20DBF}" type="pres">
      <dgm:prSet presAssocID="{090BFD7F-57E7-4B4A-9A9C-90D79D0E653B}" presName="hierChild4" presStyleCnt="0"/>
      <dgm:spPr/>
    </dgm:pt>
    <dgm:pt modelId="{D9DC8A61-4655-A541-82A6-487D16BA9C7F}" type="pres">
      <dgm:prSet presAssocID="{090BFD7F-57E7-4B4A-9A9C-90D79D0E653B}" presName="hierChild5" presStyleCnt="0"/>
      <dgm:spPr/>
    </dgm:pt>
    <dgm:pt modelId="{0C2C92C1-83EF-AA4A-8D7E-32D9B8BB8423}" type="pres">
      <dgm:prSet presAssocID="{4BC068A0-B98E-7543-ADA2-704FF4085D8F}" presName="Name37" presStyleLbl="parChTrans1D4" presStyleIdx="20" presStyleCnt="29"/>
      <dgm:spPr/>
    </dgm:pt>
    <dgm:pt modelId="{E65EC299-A736-0445-AD6E-5A7ACD95D9CD}" type="pres">
      <dgm:prSet presAssocID="{7C3DFA6E-FFC3-F94A-A766-1CB69923F56B}" presName="hierRoot2" presStyleCnt="0">
        <dgm:presLayoutVars>
          <dgm:hierBranch val="init"/>
        </dgm:presLayoutVars>
      </dgm:prSet>
      <dgm:spPr/>
    </dgm:pt>
    <dgm:pt modelId="{A8EE6ADA-3549-0A4E-820D-BE691A8EC3A8}" type="pres">
      <dgm:prSet presAssocID="{7C3DFA6E-FFC3-F94A-A766-1CB69923F56B}" presName="rootComposite" presStyleCnt="0"/>
      <dgm:spPr/>
    </dgm:pt>
    <dgm:pt modelId="{50EEFFBF-5957-704F-A23E-2C3B30D227DD}" type="pres">
      <dgm:prSet presAssocID="{7C3DFA6E-FFC3-F94A-A766-1CB69923F56B}" presName="rootText" presStyleLbl="node4" presStyleIdx="20" presStyleCnt="29">
        <dgm:presLayoutVars>
          <dgm:chPref val="3"/>
        </dgm:presLayoutVars>
      </dgm:prSet>
      <dgm:spPr/>
    </dgm:pt>
    <dgm:pt modelId="{C7E32DD5-1748-B042-ABDB-DE3372A4DCE8}" type="pres">
      <dgm:prSet presAssocID="{7C3DFA6E-FFC3-F94A-A766-1CB69923F56B}" presName="rootConnector" presStyleLbl="node4" presStyleIdx="20" presStyleCnt="29"/>
      <dgm:spPr/>
    </dgm:pt>
    <dgm:pt modelId="{F5102437-B7D6-4A4D-9411-D2226BB0EC25}" type="pres">
      <dgm:prSet presAssocID="{7C3DFA6E-FFC3-F94A-A766-1CB69923F56B}" presName="hierChild4" presStyleCnt="0"/>
      <dgm:spPr/>
    </dgm:pt>
    <dgm:pt modelId="{86F36165-9EA6-4640-A059-5592A4C3E60E}" type="pres">
      <dgm:prSet presAssocID="{7C3DFA6E-FFC3-F94A-A766-1CB69923F56B}" presName="hierChild5" presStyleCnt="0"/>
      <dgm:spPr/>
    </dgm:pt>
    <dgm:pt modelId="{EC49D749-851D-2244-8A20-C658077E99BA}" type="pres">
      <dgm:prSet presAssocID="{0A98B6DB-FC4E-1547-92DB-7F042A044469}" presName="hierChild5" presStyleCnt="0"/>
      <dgm:spPr/>
    </dgm:pt>
    <dgm:pt modelId="{FF3DA6F2-91FF-3D46-A6F2-82D402C8076F}" type="pres">
      <dgm:prSet presAssocID="{7FC5F4F7-4031-D145-98FA-68F57628654F}" presName="Name37" presStyleLbl="parChTrans1D3" presStyleIdx="13" presStyleCnt="15"/>
      <dgm:spPr/>
    </dgm:pt>
    <dgm:pt modelId="{09DC7DB3-6C03-1F48-8C1B-0D1D071DA228}" type="pres">
      <dgm:prSet presAssocID="{6F8AB12A-EEB9-E442-B9AF-F18DE78034DF}" presName="hierRoot2" presStyleCnt="0">
        <dgm:presLayoutVars>
          <dgm:hierBranch val="init"/>
        </dgm:presLayoutVars>
      </dgm:prSet>
      <dgm:spPr/>
    </dgm:pt>
    <dgm:pt modelId="{284D93BA-940A-AE4E-81D9-4A9B3255FF90}" type="pres">
      <dgm:prSet presAssocID="{6F8AB12A-EEB9-E442-B9AF-F18DE78034DF}" presName="rootComposite" presStyleCnt="0"/>
      <dgm:spPr/>
    </dgm:pt>
    <dgm:pt modelId="{CB6389F3-4C60-8448-907B-3A5BCE199FEF}" type="pres">
      <dgm:prSet presAssocID="{6F8AB12A-EEB9-E442-B9AF-F18DE78034DF}" presName="rootText" presStyleLbl="node3" presStyleIdx="13" presStyleCnt="15">
        <dgm:presLayoutVars>
          <dgm:chPref val="3"/>
        </dgm:presLayoutVars>
      </dgm:prSet>
      <dgm:spPr/>
    </dgm:pt>
    <dgm:pt modelId="{1DBC9CC8-645E-354D-A858-4537E19D1B6C}" type="pres">
      <dgm:prSet presAssocID="{6F8AB12A-EEB9-E442-B9AF-F18DE78034DF}" presName="rootConnector" presStyleLbl="node3" presStyleIdx="13" presStyleCnt="15"/>
      <dgm:spPr/>
    </dgm:pt>
    <dgm:pt modelId="{308F8EB3-D678-F349-B6BB-5B9BFB31BB8B}" type="pres">
      <dgm:prSet presAssocID="{6F8AB12A-EEB9-E442-B9AF-F18DE78034DF}" presName="hierChild4" presStyleCnt="0"/>
      <dgm:spPr/>
    </dgm:pt>
    <dgm:pt modelId="{24A04A7A-D800-FA4A-8911-5320A339ED2C}" type="pres">
      <dgm:prSet presAssocID="{9BFB851F-14B1-2E43-95CA-5B17703F5BA3}" presName="Name37" presStyleLbl="parChTrans1D4" presStyleIdx="21" presStyleCnt="29"/>
      <dgm:spPr/>
    </dgm:pt>
    <dgm:pt modelId="{60CABC59-CCA8-BE4E-9E5E-79BFB24E4E23}" type="pres">
      <dgm:prSet presAssocID="{98CCCAE1-8CFD-1B48-A2A2-25537931FAF2}" presName="hierRoot2" presStyleCnt="0">
        <dgm:presLayoutVars>
          <dgm:hierBranch val="init"/>
        </dgm:presLayoutVars>
      </dgm:prSet>
      <dgm:spPr/>
    </dgm:pt>
    <dgm:pt modelId="{7C0EE879-2F11-0642-AF33-AEAF7868558B}" type="pres">
      <dgm:prSet presAssocID="{98CCCAE1-8CFD-1B48-A2A2-25537931FAF2}" presName="rootComposite" presStyleCnt="0"/>
      <dgm:spPr/>
    </dgm:pt>
    <dgm:pt modelId="{68CFC033-FB73-4A43-A621-AF1533DC65C2}" type="pres">
      <dgm:prSet presAssocID="{98CCCAE1-8CFD-1B48-A2A2-25537931FAF2}" presName="rootText" presStyleLbl="node4" presStyleIdx="21" presStyleCnt="29">
        <dgm:presLayoutVars>
          <dgm:chPref val="3"/>
        </dgm:presLayoutVars>
      </dgm:prSet>
      <dgm:spPr/>
    </dgm:pt>
    <dgm:pt modelId="{C85BB2DE-D3EC-E44B-B89F-1687EE561057}" type="pres">
      <dgm:prSet presAssocID="{98CCCAE1-8CFD-1B48-A2A2-25537931FAF2}" presName="rootConnector" presStyleLbl="node4" presStyleIdx="21" presStyleCnt="29"/>
      <dgm:spPr/>
    </dgm:pt>
    <dgm:pt modelId="{31618509-5BA0-FB4B-9050-DF4BBA1A9D8C}" type="pres">
      <dgm:prSet presAssocID="{98CCCAE1-8CFD-1B48-A2A2-25537931FAF2}" presName="hierChild4" presStyleCnt="0"/>
      <dgm:spPr/>
    </dgm:pt>
    <dgm:pt modelId="{B57AF58F-C8E8-AF47-9E05-246BCCDB57CE}" type="pres">
      <dgm:prSet presAssocID="{98CCCAE1-8CFD-1B48-A2A2-25537931FAF2}" presName="hierChild5" presStyleCnt="0"/>
      <dgm:spPr/>
    </dgm:pt>
    <dgm:pt modelId="{206EEF35-5129-3344-8849-31CB684A4AA4}" type="pres">
      <dgm:prSet presAssocID="{CCDB278B-44FB-6749-BDBB-838CC04E1019}" presName="Name37" presStyleLbl="parChTrans1D4" presStyleIdx="22" presStyleCnt="29"/>
      <dgm:spPr/>
    </dgm:pt>
    <dgm:pt modelId="{59983E5A-F56E-1941-ABDE-147CB00CEF96}" type="pres">
      <dgm:prSet presAssocID="{5227117D-4FB4-DF43-8713-347E9BBA6886}" presName="hierRoot2" presStyleCnt="0">
        <dgm:presLayoutVars>
          <dgm:hierBranch val="init"/>
        </dgm:presLayoutVars>
      </dgm:prSet>
      <dgm:spPr/>
    </dgm:pt>
    <dgm:pt modelId="{1C22C860-2C56-C342-A5BB-373E601A1797}" type="pres">
      <dgm:prSet presAssocID="{5227117D-4FB4-DF43-8713-347E9BBA6886}" presName="rootComposite" presStyleCnt="0"/>
      <dgm:spPr/>
    </dgm:pt>
    <dgm:pt modelId="{890E7403-96A4-C74E-88CF-13904024F1C6}" type="pres">
      <dgm:prSet presAssocID="{5227117D-4FB4-DF43-8713-347E9BBA6886}" presName="rootText" presStyleLbl="node4" presStyleIdx="22" presStyleCnt="29">
        <dgm:presLayoutVars>
          <dgm:chPref val="3"/>
        </dgm:presLayoutVars>
      </dgm:prSet>
      <dgm:spPr/>
    </dgm:pt>
    <dgm:pt modelId="{9A249209-7DB9-D34B-B302-D978050A1051}" type="pres">
      <dgm:prSet presAssocID="{5227117D-4FB4-DF43-8713-347E9BBA6886}" presName="rootConnector" presStyleLbl="node4" presStyleIdx="22" presStyleCnt="29"/>
      <dgm:spPr/>
    </dgm:pt>
    <dgm:pt modelId="{5F6C9845-C105-0B46-B369-358FAA772531}" type="pres">
      <dgm:prSet presAssocID="{5227117D-4FB4-DF43-8713-347E9BBA6886}" presName="hierChild4" presStyleCnt="0"/>
      <dgm:spPr/>
    </dgm:pt>
    <dgm:pt modelId="{51534B9D-6288-D74F-B478-389F90755BBF}" type="pres">
      <dgm:prSet presAssocID="{5227117D-4FB4-DF43-8713-347E9BBA6886}" presName="hierChild5" presStyleCnt="0"/>
      <dgm:spPr/>
    </dgm:pt>
    <dgm:pt modelId="{49D9BD1D-6725-0841-B299-7E01E0FC7F73}" type="pres">
      <dgm:prSet presAssocID="{13F82345-65BE-D548-BEBB-22DCA6623829}" presName="Name37" presStyleLbl="parChTrans1D4" presStyleIdx="23" presStyleCnt="29"/>
      <dgm:spPr/>
    </dgm:pt>
    <dgm:pt modelId="{2BCEADA6-F7CB-CA4C-B50B-F7C54D83FC4C}" type="pres">
      <dgm:prSet presAssocID="{7FDA350E-485E-D244-BD2A-EE3731F50B14}" presName="hierRoot2" presStyleCnt="0">
        <dgm:presLayoutVars>
          <dgm:hierBranch val="init"/>
        </dgm:presLayoutVars>
      </dgm:prSet>
      <dgm:spPr/>
    </dgm:pt>
    <dgm:pt modelId="{1CDA0AB7-763B-D741-B28D-6B3A4D1115C4}" type="pres">
      <dgm:prSet presAssocID="{7FDA350E-485E-D244-BD2A-EE3731F50B14}" presName="rootComposite" presStyleCnt="0"/>
      <dgm:spPr/>
    </dgm:pt>
    <dgm:pt modelId="{A8BDD80B-7C82-D14B-B5EB-1A3ECF9BCB33}" type="pres">
      <dgm:prSet presAssocID="{7FDA350E-485E-D244-BD2A-EE3731F50B14}" presName="rootText" presStyleLbl="node4" presStyleIdx="23" presStyleCnt="29">
        <dgm:presLayoutVars>
          <dgm:chPref val="3"/>
        </dgm:presLayoutVars>
      </dgm:prSet>
      <dgm:spPr/>
    </dgm:pt>
    <dgm:pt modelId="{3406C3E0-EB8D-D540-B792-F42116670E55}" type="pres">
      <dgm:prSet presAssocID="{7FDA350E-485E-D244-BD2A-EE3731F50B14}" presName="rootConnector" presStyleLbl="node4" presStyleIdx="23" presStyleCnt="29"/>
      <dgm:spPr/>
    </dgm:pt>
    <dgm:pt modelId="{77957D9D-5D8B-724E-9678-558D0E7DA59D}" type="pres">
      <dgm:prSet presAssocID="{7FDA350E-485E-D244-BD2A-EE3731F50B14}" presName="hierChild4" presStyleCnt="0"/>
      <dgm:spPr/>
    </dgm:pt>
    <dgm:pt modelId="{C4668131-8A83-F343-91B5-6824F157C95F}" type="pres">
      <dgm:prSet presAssocID="{7FDA350E-485E-D244-BD2A-EE3731F50B14}" presName="hierChild5" presStyleCnt="0"/>
      <dgm:spPr/>
    </dgm:pt>
    <dgm:pt modelId="{23920D25-5530-8D47-9995-DA58AB7A994C}" type="pres">
      <dgm:prSet presAssocID="{6F8AB12A-EEB9-E442-B9AF-F18DE78034DF}" presName="hierChild5" presStyleCnt="0"/>
      <dgm:spPr/>
    </dgm:pt>
    <dgm:pt modelId="{F5417864-E258-154D-BDEE-46BE7E688C71}" type="pres">
      <dgm:prSet presAssocID="{79FC96D3-6FED-D04F-850C-43B4CE1FB701}" presName="Name37" presStyleLbl="parChTrans1D3" presStyleIdx="14" presStyleCnt="15"/>
      <dgm:spPr/>
    </dgm:pt>
    <dgm:pt modelId="{744C223E-E2AA-CE40-A1CC-2C7A4BE278B3}" type="pres">
      <dgm:prSet presAssocID="{547534ED-588F-7142-B25A-5F0BD47B1AC3}" presName="hierRoot2" presStyleCnt="0">
        <dgm:presLayoutVars>
          <dgm:hierBranch val="init"/>
        </dgm:presLayoutVars>
      </dgm:prSet>
      <dgm:spPr/>
    </dgm:pt>
    <dgm:pt modelId="{6DE76153-45A4-8049-AA20-C6DC94F188BB}" type="pres">
      <dgm:prSet presAssocID="{547534ED-588F-7142-B25A-5F0BD47B1AC3}" presName="rootComposite" presStyleCnt="0"/>
      <dgm:spPr/>
    </dgm:pt>
    <dgm:pt modelId="{C4C27CEB-9D9A-2648-9149-27A2C7E5B0B7}" type="pres">
      <dgm:prSet presAssocID="{547534ED-588F-7142-B25A-5F0BD47B1AC3}" presName="rootText" presStyleLbl="node3" presStyleIdx="14" presStyleCnt="15">
        <dgm:presLayoutVars>
          <dgm:chPref val="3"/>
        </dgm:presLayoutVars>
      </dgm:prSet>
      <dgm:spPr/>
    </dgm:pt>
    <dgm:pt modelId="{A9A9E2F8-E7B1-A145-9D64-62C13950B7A8}" type="pres">
      <dgm:prSet presAssocID="{547534ED-588F-7142-B25A-5F0BD47B1AC3}" presName="rootConnector" presStyleLbl="node3" presStyleIdx="14" presStyleCnt="15"/>
      <dgm:spPr/>
    </dgm:pt>
    <dgm:pt modelId="{D43F42F5-92F8-6E46-9C40-9D5AD0441DC3}" type="pres">
      <dgm:prSet presAssocID="{547534ED-588F-7142-B25A-5F0BD47B1AC3}" presName="hierChild4" presStyleCnt="0"/>
      <dgm:spPr/>
    </dgm:pt>
    <dgm:pt modelId="{C2FCB103-314B-884A-BEDE-CB65546903EC}" type="pres">
      <dgm:prSet presAssocID="{CFF845E4-20DB-764A-BDEC-3C51774D655E}" presName="Name37" presStyleLbl="parChTrans1D4" presStyleIdx="24" presStyleCnt="29"/>
      <dgm:spPr/>
    </dgm:pt>
    <dgm:pt modelId="{B65E4B7D-2385-F045-A08A-AF1001FF1AD9}" type="pres">
      <dgm:prSet presAssocID="{5885872D-4C43-2C44-9473-A9EB5055EBFA}" presName="hierRoot2" presStyleCnt="0">
        <dgm:presLayoutVars>
          <dgm:hierBranch val="init"/>
        </dgm:presLayoutVars>
      </dgm:prSet>
      <dgm:spPr/>
    </dgm:pt>
    <dgm:pt modelId="{1445AE94-352B-2B4B-B77E-44C1DAF5E929}" type="pres">
      <dgm:prSet presAssocID="{5885872D-4C43-2C44-9473-A9EB5055EBFA}" presName="rootComposite" presStyleCnt="0"/>
      <dgm:spPr/>
    </dgm:pt>
    <dgm:pt modelId="{B9574E57-E8DF-E348-AB02-18827A68773B}" type="pres">
      <dgm:prSet presAssocID="{5885872D-4C43-2C44-9473-A9EB5055EBFA}" presName="rootText" presStyleLbl="node4" presStyleIdx="24" presStyleCnt="29" custScaleY="140726">
        <dgm:presLayoutVars>
          <dgm:chPref val="3"/>
        </dgm:presLayoutVars>
      </dgm:prSet>
      <dgm:spPr/>
    </dgm:pt>
    <dgm:pt modelId="{94FB6F6A-F53E-084A-B542-4B2EDBF598DD}" type="pres">
      <dgm:prSet presAssocID="{5885872D-4C43-2C44-9473-A9EB5055EBFA}" presName="rootConnector" presStyleLbl="node4" presStyleIdx="24" presStyleCnt="29"/>
      <dgm:spPr/>
    </dgm:pt>
    <dgm:pt modelId="{0AA588BF-0083-6C4D-A7E1-3A541C2FA337}" type="pres">
      <dgm:prSet presAssocID="{5885872D-4C43-2C44-9473-A9EB5055EBFA}" presName="hierChild4" presStyleCnt="0"/>
      <dgm:spPr/>
    </dgm:pt>
    <dgm:pt modelId="{4B863537-1273-6549-BE68-5F571E027349}" type="pres">
      <dgm:prSet presAssocID="{5885872D-4C43-2C44-9473-A9EB5055EBFA}" presName="hierChild5" presStyleCnt="0"/>
      <dgm:spPr/>
    </dgm:pt>
    <dgm:pt modelId="{52CC3AB2-7FFA-AB44-999C-96B145F5A6E2}" type="pres">
      <dgm:prSet presAssocID="{3DCCD86C-9CC7-3744-8CF6-76CE6FA2630B}" presName="Name37" presStyleLbl="parChTrans1D4" presStyleIdx="25" presStyleCnt="29"/>
      <dgm:spPr/>
    </dgm:pt>
    <dgm:pt modelId="{0B4173D0-5711-8F44-B7C0-D508B0E2F595}" type="pres">
      <dgm:prSet presAssocID="{A0A3CFCC-8BB6-C14B-AEEF-EA44C57A4155}" presName="hierRoot2" presStyleCnt="0">
        <dgm:presLayoutVars>
          <dgm:hierBranch val="init"/>
        </dgm:presLayoutVars>
      </dgm:prSet>
      <dgm:spPr/>
    </dgm:pt>
    <dgm:pt modelId="{393D7149-0E80-6845-A747-8CF48B6CA912}" type="pres">
      <dgm:prSet presAssocID="{A0A3CFCC-8BB6-C14B-AEEF-EA44C57A4155}" presName="rootComposite" presStyleCnt="0"/>
      <dgm:spPr/>
    </dgm:pt>
    <dgm:pt modelId="{0C6BAF58-572F-9C48-AB63-7B1FE36B005D}" type="pres">
      <dgm:prSet presAssocID="{A0A3CFCC-8BB6-C14B-AEEF-EA44C57A4155}" presName="rootText" presStyleLbl="node4" presStyleIdx="25" presStyleCnt="29" custScaleY="126008">
        <dgm:presLayoutVars>
          <dgm:chPref val="3"/>
        </dgm:presLayoutVars>
      </dgm:prSet>
      <dgm:spPr/>
    </dgm:pt>
    <dgm:pt modelId="{BCC9F108-5FE3-C345-910A-63B95BBBBC87}" type="pres">
      <dgm:prSet presAssocID="{A0A3CFCC-8BB6-C14B-AEEF-EA44C57A4155}" presName="rootConnector" presStyleLbl="node4" presStyleIdx="25" presStyleCnt="29"/>
      <dgm:spPr/>
    </dgm:pt>
    <dgm:pt modelId="{FE92D699-4257-F74E-AC31-95A91CF89653}" type="pres">
      <dgm:prSet presAssocID="{A0A3CFCC-8BB6-C14B-AEEF-EA44C57A4155}" presName="hierChild4" presStyleCnt="0"/>
      <dgm:spPr/>
    </dgm:pt>
    <dgm:pt modelId="{355627FC-A0C7-2C4D-80A7-8FB12D4B5D04}" type="pres">
      <dgm:prSet presAssocID="{A0A3CFCC-8BB6-C14B-AEEF-EA44C57A4155}" presName="hierChild5" presStyleCnt="0"/>
      <dgm:spPr/>
    </dgm:pt>
    <dgm:pt modelId="{1B866AA5-AFD2-934B-89D6-DFA6928E651F}" type="pres">
      <dgm:prSet presAssocID="{B5BFB3C9-4ED9-B34D-B500-811DAC948564}" presName="Name37" presStyleLbl="parChTrans1D4" presStyleIdx="26" presStyleCnt="29"/>
      <dgm:spPr/>
    </dgm:pt>
    <dgm:pt modelId="{5341AF43-9A90-CB43-91D8-BE2217B66027}" type="pres">
      <dgm:prSet presAssocID="{DB3743EA-A4F1-C049-B40A-0A110C7664CE}" presName="hierRoot2" presStyleCnt="0">
        <dgm:presLayoutVars>
          <dgm:hierBranch val="init"/>
        </dgm:presLayoutVars>
      </dgm:prSet>
      <dgm:spPr/>
    </dgm:pt>
    <dgm:pt modelId="{0AE10E58-4FBD-BF4A-BDA3-497524EA51E4}" type="pres">
      <dgm:prSet presAssocID="{DB3743EA-A4F1-C049-B40A-0A110C7664CE}" presName="rootComposite" presStyleCnt="0"/>
      <dgm:spPr/>
    </dgm:pt>
    <dgm:pt modelId="{01C24854-6A17-9A4C-9E87-DD02E9600611}" type="pres">
      <dgm:prSet presAssocID="{DB3743EA-A4F1-C049-B40A-0A110C7664CE}" presName="rootText" presStyleLbl="node4" presStyleIdx="26" presStyleCnt="29">
        <dgm:presLayoutVars>
          <dgm:chPref val="3"/>
        </dgm:presLayoutVars>
      </dgm:prSet>
      <dgm:spPr/>
    </dgm:pt>
    <dgm:pt modelId="{F8B2F3B2-A434-2140-AD2E-53F5BB281A2B}" type="pres">
      <dgm:prSet presAssocID="{DB3743EA-A4F1-C049-B40A-0A110C7664CE}" presName="rootConnector" presStyleLbl="node4" presStyleIdx="26" presStyleCnt="29"/>
      <dgm:spPr/>
    </dgm:pt>
    <dgm:pt modelId="{FC5491F2-07BA-D444-BFA9-4321D8B3CCC0}" type="pres">
      <dgm:prSet presAssocID="{DB3743EA-A4F1-C049-B40A-0A110C7664CE}" presName="hierChild4" presStyleCnt="0"/>
      <dgm:spPr/>
    </dgm:pt>
    <dgm:pt modelId="{D5DAF7B4-B73B-1749-848C-97A1276E0DAC}" type="pres">
      <dgm:prSet presAssocID="{DB3743EA-A4F1-C049-B40A-0A110C7664CE}" presName="hierChild5" presStyleCnt="0"/>
      <dgm:spPr/>
    </dgm:pt>
    <dgm:pt modelId="{33CFB389-084C-4741-9DA3-7F1E42B9A224}" type="pres">
      <dgm:prSet presAssocID="{216815F1-8EBC-8C46-B5EF-B73C77162D5C}" presName="Name37" presStyleLbl="parChTrans1D4" presStyleIdx="27" presStyleCnt="29"/>
      <dgm:spPr/>
    </dgm:pt>
    <dgm:pt modelId="{9E03D2B0-5F9C-BF4F-AE13-6EA8E2E854F0}" type="pres">
      <dgm:prSet presAssocID="{B1E9A6BF-66BF-7646-92CD-528C4AF11632}" presName="hierRoot2" presStyleCnt="0">
        <dgm:presLayoutVars>
          <dgm:hierBranch val="init"/>
        </dgm:presLayoutVars>
      </dgm:prSet>
      <dgm:spPr/>
    </dgm:pt>
    <dgm:pt modelId="{997FAA20-B45E-BC4C-86BD-853294C8ECE1}" type="pres">
      <dgm:prSet presAssocID="{B1E9A6BF-66BF-7646-92CD-528C4AF11632}" presName="rootComposite" presStyleCnt="0"/>
      <dgm:spPr/>
    </dgm:pt>
    <dgm:pt modelId="{B868169F-9F90-9749-8D9D-EC62FAACD823}" type="pres">
      <dgm:prSet presAssocID="{B1E9A6BF-66BF-7646-92CD-528C4AF11632}" presName="rootText" presStyleLbl="node4" presStyleIdx="27" presStyleCnt="29">
        <dgm:presLayoutVars>
          <dgm:chPref val="3"/>
        </dgm:presLayoutVars>
      </dgm:prSet>
      <dgm:spPr/>
    </dgm:pt>
    <dgm:pt modelId="{FD7664D4-50EF-144B-8421-F343863F17B3}" type="pres">
      <dgm:prSet presAssocID="{B1E9A6BF-66BF-7646-92CD-528C4AF11632}" presName="rootConnector" presStyleLbl="node4" presStyleIdx="27" presStyleCnt="29"/>
      <dgm:spPr/>
    </dgm:pt>
    <dgm:pt modelId="{A36BDFFD-1B4C-974F-AD41-B0165424BBFA}" type="pres">
      <dgm:prSet presAssocID="{B1E9A6BF-66BF-7646-92CD-528C4AF11632}" presName="hierChild4" presStyleCnt="0"/>
      <dgm:spPr/>
    </dgm:pt>
    <dgm:pt modelId="{A2D06E4B-2E81-D143-A05C-B854DFC90850}" type="pres">
      <dgm:prSet presAssocID="{B1E9A6BF-66BF-7646-92CD-528C4AF11632}" presName="hierChild5" presStyleCnt="0"/>
      <dgm:spPr/>
    </dgm:pt>
    <dgm:pt modelId="{6BB6FD57-AC2E-1C4B-8F35-758BB3592B6E}" type="pres">
      <dgm:prSet presAssocID="{481F02E4-B3DA-1C42-B8D0-E9440CD491F9}" presName="Name37" presStyleLbl="parChTrans1D4" presStyleIdx="28" presStyleCnt="29"/>
      <dgm:spPr/>
    </dgm:pt>
    <dgm:pt modelId="{4819D60B-52C8-D24A-A3F1-FD17A0D4BE4C}" type="pres">
      <dgm:prSet presAssocID="{C3390023-FCDD-6247-BCAC-08802D99C2A4}" presName="hierRoot2" presStyleCnt="0">
        <dgm:presLayoutVars>
          <dgm:hierBranch val="init"/>
        </dgm:presLayoutVars>
      </dgm:prSet>
      <dgm:spPr/>
    </dgm:pt>
    <dgm:pt modelId="{1A80D851-05C4-ED47-9F1A-21E95781ECED}" type="pres">
      <dgm:prSet presAssocID="{C3390023-FCDD-6247-BCAC-08802D99C2A4}" presName="rootComposite" presStyleCnt="0"/>
      <dgm:spPr/>
    </dgm:pt>
    <dgm:pt modelId="{B154680E-AF0E-D846-BBBD-9BEA3F66AB36}" type="pres">
      <dgm:prSet presAssocID="{C3390023-FCDD-6247-BCAC-08802D99C2A4}" presName="rootText" presStyleLbl="node4" presStyleIdx="28" presStyleCnt="29">
        <dgm:presLayoutVars>
          <dgm:chPref val="3"/>
        </dgm:presLayoutVars>
      </dgm:prSet>
      <dgm:spPr/>
    </dgm:pt>
    <dgm:pt modelId="{1C346817-1942-2647-A4ED-688400D0CC94}" type="pres">
      <dgm:prSet presAssocID="{C3390023-FCDD-6247-BCAC-08802D99C2A4}" presName="rootConnector" presStyleLbl="node4" presStyleIdx="28" presStyleCnt="29"/>
      <dgm:spPr/>
    </dgm:pt>
    <dgm:pt modelId="{49126695-10EA-D346-8DC7-17C329D7A05A}" type="pres">
      <dgm:prSet presAssocID="{C3390023-FCDD-6247-BCAC-08802D99C2A4}" presName="hierChild4" presStyleCnt="0"/>
      <dgm:spPr/>
    </dgm:pt>
    <dgm:pt modelId="{63721D01-A8F4-9E47-8935-07E35B371C1C}" type="pres">
      <dgm:prSet presAssocID="{C3390023-FCDD-6247-BCAC-08802D99C2A4}" presName="hierChild5" presStyleCnt="0"/>
      <dgm:spPr/>
    </dgm:pt>
    <dgm:pt modelId="{4C824805-78DA-D44B-B713-45C7E0F52AD6}" type="pres">
      <dgm:prSet presAssocID="{547534ED-588F-7142-B25A-5F0BD47B1AC3}" presName="hierChild5" presStyleCnt="0"/>
      <dgm:spPr/>
    </dgm:pt>
    <dgm:pt modelId="{D983BBE8-DE40-CA47-A8A9-812D6273856B}" type="pres">
      <dgm:prSet presAssocID="{5EF29CA2-1E17-0A44-9A8E-0BAFEBAD2BC7}" presName="hierChild5" presStyleCnt="0"/>
      <dgm:spPr/>
    </dgm:pt>
    <dgm:pt modelId="{B3628500-68E6-054E-8621-4B737A6E7711}" type="pres">
      <dgm:prSet presAssocID="{559DDCE1-1E02-DD42-8569-3CB220F3B7A6}" presName="hierChild3" presStyleCnt="0"/>
      <dgm:spPr/>
    </dgm:pt>
  </dgm:ptLst>
  <dgm:cxnLst>
    <dgm:cxn modelId="{BABB9500-D9AA-E644-ACE5-21CFD5FBE47C}" type="presOf" srcId="{3D6D2987-D1F9-8C48-9633-C581BE69BB76}" destId="{2494BB60-EC29-3942-BB4B-D0F6F95773D8}" srcOrd="0" destOrd="0" presId="urn:microsoft.com/office/officeart/2005/8/layout/orgChart1"/>
    <dgm:cxn modelId="{E81C5B01-C9D4-764C-A0C9-A10464D19C3C}" type="presOf" srcId="{A3E0880D-F450-E94B-8748-333C07E7A253}" destId="{D57C1EF4-8DDF-2B4B-9194-461BDEC7E341}" srcOrd="0" destOrd="0" presId="urn:microsoft.com/office/officeart/2005/8/layout/orgChart1"/>
    <dgm:cxn modelId="{A7DEE801-93CD-804F-A996-0CBD72B5A473}" type="presOf" srcId="{7FDA350E-485E-D244-BD2A-EE3731F50B14}" destId="{A8BDD80B-7C82-D14B-B5EB-1A3ECF9BCB33}" srcOrd="0" destOrd="0" presId="urn:microsoft.com/office/officeart/2005/8/layout/orgChart1"/>
    <dgm:cxn modelId="{B4583F05-0980-5246-9250-F4DF6F8B2879}" srcId="{F444DA0A-4B4D-B447-8DC9-9F3671D3DD06}" destId="{64790088-4164-FB48-B60A-D4E0D5B5D536}" srcOrd="2" destOrd="0" parTransId="{C419B82E-B86F-AE49-8F3F-8D2FBAA970FE}" sibTransId="{0E7F2723-FEFE-F84E-A8A8-ECB0BC44B44B}"/>
    <dgm:cxn modelId="{FB210406-81D2-3B47-B89A-913059EDB6D7}" type="presOf" srcId="{20631DAF-CEC2-944E-B9EC-8D6A99B1080D}" destId="{DAECD94B-E773-914B-8980-33E6308EA2C9}" srcOrd="0" destOrd="0" presId="urn:microsoft.com/office/officeart/2005/8/layout/orgChart1"/>
    <dgm:cxn modelId="{C9321306-2204-0B4E-8125-27C00A2EDFDC}" type="presOf" srcId="{7FC5F4F7-4031-D145-98FA-68F57628654F}" destId="{FF3DA6F2-91FF-3D46-A6F2-82D402C8076F}" srcOrd="0" destOrd="0" presId="urn:microsoft.com/office/officeart/2005/8/layout/orgChart1"/>
    <dgm:cxn modelId="{5A09EF06-5B28-4349-A908-DA1771D56465}" type="presOf" srcId="{42605064-0862-9445-8BE7-F1F96A1CDBA3}" destId="{E7ED40A1-F365-C343-A6E3-332D2326DF27}" srcOrd="0" destOrd="0" presId="urn:microsoft.com/office/officeart/2005/8/layout/orgChart1"/>
    <dgm:cxn modelId="{0DC2D707-3BD2-DB44-A27D-E9D63C9D73B8}" srcId="{A2DEFF5E-02E2-F746-AE25-CC13DC07C3E8}" destId="{0626D20A-8A63-CC42-B1B3-675B223306AB}" srcOrd="1" destOrd="0" parTransId="{C431BC8F-12B3-4E43-850D-1407004ED677}" sibTransId="{F9B32BEF-CDE3-FF49-A7B5-304AAB537E80}"/>
    <dgm:cxn modelId="{CC107E08-78D3-9146-9C88-2D69C52466A0}" srcId="{7EF390F5-898B-9A4F-AA36-DC7ABD0B65B0}" destId="{8870927C-A6DF-0847-8F49-39068DB70B20}" srcOrd="0" destOrd="0" parTransId="{6DCF40B0-D213-A04C-A859-1F3A894B79A4}" sibTransId="{C5FFFA21-99FA-7D43-B22A-4E0C6C753DE3}"/>
    <dgm:cxn modelId="{635DDB0C-DB1C-B848-8346-F0F34EAE1E3A}" srcId="{559DDCE1-1E02-DD42-8569-3CB220F3B7A6}" destId="{5EF29CA2-1E17-0A44-9A8E-0BAFEBAD2BC7}" srcOrd="4" destOrd="0" parTransId="{971BEF11-8EBD-FF49-B253-F00939634974}" sibTransId="{073E1E18-66E2-D644-AA68-11429BE3F468}"/>
    <dgm:cxn modelId="{69E4300D-33C6-8D4C-B559-2EF1C4CC43FC}" type="presOf" srcId="{48C83FFD-85AA-A949-A095-97E089553E6C}" destId="{6659771C-FE84-734E-9293-0007620ECAC4}" srcOrd="0" destOrd="0" presId="urn:microsoft.com/office/officeart/2005/8/layout/orgChart1"/>
    <dgm:cxn modelId="{D138210E-94AB-B743-8A1A-06830926CA8D}" srcId="{82984C26-4EFD-DC4D-859E-FC9EF1772FB6}" destId="{05550712-426F-EE4E-948F-9007E34040D0}" srcOrd="2" destOrd="0" parTransId="{2A68EAC5-4CC7-5D43-A1DE-B94B96983697}" sibTransId="{A392F5C3-AAEF-3245-AC09-3239783215AA}"/>
    <dgm:cxn modelId="{A740E70E-AE83-684D-9ACF-3EE2ABDD77E1}" type="presOf" srcId="{9A17A99B-10FF-0440-AE44-F8E3A64FA7F1}" destId="{A3EAE114-FB87-E94D-8C93-F38A94769682}" srcOrd="0" destOrd="0" presId="urn:microsoft.com/office/officeart/2005/8/layout/orgChart1"/>
    <dgm:cxn modelId="{179C5D10-DAB5-9B44-AE05-86AE30DCE869}" type="presOf" srcId="{559DDCE1-1E02-DD42-8569-3CB220F3B7A6}" destId="{CFB9D32D-86C9-274A-8331-3BBE39239434}" srcOrd="0" destOrd="0" presId="urn:microsoft.com/office/officeart/2005/8/layout/orgChart1"/>
    <dgm:cxn modelId="{E39DD410-7A0B-9648-AD58-868A1F05727A}" type="presOf" srcId="{8870927C-A6DF-0847-8F49-39068DB70B20}" destId="{F069035F-4435-7B4C-9160-2F0318463A7A}" srcOrd="0" destOrd="0" presId="urn:microsoft.com/office/officeart/2005/8/layout/orgChart1"/>
    <dgm:cxn modelId="{19DBE311-60CF-5744-A26C-BA5CF94DD2DB}" type="presOf" srcId="{14C70F40-9E0E-A44B-83B4-C45A28DEFE1C}" destId="{6D4C91AA-B0F2-5447-BF8F-40360D8740B5}" srcOrd="0" destOrd="0" presId="urn:microsoft.com/office/officeart/2005/8/layout/orgChart1"/>
    <dgm:cxn modelId="{2D8F6412-EBD6-C746-9333-ED8A4744BE68}" type="presOf" srcId="{DC62432B-227F-B14F-BCD4-EEBA8EB7E66E}" destId="{9BB16535-7D08-3343-8BCB-4AFFAB5D03C7}" srcOrd="0" destOrd="0" presId="urn:microsoft.com/office/officeart/2005/8/layout/orgChart1"/>
    <dgm:cxn modelId="{0B251113-14EC-AE45-A515-4F9D2C3BC2B1}" type="presOf" srcId="{A27CABD2-6D5C-344A-B5E5-B51575B4C67D}" destId="{EA0DD7DE-F1EB-474E-B683-032473E71451}" srcOrd="1" destOrd="0" presId="urn:microsoft.com/office/officeart/2005/8/layout/orgChart1"/>
    <dgm:cxn modelId="{4B4F7113-F947-A744-95D4-11DA19C43F64}" type="presOf" srcId="{FCF42BE4-9274-D242-A335-BEBA03A00DFA}" destId="{3F5CB855-79A0-CA4F-BDA3-002F8514845D}" srcOrd="0" destOrd="0" presId="urn:microsoft.com/office/officeart/2005/8/layout/orgChart1"/>
    <dgm:cxn modelId="{2D599213-8398-C546-BC29-9EDC46015F8D}" srcId="{05550712-426F-EE4E-948F-9007E34040D0}" destId="{C87DBAD1-B1F1-204B-B198-6E84CE581BE7}" srcOrd="0" destOrd="0" parTransId="{0E1959F6-A31E-C54D-83BF-DF42167AB147}" sibTransId="{EFAFDF37-68E9-7A48-9627-70379C3380DF}"/>
    <dgm:cxn modelId="{0D9A3014-8A3C-774D-80F0-046DE632BD83}" type="presOf" srcId="{BD71420E-A48C-824F-AB5F-50C7C60A8AC8}" destId="{A9D8CBBF-82F1-7C40-98EA-F39B4451D420}" srcOrd="1" destOrd="0" presId="urn:microsoft.com/office/officeart/2005/8/layout/orgChart1"/>
    <dgm:cxn modelId="{B5B84215-C3E7-A44B-B92C-25AE0B94D11E}" type="presOf" srcId="{3DCCD86C-9CC7-3744-8CF6-76CE6FA2630B}" destId="{52CC3AB2-7FFA-AB44-999C-96B145F5A6E2}" srcOrd="0" destOrd="0" presId="urn:microsoft.com/office/officeart/2005/8/layout/orgChart1"/>
    <dgm:cxn modelId="{55F1FC15-951F-3C47-B23D-F85C77541368}" type="presOf" srcId="{481F02E4-B3DA-1C42-B8D0-E9440CD491F9}" destId="{6BB6FD57-AC2E-1C4B-8F35-758BB3592B6E}" srcOrd="0" destOrd="0" presId="urn:microsoft.com/office/officeart/2005/8/layout/orgChart1"/>
    <dgm:cxn modelId="{13DD0C17-CD63-6540-8F3B-65B2A4FCDF39}" type="presOf" srcId="{A27CABD2-6D5C-344A-B5E5-B51575B4C67D}" destId="{C15E4FD8-9E52-AD46-A6BD-199D5517A66C}" srcOrd="0" destOrd="0" presId="urn:microsoft.com/office/officeart/2005/8/layout/orgChart1"/>
    <dgm:cxn modelId="{8154A518-8C32-414F-92C1-290A30F0F2DF}" type="presOf" srcId="{DB3743EA-A4F1-C049-B40A-0A110C7664CE}" destId="{F8B2F3B2-A434-2140-AD2E-53F5BB281A2B}" srcOrd="1" destOrd="0" presId="urn:microsoft.com/office/officeart/2005/8/layout/orgChart1"/>
    <dgm:cxn modelId="{2FFE8619-78BE-7348-B4BC-4CFDF67D0711}" type="presOf" srcId="{018FB6EE-64FF-0B41-BEAA-7FFB8881F0EA}" destId="{FB9A9A2D-263E-3B42-92FA-D316DA143902}" srcOrd="1" destOrd="0" presId="urn:microsoft.com/office/officeart/2005/8/layout/orgChart1"/>
    <dgm:cxn modelId="{FE072E1C-2973-C640-8C91-6B141F8545B6}" type="presOf" srcId="{AD79F644-D70C-084E-94E9-F8BF1707484F}" destId="{AC451C0B-4F10-624B-A374-3DAA55B54B54}" srcOrd="0" destOrd="0" presId="urn:microsoft.com/office/officeart/2005/8/layout/orgChart1"/>
    <dgm:cxn modelId="{30816B22-1F04-3844-8707-0FE5218897D8}" type="presOf" srcId="{8870927C-A6DF-0847-8F49-39068DB70B20}" destId="{32828C54-DBA1-FC41-A05E-4E6120EBCA8F}" srcOrd="1" destOrd="0" presId="urn:microsoft.com/office/officeart/2005/8/layout/orgChart1"/>
    <dgm:cxn modelId="{E462A222-4957-3F4D-8C13-704DF0C1BDDB}" type="presOf" srcId="{98CCCAE1-8CFD-1B48-A2A2-25537931FAF2}" destId="{C85BB2DE-D3EC-E44B-B89F-1687EE561057}" srcOrd="1" destOrd="0" presId="urn:microsoft.com/office/officeart/2005/8/layout/orgChart1"/>
    <dgm:cxn modelId="{A7437623-A86D-5147-8E3F-590909DE2388}" srcId="{0A98B6DB-FC4E-1547-92DB-7F042A044469}" destId="{090BFD7F-57E7-4B4A-9A9C-90D79D0E653B}" srcOrd="1" destOrd="0" parTransId="{CC2521B8-F391-E049-9060-813D44519533}" sibTransId="{92DDBDAA-185B-E54A-B680-309C57BAAE0E}"/>
    <dgm:cxn modelId="{ADBDAF24-B9A4-154F-A7E3-8CFCF7E6F809}" type="presOf" srcId="{82984C26-4EFD-DC4D-859E-FC9EF1772FB6}" destId="{580A0884-499F-8C46-85B9-03DEC929723A}" srcOrd="0" destOrd="0" presId="urn:microsoft.com/office/officeart/2005/8/layout/orgChart1"/>
    <dgm:cxn modelId="{3786BF24-724B-A643-B6AE-8ECAA818D476}" type="presOf" srcId="{C3390023-FCDD-6247-BCAC-08802D99C2A4}" destId="{B154680E-AF0E-D846-BBBD-9BEA3F66AB36}" srcOrd="0" destOrd="0" presId="urn:microsoft.com/office/officeart/2005/8/layout/orgChart1"/>
    <dgm:cxn modelId="{76C6C724-5D46-5643-8ACD-F350910CF96E}" srcId="{0A98B6DB-FC4E-1547-92DB-7F042A044469}" destId="{9B9E0249-8BC9-3A44-B872-3AA341B4096F}" srcOrd="0" destOrd="0" parTransId="{9379C7D2-9AA0-D449-A129-669449D95BC0}" sibTransId="{59801BD1-7F97-6745-B50D-91284A84CFAC}"/>
    <dgm:cxn modelId="{EEB48725-F144-0B4E-8E6D-45EF3AA7B94B}" type="presOf" srcId="{18D4FAD4-4063-6C4B-A130-C581DCBA474E}" destId="{F19F8FFD-0248-A143-A1B2-FEF2AC038FFE}" srcOrd="0" destOrd="0" presId="urn:microsoft.com/office/officeart/2005/8/layout/orgChart1"/>
    <dgm:cxn modelId="{B1694527-C18E-3040-8BB9-4C3F1F39FE27}" type="presOf" srcId="{946ADABB-0054-A846-8F31-E6486D7449E7}" destId="{C5CD5DCB-B3C8-B642-BB56-C7DD366DB66C}" srcOrd="0" destOrd="0" presId="urn:microsoft.com/office/officeart/2005/8/layout/orgChart1"/>
    <dgm:cxn modelId="{03034A29-0A4B-9148-A7DD-7C939A09C601}" type="presOf" srcId="{258A54A5-694D-3246-B1D5-669DD1992C81}" destId="{5440DBAC-F803-3E48-AF52-2DA3F4DDCF24}" srcOrd="1" destOrd="0" presId="urn:microsoft.com/office/officeart/2005/8/layout/orgChart1"/>
    <dgm:cxn modelId="{84AB5329-7B30-9148-9056-7F9FD876402E}" type="presOf" srcId="{CCDB278B-44FB-6749-BDBB-838CC04E1019}" destId="{206EEF35-5129-3344-8849-31CB684A4AA4}" srcOrd="0" destOrd="0" presId="urn:microsoft.com/office/officeart/2005/8/layout/orgChart1"/>
    <dgm:cxn modelId="{3F8E5E29-9614-6D4D-953B-7233DEE1C46B}" type="presOf" srcId="{AABE1FF1-73E8-A941-B258-8B4D07B8B03E}" destId="{754C7508-63F7-8247-A5CD-1640895D32D8}" srcOrd="0" destOrd="0" presId="urn:microsoft.com/office/officeart/2005/8/layout/orgChart1"/>
    <dgm:cxn modelId="{3031412A-6894-C048-B650-5AC862DF2D42}" type="presOf" srcId="{15459AE6-8A57-D04E-84AF-F826902D0DE7}" destId="{8DD3501F-90AD-7B48-9F9B-5A4DEF78885A}" srcOrd="1" destOrd="0" presId="urn:microsoft.com/office/officeart/2005/8/layout/orgChart1"/>
    <dgm:cxn modelId="{9D0C6A2D-8CB8-F045-B353-2F7083656ED9}" srcId="{8C59586D-42C8-9746-9C53-DB39D8841807}" destId="{61C6D7E2-E2E0-F84D-A196-FFC0913AE089}" srcOrd="0" destOrd="0" parTransId="{25759D49-E858-904E-8415-1F3DB7A0567A}" sibTransId="{84141D21-EBE3-A246-9881-0B6EAB53EB3F}"/>
    <dgm:cxn modelId="{12C0862E-A650-334C-A5A1-559B865FEB0A}" type="presOf" srcId="{4562AFD9-DAC9-D94D-BFA1-D0AEB4BAA54F}" destId="{CB764494-72BA-6647-AAE3-499F9010F660}" srcOrd="0" destOrd="0" presId="urn:microsoft.com/office/officeart/2005/8/layout/orgChart1"/>
    <dgm:cxn modelId="{7FA9AC2E-E1DF-9641-A746-FD9314844119}" type="presOf" srcId="{DB3743EA-A4F1-C049-B40A-0A110C7664CE}" destId="{01C24854-6A17-9A4C-9E87-DD02E9600611}" srcOrd="0" destOrd="0" presId="urn:microsoft.com/office/officeart/2005/8/layout/orgChart1"/>
    <dgm:cxn modelId="{46ABC12E-7C1F-B145-A1B2-38E926BCC635}" type="presOf" srcId="{659B615F-1E4B-D449-8495-56E9588C6BF4}" destId="{F4E3A775-288E-D548-A9BF-D6E8666E9CCA}" srcOrd="0" destOrd="0" presId="urn:microsoft.com/office/officeart/2005/8/layout/orgChart1"/>
    <dgm:cxn modelId="{50FE072F-0DAA-D043-A8B7-7731E5BD0ACF}" type="presOf" srcId="{6F8AB12A-EEB9-E442-B9AF-F18DE78034DF}" destId="{1DBC9CC8-645E-354D-A858-4537E19D1B6C}" srcOrd="1" destOrd="0" presId="urn:microsoft.com/office/officeart/2005/8/layout/orgChart1"/>
    <dgm:cxn modelId="{DF19F732-38B7-F648-A0B4-4E66ED790759}" type="presOf" srcId="{05550712-426F-EE4E-948F-9007E34040D0}" destId="{734E8984-362F-314B-99BE-ED54FE1C53D0}" srcOrd="0" destOrd="0" presId="urn:microsoft.com/office/officeart/2005/8/layout/orgChart1"/>
    <dgm:cxn modelId="{57E44A34-9C7C-AB4B-8A27-D0D83B60B445}" type="presOf" srcId="{578FD623-2A21-DF4A-AF0F-E8DAC1ACC142}" destId="{BFF739DC-8C95-B745-B63B-5E4D16ADE7BF}" srcOrd="0" destOrd="0" presId="urn:microsoft.com/office/officeart/2005/8/layout/orgChart1"/>
    <dgm:cxn modelId="{B16FD734-9A9B-C64C-9A6E-28EFCE89C354}" type="presOf" srcId="{258A54A5-694D-3246-B1D5-669DD1992C81}" destId="{78C4B3D9-21B3-2D4A-AA60-8C9126BB41DC}" srcOrd="0" destOrd="0" presId="urn:microsoft.com/office/officeart/2005/8/layout/orgChart1"/>
    <dgm:cxn modelId="{AAB78B35-BCCC-944D-8827-E9BD578AB3A8}" type="presOf" srcId="{9379C7D2-9AA0-D449-A129-669449D95BC0}" destId="{C1515889-6236-4D47-B11F-A6326D76D544}" srcOrd="0" destOrd="0" presId="urn:microsoft.com/office/officeart/2005/8/layout/orgChart1"/>
    <dgm:cxn modelId="{02F0ED37-C719-E842-B478-A2BADFEB5E7A}" srcId="{82984C26-4EFD-DC4D-859E-FC9EF1772FB6}" destId="{18D4FAD4-4063-6C4B-A130-C581DCBA474E}" srcOrd="1" destOrd="0" parTransId="{25F44D5F-E16B-6348-BDEE-FE02D28B2805}" sibTransId="{AE353F82-1134-B44F-9EB7-77E94C8DD512}"/>
    <dgm:cxn modelId="{C8903F38-4121-6740-98C6-48A5CB3D313A}" type="presOf" srcId="{1C57D067-A7D6-0940-AFEE-25778FA045BC}" destId="{B645D88E-F18C-4D42-95E7-6C98927560C4}" srcOrd="1" destOrd="0" presId="urn:microsoft.com/office/officeart/2005/8/layout/orgChart1"/>
    <dgm:cxn modelId="{B86CAB38-380D-464A-844A-0A9E2548DA87}" srcId="{6F8AB12A-EEB9-E442-B9AF-F18DE78034DF}" destId="{5227117D-4FB4-DF43-8713-347E9BBA6886}" srcOrd="1" destOrd="0" parTransId="{CCDB278B-44FB-6749-BDBB-838CC04E1019}" sibTransId="{EC19646F-B6E7-3248-996F-4B01ADD88DC2}"/>
    <dgm:cxn modelId="{C7EF963E-7B1B-5F4D-9174-06F760FDCB99}" type="presOf" srcId="{F94DE215-BC7A-6040-A3D9-11047F0E9DC6}" destId="{B334754B-F468-6B42-8414-2D384315E00D}" srcOrd="0" destOrd="0" presId="urn:microsoft.com/office/officeart/2005/8/layout/orgChart1"/>
    <dgm:cxn modelId="{2E8EAC3E-2B9B-8045-8685-56914A1102C9}" type="presOf" srcId="{2F2829F8-CB38-D542-A57B-9F2B24A2E5AA}" destId="{11044A8A-9469-724D-91D2-5E6E4F7349C6}" srcOrd="0" destOrd="0" presId="urn:microsoft.com/office/officeart/2005/8/layout/orgChart1"/>
    <dgm:cxn modelId="{F3B79340-4529-1447-8B01-B7A869259E68}" type="presOf" srcId="{DC862EAE-3891-DB4B-89F6-3C1E5E6D706D}" destId="{F4911572-4EAC-0543-B473-13D4FAF75577}" srcOrd="1" destOrd="0" presId="urn:microsoft.com/office/officeart/2005/8/layout/orgChart1"/>
    <dgm:cxn modelId="{1E36F240-F36E-4B4A-A587-3250C8F3A06A}" srcId="{8C59586D-42C8-9746-9C53-DB39D8841807}" destId="{4FA01DA0-7091-8A46-A33B-29574E4AB682}" srcOrd="4" destOrd="0" parTransId="{E41C5B02-9799-E441-B624-A10D0E273AC1}" sibTransId="{DF638558-9E2A-3747-A34A-E44180033D96}"/>
    <dgm:cxn modelId="{E1996341-5F95-544C-A580-62843A7FE481}" type="presOf" srcId="{2A68EAC5-4CC7-5D43-A1DE-B94B96983697}" destId="{221F574E-ED34-6D45-98D4-FAB4D1939835}" srcOrd="0" destOrd="0" presId="urn:microsoft.com/office/officeart/2005/8/layout/orgChart1"/>
    <dgm:cxn modelId="{00871E42-5539-484D-A448-CD330063281F}" type="presOf" srcId="{C431BC8F-12B3-4E43-850D-1407004ED677}" destId="{82B65157-7DA5-E74C-A459-3DDCAA39A894}" srcOrd="0" destOrd="0" presId="urn:microsoft.com/office/officeart/2005/8/layout/orgChart1"/>
    <dgm:cxn modelId="{24B46C43-BDEA-5A40-9508-0870DCEE8E99}" type="presOf" srcId="{B1E9A6BF-66BF-7646-92CD-528C4AF11632}" destId="{B868169F-9F90-9749-8D9D-EC62FAACD823}" srcOrd="0" destOrd="0" presId="urn:microsoft.com/office/officeart/2005/8/layout/orgChart1"/>
    <dgm:cxn modelId="{05008C43-9583-1C4D-8B60-89500E6A68BB}" srcId="{547534ED-588F-7142-B25A-5F0BD47B1AC3}" destId="{DB3743EA-A4F1-C049-B40A-0A110C7664CE}" srcOrd="2" destOrd="0" parTransId="{B5BFB3C9-4ED9-B34D-B500-811DAC948564}" sibTransId="{B6338C1D-0060-AA4B-B1B5-039105568103}"/>
    <dgm:cxn modelId="{849A8C43-5389-5844-A896-E21A6E483A16}" srcId="{F444DA0A-4B4D-B447-8DC9-9F3671D3DD06}" destId="{F94DE215-BC7A-6040-A3D9-11047F0E9DC6}" srcOrd="3" destOrd="0" parTransId="{B75EF851-C3B5-5746-8354-7684E253538F}" sibTransId="{292C0893-555F-6E44-8F7C-575D4B4963FC}"/>
    <dgm:cxn modelId="{BE8B8344-C813-D146-8330-0116CE36D365}" type="presOf" srcId="{C419B82E-B86F-AE49-8F3F-8D2FBAA970FE}" destId="{0518F134-74DD-E942-B0DC-BF772ED0DD8B}" srcOrd="0" destOrd="0" presId="urn:microsoft.com/office/officeart/2005/8/layout/orgChart1"/>
    <dgm:cxn modelId="{8F5E0F45-ED21-C444-BC0A-CFE01B00AAC2}" srcId="{DC62432B-227F-B14F-BCD4-EEBA8EB7E66E}" destId="{A2DEFF5E-02E2-F746-AE25-CC13DC07C3E8}" srcOrd="0" destOrd="0" parTransId="{5F734FB2-AA99-E543-B87F-86A4C9F8670D}" sibTransId="{517A27A0-8E9E-6348-B92D-6CFA699F9EDC}"/>
    <dgm:cxn modelId="{667C0146-6135-4147-8B77-CCB96A564753}" type="presOf" srcId="{BD71420E-A48C-824F-AB5F-50C7C60A8AC8}" destId="{B86DA0B0-15A5-044F-885B-08A19597FCEA}" srcOrd="0" destOrd="0" presId="urn:microsoft.com/office/officeart/2005/8/layout/orgChart1"/>
    <dgm:cxn modelId="{EE240749-872F-884A-9599-218A5410E69B}" type="presOf" srcId="{971BEF11-8EBD-FF49-B253-F00939634974}" destId="{35E25049-4652-5C49-A5A6-787C4CCAD4EC}" srcOrd="0" destOrd="0" presId="urn:microsoft.com/office/officeart/2005/8/layout/orgChart1"/>
    <dgm:cxn modelId="{51922749-A22A-D74C-9309-5F036EC4D24A}" type="presOf" srcId="{F94DE215-BC7A-6040-A3D9-11047F0E9DC6}" destId="{B70B3A3A-49A4-6A48-91BB-4309C50209FB}" srcOrd="1" destOrd="0" presId="urn:microsoft.com/office/officeart/2005/8/layout/orgChart1"/>
    <dgm:cxn modelId="{C7A3814A-5277-DB45-97C9-5E6F04654BCC}" type="presOf" srcId="{25759D49-E858-904E-8415-1F3DB7A0567A}" destId="{EEE7AA89-0241-C946-8B00-F4830EB621EF}" srcOrd="0" destOrd="0" presId="urn:microsoft.com/office/officeart/2005/8/layout/orgChart1"/>
    <dgm:cxn modelId="{BD117F4C-7603-0347-BF45-2ADBBFF21D74}" type="presOf" srcId="{9B9E0249-8BC9-3A44-B872-3AA341B4096F}" destId="{96C71299-13A2-604F-92AC-094BEA8B0D75}" srcOrd="0" destOrd="0" presId="urn:microsoft.com/office/officeart/2005/8/layout/orgChart1"/>
    <dgm:cxn modelId="{16A2544D-8AD3-3A4C-9A1B-C35D02FEB0F7}" type="presOf" srcId="{14C70F40-9E0E-A44B-83B4-C45A28DEFE1C}" destId="{12A67AD7-5A64-7C42-B9D0-7A01AA9C6572}" srcOrd="1" destOrd="0" presId="urn:microsoft.com/office/officeart/2005/8/layout/orgChart1"/>
    <dgm:cxn modelId="{78F90A4E-A212-0E46-B563-C0A05AF75FAE}" type="presOf" srcId="{BBDDE7A0-222B-914B-9681-E6BE23385EF1}" destId="{80687F03-5DB5-9C41-9A98-FA96BD48FEBE}" srcOrd="0" destOrd="0" presId="urn:microsoft.com/office/officeart/2005/8/layout/orgChart1"/>
    <dgm:cxn modelId="{B970B350-7CDD-934F-AB5F-A38FCB90550F}" srcId="{5EF29CA2-1E17-0A44-9A8E-0BAFEBAD2BC7}" destId="{6F8AB12A-EEB9-E442-B9AF-F18DE78034DF}" srcOrd="1" destOrd="0" parTransId="{7FC5F4F7-4031-D145-98FA-68F57628654F}" sibTransId="{5E546FA8-C027-E540-B3BC-EBA6AE7BBA50}"/>
    <dgm:cxn modelId="{BED9B951-E8C1-9047-AAFC-928627C1DAE8}" type="presOf" srcId="{5227117D-4FB4-DF43-8713-347E9BBA6886}" destId="{890E7403-96A4-C74E-88CF-13904024F1C6}" srcOrd="0" destOrd="0" presId="urn:microsoft.com/office/officeart/2005/8/layout/orgChart1"/>
    <dgm:cxn modelId="{9E8B8953-E28D-C541-B170-C650B1028103}" type="presOf" srcId="{F444DA0A-4B4D-B447-8DC9-9F3671D3DD06}" destId="{E722BFFC-63B8-9247-A6F1-5E3C403D5803}" srcOrd="1" destOrd="0" presId="urn:microsoft.com/office/officeart/2005/8/layout/orgChart1"/>
    <dgm:cxn modelId="{1E18BC54-AD89-584E-BFB6-B09B72F18CE8}" type="presOf" srcId="{E43C0613-C08D-E54D-9872-ED2248F6F5C1}" destId="{339F3E98-1D78-3541-B2CB-2AF6ACC0AD08}" srcOrd="0" destOrd="0" presId="urn:microsoft.com/office/officeart/2005/8/layout/orgChart1"/>
    <dgm:cxn modelId="{D22FBE54-9F2C-FC4A-8BEA-E4A988FA24CA}" type="presOf" srcId="{5227117D-4FB4-DF43-8713-347E9BBA6886}" destId="{9A249209-7DB9-D34B-B302-D978050A1051}" srcOrd="1" destOrd="0" presId="urn:microsoft.com/office/officeart/2005/8/layout/orgChart1"/>
    <dgm:cxn modelId="{0810475A-0A79-1C40-9CA8-DCAB4BFD0B05}" srcId="{F444DA0A-4B4D-B447-8DC9-9F3671D3DD06}" destId="{14C70F40-9E0E-A44B-83B4-C45A28DEFE1C}" srcOrd="1" destOrd="0" parTransId="{AD79F644-D70C-084E-94E9-F8BF1707484F}" sibTransId="{E170A96F-C9A2-ED4F-979D-964E576C232B}"/>
    <dgm:cxn modelId="{22A5375B-C639-0945-BECB-F0CD8BB262AD}" type="presOf" srcId="{64790088-4164-FB48-B60A-D4E0D5B5D536}" destId="{ECDEEEC9-5ED8-1A4E-894D-EDABACA7ED5A}" srcOrd="1" destOrd="0" presId="urn:microsoft.com/office/officeart/2005/8/layout/orgChart1"/>
    <dgm:cxn modelId="{BD07D05C-BA5F-E540-BB7A-D5A9A0EFC727}" type="presOf" srcId="{C87DBAD1-B1F1-204B-B198-6E84CE581BE7}" destId="{1B689CA2-ABE5-9547-9F6C-AD789E5E7A48}" srcOrd="1" destOrd="0" presId="urn:microsoft.com/office/officeart/2005/8/layout/orgChart1"/>
    <dgm:cxn modelId="{0C527A5D-EE86-4A4E-9F5D-EC6AE2C220A7}" type="presOf" srcId="{F737D3B9-F4EA-8048-AFF8-4BD85167A07D}" destId="{CBABDE24-EC77-CA46-AC6A-AE86B6CFCE59}" srcOrd="0" destOrd="0" presId="urn:microsoft.com/office/officeart/2005/8/layout/orgChart1"/>
    <dgm:cxn modelId="{76C1BD5D-DD1C-7B49-8758-365DD87411DA}" type="presOf" srcId="{559DDCE1-1E02-DD42-8569-3CB220F3B7A6}" destId="{10B7D930-8B4C-354B-9E0E-EBA2766DB9E1}" srcOrd="1" destOrd="0" presId="urn:microsoft.com/office/officeart/2005/8/layout/orgChart1"/>
    <dgm:cxn modelId="{75C5DA5D-A5D2-0941-9938-B6F2BFA5060E}" type="presOf" srcId="{C87DBAD1-B1F1-204B-B198-6E84CE581BE7}" destId="{93DE6DC7-9700-3B41-B4FD-F87427577D3A}" srcOrd="0" destOrd="0" presId="urn:microsoft.com/office/officeart/2005/8/layout/orgChart1"/>
    <dgm:cxn modelId="{0384EA61-F62B-8246-91DD-294959C23103}" type="presOf" srcId="{ED64E8D0-3352-3048-A4A8-794DAEA80B16}" destId="{72505040-6BCA-154D-A269-258FC8B4A3E3}" srcOrd="1" destOrd="0" presId="urn:microsoft.com/office/officeart/2005/8/layout/orgChart1"/>
    <dgm:cxn modelId="{17319C64-3078-0941-861B-D10111BB0888}" srcId="{547534ED-588F-7142-B25A-5F0BD47B1AC3}" destId="{A0A3CFCC-8BB6-C14B-AEEF-EA44C57A4155}" srcOrd="1" destOrd="0" parTransId="{3DCCD86C-9CC7-3744-8CF6-76CE6FA2630B}" sibTransId="{11C77A67-84A3-8949-B25C-737D771E988E}"/>
    <dgm:cxn modelId="{4A5EF764-24A5-BC4E-A16B-C8644EB088BC}" type="presOf" srcId="{090BFD7F-57E7-4B4A-9A9C-90D79D0E653B}" destId="{D6E1D744-461D-9D44-92F0-D4FC3C3143B8}" srcOrd="1" destOrd="0" presId="urn:microsoft.com/office/officeart/2005/8/layout/orgChart1"/>
    <dgm:cxn modelId="{CCA7DA65-6639-4942-A304-11C1A28A2D4C}" type="presOf" srcId="{9BFB851F-14B1-2E43-95CA-5B17703F5BA3}" destId="{24A04A7A-D800-FA4A-8911-5320A339ED2C}" srcOrd="0" destOrd="0" presId="urn:microsoft.com/office/officeart/2005/8/layout/orgChart1"/>
    <dgm:cxn modelId="{3EA05767-F15C-354F-96E7-698FCF9E03F2}" type="presOf" srcId="{090BFD7F-57E7-4B4A-9A9C-90D79D0E653B}" destId="{A0367B11-EA8B-1846-BB3A-4BCF1AF0D0BE}" srcOrd="0" destOrd="0" presId="urn:microsoft.com/office/officeart/2005/8/layout/orgChart1"/>
    <dgm:cxn modelId="{ECAEA767-687E-634F-B8E0-E54AE57F2694}" type="presOf" srcId="{6F8AB12A-EEB9-E442-B9AF-F18DE78034DF}" destId="{CB6389F3-4C60-8448-907B-3A5BCE199FEF}" srcOrd="0" destOrd="0" presId="urn:microsoft.com/office/officeart/2005/8/layout/orgChart1"/>
    <dgm:cxn modelId="{15DEC26A-CAC8-BF40-BFA0-123513318990}" type="presOf" srcId="{15459AE6-8A57-D04E-84AF-F826902D0DE7}" destId="{6246BBAB-DD7D-9446-8C93-30EB3F8A4734}" srcOrd="0" destOrd="0" presId="urn:microsoft.com/office/officeart/2005/8/layout/orgChart1"/>
    <dgm:cxn modelId="{B88EEC6B-3DB7-1E4A-9FD9-077FBE42B699}" srcId="{DC62432B-227F-B14F-BCD4-EEBA8EB7E66E}" destId="{82984C26-4EFD-DC4D-859E-FC9EF1772FB6}" srcOrd="1" destOrd="0" parTransId="{420435D3-B1C1-4849-8A01-2A9DE7A42AF2}" sibTransId="{A62B4F1F-CFB5-7B49-85BA-C3BA29E5FF1C}"/>
    <dgm:cxn modelId="{B024396E-0F02-7945-B5A4-16DC69417355}" type="presOf" srcId="{73DE316D-6D6C-B243-AAE4-FAEC3C8D5105}" destId="{3D0F87B7-4805-954F-A18C-DA03AD442494}" srcOrd="0" destOrd="0" presId="urn:microsoft.com/office/officeart/2005/8/layout/orgChart1"/>
    <dgm:cxn modelId="{20843671-A019-C84C-BED8-4174B32EBB13}" type="presOf" srcId="{EF3B29E4-CAC6-DF4E-96B0-DC5B4711EC74}" destId="{6402A256-85AC-6A4A-9E11-DEF7B1D3D349}" srcOrd="1" destOrd="0" presId="urn:microsoft.com/office/officeart/2005/8/layout/orgChart1"/>
    <dgm:cxn modelId="{B1FACA72-7661-8C48-8FD2-E9A2CC1DA1A5}" type="presOf" srcId="{5EF29CA2-1E17-0A44-9A8E-0BAFEBAD2BC7}" destId="{3900E68B-2493-2940-8AF4-B3658C35D976}" srcOrd="0" destOrd="0" presId="urn:microsoft.com/office/officeart/2005/8/layout/orgChart1"/>
    <dgm:cxn modelId="{A4244174-B897-1343-8191-413EBED483A2}" type="presOf" srcId="{B1E9A6BF-66BF-7646-92CD-528C4AF11632}" destId="{FD7664D4-50EF-144B-8421-F343863F17B3}" srcOrd="1" destOrd="0" presId="urn:microsoft.com/office/officeart/2005/8/layout/orgChart1"/>
    <dgm:cxn modelId="{0DA65974-2944-A24B-B42A-37CC4FCA0E3F}" srcId="{15459AE6-8A57-D04E-84AF-F826902D0DE7}" destId="{1C57D067-A7D6-0940-AFEE-25778FA045BC}" srcOrd="0" destOrd="0" parTransId="{D7241D10-C7EA-8443-9D93-D45B0D8B2F58}" sibTransId="{C7C2F760-6194-094D-9225-C191431B6D0C}"/>
    <dgm:cxn modelId="{45869877-4A32-5A4A-A2A4-CA333ABE2A36}" type="presOf" srcId="{A0A3CFCC-8BB6-C14B-AEEF-EA44C57A4155}" destId="{BCC9F108-5FE3-C345-910A-63B95BBBBC87}" srcOrd="1" destOrd="0" presId="urn:microsoft.com/office/officeart/2005/8/layout/orgChart1"/>
    <dgm:cxn modelId="{0232F577-DF90-9D4F-BAD6-217F613692F8}" type="presOf" srcId="{6DCF40B0-D213-A04C-A859-1F3A894B79A4}" destId="{B25E0BFF-9768-6B4F-9CB6-6AC78F69DDFB}" srcOrd="0" destOrd="0" presId="urn:microsoft.com/office/officeart/2005/8/layout/orgChart1"/>
    <dgm:cxn modelId="{E1DD8A7A-37FB-C145-BE89-444F3C240BB7}" type="presOf" srcId="{0E1959F6-A31E-C54D-83BF-DF42167AB147}" destId="{E64904B5-8DDB-EB44-BEF6-CC1DA72E9639}" srcOrd="0" destOrd="0" presId="urn:microsoft.com/office/officeart/2005/8/layout/orgChart1"/>
    <dgm:cxn modelId="{780DAE7C-7230-2D45-8D57-71CA1D2CF410}" type="presOf" srcId="{CC2521B8-F391-E049-9060-813D44519533}" destId="{53FA3F4D-8258-AF43-932C-EE9154E5067A}" srcOrd="0" destOrd="0" presId="urn:microsoft.com/office/officeart/2005/8/layout/orgChart1"/>
    <dgm:cxn modelId="{B1CDBE7D-1071-9F4F-947A-68E7BF980006}" type="presOf" srcId="{18D4FAD4-4063-6C4B-A130-C581DCBA474E}" destId="{098CF5E6-F9BE-194C-8931-687F09651E01}" srcOrd="1" destOrd="0" presId="urn:microsoft.com/office/officeart/2005/8/layout/orgChart1"/>
    <dgm:cxn modelId="{2C773F7E-DB45-8E41-A448-475D5245D5CE}" type="presOf" srcId="{82984C26-4EFD-DC4D-859E-FC9EF1772FB6}" destId="{5ABA8BBB-14A6-F046-B61E-37354313A83B}" srcOrd="1" destOrd="0" presId="urn:microsoft.com/office/officeart/2005/8/layout/orgChart1"/>
    <dgm:cxn modelId="{84109A7E-4392-D245-A75E-4DCD9E9551DA}" type="presOf" srcId="{B75EF851-C3B5-5746-8354-7684E253538F}" destId="{8F30260F-37F4-6348-B006-1DB25F0AC62F}" srcOrd="0" destOrd="0" presId="urn:microsoft.com/office/officeart/2005/8/layout/orgChart1"/>
    <dgm:cxn modelId="{428DC27E-3746-7449-8452-2785CA423A93}" srcId="{547534ED-588F-7142-B25A-5F0BD47B1AC3}" destId="{C3390023-FCDD-6247-BCAC-08802D99C2A4}" srcOrd="4" destOrd="0" parTransId="{481F02E4-B3DA-1C42-B8D0-E9440CD491F9}" sibTransId="{8E4DEA5B-2271-A447-BFB0-C31AC65D1CAB}"/>
    <dgm:cxn modelId="{A40B3A7F-5FF1-2D49-8DFE-AE71D0255C71}" srcId="{547534ED-588F-7142-B25A-5F0BD47B1AC3}" destId="{5885872D-4C43-2C44-9473-A9EB5055EBFA}" srcOrd="0" destOrd="0" parTransId="{CFF845E4-20DB-764A-BDEC-3C51774D655E}" sibTransId="{91C783FC-DF35-744D-8ACD-EFE1022EFF77}"/>
    <dgm:cxn modelId="{0DCFA37F-72D7-444B-B556-EFFBDC385CD2}" type="presOf" srcId="{64790088-4164-FB48-B60A-D4E0D5B5D536}" destId="{E3FFF5BA-F04F-5F4C-94AA-26C40E14C364}" srcOrd="0" destOrd="0" presId="urn:microsoft.com/office/officeart/2005/8/layout/orgChart1"/>
    <dgm:cxn modelId="{6A41DA7F-EEA3-774B-B761-DF5317C58152}" srcId="{A27CABD2-6D5C-344A-B5E5-B51575B4C67D}" destId="{7EF390F5-898B-9A4F-AA36-DC7ABD0B65B0}" srcOrd="1" destOrd="0" parTransId="{9A17A99B-10FF-0440-AE44-F8E3A64FA7F1}" sibTransId="{DF426A49-F453-AC42-87B7-18A95C29BADC}"/>
    <dgm:cxn modelId="{BFAE1B80-902B-5146-B70B-4F6C0AAB0440}" type="presOf" srcId="{0A98B6DB-FC4E-1547-92DB-7F042A044469}" destId="{8C3E2C21-5980-E741-8A62-A81E9AC5E2DE}" srcOrd="1" destOrd="0" presId="urn:microsoft.com/office/officeart/2005/8/layout/orgChart1"/>
    <dgm:cxn modelId="{7D86CA80-10E8-9C4E-852C-EB12E9A7E496}" type="presOf" srcId="{96EFC020-4845-F84E-AB45-FB9A12AD65D0}" destId="{B1B4B641-7199-9B45-B9D1-7B76B49F3429}" srcOrd="1" destOrd="0" presId="urn:microsoft.com/office/officeart/2005/8/layout/orgChart1"/>
    <dgm:cxn modelId="{D6B65E81-A3C8-674A-9CE1-3E64A4212BE1}" type="presOf" srcId="{A2DEFF5E-02E2-F746-AE25-CC13DC07C3E8}" destId="{E6A9C416-AC1F-B347-8F4D-8302FAB1515F}" srcOrd="0" destOrd="0" presId="urn:microsoft.com/office/officeart/2005/8/layout/orgChart1"/>
    <dgm:cxn modelId="{DC6D1A83-2DC1-714D-A1B8-E2515DFEB3B9}" srcId="{5EF29CA2-1E17-0A44-9A8E-0BAFEBAD2BC7}" destId="{547534ED-588F-7142-B25A-5F0BD47B1AC3}" srcOrd="2" destOrd="0" parTransId="{79FC96D3-6FED-D04F-850C-43B4CE1FB701}" sibTransId="{151C3229-5184-4942-A918-3F57D9F482F3}"/>
    <dgm:cxn modelId="{07C96683-6545-AD44-9D05-0D0EBFF58C55}" type="presOf" srcId="{9B9E0249-8BC9-3A44-B872-3AA341B4096F}" destId="{F61B2B85-9892-C54B-A4A8-E11B903C916E}" srcOrd="1" destOrd="0" presId="urn:microsoft.com/office/officeart/2005/8/layout/orgChart1"/>
    <dgm:cxn modelId="{5B1EE386-CB9E-514E-AA1A-9A81D07CBEED}" srcId="{18D4FAD4-4063-6C4B-A130-C581DCBA474E}" destId="{BD71420E-A48C-824F-AB5F-50C7C60A8AC8}" srcOrd="1" destOrd="0" parTransId="{0E094350-BF08-5C40-8DAC-A0D31E8FAD16}" sibTransId="{76912C5A-1BFC-7348-B6FE-7662BCBE9812}"/>
    <dgm:cxn modelId="{7F063D88-7E54-3A44-A98C-175A3DD9CB15}" type="presOf" srcId="{018FB6EE-64FF-0B41-BEAA-7FFB8881F0EA}" destId="{86093DDC-7E10-904A-A0D3-25A23B797301}" srcOrd="0" destOrd="0" presId="urn:microsoft.com/office/officeart/2005/8/layout/orgChart1"/>
    <dgm:cxn modelId="{AD04B788-25EA-5F4B-B4D1-5CFCCA4C9341}" srcId="{18D4FAD4-4063-6C4B-A130-C581DCBA474E}" destId="{258A54A5-694D-3246-B1D5-669DD1992C81}" srcOrd="0" destOrd="0" parTransId="{F737D3B9-F4EA-8048-AFF8-4BD85167A07D}" sibTransId="{39BD9606-DAC1-AA45-AECF-CD56E7AFAF2F}"/>
    <dgm:cxn modelId="{F9DB8E89-C99C-E24F-925A-018E6A119E2B}" srcId="{559DDCE1-1E02-DD42-8569-3CB220F3B7A6}" destId="{DC62432B-227F-B14F-BCD4-EEBA8EB7E66E}" srcOrd="0" destOrd="0" parTransId="{5A707A62-A29D-8346-8D69-699989CC4BCE}" sibTransId="{F9810E29-26FF-B745-B95D-E87B933D507C}"/>
    <dgm:cxn modelId="{F70EF789-D26D-7442-91BD-4A2E8D0D9ADF}" type="presOf" srcId="{4FA01DA0-7091-8A46-A33B-29574E4AB682}" destId="{D3A7F4EA-D6EE-F447-95B0-36ACDB1AD700}" srcOrd="1" destOrd="0" presId="urn:microsoft.com/office/officeart/2005/8/layout/orgChart1"/>
    <dgm:cxn modelId="{20AE118B-6CBF-6744-83F4-92B14D62B94F}" srcId="{6F8AB12A-EEB9-E442-B9AF-F18DE78034DF}" destId="{98CCCAE1-8CFD-1B48-A2A2-25537931FAF2}" srcOrd="0" destOrd="0" parTransId="{9BFB851F-14B1-2E43-95CA-5B17703F5BA3}" sibTransId="{1144E29E-1793-BA47-8A78-6659B4C22E88}"/>
    <dgm:cxn modelId="{D2681E8C-7677-BD49-B785-3F74DB6688CA}" type="presOf" srcId="{E43C0613-C08D-E54D-9872-ED2248F6F5C1}" destId="{ECBC16A7-B1F4-5849-A212-30E55DB00ED8}" srcOrd="1" destOrd="0" presId="urn:microsoft.com/office/officeart/2005/8/layout/orgChart1"/>
    <dgm:cxn modelId="{0245C78D-C65E-1A43-821D-29E6C107BCDB}" srcId="{15459AE6-8A57-D04E-84AF-F826902D0DE7}" destId="{659B615F-1E4B-D449-8495-56E9588C6BF4}" srcOrd="1" destOrd="0" parTransId="{70052BD5-1759-004C-8255-42C32A661A70}" sibTransId="{1F29EC26-31B7-9645-94FC-830E10D15547}"/>
    <dgm:cxn modelId="{9A0FE88F-AFD6-5A47-99EF-987A5E932FDE}" srcId="{559DDCE1-1E02-DD42-8569-3CB220F3B7A6}" destId="{15459AE6-8A57-D04E-84AF-F826902D0DE7}" srcOrd="2" destOrd="0" parTransId="{946ADABB-0054-A846-8F31-E6486D7449E7}" sibTransId="{FA1F8A88-7EA4-DF4F-8E3A-13B9E7F6207F}"/>
    <dgm:cxn modelId="{B7BC5D91-2AF5-F141-AA4A-263D915C4330}" type="presOf" srcId="{2C93918E-25FE-B14D-B3EF-3DE313684D3B}" destId="{9DCF7291-D83B-B24A-91BF-FF73B82EBE09}" srcOrd="1" destOrd="0" presId="urn:microsoft.com/office/officeart/2005/8/layout/orgChart1"/>
    <dgm:cxn modelId="{230EB893-BE09-2D4F-B3EE-734E52B0435C}" type="presOf" srcId="{65F82E94-57B8-344F-8A6A-42B7346B2A62}" destId="{F25D9160-8C05-E84E-ACFC-46DD797D6303}" srcOrd="0" destOrd="0" presId="urn:microsoft.com/office/officeart/2005/8/layout/orgChart1"/>
    <dgm:cxn modelId="{A6A0DC93-951E-C54E-B3E2-3E35C707BF5B}" type="presOf" srcId="{0626D20A-8A63-CC42-B1B3-675B223306AB}" destId="{BD0A0D97-5EE6-EE47-91B9-73926F34C77C}" srcOrd="0" destOrd="0" presId="urn:microsoft.com/office/officeart/2005/8/layout/orgChart1"/>
    <dgm:cxn modelId="{462EB895-2D90-504F-A579-4E93AFC2A25F}" srcId="{559DDCE1-1E02-DD42-8569-3CB220F3B7A6}" destId="{A27CABD2-6D5C-344A-B5E5-B51575B4C67D}" srcOrd="1" destOrd="0" parTransId="{65F82E94-57B8-344F-8A6A-42B7346B2A62}" sibTransId="{A4C61C13-AD4A-E540-8E7E-66E53104BEF1}"/>
    <dgm:cxn modelId="{2C9DE196-65ED-184A-AB2D-65566E1EAAC2}" type="presOf" srcId="{5F734FB2-AA99-E543-B87F-86A4C9F8670D}" destId="{3AC61ADC-171A-E349-BDD6-761DFBF61CB1}" srcOrd="0" destOrd="0" presId="urn:microsoft.com/office/officeart/2005/8/layout/orgChart1"/>
    <dgm:cxn modelId="{1C9D8497-8E2F-6645-BAFD-3865A8D2A1A6}" type="presOf" srcId="{2C93918E-25FE-B14D-B3EF-3DE313684D3B}" destId="{B89679D6-4560-3249-A45F-8CE749DE46BC}" srcOrd="0" destOrd="0" presId="urn:microsoft.com/office/officeart/2005/8/layout/orgChart1"/>
    <dgm:cxn modelId="{A0565698-AD2E-2D45-92AC-1F61312B073F}" type="presOf" srcId="{0A98B6DB-FC4E-1547-92DB-7F042A044469}" destId="{30B0C07A-1757-B844-B74C-41D1025DA65D}" srcOrd="0" destOrd="0" presId="urn:microsoft.com/office/officeart/2005/8/layout/orgChart1"/>
    <dgm:cxn modelId="{9F276899-954B-C949-BA76-DEC9CC6DA644}" type="presOf" srcId="{F7265921-C860-7D48-8D62-B392BA8EDFBC}" destId="{B42935FD-013E-5244-A9ED-D7A73E6DA843}" srcOrd="0" destOrd="0" presId="urn:microsoft.com/office/officeart/2005/8/layout/orgChart1"/>
    <dgm:cxn modelId="{EEA7069C-5DCC-6246-88B6-82958A0F53DF}" srcId="{39A0BC17-B1A7-3E48-B5EE-4BBC0A7E3C02}" destId="{559DDCE1-1E02-DD42-8569-3CB220F3B7A6}" srcOrd="0" destOrd="0" parTransId="{F77580A4-9E62-3643-8636-FE97172F1B6A}" sibTransId="{6CCADFAA-DBB3-6F4B-903F-FFD92DD07603}"/>
    <dgm:cxn modelId="{8D9A81A0-A859-2A42-9C29-20303D3DDE82}" type="presOf" srcId="{EF3B29E4-CAC6-DF4E-96B0-DC5B4711EC74}" destId="{14F30FB8-B46A-E741-BE46-267D8B07198B}" srcOrd="0" destOrd="0" presId="urn:microsoft.com/office/officeart/2005/8/layout/orgChart1"/>
    <dgm:cxn modelId="{C33DC3A0-FE30-7242-BD86-C511EACC76C1}" srcId="{8C59586D-42C8-9746-9C53-DB39D8841807}" destId="{578FD623-2A21-DF4A-AF0F-E8DAC1ACC142}" srcOrd="5" destOrd="0" parTransId="{8A386043-ED46-6948-BFE9-20F431F91528}" sibTransId="{0AEFF364-425E-9247-9660-331F91ED10C6}"/>
    <dgm:cxn modelId="{86482CA1-B96E-5346-A825-9056B57E5076}" type="presOf" srcId="{61C6D7E2-E2E0-F84D-A196-FFC0913AE089}" destId="{7581ECBE-35EA-6549-8019-C457B85ACBF1}" srcOrd="1" destOrd="0" presId="urn:microsoft.com/office/officeart/2005/8/layout/orgChart1"/>
    <dgm:cxn modelId="{42B841A1-E53B-C446-9E77-F911C5DD01B2}" type="presOf" srcId="{7C3DFA6E-FFC3-F94A-A766-1CB69923F56B}" destId="{50EEFFBF-5957-704F-A23E-2C3B30D227DD}" srcOrd="0" destOrd="0" presId="urn:microsoft.com/office/officeart/2005/8/layout/orgChart1"/>
    <dgm:cxn modelId="{3069A0A1-D901-7542-87D2-6743C361589A}" type="presOf" srcId="{5885872D-4C43-2C44-9473-A9EB5055EBFA}" destId="{B9574E57-E8DF-E348-AB02-18827A68773B}" srcOrd="0" destOrd="0" presId="urn:microsoft.com/office/officeart/2005/8/layout/orgChart1"/>
    <dgm:cxn modelId="{A9A804A5-5814-EF40-8EEF-6EAD0E346580}" type="presOf" srcId="{F7475627-72DE-3B46-B31A-C3142B264F9D}" destId="{1D4D7295-0BE4-1748-830D-9162A2725A91}" srcOrd="0" destOrd="0" presId="urn:microsoft.com/office/officeart/2005/8/layout/orgChart1"/>
    <dgm:cxn modelId="{6B3144A7-EB06-2D4E-9BB7-BA7D9C2A74D3}" type="presOf" srcId="{578FD623-2A21-DF4A-AF0F-E8DAC1ACC142}" destId="{9CDED9A8-D27D-B849-8D6B-57FEEF79670B}" srcOrd="1" destOrd="0" presId="urn:microsoft.com/office/officeart/2005/8/layout/orgChart1"/>
    <dgm:cxn modelId="{7189E3A7-3321-944B-8ACE-2DE74A8FC5B2}" type="presOf" srcId="{AE7D5DE0-9F89-E44A-8763-CFC5BD0F6B69}" destId="{2793E992-18DE-8141-A208-A643DFB6DA70}" srcOrd="0" destOrd="0" presId="urn:microsoft.com/office/officeart/2005/8/layout/orgChart1"/>
    <dgm:cxn modelId="{0D91C0A8-C64E-034B-AE78-1D114E42F1CE}" type="presOf" srcId="{25F44D5F-E16B-6348-BDEE-FE02D28B2805}" destId="{920ED7DD-5F2C-184D-AEFE-C1A540C29B7F}" srcOrd="0" destOrd="0" presId="urn:microsoft.com/office/officeart/2005/8/layout/orgChart1"/>
    <dgm:cxn modelId="{87B884AA-2C0E-8D4D-A636-35DF79002DCE}" type="presOf" srcId="{8C59586D-42C8-9746-9C53-DB39D8841807}" destId="{F755DCE7-B6D1-6A47-A9AC-F093977B1FA4}" srcOrd="1" destOrd="0" presId="urn:microsoft.com/office/officeart/2005/8/layout/orgChart1"/>
    <dgm:cxn modelId="{A73725AC-305E-EF4D-A92F-0B730314D059}" type="presOf" srcId="{5B92AA0E-1431-4042-B390-6800D06665B4}" destId="{954A0E88-3D5A-3248-AC0D-EDEC1A194C5A}" srcOrd="0" destOrd="0" presId="urn:microsoft.com/office/officeart/2005/8/layout/orgChart1"/>
    <dgm:cxn modelId="{7A7590AD-317A-C84A-88CA-5684603E12E7}" srcId="{0A98B6DB-FC4E-1547-92DB-7F042A044469}" destId="{7C3DFA6E-FFC3-F94A-A766-1CB69923F56B}" srcOrd="2" destOrd="0" parTransId="{4BC068A0-B98E-7543-ADA2-704FF4085D8F}" sibTransId="{6F1BD9B3-994B-E94F-9880-B0F0DAB5A33A}"/>
    <dgm:cxn modelId="{DC77FAAD-7A6C-9149-9E82-0BEDEEA54868}" type="presOf" srcId="{96EFC020-4845-F84E-AB45-FB9A12AD65D0}" destId="{5227D7B5-FEB7-4E48-96F7-55CF592C7B58}" srcOrd="0" destOrd="0" presId="urn:microsoft.com/office/officeart/2005/8/layout/orgChart1"/>
    <dgm:cxn modelId="{9034C4AE-1CC2-F84D-80AA-E5090A640F98}" type="presOf" srcId="{5A707A62-A29D-8346-8D69-699989CC4BCE}" destId="{1D2B479B-1336-6544-BF4B-D5EFAD248FB5}" srcOrd="0" destOrd="0" presId="urn:microsoft.com/office/officeart/2005/8/layout/orgChart1"/>
    <dgm:cxn modelId="{701A1AAF-4D5E-CE40-9F29-3470B989CD3F}" type="presOf" srcId="{C3390023-FCDD-6247-BCAC-08802D99C2A4}" destId="{1C346817-1942-2647-A4ED-688400D0CC94}" srcOrd="1" destOrd="0" presId="urn:microsoft.com/office/officeart/2005/8/layout/orgChart1"/>
    <dgm:cxn modelId="{FE577EAF-5604-3B4D-A88A-10D068083D33}" type="presOf" srcId="{0626D20A-8A63-CC42-B1B3-675B223306AB}" destId="{48269BF5-B1FF-AD46-BFA7-8784018D1F92}" srcOrd="1" destOrd="0" presId="urn:microsoft.com/office/officeart/2005/8/layout/orgChart1"/>
    <dgm:cxn modelId="{F7A7D2AF-3BA4-D641-9947-0CC2F1E2C26E}" type="presOf" srcId="{05550712-426F-EE4E-948F-9007E34040D0}" destId="{470C4FE1-488E-D142-BA07-C4D81D258856}" srcOrd="1" destOrd="0" presId="urn:microsoft.com/office/officeart/2005/8/layout/orgChart1"/>
    <dgm:cxn modelId="{E18407B2-92AB-7E4D-A3D4-DA9E673167B7}" type="presOf" srcId="{F444DA0A-4B4D-B447-8DC9-9F3671D3DD06}" destId="{509D6B18-31D5-6340-8E28-75313C5229D4}" srcOrd="0" destOrd="0" presId="urn:microsoft.com/office/officeart/2005/8/layout/orgChart1"/>
    <dgm:cxn modelId="{994BB2B6-0ED1-EE48-9FBD-E81CBE23BF15}" type="presOf" srcId="{4BC068A0-B98E-7543-ADA2-704FF4085D8F}" destId="{0C2C92C1-83EF-AA4A-8D7E-32D9B8BB8423}" srcOrd="0" destOrd="0" presId="urn:microsoft.com/office/officeart/2005/8/layout/orgChart1"/>
    <dgm:cxn modelId="{380F15B9-1345-9249-8A44-171D50CAADA7}" type="presOf" srcId="{659B615F-1E4B-D449-8495-56E9588C6BF4}" destId="{FFCC7078-269E-AE4F-BE06-46FA255F28F8}" srcOrd="1" destOrd="0" presId="urn:microsoft.com/office/officeart/2005/8/layout/orgChart1"/>
    <dgm:cxn modelId="{0EB1AFB9-FFAB-024D-8AED-2CE2F57D888C}" type="presOf" srcId="{CFF845E4-20DB-764A-BDEC-3C51774D655E}" destId="{C2FCB103-314B-884A-BEDE-CB65546903EC}" srcOrd="0" destOrd="0" presId="urn:microsoft.com/office/officeart/2005/8/layout/orgChart1"/>
    <dgm:cxn modelId="{1777AEBA-D2CD-134D-9E49-CF81867504B5}" type="presOf" srcId="{98CCCAE1-8CFD-1B48-A2A2-25537931FAF2}" destId="{68CFC033-FB73-4A43-A621-AF1533DC65C2}" srcOrd="0" destOrd="0" presId="urn:microsoft.com/office/officeart/2005/8/layout/orgChart1"/>
    <dgm:cxn modelId="{16370DBB-528D-6A49-A314-99F4A344D7BA}" srcId="{8C59586D-42C8-9746-9C53-DB39D8841807}" destId="{AABE1FF1-73E8-A941-B258-8B4D07B8B03E}" srcOrd="2" destOrd="0" parTransId="{A3E0880D-F450-E94B-8748-333C07E7A253}" sibTransId="{CBAFB4C2-06DA-634A-A3EC-B589E97EC209}"/>
    <dgm:cxn modelId="{923CD5BB-18D2-EB49-BA87-2ECF14E5F40F}" type="presOf" srcId="{5EF29CA2-1E17-0A44-9A8E-0BAFEBAD2BC7}" destId="{0A0D57C9-86A5-2D4A-89B3-69A86173679C}" srcOrd="1" destOrd="0" presId="urn:microsoft.com/office/officeart/2005/8/layout/orgChart1"/>
    <dgm:cxn modelId="{821FC3BC-F68C-174F-BC46-3416396EC2DB}" type="presOf" srcId="{3D6D2987-D1F9-8C48-9633-C581BE69BB76}" destId="{391934D3-8043-EA4D-BC92-EC19F08F299A}" srcOrd="1" destOrd="0" presId="urn:microsoft.com/office/officeart/2005/8/layout/orgChart1"/>
    <dgm:cxn modelId="{600CFFBC-A110-0B49-A9E1-492662FF9D5A}" type="presOf" srcId="{DC862EAE-3891-DB4B-89F6-3C1E5E6D706D}" destId="{B17CA7F6-58EF-CB47-AECF-5AF29C310B1A}" srcOrd="0" destOrd="0" presId="urn:microsoft.com/office/officeart/2005/8/layout/orgChart1"/>
    <dgm:cxn modelId="{25EC12BF-67E2-6541-8E1B-1F987C292248}" type="presOf" srcId="{547534ED-588F-7142-B25A-5F0BD47B1AC3}" destId="{C4C27CEB-9D9A-2648-9149-27A2C7E5B0B7}" srcOrd="0" destOrd="0" presId="urn:microsoft.com/office/officeart/2005/8/layout/orgChart1"/>
    <dgm:cxn modelId="{9594AAC7-91EF-8643-A6F1-A9DFCECB787D}" type="presOf" srcId="{8A386043-ED46-6948-BFE9-20F431F91528}" destId="{291395B3-D529-8041-BF75-7ABB4647BB0F}" srcOrd="0" destOrd="0" presId="urn:microsoft.com/office/officeart/2005/8/layout/orgChart1"/>
    <dgm:cxn modelId="{74FF7BC8-5BBE-B141-9E85-F216FDC1FC63}" type="presOf" srcId="{5885872D-4C43-2C44-9473-A9EB5055EBFA}" destId="{94FB6F6A-F53E-084A-B542-4B2EDBF598DD}" srcOrd="1" destOrd="0" presId="urn:microsoft.com/office/officeart/2005/8/layout/orgChart1"/>
    <dgm:cxn modelId="{4E0C63C9-1E48-0145-87AE-5C506F06D32A}" srcId="{05550712-426F-EE4E-948F-9007E34040D0}" destId="{F7265921-C860-7D48-8D62-B392BA8EDFBC}" srcOrd="2" destOrd="0" parTransId="{AE7D5DE0-9F89-E44A-8763-CFC5BD0F6B69}" sibTransId="{B5947208-B449-434C-92A7-84742A5500C8}"/>
    <dgm:cxn modelId="{07A63ECC-A4BA-8A4D-BF19-E859097306D9}" type="presOf" srcId="{A0A3CFCC-8BB6-C14B-AEEF-EA44C57A4155}" destId="{0C6BAF58-572F-9C48-AB63-7B1FE36B005D}" srcOrd="0" destOrd="0" presId="urn:microsoft.com/office/officeart/2005/8/layout/orgChart1"/>
    <dgm:cxn modelId="{C513E5CC-DDE0-7045-89F5-AC8954CBA160}" srcId="{A2DEFF5E-02E2-F746-AE25-CC13DC07C3E8}" destId="{3D6D2987-D1F9-8C48-9633-C581BE69BB76}" srcOrd="2" destOrd="0" parTransId="{48C83FFD-85AA-A949-A095-97E089553E6C}" sibTransId="{3B3F89FD-B693-5B4A-8145-672A5E27F0D8}"/>
    <dgm:cxn modelId="{C1125FCD-2B4A-8045-86E7-D9897DBD80F7}" type="presOf" srcId="{DC62432B-227F-B14F-BCD4-EEBA8EB7E66E}" destId="{ABE5AA24-1D22-7141-9557-B9938457F76D}" srcOrd="1" destOrd="0" presId="urn:microsoft.com/office/officeart/2005/8/layout/orgChart1"/>
    <dgm:cxn modelId="{4C7499CE-C906-004A-B233-19FB654580A5}" type="presOf" srcId="{4E9851E4-C632-A545-A584-BB8E4C52B497}" destId="{22AB4A2F-8C60-9F43-9A41-13A5B17172C8}" srcOrd="0" destOrd="0" presId="urn:microsoft.com/office/officeart/2005/8/layout/orgChart1"/>
    <dgm:cxn modelId="{338CDDCE-227E-1940-9E82-197B9FD49505}" type="presOf" srcId="{8C59586D-42C8-9746-9C53-DB39D8841807}" destId="{7D9F731E-4DBD-9B42-838F-4591008C8E59}" srcOrd="0" destOrd="0" presId="urn:microsoft.com/office/officeart/2005/8/layout/orgChart1"/>
    <dgm:cxn modelId="{9AAC03D0-861B-E947-B8E0-66EC380C9DC7}" type="presOf" srcId="{547534ED-588F-7142-B25A-5F0BD47B1AC3}" destId="{A9A9E2F8-E7B1-A145-9D64-62C13950B7A8}" srcOrd="1" destOrd="0" presId="urn:microsoft.com/office/officeart/2005/8/layout/orgChart1"/>
    <dgm:cxn modelId="{D46071D1-2B4D-8845-8DF7-CD8A2BE9133C}" type="presOf" srcId="{1C57D067-A7D6-0940-AFEE-25778FA045BC}" destId="{8FDFD6DB-3493-C44B-B811-87EB5A9C689B}" srcOrd="0" destOrd="0" presId="urn:microsoft.com/office/officeart/2005/8/layout/orgChart1"/>
    <dgm:cxn modelId="{B95A20D6-3C0E-BD4F-AB39-66CCE8E18C8B}" srcId="{7EF390F5-898B-9A4F-AA36-DC7ABD0B65B0}" destId="{018FB6EE-64FF-0B41-BEAA-7FFB8881F0EA}" srcOrd="1" destOrd="0" parTransId="{2F2829F8-CB38-D542-A57B-9F2B24A2E5AA}" sibTransId="{93D94F78-E4EF-A647-AD6A-86001F3DC4B2}"/>
    <dgm:cxn modelId="{465AC2D9-E2CB-C647-8B0D-22A1394154D6}" srcId="{559DDCE1-1E02-DD42-8569-3CB220F3B7A6}" destId="{8C59586D-42C8-9746-9C53-DB39D8841807}" srcOrd="3" destOrd="0" parTransId="{6CB88CDD-6DB4-AE4C-853A-5ECBC00CC105}" sibTransId="{D017C8A7-8E41-5E41-9292-EF11BE2666FA}"/>
    <dgm:cxn modelId="{1FBE39DB-6893-9945-950F-6E167B52A841}" type="presOf" srcId="{F7265921-C860-7D48-8D62-B392BA8EDFBC}" destId="{B430303B-8EF6-334A-B18D-1FDD21D7FC9A}" srcOrd="1" destOrd="0" presId="urn:microsoft.com/office/officeart/2005/8/layout/orgChart1"/>
    <dgm:cxn modelId="{247203DD-3177-7848-97DF-EEF0A2F06251}" srcId="{8C59586D-42C8-9746-9C53-DB39D8841807}" destId="{96EFC020-4845-F84E-AB45-FB9A12AD65D0}" srcOrd="3" destOrd="0" parTransId="{F7475627-72DE-3B46-B31A-C3142B264F9D}" sibTransId="{D4571878-32CB-7E40-8DE9-CEF62441C55C}"/>
    <dgm:cxn modelId="{11DCC6DE-1FA8-9F4B-A6B2-70D43AA43C99}" type="presOf" srcId="{E41C5B02-9799-E441-B624-A10D0E273AC1}" destId="{C1144D2E-AA27-9C46-8108-15126A120E48}" srcOrd="0" destOrd="0" presId="urn:microsoft.com/office/officeart/2005/8/layout/orgChart1"/>
    <dgm:cxn modelId="{E9E1D0DE-D418-5E4C-8835-E411E033E3F1}" type="presOf" srcId="{61C6D7E2-E2E0-F84D-A196-FFC0913AE089}" destId="{CE0564C3-5C61-7140-B96F-A2291BAD8235}" srcOrd="0" destOrd="0" presId="urn:microsoft.com/office/officeart/2005/8/layout/orgChart1"/>
    <dgm:cxn modelId="{4F7586DF-C17A-4249-9954-CEC88AB7F25C}" type="presOf" srcId="{4FA01DA0-7091-8A46-A33B-29574E4AB682}" destId="{92DC0BFA-7B36-4D44-88BA-940D58F084E8}" srcOrd="0" destOrd="0" presId="urn:microsoft.com/office/officeart/2005/8/layout/orgChart1"/>
    <dgm:cxn modelId="{AC7BD7E0-A6A8-B942-8D75-6E42CEE4409C}" srcId="{F444DA0A-4B4D-B447-8DC9-9F3671D3DD06}" destId="{EF3B29E4-CAC6-DF4E-96B0-DC5B4711EC74}" srcOrd="0" destOrd="0" parTransId="{BBDDE7A0-222B-914B-9681-E6BE23385EF1}" sibTransId="{F53CA444-0BDB-8643-A209-D73624D989DC}"/>
    <dgm:cxn modelId="{290C01E1-BCC0-B84E-B05F-12A184852C15}" type="presOf" srcId="{216815F1-8EBC-8C46-B5EF-B73C77162D5C}" destId="{33CFB389-084C-4741-9DA3-7F1E42B9A224}" srcOrd="0" destOrd="0" presId="urn:microsoft.com/office/officeart/2005/8/layout/orgChart1"/>
    <dgm:cxn modelId="{8C72ABE1-73DA-E64C-A38A-BAF801FB55E3}" srcId="{6F8AB12A-EEB9-E442-B9AF-F18DE78034DF}" destId="{7FDA350E-485E-D244-BD2A-EE3731F50B14}" srcOrd="2" destOrd="0" parTransId="{13F82345-65BE-D548-BEBB-22DCA6623829}" sibTransId="{88EAE4E7-CE43-6F47-9162-390E30352FB7}"/>
    <dgm:cxn modelId="{09591CE2-00A1-BF45-9388-EDA119DFAD6F}" type="presOf" srcId="{A2DEFF5E-02E2-F746-AE25-CC13DC07C3E8}" destId="{1E437F95-C3A4-0B41-B9EF-6332DCDC8ED0}" srcOrd="1" destOrd="0" presId="urn:microsoft.com/office/officeart/2005/8/layout/orgChart1"/>
    <dgm:cxn modelId="{D87399E2-86B0-884F-BA15-C29D2B197AD0}" srcId="{A27CABD2-6D5C-344A-B5E5-B51575B4C67D}" destId="{2C93918E-25FE-B14D-B3EF-3DE313684D3B}" srcOrd="0" destOrd="0" parTransId="{4562AFD9-DAC9-D94D-BFA1-D0AEB4BAA54F}" sibTransId="{C3B0BF4F-9D77-5A48-AA84-56F2A0E3C2D8}"/>
    <dgm:cxn modelId="{FD88C1E2-E7A4-9B47-AC07-85B76749A705}" type="presOf" srcId="{D7241D10-C7EA-8443-9D93-D45B0D8B2F58}" destId="{82B39767-0DBF-1543-BF39-7CDED073C482}" srcOrd="0" destOrd="0" presId="urn:microsoft.com/office/officeart/2005/8/layout/orgChart1"/>
    <dgm:cxn modelId="{7AE9F6E3-6BD3-6142-907D-44B1662B20AE}" type="presOf" srcId="{B0562F21-02C7-8D4D-836D-5FD2797BEF02}" destId="{659842C4-E655-4043-872A-2CA77BD221E0}" srcOrd="0" destOrd="0" presId="urn:microsoft.com/office/officeart/2005/8/layout/orgChart1"/>
    <dgm:cxn modelId="{0A5048E6-97FE-8143-81FF-E7654B6F1B41}" type="presOf" srcId="{ED64E8D0-3352-3048-A4A8-794DAEA80B16}" destId="{258AC172-3FFA-864D-8EFF-02BED60099CD}" srcOrd="0" destOrd="0" presId="urn:microsoft.com/office/officeart/2005/8/layout/orgChart1"/>
    <dgm:cxn modelId="{AA3DF1E7-AD2D-B24F-BBCE-1BC99586B444}" type="presOf" srcId="{13F82345-65BE-D548-BEBB-22DCA6623829}" destId="{49D9BD1D-6725-0841-B299-7E01E0FC7F73}" srcOrd="0" destOrd="0" presId="urn:microsoft.com/office/officeart/2005/8/layout/orgChart1"/>
    <dgm:cxn modelId="{5E2A9FEA-66BF-1E48-AE26-3821A1E88471}" type="presOf" srcId="{79FC96D3-6FED-D04F-850C-43B4CE1FB701}" destId="{F5417864-E258-154D-BDEE-46BE7E688C71}" srcOrd="0" destOrd="0" presId="urn:microsoft.com/office/officeart/2005/8/layout/orgChart1"/>
    <dgm:cxn modelId="{035AACEA-A63D-2045-80ED-51261CD570F2}" type="presOf" srcId="{7C3DFA6E-FFC3-F94A-A766-1CB69923F56B}" destId="{C7E32DD5-1748-B042-ABDB-DE3372A4DCE8}" srcOrd="1" destOrd="0" presId="urn:microsoft.com/office/officeart/2005/8/layout/orgChart1"/>
    <dgm:cxn modelId="{A0F638EC-64E6-E44A-B618-FD828513CBA6}" type="presOf" srcId="{6CB88CDD-6DB4-AE4C-853A-5ECBC00CC105}" destId="{8DE8E6EE-6C26-3A40-A0FE-F3D46A7CCD76}" srcOrd="0" destOrd="0" presId="urn:microsoft.com/office/officeart/2005/8/layout/orgChart1"/>
    <dgm:cxn modelId="{0B1D70EC-C0D6-0243-A96C-E54362D9F825}" type="presOf" srcId="{B5BFB3C9-4ED9-B34D-B500-811DAC948564}" destId="{1B866AA5-AFD2-934B-89D6-DFA6928E651F}" srcOrd="0" destOrd="0" presId="urn:microsoft.com/office/officeart/2005/8/layout/orgChart1"/>
    <dgm:cxn modelId="{7FEFFBED-F22C-654B-BDAB-679E88748225}" type="presOf" srcId="{7EF390F5-898B-9A4F-AA36-DC7ABD0B65B0}" destId="{87301254-C09E-3749-879C-E008C7CC91B8}" srcOrd="0" destOrd="0" presId="urn:microsoft.com/office/officeart/2005/8/layout/orgChart1"/>
    <dgm:cxn modelId="{38C914EE-5B83-374C-8E27-B5FEFD3466D0}" type="presOf" srcId="{420435D3-B1C1-4849-8A01-2A9DE7A42AF2}" destId="{677B0EC5-7AFC-7E4D-8108-019CB07C0B99}" srcOrd="0" destOrd="0" presId="urn:microsoft.com/office/officeart/2005/8/layout/orgChart1"/>
    <dgm:cxn modelId="{A34C43F0-2E6A-B74A-9B5F-960FCA70E72D}" type="presOf" srcId="{7FDA350E-485E-D244-BD2A-EE3731F50B14}" destId="{3406C3E0-EB8D-D540-B792-F42116670E55}" srcOrd="1" destOrd="0" presId="urn:microsoft.com/office/officeart/2005/8/layout/orgChart1"/>
    <dgm:cxn modelId="{2A3075F1-33DE-7445-B6CB-FCB5D2269FA1}" srcId="{A2DEFF5E-02E2-F746-AE25-CC13DC07C3E8}" destId="{ED64E8D0-3352-3048-A4A8-794DAEA80B16}" srcOrd="0" destOrd="0" parTransId="{4E9851E4-C632-A545-A584-BB8E4C52B497}" sibTransId="{9A486C49-89D9-414D-A5F6-955BBD87B02D}"/>
    <dgm:cxn modelId="{5D19E3F2-AFB4-6143-AAD2-C3CFE77652FC}" type="presOf" srcId="{0E094350-BF08-5C40-8DAC-A0D31E8FAD16}" destId="{E093BC85-0965-894A-91AE-0C2CA61801C9}" srcOrd="0" destOrd="0" presId="urn:microsoft.com/office/officeart/2005/8/layout/orgChart1"/>
    <dgm:cxn modelId="{F97104F5-41BD-6046-8935-A85B4D956033}" type="presOf" srcId="{73DE316D-6D6C-B243-AAE4-FAEC3C8D5105}" destId="{5721AF7D-3C2A-8546-ABA3-B8404B606089}" srcOrd="1" destOrd="0" presId="urn:microsoft.com/office/officeart/2005/8/layout/orgChart1"/>
    <dgm:cxn modelId="{474A30F6-98F9-5B4B-84B2-644B1E689CE3}" srcId="{5EF29CA2-1E17-0A44-9A8E-0BAFEBAD2BC7}" destId="{0A98B6DB-FC4E-1547-92DB-7F042A044469}" srcOrd="0" destOrd="0" parTransId="{20631DAF-CEC2-944E-B9EC-8D6A99B1080D}" sibTransId="{A9BBEA9D-683E-D54F-913D-AB96E200F319}"/>
    <dgm:cxn modelId="{19A2D5F7-2CCB-6342-A459-A3CB2ECE3C2B}" srcId="{05550712-426F-EE4E-948F-9007E34040D0}" destId="{73DE316D-6D6C-B243-AAE4-FAEC3C8D5105}" srcOrd="1" destOrd="0" parTransId="{5B92AA0E-1431-4042-B390-6800D06665B4}" sibTransId="{5709B68D-374C-7F49-B7D6-3D11D644018F}"/>
    <dgm:cxn modelId="{4C06F4F7-90D5-794C-A284-540AB6C82EE0}" type="presOf" srcId="{70052BD5-1759-004C-8255-42C32A661A70}" destId="{88AF9AC5-5F0C-B94B-8B27-0CD12DEB0AF2}" srcOrd="0" destOrd="0" presId="urn:microsoft.com/office/officeart/2005/8/layout/orgChart1"/>
    <dgm:cxn modelId="{D27CDFF9-A3A1-F544-817F-0957C17952B0}" srcId="{82984C26-4EFD-DC4D-859E-FC9EF1772FB6}" destId="{F444DA0A-4B4D-B447-8DC9-9F3671D3DD06}" srcOrd="0" destOrd="0" parTransId="{FCF42BE4-9274-D242-A335-BEBA03A00DFA}" sibTransId="{427DAB52-001A-0D45-A1E9-FECCB95354A8}"/>
    <dgm:cxn modelId="{2917E3F9-E98C-534D-8BF5-64C203B6E491}" srcId="{2C93918E-25FE-B14D-B3EF-3DE313684D3B}" destId="{DC862EAE-3891-DB4B-89F6-3C1E5E6D706D}" srcOrd="0" destOrd="0" parTransId="{B0562F21-02C7-8D4D-836D-5FD2797BEF02}" sibTransId="{C31A2F8D-6402-3E40-AFFF-00DFC72168D0}"/>
    <dgm:cxn modelId="{0C6DFDFB-680A-A74D-94D7-19C0AB18764C}" srcId="{547534ED-588F-7142-B25A-5F0BD47B1AC3}" destId="{B1E9A6BF-66BF-7646-92CD-528C4AF11632}" srcOrd="3" destOrd="0" parTransId="{216815F1-8EBC-8C46-B5EF-B73C77162D5C}" sibTransId="{D236D30A-50A6-3047-9B1D-9759119CA50A}"/>
    <dgm:cxn modelId="{79CD41FD-B27A-094F-AA45-F07D2C6B002B}" srcId="{8C59586D-42C8-9746-9C53-DB39D8841807}" destId="{E43C0613-C08D-E54D-9872-ED2248F6F5C1}" srcOrd="1" destOrd="0" parTransId="{42605064-0862-9445-8BE7-F1F96A1CDBA3}" sibTransId="{B2825E03-03BA-D848-AD7F-7FB53B9B32EB}"/>
    <dgm:cxn modelId="{359310FE-D9B4-8749-8221-3C8D14435B83}" type="presOf" srcId="{7EF390F5-898B-9A4F-AA36-DC7ABD0B65B0}" destId="{9CBE09B3-8754-E342-A7EF-F03E8791AC20}" srcOrd="1" destOrd="0" presId="urn:microsoft.com/office/officeart/2005/8/layout/orgChart1"/>
    <dgm:cxn modelId="{029B18FE-3E81-4448-A7C7-FE6C0BE92D2E}" type="presOf" srcId="{39A0BC17-B1A7-3E48-B5EE-4BBC0A7E3C02}" destId="{CB99BDDA-BEF4-FF45-A767-ECAC9707C4E9}" srcOrd="0" destOrd="0" presId="urn:microsoft.com/office/officeart/2005/8/layout/orgChart1"/>
    <dgm:cxn modelId="{06B8C2FE-19D1-494B-AFBF-16735829AE60}" type="presOf" srcId="{AABE1FF1-73E8-A941-B258-8B4D07B8B03E}" destId="{7345D6D8-EECB-AE4C-BECC-46F861217082}" srcOrd="1" destOrd="0" presId="urn:microsoft.com/office/officeart/2005/8/layout/orgChart1"/>
    <dgm:cxn modelId="{A5FC16D5-9564-4B4D-8322-68CDD371B352}" type="presParOf" srcId="{CB99BDDA-BEF4-FF45-A767-ECAC9707C4E9}" destId="{C908B143-066B-5E41-ABD0-0D22994E6309}" srcOrd="0" destOrd="0" presId="urn:microsoft.com/office/officeart/2005/8/layout/orgChart1"/>
    <dgm:cxn modelId="{D2DDF0B7-6D1C-6342-BC41-DA7F1F896698}" type="presParOf" srcId="{C908B143-066B-5E41-ABD0-0D22994E6309}" destId="{B3CADC8C-B6AD-5F42-A42F-241AD153B4FB}" srcOrd="0" destOrd="0" presId="urn:microsoft.com/office/officeart/2005/8/layout/orgChart1"/>
    <dgm:cxn modelId="{6C758F99-267F-154D-AFB2-338F20DED39D}" type="presParOf" srcId="{B3CADC8C-B6AD-5F42-A42F-241AD153B4FB}" destId="{CFB9D32D-86C9-274A-8331-3BBE39239434}" srcOrd="0" destOrd="0" presId="urn:microsoft.com/office/officeart/2005/8/layout/orgChart1"/>
    <dgm:cxn modelId="{FFBB687A-416A-9344-9743-D56DDCDF05B4}" type="presParOf" srcId="{B3CADC8C-B6AD-5F42-A42F-241AD153B4FB}" destId="{10B7D930-8B4C-354B-9E0E-EBA2766DB9E1}" srcOrd="1" destOrd="0" presId="urn:microsoft.com/office/officeart/2005/8/layout/orgChart1"/>
    <dgm:cxn modelId="{6DCA67F3-D247-434E-9536-840972ED19B9}" type="presParOf" srcId="{C908B143-066B-5E41-ABD0-0D22994E6309}" destId="{A33DB894-DCD0-EC45-BCF0-47B0400F67C1}" srcOrd="1" destOrd="0" presId="urn:microsoft.com/office/officeart/2005/8/layout/orgChart1"/>
    <dgm:cxn modelId="{66C0AB75-BF62-8B42-889E-DCE547684406}" type="presParOf" srcId="{A33DB894-DCD0-EC45-BCF0-47B0400F67C1}" destId="{1D2B479B-1336-6544-BF4B-D5EFAD248FB5}" srcOrd="0" destOrd="0" presId="urn:microsoft.com/office/officeart/2005/8/layout/orgChart1"/>
    <dgm:cxn modelId="{D16989F0-7911-F748-AA15-AB306188AC0C}" type="presParOf" srcId="{A33DB894-DCD0-EC45-BCF0-47B0400F67C1}" destId="{843982A2-6E81-8847-BF7E-5E6721FB602E}" srcOrd="1" destOrd="0" presId="urn:microsoft.com/office/officeart/2005/8/layout/orgChart1"/>
    <dgm:cxn modelId="{79897F54-42CB-D348-86DF-D468E19B3D0B}" type="presParOf" srcId="{843982A2-6E81-8847-BF7E-5E6721FB602E}" destId="{F45D09B9-F72C-2E4C-931B-11A2849FA518}" srcOrd="0" destOrd="0" presId="urn:microsoft.com/office/officeart/2005/8/layout/orgChart1"/>
    <dgm:cxn modelId="{0FE86E19-973A-054F-AE55-65FAFB18575D}" type="presParOf" srcId="{F45D09B9-F72C-2E4C-931B-11A2849FA518}" destId="{9BB16535-7D08-3343-8BCB-4AFFAB5D03C7}" srcOrd="0" destOrd="0" presId="urn:microsoft.com/office/officeart/2005/8/layout/orgChart1"/>
    <dgm:cxn modelId="{AEB3C1FB-2F6D-C94E-BCC1-4AA4D8A6AFB4}" type="presParOf" srcId="{F45D09B9-F72C-2E4C-931B-11A2849FA518}" destId="{ABE5AA24-1D22-7141-9557-B9938457F76D}" srcOrd="1" destOrd="0" presId="urn:microsoft.com/office/officeart/2005/8/layout/orgChart1"/>
    <dgm:cxn modelId="{AC5F8E63-9873-2E4C-AB78-151CECCE5DE9}" type="presParOf" srcId="{843982A2-6E81-8847-BF7E-5E6721FB602E}" destId="{8BA20E78-6D58-984D-A14F-9CEB449B7125}" srcOrd="1" destOrd="0" presId="urn:microsoft.com/office/officeart/2005/8/layout/orgChart1"/>
    <dgm:cxn modelId="{2B06E046-8670-1245-8FB6-961AFDB0E721}" type="presParOf" srcId="{8BA20E78-6D58-984D-A14F-9CEB449B7125}" destId="{3AC61ADC-171A-E349-BDD6-761DFBF61CB1}" srcOrd="0" destOrd="0" presId="urn:microsoft.com/office/officeart/2005/8/layout/orgChart1"/>
    <dgm:cxn modelId="{DC98E5CD-C75F-D142-AA6F-92A7FD56C6E4}" type="presParOf" srcId="{8BA20E78-6D58-984D-A14F-9CEB449B7125}" destId="{A9DED599-F3D2-1542-AF0B-B30662650752}" srcOrd="1" destOrd="0" presId="urn:microsoft.com/office/officeart/2005/8/layout/orgChart1"/>
    <dgm:cxn modelId="{66EA1C2C-2C2A-B247-80EE-DBB190D73DC0}" type="presParOf" srcId="{A9DED599-F3D2-1542-AF0B-B30662650752}" destId="{6428AB28-0CB8-8E4C-860B-77CD880AEEF1}" srcOrd="0" destOrd="0" presId="urn:microsoft.com/office/officeart/2005/8/layout/orgChart1"/>
    <dgm:cxn modelId="{0BD14EBE-8FAA-D54A-A1D6-00FCEFCFDE12}" type="presParOf" srcId="{6428AB28-0CB8-8E4C-860B-77CD880AEEF1}" destId="{E6A9C416-AC1F-B347-8F4D-8302FAB1515F}" srcOrd="0" destOrd="0" presId="urn:microsoft.com/office/officeart/2005/8/layout/orgChart1"/>
    <dgm:cxn modelId="{CB795DDD-26E1-F643-ADD2-9880B6617E84}" type="presParOf" srcId="{6428AB28-0CB8-8E4C-860B-77CD880AEEF1}" destId="{1E437F95-C3A4-0B41-B9EF-6332DCDC8ED0}" srcOrd="1" destOrd="0" presId="urn:microsoft.com/office/officeart/2005/8/layout/orgChart1"/>
    <dgm:cxn modelId="{DF8BA1E3-A697-AE4E-8AE9-5E969A18E63B}" type="presParOf" srcId="{A9DED599-F3D2-1542-AF0B-B30662650752}" destId="{056B74DB-5C05-AD42-818E-99FAA5B0CF77}" srcOrd="1" destOrd="0" presId="urn:microsoft.com/office/officeart/2005/8/layout/orgChart1"/>
    <dgm:cxn modelId="{5C902DD5-76CB-224F-AD0D-1BFAF0DB56B4}" type="presParOf" srcId="{056B74DB-5C05-AD42-818E-99FAA5B0CF77}" destId="{22AB4A2F-8C60-9F43-9A41-13A5B17172C8}" srcOrd="0" destOrd="0" presId="urn:microsoft.com/office/officeart/2005/8/layout/orgChart1"/>
    <dgm:cxn modelId="{CBB5DA15-CB1E-E444-87FF-E65285F4B9F2}" type="presParOf" srcId="{056B74DB-5C05-AD42-818E-99FAA5B0CF77}" destId="{03E5DA62-0ADF-1048-8597-12B9CDD9247F}" srcOrd="1" destOrd="0" presId="urn:microsoft.com/office/officeart/2005/8/layout/orgChart1"/>
    <dgm:cxn modelId="{FAAC452C-4D2F-E945-A9FA-E7CD0DFAC338}" type="presParOf" srcId="{03E5DA62-0ADF-1048-8597-12B9CDD9247F}" destId="{85D8352D-AF0F-714D-8239-605D06518A3A}" srcOrd="0" destOrd="0" presId="urn:microsoft.com/office/officeart/2005/8/layout/orgChart1"/>
    <dgm:cxn modelId="{33D80D0D-E0B3-7F49-A687-AD8F7F8A14E1}" type="presParOf" srcId="{85D8352D-AF0F-714D-8239-605D06518A3A}" destId="{258AC172-3FFA-864D-8EFF-02BED60099CD}" srcOrd="0" destOrd="0" presId="urn:microsoft.com/office/officeart/2005/8/layout/orgChart1"/>
    <dgm:cxn modelId="{5DB7D81A-FEFB-BB44-ACAC-3BF1BF356F9E}" type="presParOf" srcId="{85D8352D-AF0F-714D-8239-605D06518A3A}" destId="{72505040-6BCA-154D-A269-258FC8B4A3E3}" srcOrd="1" destOrd="0" presId="urn:microsoft.com/office/officeart/2005/8/layout/orgChart1"/>
    <dgm:cxn modelId="{DE91867F-AA3C-AB4A-9FF5-79C1801F4071}" type="presParOf" srcId="{03E5DA62-0ADF-1048-8597-12B9CDD9247F}" destId="{28C66BE4-95F1-2540-B388-C22E0913C76D}" srcOrd="1" destOrd="0" presId="urn:microsoft.com/office/officeart/2005/8/layout/orgChart1"/>
    <dgm:cxn modelId="{6085E0FA-7511-9E45-93F7-8AC7F465C66A}" type="presParOf" srcId="{03E5DA62-0ADF-1048-8597-12B9CDD9247F}" destId="{4491112D-6A28-D24F-B3A8-BBCD91A52EDC}" srcOrd="2" destOrd="0" presId="urn:microsoft.com/office/officeart/2005/8/layout/orgChart1"/>
    <dgm:cxn modelId="{6D0AA4AC-628E-FE41-A4E5-A607D172BDAF}" type="presParOf" srcId="{056B74DB-5C05-AD42-818E-99FAA5B0CF77}" destId="{82B65157-7DA5-E74C-A459-3DDCAA39A894}" srcOrd="2" destOrd="0" presId="urn:microsoft.com/office/officeart/2005/8/layout/orgChart1"/>
    <dgm:cxn modelId="{970DD667-1AEF-CF45-BCBE-33531B79F1AB}" type="presParOf" srcId="{056B74DB-5C05-AD42-818E-99FAA5B0CF77}" destId="{9CEC685D-0FD1-E949-A3D2-CD2879757867}" srcOrd="3" destOrd="0" presId="urn:microsoft.com/office/officeart/2005/8/layout/orgChart1"/>
    <dgm:cxn modelId="{B4708E7E-9D05-E246-BBB6-F8B7B7E46109}" type="presParOf" srcId="{9CEC685D-0FD1-E949-A3D2-CD2879757867}" destId="{D788CD3E-0459-6644-AD82-632D878C40E6}" srcOrd="0" destOrd="0" presId="urn:microsoft.com/office/officeart/2005/8/layout/orgChart1"/>
    <dgm:cxn modelId="{2C6923DA-B915-2C47-A03E-2548D3472F53}" type="presParOf" srcId="{D788CD3E-0459-6644-AD82-632D878C40E6}" destId="{BD0A0D97-5EE6-EE47-91B9-73926F34C77C}" srcOrd="0" destOrd="0" presId="urn:microsoft.com/office/officeart/2005/8/layout/orgChart1"/>
    <dgm:cxn modelId="{187166D5-D841-1D41-8413-6253DE57AE49}" type="presParOf" srcId="{D788CD3E-0459-6644-AD82-632D878C40E6}" destId="{48269BF5-B1FF-AD46-BFA7-8784018D1F92}" srcOrd="1" destOrd="0" presId="urn:microsoft.com/office/officeart/2005/8/layout/orgChart1"/>
    <dgm:cxn modelId="{A1859284-5B55-5943-80BA-C584A68142F4}" type="presParOf" srcId="{9CEC685D-0FD1-E949-A3D2-CD2879757867}" destId="{A97D0EFF-4FD9-7C43-9954-B5822AB51344}" srcOrd="1" destOrd="0" presId="urn:microsoft.com/office/officeart/2005/8/layout/orgChart1"/>
    <dgm:cxn modelId="{D0CE7281-705F-2749-B68B-36F368707037}" type="presParOf" srcId="{9CEC685D-0FD1-E949-A3D2-CD2879757867}" destId="{A66B6AA6-29D0-BF4E-A0A6-58FFC3727AF1}" srcOrd="2" destOrd="0" presId="urn:microsoft.com/office/officeart/2005/8/layout/orgChart1"/>
    <dgm:cxn modelId="{6C47FFFF-C29C-D64C-9104-F5FD9C3A4955}" type="presParOf" srcId="{056B74DB-5C05-AD42-818E-99FAA5B0CF77}" destId="{6659771C-FE84-734E-9293-0007620ECAC4}" srcOrd="4" destOrd="0" presId="urn:microsoft.com/office/officeart/2005/8/layout/orgChart1"/>
    <dgm:cxn modelId="{A336FA8E-1520-434C-806B-B8E7B5A08242}" type="presParOf" srcId="{056B74DB-5C05-AD42-818E-99FAA5B0CF77}" destId="{835003D9-A2A4-2443-8922-E4E985347BE0}" srcOrd="5" destOrd="0" presId="urn:microsoft.com/office/officeart/2005/8/layout/orgChart1"/>
    <dgm:cxn modelId="{0A7997B3-ADD2-754C-B35F-ED624EB2876D}" type="presParOf" srcId="{835003D9-A2A4-2443-8922-E4E985347BE0}" destId="{F0D27522-EF3C-FE45-9105-AFC6237CFB70}" srcOrd="0" destOrd="0" presId="urn:microsoft.com/office/officeart/2005/8/layout/orgChart1"/>
    <dgm:cxn modelId="{4D3E2C5D-0469-EE49-9142-CE412ED983FE}" type="presParOf" srcId="{F0D27522-EF3C-FE45-9105-AFC6237CFB70}" destId="{2494BB60-EC29-3942-BB4B-D0F6F95773D8}" srcOrd="0" destOrd="0" presId="urn:microsoft.com/office/officeart/2005/8/layout/orgChart1"/>
    <dgm:cxn modelId="{532E1713-1A61-3245-AEC9-83AC9DE140C1}" type="presParOf" srcId="{F0D27522-EF3C-FE45-9105-AFC6237CFB70}" destId="{391934D3-8043-EA4D-BC92-EC19F08F299A}" srcOrd="1" destOrd="0" presId="urn:microsoft.com/office/officeart/2005/8/layout/orgChart1"/>
    <dgm:cxn modelId="{9A09D312-3779-994F-BDC9-6DA4FA2E5A28}" type="presParOf" srcId="{835003D9-A2A4-2443-8922-E4E985347BE0}" destId="{B3AFB9E7-CAEC-0547-8A2E-018A6EF54E20}" srcOrd="1" destOrd="0" presId="urn:microsoft.com/office/officeart/2005/8/layout/orgChart1"/>
    <dgm:cxn modelId="{12BDC176-C37A-8D48-B901-4A822C7682ED}" type="presParOf" srcId="{835003D9-A2A4-2443-8922-E4E985347BE0}" destId="{AD52764C-E4D0-7D4A-B011-16B6E6F7017A}" srcOrd="2" destOrd="0" presId="urn:microsoft.com/office/officeart/2005/8/layout/orgChart1"/>
    <dgm:cxn modelId="{50A02C16-B688-5948-8A98-8D58AA0FCFD7}" type="presParOf" srcId="{A9DED599-F3D2-1542-AF0B-B30662650752}" destId="{DEF83518-882C-3241-A618-28014A15D473}" srcOrd="2" destOrd="0" presId="urn:microsoft.com/office/officeart/2005/8/layout/orgChart1"/>
    <dgm:cxn modelId="{57731860-CBEF-CD47-869C-6E4CD7DDC85C}" type="presParOf" srcId="{8BA20E78-6D58-984D-A14F-9CEB449B7125}" destId="{677B0EC5-7AFC-7E4D-8108-019CB07C0B99}" srcOrd="2" destOrd="0" presId="urn:microsoft.com/office/officeart/2005/8/layout/orgChart1"/>
    <dgm:cxn modelId="{012994A1-EFAF-D843-A953-B4ED2943CAF9}" type="presParOf" srcId="{8BA20E78-6D58-984D-A14F-9CEB449B7125}" destId="{96483EAC-46ED-E043-94F9-25CE37B5796F}" srcOrd="3" destOrd="0" presId="urn:microsoft.com/office/officeart/2005/8/layout/orgChart1"/>
    <dgm:cxn modelId="{9354D00F-3670-E845-A466-215AE26BB927}" type="presParOf" srcId="{96483EAC-46ED-E043-94F9-25CE37B5796F}" destId="{AAFDDB20-11A1-334C-BF96-7A0C9E799D54}" srcOrd="0" destOrd="0" presId="urn:microsoft.com/office/officeart/2005/8/layout/orgChart1"/>
    <dgm:cxn modelId="{FC9087BC-8F2B-F04E-B413-EE28E1709505}" type="presParOf" srcId="{AAFDDB20-11A1-334C-BF96-7A0C9E799D54}" destId="{580A0884-499F-8C46-85B9-03DEC929723A}" srcOrd="0" destOrd="0" presId="urn:microsoft.com/office/officeart/2005/8/layout/orgChart1"/>
    <dgm:cxn modelId="{C0D5FFC6-8849-6D43-96A1-9E4E29596E6A}" type="presParOf" srcId="{AAFDDB20-11A1-334C-BF96-7A0C9E799D54}" destId="{5ABA8BBB-14A6-F046-B61E-37354313A83B}" srcOrd="1" destOrd="0" presId="urn:microsoft.com/office/officeart/2005/8/layout/orgChart1"/>
    <dgm:cxn modelId="{3324F5ED-063C-AC41-9BED-F558F7AB2700}" type="presParOf" srcId="{96483EAC-46ED-E043-94F9-25CE37B5796F}" destId="{93AB4F4A-981C-B14F-98EA-117F929C66C6}" srcOrd="1" destOrd="0" presId="urn:microsoft.com/office/officeart/2005/8/layout/orgChart1"/>
    <dgm:cxn modelId="{E2B8A10D-3F17-104A-A6E3-EACCB23F8DC1}" type="presParOf" srcId="{93AB4F4A-981C-B14F-98EA-117F929C66C6}" destId="{3F5CB855-79A0-CA4F-BDA3-002F8514845D}" srcOrd="0" destOrd="0" presId="urn:microsoft.com/office/officeart/2005/8/layout/orgChart1"/>
    <dgm:cxn modelId="{8DCC9370-5DFF-C440-94E1-9C869181420B}" type="presParOf" srcId="{93AB4F4A-981C-B14F-98EA-117F929C66C6}" destId="{BB85F050-BCFE-9C4C-9445-4B7B9F1FBEFA}" srcOrd="1" destOrd="0" presId="urn:microsoft.com/office/officeart/2005/8/layout/orgChart1"/>
    <dgm:cxn modelId="{FC745A48-A1E6-9A43-B5E7-72215B701052}" type="presParOf" srcId="{BB85F050-BCFE-9C4C-9445-4B7B9F1FBEFA}" destId="{EDB7CDE5-0A90-7244-97CE-15BA22CAB28A}" srcOrd="0" destOrd="0" presId="urn:microsoft.com/office/officeart/2005/8/layout/orgChart1"/>
    <dgm:cxn modelId="{94C553FA-0573-3347-A42C-8263762D0C90}" type="presParOf" srcId="{EDB7CDE5-0A90-7244-97CE-15BA22CAB28A}" destId="{509D6B18-31D5-6340-8E28-75313C5229D4}" srcOrd="0" destOrd="0" presId="urn:microsoft.com/office/officeart/2005/8/layout/orgChart1"/>
    <dgm:cxn modelId="{75DA7F15-F4F0-0A4D-BAD8-BCA8351824A1}" type="presParOf" srcId="{EDB7CDE5-0A90-7244-97CE-15BA22CAB28A}" destId="{E722BFFC-63B8-9247-A6F1-5E3C403D5803}" srcOrd="1" destOrd="0" presId="urn:microsoft.com/office/officeart/2005/8/layout/orgChart1"/>
    <dgm:cxn modelId="{3EB77AC4-CBA7-3341-A956-60118BEF461A}" type="presParOf" srcId="{BB85F050-BCFE-9C4C-9445-4B7B9F1FBEFA}" destId="{B29A699D-9107-EF4D-A5F2-D09888F9B927}" srcOrd="1" destOrd="0" presId="urn:microsoft.com/office/officeart/2005/8/layout/orgChart1"/>
    <dgm:cxn modelId="{1D06A4D6-16A1-A04E-A85F-31FC729DCFB3}" type="presParOf" srcId="{B29A699D-9107-EF4D-A5F2-D09888F9B927}" destId="{80687F03-5DB5-9C41-9A98-FA96BD48FEBE}" srcOrd="0" destOrd="0" presId="urn:microsoft.com/office/officeart/2005/8/layout/orgChart1"/>
    <dgm:cxn modelId="{63BC5454-0D1A-C24F-A43F-8BED9E0B97BB}" type="presParOf" srcId="{B29A699D-9107-EF4D-A5F2-D09888F9B927}" destId="{1215A5E1-0B5D-B540-8476-9220C8B4D807}" srcOrd="1" destOrd="0" presId="urn:microsoft.com/office/officeart/2005/8/layout/orgChart1"/>
    <dgm:cxn modelId="{26CF3D43-3E6C-7141-8D88-79A015714794}" type="presParOf" srcId="{1215A5E1-0B5D-B540-8476-9220C8B4D807}" destId="{2D1DC870-51D3-124F-B8BC-4914A0D874E7}" srcOrd="0" destOrd="0" presId="urn:microsoft.com/office/officeart/2005/8/layout/orgChart1"/>
    <dgm:cxn modelId="{A6082291-6DD5-F646-9342-6397DF5265AE}" type="presParOf" srcId="{2D1DC870-51D3-124F-B8BC-4914A0D874E7}" destId="{14F30FB8-B46A-E741-BE46-267D8B07198B}" srcOrd="0" destOrd="0" presId="urn:microsoft.com/office/officeart/2005/8/layout/orgChart1"/>
    <dgm:cxn modelId="{DF56BFE5-637D-DC48-B21B-B1FF4243FD22}" type="presParOf" srcId="{2D1DC870-51D3-124F-B8BC-4914A0D874E7}" destId="{6402A256-85AC-6A4A-9E11-DEF7B1D3D349}" srcOrd="1" destOrd="0" presId="urn:microsoft.com/office/officeart/2005/8/layout/orgChart1"/>
    <dgm:cxn modelId="{A3708EE0-E2A8-9B41-B8FB-552929B5F98A}" type="presParOf" srcId="{1215A5E1-0B5D-B540-8476-9220C8B4D807}" destId="{372C6EA9-F993-024C-80BC-0CD8C89941A8}" srcOrd="1" destOrd="0" presId="urn:microsoft.com/office/officeart/2005/8/layout/orgChart1"/>
    <dgm:cxn modelId="{ED1B2BC9-3544-F74F-B8F1-76CDD95A02C4}" type="presParOf" srcId="{1215A5E1-0B5D-B540-8476-9220C8B4D807}" destId="{D7A8C801-65B1-C44B-A249-B305F9D60C5C}" srcOrd="2" destOrd="0" presId="urn:microsoft.com/office/officeart/2005/8/layout/orgChart1"/>
    <dgm:cxn modelId="{18C15379-0792-BC43-99EA-3D89C6CEB749}" type="presParOf" srcId="{B29A699D-9107-EF4D-A5F2-D09888F9B927}" destId="{AC451C0B-4F10-624B-A374-3DAA55B54B54}" srcOrd="2" destOrd="0" presId="urn:microsoft.com/office/officeart/2005/8/layout/orgChart1"/>
    <dgm:cxn modelId="{41EFE5A4-4265-6641-8ADE-FB2C660A2D18}" type="presParOf" srcId="{B29A699D-9107-EF4D-A5F2-D09888F9B927}" destId="{655AEECF-BBA4-5B40-BFED-FCD233869442}" srcOrd="3" destOrd="0" presId="urn:microsoft.com/office/officeart/2005/8/layout/orgChart1"/>
    <dgm:cxn modelId="{7A9221FB-55D3-6F4F-ACD4-3AB58A480012}" type="presParOf" srcId="{655AEECF-BBA4-5B40-BFED-FCD233869442}" destId="{CD83B872-F1CD-F444-AC1D-4DD635C2EB79}" srcOrd="0" destOrd="0" presId="urn:microsoft.com/office/officeart/2005/8/layout/orgChart1"/>
    <dgm:cxn modelId="{DFACAB16-4A17-2C4B-AB0B-A8D63B786DDA}" type="presParOf" srcId="{CD83B872-F1CD-F444-AC1D-4DD635C2EB79}" destId="{6D4C91AA-B0F2-5447-BF8F-40360D8740B5}" srcOrd="0" destOrd="0" presId="urn:microsoft.com/office/officeart/2005/8/layout/orgChart1"/>
    <dgm:cxn modelId="{C82682AD-9F37-D54D-8D32-9603379F79B2}" type="presParOf" srcId="{CD83B872-F1CD-F444-AC1D-4DD635C2EB79}" destId="{12A67AD7-5A64-7C42-B9D0-7A01AA9C6572}" srcOrd="1" destOrd="0" presId="urn:microsoft.com/office/officeart/2005/8/layout/orgChart1"/>
    <dgm:cxn modelId="{0A5D1AE5-22FD-9A49-8465-7ACEDB8A79FD}" type="presParOf" srcId="{655AEECF-BBA4-5B40-BFED-FCD233869442}" destId="{2C7E7B37-D412-1B43-B166-9471B00B717B}" srcOrd="1" destOrd="0" presId="urn:microsoft.com/office/officeart/2005/8/layout/orgChart1"/>
    <dgm:cxn modelId="{F45415CA-1299-1647-888F-12513CB63C64}" type="presParOf" srcId="{655AEECF-BBA4-5B40-BFED-FCD233869442}" destId="{D9FE797D-82A8-8F40-84CC-6700DF171DE2}" srcOrd="2" destOrd="0" presId="urn:microsoft.com/office/officeart/2005/8/layout/orgChart1"/>
    <dgm:cxn modelId="{D6262F48-6707-0F4E-8AA0-36336799BF4C}" type="presParOf" srcId="{B29A699D-9107-EF4D-A5F2-D09888F9B927}" destId="{0518F134-74DD-E942-B0DC-BF772ED0DD8B}" srcOrd="4" destOrd="0" presId="urn:microsoft.com/office/officeart/2005/8/layout/orgChart1"/>
    <dgm:cxn modelId="{C3206A6B-F5A4-A542-9F33-77627B8E3C82}" type="presParOf" srcId="{B29A699D-9107-EF4D-A5F2-D09888F9B927}" destId="{235DEAE0-0355-964E-AC6D-B8B22BFBBE4B}" srcOrd="5" destOrd="0" presId="urn:microsoft.com/office/officeart/2005/8/layout/orgChart1"/>
    <dgm:cxn modelId="{7ADD72E3-0DCE-2842-828C-FFDE09E6B1A2}" type="presParOf" srcId="{235DEAE0-0355-964E-AC6D-B8B22BFBBE4B}" destId="{A83C0088-F21E-2549-811C-0D87F82D9709}" srcOrd="0" destOrd="0" presId="urn:microsoft.com/office/officeart/2005/8/layout/orgChart1"/>
    <dgm:cxn modelId="{34149DCA-495C-3747-A6D7-4FD1EDD3A8CC}" type="presParOf" srcId="{A83C0088-F21E-2549-811C-0D87F82D9709}" destId="{E3FFF5BA-F04F-5F4C-94AA-26C40E14C364}" srcOrd="0" destOrd="0" presId="urn:microsoft.com/office/officeart/2005/8/layout/orgChart1"/>
    <dgm:cxn modelId="{3576B269-F1BA-9547-823A-B063D2CDFC63}" type="presParOf" srcId="{A83C0088-F21E-2549-811C-0D87F82D9709}" destId="{ECDEEEC9-5ED8-1A4E-894D-EDABACA7ED5A}" srcOrd="1" destOrd="0" presId="urn:microsoft.com/office/officeart/2005/8/layout/orgChart1"/>
    <dgm:cxn modelId="{0E6D2E68-5E5A-394B-BB6A-876E2230D59E}" type="presParOf" srcId="{235DEAE0-0355-964E-AC6D-B8B22BFBBE4B}" destId="{FC328D08-182B-5F46-A349-E5C11D430263}" srcOrd="1" destOrd="0" presId="urn:microsoft.com/office/officeart/2005/8/layout/orgChart1"/>
    <dgm:cxn modelId="{A34B9789-1C26-3349-BE35-4EE97B038B52}" type="presParOf" srcId="{235DEAE0-0355-964E-AC6D-B8B22BFBBE4B}" destId="{8AC4132A-283C-4C47-8735-472CA89DC3E6}" srcOrd="2" destOrd="0" presId="urn:microsoft.com/office/officeart/2005/8/layout/orgChart1"/>
    <dgm:cxn modelId="{2BBFCBD3-610F-5545-B02B-1C8F8C793B73}" type="presParOf" srcId="{B29A699D-9107-EF4D-A5F2-D09888F9B927}" destId="{8F30260F-37F4-6348-B006-1DB25F0AC62F}" srcOrd="6" destOrd="0" presId="urn:microsoft.com/office/officeart/2005/8/layout/orgChart1"/>
    <dgm:cxn modelId="{AF9DD145-09EF-7444-90E7-9906071EE8B1}" type="presParOf" srcId="{B29A699D-9107-EF4D-A5F2-D09888F9B927}" destId="{99717AB4-1E4A-1A47-86BE-E137593781F2}" srcOrd="7" destOrd="0" presId="urn:microsoft.com/office/officeart/2005/8/layout/orgChart1"/>
    <dgm:cxn modelId="{4139E9F6-943D-AA42-95DC-8BC371BE3BFE}" type="presParOf" srcId="{99717AB4-1E4A-1A47-86BE-E137593781F2}" destId="{3BDCE51B-1AFF-3D4D-B92F-CECE13757413}" srcOrd="0" destOrd="0" presId="urn:microsoft.com/office/officeart/2005/8/layout/orgChart1"/>
    <dgm:cxn modelId="{15554110-ED32-8B43-B206-951CD60BAC75}" type="presParOf" srcId="{3BDCE51B-1AFF-3D4D-B92F-CECE13757413}" destId="{B334754B-F468-6B42-8414-2D384315E00D}" srcOrd="0" destOrd="0" presId="urn:microsoft.com/office/officeart/2005/8/layout/orgChart1"/>
    <dgm:cxn modelId="{CEAEAAD1-B6E5-104C-92E4-D17E2BA62330}" type="presParOf" srcId="{3BDCE51B-1AFF-3D4D-B92F-CECE13757413}" destId="{B70B3A3A-49A4-6A48-91BB-4309C50209FB}" srcOrd="1" destOrd="0" presId="urn:microsoft.com/office/officeart/2005/8/layout/orgChart1"/>
    <dgm:cxn modelId="{3112D918-1333-D642-8614-847CBDC54B2C}" type="presParOf" srcId="{99717AB4-1E4A-1A47-86BE-E137593781F2}" destId="{229CC5C0-9F32-F846-996F-AD903B054AD0}" srcOrd="1" destOrd="0" presId="urn:microsoft.com/office/officeart/2005/8/layout/orgChart1"/>
    <dgm:cxn modelId="{AFFDA856-9E59-9640-BA39-D792FDC010F4}" type="presParOf" srcId="{99717AB4-1E4A-1A47-86BE-E137593781F2}" destId="{C3F5C1CB-B2D1-6348-BAB2-FAE223D2EF2B}" srcOrd="2" destOrd="0" presId="urn:microsoft.com/office/officeart/2005/8/layout/orgChart1"/>
    <dgm:cxn modelId="{77AF6E5F-3A38-4144-AD0B-78CE54D4273D}" type="presParOf" srcId="{BB85F050-BCFE-9C4C-9445-4B7B9F1FBEFA}" destId="{9C079D98-78B1-6C4B-B304-FFBBAE80FC65}" srcOrd="2" destOrd="0" presId="urn:microsoft.com/office/officeart/2005/8/layout/orgChart1"/>
    <dgm:cxn modelId="{5ECB0A23-ECF7-734A-AA0F-0E2B0824D03D}" type="presParOf" srcId="{93AB4F4A-981C-B14F-98EA-117F929C66C6}" destId="{920ED7DD-5F2C-184D-AEFE-C1A540C29B7F}" srcOrd="2" destOrd="0" presId="urn:microsoft.com/office/officeart/2005/8/layout/orgChart1"/>
    <dgm:cxn modelId="{6322E569-C3DD-4441-B38F-1CDE62A5B328}" type="presParOf" srcId="{93AB4F4A-981C-B14F-98EA-117F929C66C6}" destId="{55C40BA8-7F30-5B4D-A5DC-420144FA459F}" srcOrd="3" destOrd="0" presId="urn:microsoft.com/office/officeart/2005/8/layout/orgChart1"/>
    <dgm:cxn modelId="{969FE0B8-0991-F447-B1EB-053AD46BBC1D}" type="presParOf" srcId="{55C40BA8-7F30-5B4D-A5DC-420144FA459F}" destId="{51592305-808B-F64E-BB2F-01C45B8C92B3}" srcOrd="0" destOrd="0" presId="urn:microsoft.com/office/officeart/2005/8/layout/orgChart1"/>
    <dgm:cxn modelId="{1840F6CD-04E6-5D4C-A805-BE86C9D1A5F5}" type="presParOf" srcId="{51592305-808B-F64E-BB2F-01C45B8C92B3}" destId="{F19F8FFD-0248-A143-A1B2-FEF2AC038FFE}" srcOrd="0" destOrd="0" presId="urn:microsoft.com/office/officeart/2005/8/layout/orgChart1"/>
    <dgm:cxn modelId="{3275B8D1-5401-CF4B-AC1F-D35D14944E79}" type="presParOf" srcId="{51592305-808B-F64E-BB2F-01C45B8C92B3}" destId="{098CF5E6-F9BE-194C-8931-687F09651E01}" srcOrd="1" destOrd="0" presId="urn:microsoft.com/office/officeart/2005/8/layout/orgChart1"/>
    <dgm:cxn modelId="{16120241-9A2D-D74F-886C-63735429EB2A}" type="presParOf" srcId="{55C40BA8-7F30-5B4D-A5DC-420144FA459F}" destId="{DE0848AC-1B2C-974E-8D43-0D79E0609A09}" srcOrd="1" destOrd="0" presId="urn:microsoft.com/office/officeart/2005/8/layout/orgChart1"/>
    <dgm:cxn modelId="{9DC9CE50-E9DF-FA41-8E77-AE0AF5624D66}" type="presParOf" srcId="{DE0848AC-1B2C-974E-8D43-0D79E0609A09}" destId="{CBABDE24-EC77-CA46-AC6A-AE86B6CFCE59}" srcOrd="0" destOrd="0" presId="urn:microsoft.com/office/officeart/2005/8/layout/orgChart1"/>
    <dgm:cxn modelId="{8F0C3772-3AD4-AE44-B270-0EF19BA03B61}" type="presParOf" srcId="{DE0848AC-1B2C-974E-8D43-0D79E0609A09}" destId="{8231DBA9-18BD-3140-9DED-34429C14072D}" srcOrd="1" destOrd="0" presId="urn:microsoft.com/office/officeart/2005/8/layout/orgChart1"/>
    <dgm:cxn modelId="{C87E471D-6E6F-E142-82ED-6ED05CAE1CED}" type="presParOf" srcId="{8231DBA9-18BD-3140-9DED-34429C14072D}" destId="{25BAAA95-C759-E746-9928-0F006BA99A1B}" srcOrd="0" destOrd="0" presId="urn:microsoft.com/office/officeart/2005/8/layout/orgChart1"/>
    <dgm:cxn modelId="{B1239228-8200-6D4E-9837-36D6D001A8F4}" type="presParOf" srcId="{25BAAA95-C759-E746-9928-0F006BA99A1B}" destId="{78C4B3D9-21B3-2D4A-AA60-8C9126BB41DC}" srcOrd="0" destOrd="0" presId="urn:microsoft.com/office/officeart/2005/8/layout/orgChart1"/>
    <dgm:cxn modelId="{5DD077CA-0C86-084B-9117-D80BD285772F}" type="presParOf" srcId="{25BAAA95-C759-E746-9928-0F006BA99A1B}" destId="{5440DBAC-F803-3E48-AF52-2DA3F4DDCF24}" srcOrd="1" destOrd="0" presId="urn:microsoft.com/office/officeart/2005/8/layout/orgChart1"/>
    <dgm:cxn modelId="{1ECD760F-C15E-1840-8250-3080F4CBA591}" type="presParOf" srcId="{8231DBA9-18BD-3140-9DED-34429C14072D}" destId="{BCA900BF-F605-3E4D-85EC-8E8F42B9EF02}" srcOrd="1" destOrd="0" presId="urn:microsoft.com/office/officeart/2005/8/layout/orgChart1"/>
    <dgm:cxn modelId="{84C482FE-2B0F-D647-A0A6-EED1ED21E079}" type="presParOf" srcId="{8231DBA9-18BD-3140-9DED-34429C14072D}" destId="{86AD5F7E-7CB1-D348-9DC8-37CA80E66ED6}" srcOrd="2" destOrd="0" presId="urn:microsoft.com/office/officeart/2005/8/layout/orgChart1"/>
    <dgm:cxn modelId="{17ED3DA5-4DAB-0E47-ADE2-CE1538E01C15}" type="presParOf" srcId="{DE0848AC-1B2C-974E-8D43-0D79E0609A09}" destId="{E093BC85-0965-894A-91AE-0C2CA61801C9}" srcOrd="2" destOrd="0" presId="urn:microsoft.com/office/officeart/2005/8/layout/orgChart1"/>
    <dgm:cxn modelId="{91A4DD5A-D53C-8445-873B-B8B029BDB477}" type="presParOf" srcId="{DE0848AC-1B2C-974E-8D43-0D79E0609A09}" destId="{4393A2B9-F589-7246-BBDA-1704DD1C117C}" srcOrd="3" destOrd="0" presId="urn:microsoft.com/office/officeart/2005/8/layout/orgChart1"/>
    <dgm:cxn modelId="{E2027FB5-C119-6745-B037-944C90927839}" type="presParOf" srcId="{4393A2B9-F589-7246-BBDA-1704DD1C117C}" destId="{67531723-60A2-EA43-AB5E-59FE1A9B2B95}" srcOrd="0" destOrd="0" presId="urn:microsoft.com/office/officeart/2005/8/layout/orgChart1"/>
    <dgm:cxn modelId="{61C56314-9517-F540-95F6-E41A5E710AE8}" type="presParOf" srcId="{67531723-60A2-EA43-AB5E-59FE1A9B2B95}" destId="{B86DA0B0-15A5-044F-885B-08A19597FCEA}" srcOrd="0" destOrd="0" presId="urn:microsoft.com/office/officeart/2005/8/layout/orgChart1"/>
    <dgm:cxn modelId="{E13737F1-E1B6-7D4E-B00E-A068477321FC}" type="presParOf" srcId="{67531723-60A2-EA43-AB5E-59FE1A9B2B95}" destId="{A9D8CBBF-82F1-7C40-98EA-F39B4451D420}" srcOrd="1" destOrd="0" presId="urn:microsoft.com/office/officeart/2005/8/layout/orgChart1"/>
    <dgm:cxn modelId="{77A27115-D07F-E546-9D9D-965A4E5BA2C5}" type="presParOf" srcId="{4393A2B9-F589-7246-BBDA-1704DD1C117C}" destId="{D55E42BE-8F98-0E44-B760-4E633F248D9D}" srcOrd="1" destOrd="0" presId="urn:microsoft.com/office/officeart/2005/8/layout/orgChart1"/>
    <dgm:cxn modelId="{1A5AB3B5-E8B9-204E-9292-93B8B0048C13}" type="presParOf" srcId="{4393A2B9-F589-7246-BBDA-1704DD1C117C}" destId="{0420AA35-3819-404C-BA6A-3A561D2F10B0}" srcOrd="2" destOrd="0" presId="urn:microsoft.com/office/officeart/2005/8/layout/orgChart1"/>
    <dgm:cxn modelId="{F43DD2CF-79C5-6846-AFD6-2B32CD485EEC}" type="presParOf" srcId="{55C40BA8-7F30-5B4D-A5DC-420144FA459F}" destId="{27911316-ED91-6645-8373-32DFF0984133}" srcOrd="2" destOrd="0" presId="urn:microsoft.com/office/officeart/2005/8/layout/orgChart1"/>
    <dgm:cxn modelId="{CFE1BA6C-098C-1349-BBE4-A53294F503BF}" type="presParOf" srcId="{93AB4F4A-981C-B14F-98EA-117F929C66C6}" destId="{221F574E-ED34-6D45-98D4-FAB4D1939835}" srcOrd="4" destOrd="0" presId="urn:microsoft.com/office/officeart/2005/8/layout/orgChart1"/>
    <dgm:cxn modelId="{2E05EEA4-4809-1442-942B-D6FD5823AB86}" type="presParOf" srcId="{93AB4F4A-981C-B14F-98EA-117F929C66C6}" destId="{F01B05C8-54BA-DE4A-8F06-8283C7CB3394}" srcOrd="5" destOrd="0" presId="urn:microsoft.com/office/officeart/2005/8/layout/orgChart1"/>
    <dgm:cxn modelId="{B3A8A2BD-EF90-8E4B-A184-F770A4E456E3}" type="presParOf" srcId="{F01B05C8-54BA-DE4A-8F06-8283C7CB3394}" destId="{C07F1443-4BEC-474A-AB9C-5204DA695457}" srcOrd="0" destOrd="0" presId="urn:microsoft.com/office/officeart/2005/8/layout/orgChart1"/>
    <dgm:cxn modelId="{BAEED255-E26C-994C-AA7C-6B38D4F98019}" type="presParOf" srcId="{C07F1443-4BEC-474A-AB9C-5204DA695457}" destId="{734E8984-362F-314B-99BE-ED54FE1C53D0}" srcOrd="0" destOrd="0" presId="urn:microsoft.com/office/officeart/2005/8/layout/orgChart1"/>
    <dgm:cxn modelId="{A9FD7A4A-1BC8-BA44-9C5B-EE0E38F628CE}" type="presParOf" srcId="{C07F1443-4BEC-474A-AB9C-5204DA695457}" destId="{470C4FE1-488E-D142-BA07-C4D81D258856}" srcOrd="1" destOrd="0" presId="urn:microsoft.com/office/officeart/2005/8/layout/orgChart1"/>
    <dgm:cxn modelId="{3683F4D4-6C60-834A-994B-F7925C171C9B}" type="presParOf" srcId="{F01B05C8-54BA-DE4A-8F06-8283C7CB3394}" destId="{8DB9376E-ED1F-B84E-9AE6-0E869F93CBB7}" srcOrd="1" destOrd="0" presId="urn:microsoft.com/office/officeart/2005/8/layout/orgChart1"/>
    <dgm:cxn modelId="{56F77408-008D-484D-8F59-7F7EEB0EEDB0}" type="presParOf" srcId="{8DB9376E-ED1F-B84E-9AE6-0E869F93CBB7}" destId="{E64904B5-8DDB-EB44-BEF6-CC1DA72E9639}" srcOrd="0" destOrd="0" presId="urn:microsoft.com/office/officeart/2005/8/layout/orgChart1"/>
    <dgm:cxn modelId="{ACD41CAB-FC6E-9146-9321-A9DD2B4C0A7D}" type="presParOf" srcId="{8DB9376E-ED1F-B84E-9AE6-0E869F93CBB7}" destId="{68344D12-5FB0-BB44-80A5-7614049D194B}" srcOrd="1" destOrd="0" presId="urn:microsoft.com/office/officeart/2005/8/layout/orgChart1"/>
    <dgm:cxn modelId="{55C6ADF6-2F9C-7E43-9405-55B69AFAC202}" type="presParOf" srcId="{68344D12-5FB0-BB44-80A5-7614049D194B}" destId="{21AFD2A8-2BEE-B044-B0C2-8317C8A686B8}" srcOrd="0" destOrd="0" presId="urn:microsoft.com/office/officeart/2005/8/layout/orgChart1"/>
    <dgm:cxn modelId="{E3EBEB99-9311-2345-8FFC-1B484D1ABE1B}" type="presParOf" srcId="{21AFD2A8-2BEE-B044-B0C2-8317C8A686B8}" destId="{93DE6DC7-9700-3B41-B4FD-F87427577D3A}" srcOrd="0" destOrd="0" presId="urn:microsoft.com/office/officeart/2005/8/layout/orgChart1"/>
    <dgm:cxn modelId="{E7F2D28C-098C-EA4C-AA20-90985BA7D822}" type="presParOf" srcId="{21AFD2A8-2BEE-B044-B0C2-8317C8A686B8}" destId="{1B689CA2-ABE5-9547-9F6C-AD789E5E7A48}" srcOrd="1" destOrd="0" presId="urn:microsoft.com/office/officeart/2005/8/layout/orgChart1"/>
    <dgm:cxn modelId="{5B83BE08-C369-B142-931C-0F66070251F2}" type="presParOf" srcId="{68344D12-5FB0-BB44-80A5-7614049D194B}" destId="{FFA6661D-12D3-B042-860F-1F94495AC4F0}" srcOrd="1" destOrd="0" presId="urn:microsoft.com/office/officeart/2005/8/layout/orgChart1"/>
    <dgm:cxn modelId="{94065826-7A55-824A-AE50-4F78E11031F6}" type="presParOf" srcId="{68344D12-5FB0-BB44-80A5-7614049D194B}" destId="{050DFD49-1502-5641-ADFE-016FDD36C5B3}" srcOrd="2" destOrd="0" presId="urn:microsoft.com/office/officeart/2005/8/layout/orgChart1"/>
    <dgm:cxn modelId="{C4151C3F-8C06-D040-8A92-251A2FD9772D}" type="presParOf" srcId="{8DB9376E-ED1F-B84E-9AE6-0E869F93CBB7}" destId="{954A0E88-3D5A-3248-AC0D-EDEC1A194C5A}" srcOrd="2" destOrd="0" presId="urn:microsoft.com/office/officeart/2005/8/layout/orgChart1"/>
    <dgm:cxn modelId="{3332D84E-1142-6448-A8D4-8FC8FDA33718}" type="presParOf" srcId="{8DB9376E-ED1F-B84E-9AE6-0E869F93CBB7}" destId="{7BFC02B0-DE1D-B643-A19D-1A8A677D9F66}" srcOrd="3" destOrd="0" presId="urn:microsoft.com/office/officeart/2005/8/layout/orgChart1"/>
    <dgm:cxn modelId="{648511CB-A377-8E40-99B6-8FE69E35E7AD}" type="presParOf" srcId="{7BFC02B0-DE1D-B643-A19D-1A8A677D9F66}" destId="{A95F2A00-B772-5343-8B72-47C918F330FC}" srcOrd="0" destOrd="0" presId="urn:microsoft.com/office/officeart/2005/8/layout/orgChart1"/>
    <dgm:cxn modelId="{02F62114-43CF-2A4B-A61C-4B5B17979401}" type="presParOf" srcId="{A95F2A00-B772-5343-8B72-47C918F330FC}" destId="{3D0F87B7-4805-954F-A18C-DA03AD442494}" srcOrd="0" destOrd="0" presId="urn:microsoft.com/office/officeart/2005/8/layout/orgChart1"/>
    <dgm:cxn modelId="{E20EB567-CA76-2F41-ADB9-DA7E63EB2149}" type="presParOf" srcId="{A95F2A00-B772-5343-8B72-47C918F330FC}" destId="{5721AF7D-3C2A-8546-ABA3-B8404B606089}" srcOrd="1" destOrd="0" presId="urn:microsoft.com/office/officeart/2005/8/layout/orgChart1"/>
    <dgm:cxn modelId="{3339AC67-EC80-9540-B1D5-ECC564FC95FD}" type="presParOf" srcId="{7BFC02B0-DE1D-B643-A19D-1A8A677D9F66}" destId="{322481C3-BAB7-B248-AB4C-A4C2B049B644}" srcOrd="1" destOrd="0" presId="urn:microsoft.com/office/officeart/2005/8/layout/orgChart1"/>
    <dgm:cxn modelId="{ACF2A218-C701-4F45-B2AA-1E596F3529F7}" type="presParOf" srcId="{7BFC02B0-DE1D-B643-A19D-1A8A677D9F66}" destId="{93622445-ACDD-1C4D-AFB1-56452044765B}" srcOrd="2" destOrd="0" presId="urn:microsoft.com/office/officeart/2005/8/layout/orgChart1"/>
    <dgm:cxn modelId="{9E8631A7-B9FF-AF4C-B828-F737C492D757}" type="presParOf" srcId="{8DB9376E-ED1F-B84E-9AE6-0E869F93CBB7}" destId="{2793E992-18DE-8141-A208-A643DFB6DA70}" srcOrd="4" destOrd="0" presId="urn:microsoft.com/office/officeart/2005/8/layout/orgChart1"/>
    <dgm:cxn modelId="{C8693E22-5E77-0347-A71D-DE481131DA23}" type="presParOf" srcId="{8DB9376E-ED1F-B84E-9AE6-0E869F93CBB7}" destId="{1D1E6621-16F1-A247-95BD-D6814F952FC8}" srcOrd="5" destOrd="0" presId="urn:microsoft.com/office/officeart/2005/8/layout/orgChart1"/>
    <dgm:cxn modelId="{26337B5D-C9DC-4D46-B7DD-ED0E7F6616C6}" type="presParOf" srcId="{1D1E6621-16F1-A247-95BD-D6814F952FC8}" destId="{EC6D0947-6901-C34D-867C-BFA7246D3F57}" srcOrd="0" destOrd="0" presId="urn:microsoft.com/office/officeart/2005/8/layout/orgChart1"/>
    <dgm:cxn modelId="{DD1F5F4D-3F12-0048-A76A-BB0405FE74D4}" type="presParOf" srcId="{EC6D0947-6901-C34D-867C-BFA7246D3F57}" destId="{B42935FD-013E-5244-A9ED-D7A73E6DA843}" srcOrd="0" destOrd="0" presId="urn:microsoft.com/office/officeart/2005/8/layout/orgChart1"/>
    <dgm:cxn modelId="{4120EC38-56B3-0C42-A7A4-64A1A95F7EA1}" type="presParOf" srcId="{EC6D0947-6901-C34D-867C-BFA7246D3F57}" destId="{B430303B-8EF6-334A-B18D-1FDD21D7FC9A}" srcOrd="1" destOrd="0" presId="urn:microsoft.com/office/officeart/2005/8/layout/orgChart1"/>
    <dgm:cxn modelId="{AD762C60-0E47-E24E-9CBF-627B78B1ED6D}" type="presParOf" srcId="{1D1E6621-16F1-A247-95BD-D6814F952FC8}" destId="{020F2D29-0185-E74B-99A1-CF83BFDA4BD9}" srcOrd="1" destOrd="0" presId="urn:microsoft.com/office/officeart/2005/8/layout/orgChart1"/>
    <dgm:cxn modelId="{88DF5056-41EB-EF4F-A7E6-03CC5352819A}" type="presParOf" srcId="{1D1E6621-16F1-A247-95BD-D6814F952FC8}" destId="{A1A191E1-E430-E34F-A8F0-29396FDE2A82}" srcOrd="2" destOrd="0" presId="urn:microsoft.com/office/officeart/2005/8/layout/orgChart1"/>
    <dgm:cxn modelId="{3F805354-CBBB-294E-B605-08BE13CD5A68}" type="presParOf" srcId="{F01B05C8-54BA-DE4A-8F06-8283C7CB3394}" destId="{664F2DBE-5047-8B41-9CF1-BDE3D58B2EB0}" srcOrd="2" destOrd="0" presId="urn:microsoft.com/office/officeart/2005/8/layout/orgChart1"/>
    <dgm:cxn modelId="{5C55D2D1-521F-334E-B4AB-5185C6AA8387}" type="presParOf" srcId="{96483EAC-46ED-E043-94F9-25CE37B5796F}" destId="{D5F7D2CF-7AF1-D94A-930F-E3627BC343F7}" srcOrd="2" destOrd="0" presId="urn:microsoft.com/office/officeart/2005/8/layout/orgChart1"/>
    <dgm:cxn modelId="{25AF6472-D550-5B47-830E-23ED350D030A}" type="presParOf" srcId="{843982A2-6E81-8847-BF7E-5E6721FB602E}" destId="{048DAFBF-A93B-4D49-99A4-558180B337E6}" srcOrd="2" destOrd="0" presId="urn:microsoft.com/office/officeart/2005/8/layout/orgChart1"/>
    <dgm:cxn modelId="{69BAF135-66E0-8D40-AD6F-D4578E1C3CAC}" type="presParOf" srcId="{A33DB894-DCD0-EC45-BCF0-47B0400F67C1}" destId="{F25D9160-8C05-E84E-ACFC-46DD797D6303}" srcOrd="2" destOrd="0" presId="urn:microsoft.com/office/officeart/2005/8/layout/orgChart1"/>
    <dgm:cxn modelId="{6C38F457-FAC7-194F-8553-CF179C20283F}" type="presParOf" srcId="{A33DB894-DCD0-EC45-BCF0-47B0400F67C1}" destId="{463BE270-2983-CD44-A069-DEA113AC1B23}" srcOrd="3" destOrd="0" presId="urn:microsoft.com/office/officeart/2005/8/layout/orgChart1"/>
    <dgm:cxn modelId="{CF22EBF0-3637-C34F-B742-FD20A8C74414}" type="presParOf" srcId="{463BE270-2983-CD44-A069-DEA113AC1B23}" destId="{902B3F64-493A-B244-8D2C-D9884D7ECACC}" srcOrd="0" destOrd="0" presId="urn:microsoft.com/office/officeart/2005/8/layout/orgChart1"/>
    <dgm:cxn modelId="{34FBC3FE-3973-7747-9D65-7CD072162AEF}" type="presParOf" srcId="{902B3F64-493A-B244-8D2C-D9884D7ECACC}" destId="{C15E4FD8-9E52-AD46-A6BD-199D5517A66C}" srcOrd="0" destOrd="0" presId="urn:microsoft.com/office/officeart/2005/8/layout/orgChart1"/>
    <dgm:cxn modelId="{8334159D-B11D-A44A-8CAF-FE887E40A5D1}" type="presParOf" srcId="{902B3F64-493A-B244-8D2C-D9884D7ECACC}" destId="{EA0DD7DE-F1EB-474E-B683-032473E71451}" srcOrd="1" destOrd="0" presId="urn:microsoft.com/office/officeart/2005/8/layout/orgChart1"/>
    <dgm:cxn modelId="{647C4239-EB44-D743-BC77-D7681C9F9523}" type="presParOf" srcId="{463BE270-2983-CD44-A069-DEA113AC1B23}" destId="{04534E91-60C5-6F40-91C9-FB131E994E36}" srcOrd="1" destOrd="0" presId="urn:microsoft.com/office/officeart/2005/8/layout/orgChart1"/>
    <dgm:cxn modelId="{6F77A5A4-E561-454B-9ABE-F2192BDEC244}" type="presParOf" srcId="{04534E91-60C5-6F40-91C9-FB131E994E36}" destId="{CB764494-72BA-6647-AAE3-499F9010F660}" srcOrd="0" destOrd="0" presId="urn:microsoft.com/office/officeart/2005/8/layout/orgChart1"/>
    <dgm:cxn modelId="{E068EE52-1969-4E4E-A457-A3AA443B6733}" type="presParOf" srcId="{04534E91-60C5-6F40-91C9-FB131E994E36}" destId="{E6E473C6-BB5E-EC46-B153-61138FD20684}" srcOrd="1" destOrd="0" presId="urn:microsoft.com/office/officeart/2005/8/layout/orgChart1"/>
    <dgm:cxn modelId="{7C2A049A-7676-8F4D-844C-EAB339C8D42B}" type="presParOf" srcId="{E6E473C6-BB5E-EC46-B153-61138FD20684}" destId="{8098054E-79A3-8E4B-AA6E-34D319FCE13E}" srcOrd="0" destOrd="0" presId="urn:microsoft.com/office/officeart/2005/8/layout/orgChart1"/>
    <dgm:cxn modelId="{C78611E0-B500-E44D-80D5-A3AD8459A551}" type="presParOf" srcId="{8098054E-79A3-8E4B-AA6E-34D319FCE13E}" destId="{B89679D6-4560-3249-A45F-8CE749DE46BC}" srcOrd="0" destOrd="0" presId="urn:microsoft.com/office/officeart/2005/8/layout/orgChart1"/>
    <dgm:cxn modelId="{CA504475-C0B5-F841-80BF-F698C2B15402}" type="presParOf" srcId="{8098054E-79A3-8E4B-AA6E-34D319FCE13E}" destId="{9DCF7291-D83B-B24A-91BF-FF73B82EBE09}" srcOrd="1" destOrd="0" presId="urn:microsoft.com/office/officeart/2005/8/layout/orgChart1"/>
    <dgm:cxn modelId="{29CCDAF8-E9B1-4F41-B6CA-276FA27D3C8F}" type="presParOf" srcId="{E6E473C6-BB5E-EC46-B153-61138FD20684}" destId="{25AE26F9-4254-374F-BF83-39D54235DE8B}" srcOrd="1" destOrd="0" presId="urn:microsoft.com/office/officeart/2005/8/layout/orgChart1"/>
    <dgm:cxn modelId="{3DA22DF6-5551-A644-BFC4-FF92FDB3313D}" type="presParOf" srcId="{25AE26F9-4254-374F-BF83-39D54235DE8B}" destId="{659842C4-E655-4043-872A-2CA77BD221E0}" srcOrd="0" destOrd="0" presId="urn:microsoft.com/office/officeart/2005/8/layout/orgChart1"/>
    <dgm:cxn modelId="{F85685F1-42CF-4D4B-8DEC-F0BE79563437}" type="presParOf" srcId="{25AE26F9-4254-374F-BF83-39D54235DE8B}" destId="{A4E054AB-5515-054B-BAA6-191CFB8CAFC0}" srcOrd="1" destOrd="0" presId="urn:microsoft.com/office/officeart/2005/8/layout/orgChart1"/>
    <dgm:cxn modelId="{8392EC1B-EF50-0B4D-BD12-A4B7C4711B81}" type="presParOf" srcId="{A4E054AB-5515-054B-BAA6-191CFB8CAFC0}" destId="{4E60B994-118D-7E4D-B328-1735A0152B7B}" srcOrd="0" destOrd="0" presId="urn:microsoft.com/office/officeart/2005/8/layout/orgChart1"/>
    <dgm:cxn modelId="{0795C37B-66CF-D74D-A2D4-106E11C54F46}" type="presParOf" srcId="{4E60B994-118D-7E4D-B328-1735A0152B7B}" destId="{B17CA7F6-58EF-CB47-AECF-5AF29C310B1A}" srcOrd="0" destOrd="0" presId="urn:microsoft.com/office/officeart/2005/8/layout/orgChart1"/>
    <dgm:cxn modelId="{C79458E4-9052-944E-A1D8-EF3DA8C481B4}" type="presParOf" srcId="{4E60B994-118D-7E4D-B328-1735A0152B7B}" destId="{F4911572-4EAC-0543-B473-13D4FAF75577}" srcOrd="1" destOrd="0" presId="urn:microsoft.com/office/officeart/2005/8/layout/orgChart1"/>
    <dgm:cxn modelId="{A2E694F1-201D-EE4D-B1EA-C703E5A23B6E}" type="presParOf" srcId="{A4E054AB-5515-054B-BAA6-191CFB8CAFC0}" destId="{86DD30CC-2863-F44D-895B-57F34EBA861F}" srcOrd="1" destOrd="0" presId="urn:microsoft.com/office/officeart/2005/8/layout/orgChart1"/>
    <dgm:cxn modelId="{662D78AE-36B9-F541-A550-1A01D8C99C6B}" type="presParOf" srcId="{A4E054AB-5515-054B-BAA6-191CFB8CAFC0}" destId="{C652F720-C2A7-CD43-8D14-6F02918A052A}" srcOrd="2" destOrd="0" presId="urn:microsoft.com/office/officeart/2005/8/layout/orgChart1"/>
    <dgm:cxn modelId="{4FD1C1E8-90D7-3747-A71D-BE6BE18859F3}" type="presParOf" srcId="{E6E473C6-BB5E-EC46-B153-61138FD20684}" destId="{FB4798C2-98D5-D241-B47F-8E85461AC1D4}" srcOrd="2" destOrd="0" presId="urn:microsoft.com/office/officeart/2005/8/layout/orgChart1"/>
    <dgm:cxn modelId="{318EE6B3-BA8C-2843-A9F8-F5F2EF905F66}" type="presParOf" srcId="{04534E91-60C5-6F40-91C9-FB131E994E36}" destId="{A3EAE114-FB87-E94D-8C93-F38A94769682}" srcOrd="2" destOrd="0" presId="urn:microsoft.com/office/officeart/2005/8/layout/orgChart1"/>
    <dgm:cxn modelId="{13720713-6E6F-734A-9B5F-3815932904CE}" type="presParOf" srcId="{04534E91-60C5-6F40-91C9-FB131E994E36}" destId="{5D5FF546-6B8F-EC46-9DE0-124A5F9CF1BC}" srcOrd="3" destOrd="0" presId="urn:microsoft.com/office/officeart/2005/8/layout/orgChart1"/>
    <dgm:cxn modelId="{B8605C58-C8F6-7743-A3F1-E65B6CFF2E99}" type="presParOf" srcId="{5D5FF546-6B8F-EC46-9DE0-124A5F9CF1BC}" destId="{8532AA8A-DB67-3041-BE36-06DC30949B30}" srcOrd="0" destOrd="0" presId="urn:microsoft.com/office/officeart/2005/8/layout/orgChart1"/>
    <dgm:cxn modelId="{F4FC5838-A245-9449-8F02-2F515078F830}" type="presParOf" srcId="{8532AA8A-DB67-3041-BE36-06DC30949B30}" destId="{87301254-C09E-3749-879C-E008C7CC91B8}" srcOrd="0" destOrd="0" presId="urn:microsoft.com/office/officeart/2005/8/layout/orgChart1"/>
    <dgm:cxn modelId="{C3862FED-C3E8-4340-9BD1-E0294D9C496C}" type="presParOf" srcId="{8532AA8A-DB67-3041-BE36-06DC30949B30}" destId="{9CBE09B3-8754-E342-A7EF-F03E8791AC20}" srcOrd="1" destOrd="0" presId="urn:microsoft.com/office/officeart/2005/8/layout/orgChart1"/>
    <dgm:cxn modelId="{7EC13199-2E2F-FF44-84EA-09EE96DFB999}" type="presParOf" srcId="{5D5FF546-6B8F-EC46-9DE0-124A5F9CF1BC}" destId="{7C98FF4D-13ED-3244-9E9E-228AAFCC82EB}" srcOrd="1" destOrd="0" presId="urn:microsoft.com/office/officeart/2005/8/layout/orgChart1"/>
    <dgm:cxn modelId="{BCBD7937-9E80-4C41-9699-E242D135D469}" type="presParOf" srcId="{7C98FF4D-13ED-3244-9E9E-228AAFCC82EB}" destId="{B25E0BFF-9768-6B4F-9CB6-6AC78F69DDFB}" srcOrd="0" destOrd="0" presId="urn:microsoft.com/office/officeart/2005/8/layout/orgChart1"/>
    <dgm:cxn modelId="{40873944-912B-2A45-B3B9-BF42D2B2B3D5}" type="presParOf" srcId="{7C98FF4D-13ED-3244-9E9E-228AAFCC82EB}" destId="{ABFC9AEB-3446-DF43-9725-1F95DF96B3E1}" srcOrd="1" destOrd="0" presId="urn:microsoft.com/office/officeart/2005/8/layout/orgChart1"/>
    <dgm:cxn modelId="{B8E96B30-1F1E-914A-B379-9C62ADB3F15E}" type="presParOf" srcId="{ABFC9AEB-3446-DF43-9725-1F95DF96B3E1}" destId="{D9F0D91D-28DE-1F42-94F1-DE6E6A9BD6C1}" srcOrd="0" destOrd="0" presId="urn:microsoft.com/office/officeart/2005/8/layout/orgChart1"/>
    <dgm:cxn modelId="{0E4CB70E-F124-734E-B398-14AB72B20574}" type="presParOf" srcId="{D9F0D91D-28DE-1F42-94F1-DE6E6A9BD6C1}" destId="{F069035F-4435-7B4C-9160-2F0318463A7A}" srcOrd="0" destOrd="0" presId="urn:microsoft.com/office/officeart/2005/8/layout/orgChart1"/>
    <dgm:cxn modelId="{2ABCE1E6-63B3-7744-84CE-28753C0F38AD}" type="presParOf" srcId="{D9F0D91D-28DE-1F42-94F1-DE6E6A9BD6C1}" destId="{32828C54-DBA1-FC41-A05E-4E6120EBCA8F}" srcOrd="1" destOrd="0" presId="urn:microsoft.com/office/officeart/2005/8/layout/orgChart1"/>
    <dgm:cxn modelId="{5439CF80-C8AD-8241-8849-53000CDE1DA8}" type="presParOf" srcId="{ABFC9AEB-3446-DF43-9725-1F95DF96B3E1}" destId="{0B120522-82C2-5B45-BBE9-A220866C57CC}" srcOrd="1" destOrd="0" presId="urn:microsoft.com/office/officeart/2005/8/layout/orgChart1"/>
    <dgm:cxn modelId="{37A84767-C733-BE42-B499-95A9D488FF8D}" type="presParOf" srcId="{ABFC9AEB-3446-DF43-9725-1F95DF96B3E1}" destId="{4FEA46A6-A509-2646-905E-30D7DF689CF6}" srcOrd="2" destOrd="0" presId="urn:microsoft.com/office/officeart/2005/8/layout/orgChart1"/>
    <dgm:cxn modelId="{73F6418E-988D-B54B-9B6D-EEADE5F12E02}" type="presParOf" srcId="{7C98FF4D-13ED-3244-9E9E-228AAFCC82EB}" destId="{11044A8A-9469-724D-91D2-5E6E4F7349C6}" srcOrd="2" destOrd="0" presId="urn:microsoft.com/office/officeart/2005/8/layout/orgChart1"/>
    <dgm:cxn modelId="{C02ADD67-2B4F-B54B-8C83-2C473E544866}" type="presParOf" srcId="{7C98FF4D-13ED-3244-9E9E-228AAFCC82EB}" destId="{8CF6AA6A-DE51-4F46-B8CD-978DFFA804B2}" srcOrd="3" destOrd="0" presId="urn:microsoft.com/office/officeart/2005/8/layout/orgChart1"/>
    <dgm:cxn modelId="{C8D8B8F0-B46F-6C49-9829-3BE3BF3FCCD2}" type="presParOf" srcId="{8CF6AA6A-DE51-4F46-B8CD-978DFFA804B2}" destId="{9C8FC09C-1C21-D54F-A579-0EBC526C1DDC}" srcOrd="0" destOrd="0" presId="urn:microsoft.com/office/officeart/2005/8/layout/orgChart1"/>
    <dgm:cxn modelId="{9CFDFCBE-5B66-0745-AB8A-687DB3C49652}" type="presParOf" srcId="{9C8FC09C-1C21-D54F-A579-0EBC526C1DDC}" destId="{86093DDC-7E10-904A-A0D3-25A23B797301}" srcOrd="0" destOrd="0" presId="urn:microsoft.com/office/officeart/2005/8/layout/orgChart1"/>
    <dgm:cxn modelId="{ACFE253F-23FB-0E42-8C57-E27641E67760}" type="presParOf" srcId="{9C8FC09C-1C21-D54F-A579-0EBC526C1DDC}" destId="{FB9A9A2D-263E-3B42-92FA-D316DA143902}" srcOrd="1" destOrd="0" presId="urn:microsoft.com/office/officeart/2005/8/layout/orgChart1"/>
    <dgm:cxn modelId="{53AAA88A-BF35-9F44-AF0B-54C180003E1A}" type="presParOf" srcId="{8CF6AA6A-DE51-4F46-B8CD-978DFFA804B2}" destId="{A14F3FFC-23BB-8C40-A0CA-B70043502A80}" srcOrd="1" destOrd="0" presId="urn:microsoft.com/office/officeart/2005/8/layout/orgChart1"/>
    <dgm:cxn modelId="{A534286E-066A-6C4A-B8FD-FB6E0DDE2299}" type="presParOf" srcId="{8CF6AA6A-DE51-4F46-B8CD-978DFFA804B2}" destId="{0BBB2C03-B468-7847-9F77-68373DE20A39}" srcOrd="2" destOrd="0" presId="urn:microsoft.com/office/officeart/2005/8/layout/orgChart1"/>
    <dgm:cxn modelId="{D3DBD132-B6BC-834B-921B-FDD38F92D8D7}" type="presParOf" srcId="{5D5FF546-6B8F-EC46-9DE0-124A5F9CF1BC}" destId="{240F0A27-EF5F-F941-A210-FFF18552FDDE}" srcOrd="2" destOrd="0" presId="urn:microsoft.com/office/officeart/2005/8/layout/orgChart1"/>
    <dgm:cxn modelId="{27E72581-5F84-674D-AD9E-0BE55C558869}" type="presParOf" srcId="{463BE270-2983-CD44-A069-DEA113AC1B23}" destId="{12BF25C9-7B83-2A4C-B5C6-0127B1226D6A}" srcOrd="2" destOrd="0" presId="urn:microsoft.com/office/officeart/2005/8/layout/orgChart1"/>
    <dgm:cxn modelId="{C3757561-B571-8A49-90F4-D9D05B24320A}" type="presParOf" srcId="{A33DB894-DCD0-EC45-BCF0-47B0400F67C1}" destId="{C5CD5DCB-B3C8-B642-BB56-C7DD366DB66C}" srcOrd="4" destOrd="0" presId="urn:microsoft.com/office/officeart/2005/8/layout/orgChart1"/>
    <dgm:cxn modelId="{8C3C9488-AE20-164F-994B-9BBA68433043}" type="presParOf" srcId="{A33DB894-DCD0-EC45-BCF0-47B0400F67C1}" destId="{9A8A81F0-D5E0-7B4C-B6D2-D56E26273F61}" srcOrd="5" destOrd="0" presId="urn:microsoft.com/office/officeart/2005/8/layout/orgChart1"/>
    <dgm:cxn modelId="{488D1FFE-E1FF-484D-BCF1-BB42CC6BE3EC}" type="presParOf" srcId="{9A8A81F0-D5E0-7B4C-B6D2-D56E26273F61}" destId="{552B8C9C-B118-1348-A4CA-FB8E1538C531}" srcOrd="0" destOrd="0" presId="urn:microsoft.com/office/officeart/2005/8/layout/orgChart1"/>
    <dgm:cxn modelId="{3CE2CA93-C4FA-124E-AF37-DEDC8DCD0A09}" type="presParOf" srcId="{552B8C9C-B118-1348-A4CA-FB8E1538C531}" destId="{6246BBAB-DD7D-9446-8C93-30EB3F8A4734}" srcOrd="0" destOrd="0" presId="urn:microsoft.com/office/officeart/2005/8/layout/orgChart1"/>
    <dgm:cxn modelId="{3CE3DB6A-805C-504A-BC5C-68A107444F77}" type="presParOf" srcId="{552B8C9C-B118-1348-A4CA-FB8E1538C531}" destId="{8DD3501F-90AD-7B48-9F9B-5A4DEF78885A}" srcOrd="1" destOrd="0" presId="urn:microsoft.com/office/officeart/2005/8/layout/orgChart1"/>
    <dgm:cxn modelId="{4D27371D-9741-DD44-B3C6-6C2D2804AB44}" type="presParOf" srcId="{9A8A81F0-D5E0-7B4C-B6D2-D56E26273F61}" destId="{941AE21B-1069-444A-A164-9A11E5B48B43}" srcOrd="1" destOrd="0" presId="urn:microsoft.com/office/officeart/2005/8/layout/orgChart1"/>
    <dgm:cxn modelId="{B48D5F78-7806-5C4A-A4FD-CD715F4B9DF8}" type="presParOf" srcId="{941AE21B-1069-444A-A164-9A11E5B48B43}" destId="{82B39767-0DBF-1543-BF39-7CDED073C482}" srcOrd="0" destOrd="0" presId="urn:microsoft.com/office/officeart/2005/8/layout/orgChart1"/>
    <dgm:cxn modelId="{64B807C2-A87B-3342-9783-5F12E4059525}" type="presParOf" srcId="{941AE21B-1069-444A-A164-9A11E5B48B43}" destId="{27B06C9F-6F62-634D-ADED-BF96526A1A72}" srcOrd="1" destOrd="0" presId="urn:microsoft.com/office/officeart/2005/8/layout/orgChart1"/>
    <dgm:cxn modelId="{07B83EA4-62BA-2147-917F-F2A4EDE81B3C}" type="presParOf" srcId="{27B06C9F-6F62-634D-ADED-BF96526A1A72}" destId="{90606314-C0D7-7E40-820B-7F21DDEAC7D2}" srcOrd="0" destOrd="0" presId="urn:microsoft.com/office/officeart/2005/8/layout/orgChart1"/>
    <dgm:cxn modelId="{1C2C5971-9DC5-544E-9F04-2064C56FE1F0}" type="presParOf" srcId="{90606314-C0D7-7E40-820B-7F21DDEAC7D2}" destId="{8FDFD6DB-3493-C44B-B811-87EB5A9C689B}" srcOrd="0" destOrd="0" presId="urn:microsoft.com/office/officeart/2005/8/layout/orgChart1"/>
    <dgm:cxn modelId="{6A2218D3-78AC-A541-8984-CFC1FBB93CFB}" type="presParOf" srcId="{90606314-C0D7-7E40-820B-7F21DDEAC7D2}" destId="{B645D88E-F18C-4D42-95E7-6C98927560C4}" srcOrd="1" destOrd="0" presId="urn:microsoft.com/office/officeart/2005/8/layout/orgChart1"/>
    <dgm:cxn modelId="{E199DAB4-E322-E94F-8102-09525FCEDB17}" type="presParOf" srcId="{27B06C9F-6F62-634D-ADED-BF96526A1A72}" destId="{EB58BEB9-8B1A-AB40-B4B3-0AEFDC62BD86}" srcOrd="1" destOrd="0" presId="urn:microsoft.com/office/officeart/2005/8/layout/orgChart1"/>
    <dgm:cxn modelId="{F5BEB255-6F14-C945-BA7F-620665313235}" type="presParOf" srcId="{27B06C9F-6F62-634D-ADED-BF96526A1A72}" destId="{FFE54148-24D7-6943-8172-65B9D1BE48A9}" srcOrd="2" destOrd="0" presId="urn:microsoft.com/office/officeart/2005/8/layout/orgChart1"/>
    <dgm:cxn modelId="{35CD80F7-B1FB-5448-9F2E-55C0D91DD85A}" type="presParOf" srcId="{941AE21B-1069-444A-A164-9A11E5B48B43}" destId="{88AF9AC5-5F0C-B94B-8B27-0CD12DEB0AF2}" srcOrd="2" destOrd="0" presId="urn:microsoft.com/office/officeart/2005/8/layout/orgChart1"/>
    <dgm:cxn modelId="{5A8818DC-F5FF-8D43-AC8E-398EE3FC11B6}" type="presParOf" srcId="{941AE21B-1069-444A-A164-9A11E5B48B43}" destId="{F4A80586-DBE9-6C48-9D76-7BA1A97D171A}" srcOrd="3" destOrd="0" presId="urn:microsoft.com/office/officeart/2005/8/layout/orgChart1"/>
    <dgm:cxn modelId="{BB88C9FC-CC61-2F4D-871D-FB758A1291B8}" type="presParOf" srcId="{F4A80586-DBE9-6C48-9D76-7BA1A97D171A}" destId="{59C241AA-843E-C244-9F0F-6AB055BCFDEC}" srcOrd="0" destOrd="0" presId="urn:microsoft.com/office/officeart/2005/8/layout/orgChart1"/>
    <dgm:cxn modelId="{960BBD32-5982-884F-B607-CB5A2523AF7A}" type="presParOf" srcId="{59C241AA-843E-C244-9F0F-6AB055BCFDEC}" destId="{F4E3A775-288E-D548-A9BF-D6E8666E9CCA}" srcOrd="0" destOrd="0" presId="urn:microsoft.com/office/officeart/2005/8/layout/orgChart1"/>
    <dgm:cxn modelId="{657DC845-D9D8-1E45-A9B2-C9479B959066}" type="presParOf" srcId="{59C241AA-843E-C244-9F0F-6AB055BCFDEC}" destId="{FFCC7078-269E-AE4F-BE06-46FA255F28F8}" srcOrd="1" destOrd="0" presId="urn:microsoft.com/office/officeart/2005/8/layout/orgChart1"/>
    <dgm:cxn modelId="{F48E6425-E126-7B46-ABC9-B106A49F4D2B}" type="presParOf" srcId="{F4A80586-DBE9-6C48-9D76-7BA1A97D171A}" destId="{DF3FA4EA-72B0-E247-A2F5-A43F2327768E}" srcOrd="1" destOrd="0" presId="urn:microsoft.com/office/officeart/2005/8/layout/orgChart1"/>
    <dgm:cxn modelId="{A7946D7E-8599-AF46-AB47-58E03C383A7C}" type="presParOf" srcId="{F4A80586-DBE9-6C48-9D76-7BA1A97D171A}" destId="{4A656BC3-C6C8-3C4F-A5D6-7130408EBD40}" srcOrd="2" destOrd="0" presId="urn:microsoft.com/office/officeart/2005/8/layout/orgChart1"/>
    <dgm:cxn modelId="{E2EA844B-79E5-D147-817F-DA284372E0B0}" type="presParOf" srcId="{9A8A81F0-D5E0-7B4C-B6D2-D56E26273F61}" destId="{F3C335B4-00C4-6848-9D9E-551580AF7D38}" srcOrd="2" destOrd="0" presId="urn:microsoft.com/office/officeart/2005/8/layout/orgChart1"/>
    <dgm:cxn modelId="{5694943E-4AA2-EB45-B51F-FF3F0FF046BF}" type="presParOf" srcId="{A33DB894-DCD0-EC45-BCF0-47B0400F67C1}" destId="{8DE8E6EE-6C26-3A40-A0FE-F3D46A7CCD76}" srcOrd="6" destOrd="0" presId="urn:microsoft.com/office/officeart/2005/8/layout/orgChart1"/>
    <dgm:cxn modelId="{AED3B0E0-7079-0F48-9CDF-5E026AEE09B3}" type="presParOf" srcId="{A33DB894-DCD0-EC45-BCF0-47B0400F67C1}" destId="{C01E84AC-EB05-0242-B3AF-AF5B42ABD4A1}" srcOrd="7" destOrd="0" presId="urn:microsoft.com/office/officeart/2005/8/layout/orgChart1"/>
    <dgm:cxn modelId="{7DA5113E-CB52-1743-93DD-083DE163387B}" type="presParOf" srcId="{C01E84AC-EB05-0242-B3AF-AF5B42ABD4A1}" destId="{C071609E-1619-1B42-A453-02240871F5D6}" srcOrd="0" destOrd="0" presId="urn:microsoft.com/office/officeart/2005/8/layout/orgChart1"/>
    <dgm:cxn modelId="{B23B9E1B-9493-5B45-9EFD-1A7067B999DD}" type="presParOf" srcId="{C071609E-1619-1B42-A453-02240871F5D6}" destId="{7D9F731E-4DBD-9B42-838F-4591008C8E59}" srcOrd="0" destOrd="0" presId="urn:microsoft.com/office/officeart/2005/8/layout/orgChart1"/>
    <dgm:cxn modelId="{951906CA-2599-484C-967F-198CE2D66FDB}" type="presParOf" srcId="{C071609E-1619-1B42-A453-02240871F5D6}" destId="{F755DCE7-B6D1-6A47-A9AC-F093977B1FA4}" srcOrd="1" destOrd="0" presId="urn:microsoft.com/office/officeart/2005/8/layout/orgChart1"/>
    <dgm:cxn modelId="{517849CA-6330-354C-B3A7-47ADCCE87517}" type="presParOf" srcId="{C01E84AC-EB05-0242-B3AF-AF5B42ABD4A1}" destId="{A2A8165C-BCF9-E04E-8EE1-77F1E8EF43A9}" srcOrd="1" destOrd="0" presId="urn:microsoft.com/office/officeart/2005/8/layout/orgChart1"/>
    <dgm:cxn modelId="{2764C031-8472-EB47-8CEF-094FA59FBCDE}" type="presParOf" srcId="{A2A8165C-BCF9-E04E-8EE1-77F1E8EF43A9}" destId="{EEE7AA89-0241-C946-8B00-F4830EB621EF}" srcOrd="0" destOrd="0" presId="urn:microsoft.com/office/officeart/2005/8/layout/orgChart1"/>
    <dgm:cxn modelId="{C4C6D170-C8BD-3F4B-B379-E290AC09E662}" type="presParOf" srcId="{A2A8165C-BCF9-E04E-8EE1-77F1E8EF43A9}" destId="{D7AAC298-E70F-CD4A-AAEE-CA23D8A10382}" srcOrd="1" destOrd="0" presId="urn:microsoft.com/office/officeart/2005/8/layout/orgChart1"/>
    <dgm:cxn modelId="{57C21128-0BA4-5947-A3D1-6E43370940B6}" type="presParOf" srcId="{D7AAC298-E70F-CD4A-AAEE-CA23D8A10382}" destId="{4EE4D7E8-6779-AF41-B137-D39242226E4B}" srcOrd="0" destOrd="0" presId="urn:microsoft.com/office/officeart/2005/8/layout/orgChart1"/>
    <dgm:cxn modelId="{3F69ECDB-53C7-DD48-9032-EDE5D5704DE2}" type="presParOf" srcId="{4EE4D7E8-6779-AF41-B137-D39242226E4B}" destId="{CE0564C3-5C61-7140-B96F-A2291BAD8235}" srcOrd="0" destOrd="0" presId="urn:microsoft.com/office/officeart/2005/8/layout/orgChart1"/>
    <dgm:cxn modelId="{32DB29E8-FA7D-4D42-A863-5E2FD0B24727}" type="presParOf" srcId="{4EE4D7E8-6779-AF41-B137-D39242226E4B}" destId="{7581ECBE-35EA-6549-8019-C457B85ACBF1}" srcOrd="1" destOrd="0" presId="urn:microsoft.com/office/officeart/2005/8/layout/orgChart1"/>
    <dgm:cxn modelId="{D2EDC1AD-500E-8148-BBC8-703BF76BC472}" type="presParOf" srcId="{D7AAC298-E70F-CD4A-AAEE-CA23D8A10382}" destId="{49743EBC-3D89-A240-A124-0E2B793349CC}" srcOrd="1" destOrd="0" presId="urn:microsoft.com/office/officeart/2005/8/layout/orgChart1"/>
    <dgm:cxn modelId="{C90A6442-CA12-5047-A4F7-CAAB846C5E24}" type="presParOf" srcId="{D7AAC298-E70F-CD4A-AAEE-CA23D8A10382}" destId="{EEB94F46-D024-AE43-8C8A-1F2C8641DFE8}" srcOrd="2" destOrd="0" presId="urn:microsoft.com/office/officeart/2005/8/layout/orgChart1"/>
    <dgm:cxn modelId="{0BA65C1C-590E-6E48-A4CA-416B446A9AEC}" type="presParOf" srcId="{A2A8165C-BCF9-E04E-8EE1-77F1E8EF43A9}" destId="{E7ED40A1-F365-C343-A6E3-332D2326DF27}" srcOrd="2" destOrd="0" presId="urn:microsoft.com/office/officeart/2005/8/layout/orgChart1"/>
    <dgm:cxn modelId="{FFB669D1-60F5-F24A-A593-8DF2F0EE3088}" type="presParOf" srcId="{A2A8165C-BCF9-E04E-8EE1-77F1E8EF43A9}" destId="{868A49F7-373D-FD47-9A6D-F006618B1A15}" srcOrd="3" destOrd="0" presId="urn:microsoft.com/office/officeart/2005/8/layout/orgChart1"/>
    <dgm:cxn modelId="{56644CEB-35D9-9340-871E-5D5AEE419299}" type="presParOf" srcId="{868A49F7-373D-FD47-9A6D-F006618B1A15}" destId="{98E48DED-BF91-CB43-BD41-F5A6740D5545}" srcOrd="0" destOrd="0" presId="urn:microsoft.com/office/officeart/2005/8/layout/orgChart1"/>
    <dgm:cxn modelId="{19ABA97C-5A06-4342-8457-AB2A0F02E09D}" type="presParOf" srcId="{98E48DED-BF91-CB43-BD41-F5A6740D5545}" destId="{339F3E98-1D78-3541-B2CB-2AF6ACC0AD08}" srcOrd="0" destOrd="0" presId="urn:microsoft.com/office/officeart/2005/8/layout/orgChart1"/>
    <dgm:cxn modelId="{B9FC49BC-241B-0145-91C0-9FC80FEEE0A7}" type="presParOf" srcId="{98E48DED-BF91-CB43-BD41-F5A6740D5545}" destId="{ECBC16A7-B1F4-5849-A212-30E55DB00ED8}" srcOrd="1" destOrd="0" presId="urn:microsoft.com/office/officeart/2005/8/layout/orgChart1"/>
    <dgm:cxn modelId="{19AD830E-4205-394F-86CB-2A9C494DB76F}" type="presParOf" srcId="{868A49F7-373D-FD47-9A6D-F006618B1A15}" destId="{4AD0BE22-0FED-6C48-903E-5AA46634E857}" srcOrd="1" destOrd="0" presId="urn:microsoft.com/office/officeart/2005/8/layout/orgChart1"/>
    <dgm:cxn modelId="{5461A71B-33AB-CC4A-A628-2D268A262B68}" type="presParOf" srcId="{868A49F7-373D-FD47-9A6D-F006618B1A15}" destId="{E2CC9FB9-36C7-8044-ACF0-95C8B0C506D2}" srcOrd="2" destOrd="0" presId="urn:microsoft.com/office/officeart/2005/8/layout/orgChart1"/>
    <dgm:cxn modelId="{0AD8A376-5EBE-C943-80E6-C97C204DBF3F}" type="presParOf" srcId="{A2A8165C-BCF9-E04E-8EE1-77F1E8EF43A9}" destId="{D57C1EF4-8DDF-2B4B-9194-461BDEC7E341}" srcOrd="4" destOrd="0" presId="urn:microsoft.com/office/officeart/2005/8/layout/orgChart1"/>
    <dgm:cxn modelId="{ACBE6DD6-3A96-914B-A97B-F4285538AEBF}" type="presParOf" srcId="{A2A8165C-BCF9-E04E-8EE1-77F1E8EF43A9}" destId="{C1A4DFD2-D4D6-9A42-B47B-0D041777BDC1}" srcOrd="5" destOrd="0" presId="urn:microsoft.com/office/officeart/2005/8/layout/orgChart1"/>
    <dgm:cxn modelId="{1D503C82-1C5A-AE4A-9100-AB9A83095C06}" type="presParOf" srcId="{C1A4DFD2-D4D6-9A42-B47B-0D041777BDC1}" destId="{5D38B87B-4364-D24E-88C2-41FA225CD3CA}" srcOrd="0" destOrd="0" presId="urn:microsoft.com/office/officeart/2005/8/layout/orgChart1"/>
    <dgm:cxn modelId="{50184145-A7B8-A74B-A2AD-DB4B0C6C640F}" type="presParOf" srcId="{5D38B87B-4364-D24E-88C2-41FA225CD3CA}" destId="{754C7508-63F7-8247-A5CD-1640895D32D8}" srcOrd="0" destOrd="0" presId="urn:microsoft.com/office/officeart/2005/8/layout/orgChart1"/>
    <dgm:cxn modelId="{84F8D77A-7529-494B-9E44-74D0AAA29C75}" type="presParOf" srcId="{5D38B87B-4364-D24E-88C2-41FA225CD3CA}" destId="{7345D6D8-EECB-AE4C-BECC-46F861217082}" srcOrd="1" destOrd="0" presId="urn:microsoft.com/office/officeart/2005/8/layout/orgChart1"/>
    <dgm:cxn modelId="{4D193C67-C404-704A-B7D3-383743D343D9}" type="presParOf" srcId="{C1A4DFD2-D4D6-9A42-B47B-0D041777BDC1}" destId="{C98F0F4A-4036-F245-8394-CF12527EAA76}" srcOrd="1" destOrd="0" presId="urn:microsoft.com/office/officeart/2005/8/layout/orgChart1"/>
    <dgm:cxn modelId="{BC63DF7B-AA32-6548-BC4E-30D41ADE27F6}" type="presParOf" srcId="{C1A4DFD2-D4D6-9A42-B47B-0D041777BDC1}" destId="{1BCBEA6B-AAEB-C44A-BA39-23D65810DB43}" srcOrd="2" destOrd="0" presId="urn:microsoft.com/office/officeart/2005/8/layout/orgChart1"/>
    <dgm:cxn modelId="{0B9EB15F-5F15-5643-A5C0-87136FB20B27}" type="presParOf" srcId="{A2A8165C-BCF9-E04E-8EE1-77F1E8EF43A9}" destId="{1D4D7295-0BE4-1748-830D-9162A2725A91}" srcOrd="6" destOrd="0" presId="urn:microsoft.com/office/officeart/2005/8/layout/orgChart1"/>
    <dgm:cxn modelId="{6F4F550C-DAEE-2C40-B85D-5EB11252D105}" type="presParOf" srcId="{A2A8165C-BCF9-E04E-8EE1-77F1E8EF43A9}" destId="{7FFFAB2B-A13C-2346-994A-804165071CBE}" srcOrd="7" destOrd="0" presId="urn:microsoft.com/office/officeart/2005/8/layout/orgChart1"/>
    <dgm:cxn modelId="{A6A54EC2-92F1-6B4E-83AC-91A2836DA532}" type="presParOf" srcId="{7FFFAB2B-A13C-2346-994A-804165071CBE}" destId="{6CF9A49B-0D11-E64C-91D8-66C3CD062A51}" srcOrd="0" destOrd="0" presId="urn:microsoft.com/office/officeart/2005/8/layout/orgChart1"/>
    <dgm:cxn modelId="{91684025-A03A-8F42-98DD-7A6118BBE77F}" type="presParOf" srcId="{6CF9A49B-0D11-E64C-91D8-66C3CD062A51}" destId="{5227D7B5-FEB7-4E48-96F7-55CF592C7B58}" srcOrd="0" destOrd="0" presId="urn:microsoft.com/office/officeart/2005/8/layout/orgChart1"/>
    <dgm:cxn modelId="{A813BC4F-897A-0343-BCE6-78C364B5EEAB}" type="presParOf" srcId="{6CF9A49B-0D11-E64C-91D8-66C3CD062A51}" destId="{B1B4B641-7199-9B45-B9D1-7B76B49F3429}" srcOrd="1" destOrd="0" presId="urn:microsoft.com/office/officeart/2005/8/layout/orgChart1"/>
    <dgm:cxn modelId="{FA9D6D59-45AD-AC47-884B-214094BC2EC2}" type="presParOf" srcId="{7FFFAB2B-A13C-2346-994A-804165071CBE}" destId="{B4C3AFFF-C8C4-D642-988C-87FB0401504C}" srcOrd="1" destOrd="0" presId="urn:microsoft.com/office/officeart/2005/8/layout/orgChart1"/>
    <dgm:cxn modelId="{BD0F8B81-8FA8-0E42-9716-2B1728D45C90}" type="presParOf" srcId="{7FFFAB2B-A13C-2346-994A-804165071CBE}" destId="{2A3B413D-E399-F241-95C9-BED0D0E4E05E}" srcOrd="2" destOrd="0" presId="urn:microsoft.com/office/officeart/2005/8/layout/orgChart1"/>
    <dgm:cxn modelId="{990CE797-A34E-8040-8450-FFFD90ABFDCE}" type="presParOf" srcId="{A2A8165C-BCF9-E04E-8EE1-77F1E8EF43A9}" destId="{C1144D2E-AA27-9C46-8108-15126A120E48}" srcOrd="8" destOrd="0" presId="urn:microsoft.com/office/officeart/2005/8/layout/orgChart1"/>
    <dgm:cxn modelId="{5ACE2386-A5DC-2549-A107-8E6D5CD3E09A}" type="presParOf" srcId="{A2A8165C-BCF9-E04E-8EE1-77F1E8EF43A9}" destId="{FBCD55E8-8BF9-2647-A4DD-249A75EF6354}" srcOrd="9" destOrd="0" presId="urn:microsoft.com/office/officeart/2005/8/layout/orgChart1"/>
    <dgm:cxn modelId="{9BDD87F6-72B1-884A-9E44-987E1F5ADCD7}" type="presParOf" srcId="{FBCD55E8-8BF9-2647-A4DD-249A75EF6354}" destId="{7FE3E2ED-598D-0F40-9B87-9768915E4381}" srcOrd="0" destOrd="0" presId="urn:microsoft.com/office/officeart/2005/8/layout/orgChart1"/>
    <dgm:cxn modelId="{DB37E607-FD3E-8C47-B845-612FD39261A6}" type="presParOf" srcId="{7FE3E2ED-598D-0F40-9B87-9768915E4381}" destId="{92DC0BFA-7B36-4D44-88BA-940D58F084E8}" srcOrd="0" destOrd="0" presId="urn:microsoft.com/office/officeart/2005/8/layout/orgChart1"/>
    <dgm:cxn modelId="{FCDD2B9E-EDE8-714D-90D2-E7E02B159A4B}" type="presParOf" srcId="{7FE3E2ED-598D-0F40-9B87-9768915E4381}" destId="{D3A7F4EA-D6EE-F447-95B0-36ACDB1AD700}" srcOrd="1" destOrd="0" presId="urn:microsoft.com/office/officeart/2005/8/layout/orgChart1"/>
    <dgm:cxn modelId="{C00D61B8-A6BF-784C-8AE0-531DD5614667}" type="presParOf" srcId="{FBCD55E8-8BF9-2647-A4DD-249A75EF6354}" destId="{950CAEF5-F4EA-B445-9233-378A13338CC3}" srcOrd="1" destOrd="0" presId="urn:microsoft.com/office/officeart/2005/8/layout/orgChart1"/>
    <dgm:cxn modelId="{0405591A-82CE-A345-9F52-3248046434AB}" type="presParOf" srcId="{FBCD55E8-8BF9-2647-A4DD-249A75EF6354}" destId="{76D1E44D-0309-FC48-A152-00D304139215}" srcOrd="2" destOrd="0" presId="urn:microsoft.com/office/officeart/2005/8/layout/orgChart1"/>
    <dgm:cxn modelId="{A68C7292-49C5-E246-8D92-B92D194B41DD}" type="presParOf" srcId="{A2A8165C-BCF9-E04E-8EE1-77F1E8EF43A9}" destId="{291395B3-D529-8041-BF75-7ABB4647BB0F}" srcOrd="10" destOrd="0" presId="urn:microsoft.com/office/officeart/2005/8/layout/orgChart1"/>
    <dgm:cxn modelId="{8EE1A7F3-A917-764D-8505-0C858241543A}" type="presParOf" srcId="{A2A8165C-BCF9-E04E-8EE1-77F1E8EF43A9}" destId="{0A9B305F-4ECB-ED45-A439-6C349E8D23C9}" srcOrd="11" destOrd="0" presId="urn:microsoft.com/office/officeart/2005/8/layout/orgChart1"/>
    <dgm:cxn modelId="{6CD35A80-BA88-8640-A678-6FD71729848A}" type="presParOf" srcId="{0A9B305F-4ECB-ED45-A439-6C349E8D23C9}" destId="{07AEFC2D-1658-CD4B-9147-73918436EE07}" srcOrd="0" destOrd="0" presId="urn:microsoft.com/office/officeart/2005/8/layout/orgChart1"/>
    <dgm:cxn modelId="{69379CB5-690C-B14D-A332-DF4558F1CE48}" type="presParOf" srcId="{07AEFC2D-1658-CD4B-9147-73918436EE07}" destId="{BFF739DC-8C95-B745-B63B-5E4D16ADE7BF}" srcOrd="0" destOrd="0" presId="urn:microsoft.com/office/officeart/2005/8/layout/orgChart1"/>
    <dgm:cxn modelId="{A6377984-D681-2741-8117-18E9CB4FF2C5}" type="presParOf" srcId="{07AEFC2D-1658-CD4B-9147-73918436EE07}" destId="{9CDED9A8-D27D-B849-8D6B-57FEEF79670B}" srcOrd="1" destOrd="0" presId="urn:microsoft.com/office/officeart/2005/8/layout/orgChart1"/>
    <dgm:cxn modelId="{F3150BE6-846E-0D41-BED9-A8CC328E98DA}" type="presParOf" srcId="{0A9B305F-4ECB-ED45-A439-6C349E8D23C9}" destId="{7B9DFB1C-DAE1-9441-9982-678A32562C19}" srcOrd="1" destOrd="0" presId="urn:microsoft.com/office/officeart/2005/8/layout/orgChart1"/>
    <dgm:cxn modelId="{3B8860F3-D4A5-4049-AAC2-A956650A87E7}" type="presParOf" srcId="{0A9B305F-4ECB-ED45-A439-6C349E8D23C9}" destId="{EF512880-DD57-8944-8E5B-98D9E8CE7190}" srcOrd="2" destOrd="0" presId="urn:microsoft.com/office/officeart/2005/8/layout/orgChart1"/>
    <dgm:cxn modelId="{E23D5E1C-216C-F748-9E31-13136C531CE6}" type="presParOf" srcId="{C01E84AC-EB05-0242-B3AF-AF5B42ABD4A1}" destId="{D5D303FF-F327-FF4E-ABA2-1C8B168DBFF4}" srcOrd="2" destOrd="0" presId="urn:microsoft.com/office/officeart/2005/8/layout/orgChart1"/>
    <dgm:cxn modelId="{29D021B4-1991-D041-BA51-7852C438B1C2}" type="presParOf" srcId="{A33DB894-DCD0-EC45-BCF0-47B0400F67C1}" destId="{35E25049-4652-5C49-A5A6-787C4CCAD4EC}" srcOrd="8" destOrd="0" presId="urn:microsoft.com/office/officeart/2005/8/layout/orgChart1"/>
    <dgm:cxn modelId="{9FAAA051-E958-2F4B-9C81-8897DF91A62A}" type="presParOf" srcId="{A33DB894-DCD0-EC45-BCF0-47B0400F67C1}" destId="{69187C48-5ABD-C24F-98E2-29F5DBAD5565}" srcOrd="9" destOrd="0" presId="urn:microsoft.com/office/officeart/2005/8/layout/orgChart1"/>
    <dgm:cxn modelId="{AE724488-FA5A-9C48-950F-324F6199D260}" type="presParOf" srcId="{69187C48-5ABD-C24F-98E2-29F5DBAD5565}" destId="{EA3E8BB8-6B92-A948-8A53-49345254A0E8}" srcOrd="0" destOrd="0" presId="urn:microsoft.com/office/officeart/2005/8/layout/orgChart1"/>
    <dgm:cxn modelId="{C289C826-BD65-6E40-9BCA-2238C0994563}" type="presParOf" srcId="{EA3E8BB8-6B92-A948-8A53-49345254A0E8}" destId="{3900E68B-2493-2940-8AF4-B3658C35D976}" srcOrd="0" destOrd="0" presId="urn:microsoft.com/office/officeart/2005/8/layout/orgChart1"/>
    <dgm:cxn modelId="{A50FBE74-404B-8E4B-B66D-49BC2DB42BCB}" type="presParOf" srcId="{EA3E8BB8-6B92-A948-8A53-49345254A0E8}" destId="{0A0D57C9-86A5-2D4A-89B3-69A86173679C}" srcOrd="1" destOrd="0" presId="urn:microsoft.com/office/officeart/2005/8/layout/orgChart1"/>
    <dgm:cxn modelId="{F334638B-4BD7-7D46-B668-735A5EFA5A93}" type="presParOf" srcId="{69187C48-5ABD-C24F-98E2-29F5DBAD5565}" destId="{1860EFEE-2807-9847-8C9D-ABC24736F452}" srcOrd="1" destOrd="0" presId="urn:microsoft.com/office/officeart/2005/8/layout/orgChart1"/>
    <dgm:cxn modelId="{FC3B7665-FBDB-D946-AFA0-4970FDCD7E11}" type="presParOf" srcId="{1860EFEE-2807-9847-8C9D-ABC24736F452}" destId="{DAECD94B-E773-914B-8980-33E6308EA2C9}" srcOrd="0" destOrd="0" presId="urn:microsoft.com/office/officeart/2005/8/layout/orgChart1"/>
    <dgm:cxn modelId="{4F9DAAAF-03E9-724E-98EB-1E5B68467FE7}" type="presParOf" srcId="{1860EFEE-2807-9847-8C9D-ABC24736F452}" destId="{6E102020-CCEB-D541-9B89-D9E528E7AC08}" srcOrd="1" destOrd="0" presId="urn:microsoft.com/office/officeart/2005/8/layout/orgChart1"/>
    <dgm:cxn modelId="{0F8F8C76-A7CE-2E43-92EC-0A5B08F282A3}" type="presParOf" srcId="{6E102020-CCEB-D541-9B89-D9E528E7AC08}" destId="{1CEF2F04-7BD0-6A43-A514-2DBD6F98C1AE}" srcOrd="0" destOrd="0" presId="urn:microsoft.com/office/officeart/2005/8/layout/orgChart1"/>
    <dgm:cxn modelId="{37BC373E-A0E9-714D-B35D-220D445F3831}" type="presParOf" srcId="{1CEF2F04-7BD0-6A43-A514-2DBD6F98C1AE}" destId="{30B0C07A-1757-B844-B74C-41D1025DA65D}" srcOrd="0" destOrd="0" presId="urn:microsoft.com/office/officeart/2005/8/layout/orgChart1"/>
    <dgm:cxn modelId="{A25F3F1D-AC07-0A47-9894-81975B0C8CF7}" type="presParOf" srcId="{1CEF2F04-7BD0-6A43-A514-2DBD6F98C1AE}" destId="{8C3E2C21-5980-E741-8A62-A81E9AC5E2DE}" srcOrd="1" destOrd="0" presId="urn:microsoft.com/office/officeart/2005/8/layout/orgChart1"/>
    <dgm:cxn modelId="{AC40C91C-9DE3-8D45-B973-C88728567A99}" type="presParOf" srcId="{6E102020-CCEB-D541-9B89-D9E528E7AC08}" destId="{B0D118F5-B4F3-8746-B719-7FFABFD74EDA}" srcOrd="1" destOrd="0" presId="urn:microsoft.com/office/officeart/2005/8/layout/orgChart1"/>
    <dgm:cxn modelId="{1E10EF31-D1B9-EE4B-929C-54AC5065A457}" type="presParOf" srcId="{B0D118F5-B4F3-8746-B719-7FFABFD74EDA}" destId="{C1515889-6236-4D47-B11F-A6326D76D544}" srcOrd="0" destOrd="0" presId="urn:microsoft.com/office/officeart/2005/8/layout/orgChart1"/>
    <dgm:cxn modelId="{55EA72DB-D347-AD49-AD71-78DE5482515D}" type="presParOf" srcId="{B0D118F5-B4F3-8746-B719-7FFABFD74EDA}" destId="{442DE3EF-AFD9-114C-B23B-DFF73014741B}" srcOrd="1" destOrd="0" presId="urn:microsoft.com/office/officeart/2005/8/layout/orgChart1"/>
    <dgm:cxn modelId="{F0BA79CC-AEB4-5D46-9182-DC0D1FDB8241}" type="presParOf" srcId="{442DE3EF-AFD9-114C-B23B-DFF73014741B}" destId="{52C414BE-60FD-754E-8DD7-60DC79B66C80}" srcOrd="0" destOrd="0" presId="urn:microsoft.com/office/officeart/2005/8/layout/orgChart1"/>
    <dgm:cxn modelId="{A27D87F0-313B-D34C-A31E-E9CE4EABE879}" type="presParOf" srcId="{52C414BE-60FD-754E-8DD7-60DC79B66C80}" destId="{96C71299-13A2-604F-92AC-094BEA8B0D75}" srcOrd="0" destOrd="0" presId="urn:microsoft.com/office/officeart/2005/8/layout/orgChart1"/>
    <dgm:cxn modelId="{15DB1129-042C-914D-97F5-5D01D338A296}" type="presParOf" srcId="{52C414BE-60FD-754E-8DD7-60DC79B66C80}" destId="{F61B2B85-9892-C54B-A4A8-E11B903C916E}" srcOrd="1" destOrd="0" presId="urn:microsoft.com/office/officeart/2005/8/layout/orgChart1"/>
    <dgm:cxn modelId="{A19AE7F3-21B9-1B43-B3C9-2E04EC6F88E3}" type="presParOf" srcId="{442DE3EF-AFD9-114C-B23B-DFF73014741B}" destId="{37C59D01-AB67-7E4E-9891-AAF95C41CE66}" srcOrd="1" destOrd="0" presId="urn:microsoft.com/office/officeart/2005/8/layout/orgChart1"/>
    <dgm:cxn modelId="{206BC73C-70BD-2644-867B-423E5D2B1A54}" type="presParOf" srcId="{442DE3EF-AFD9-114C-B23B-DFF73014741B}" destId="{D67C9240-63E2-1B4B-B97A-2E57ECD38AFE}" srcOrd="2" destOrd="0" presId="urn:microsoft.com/office/officeart/2005/8/layout/orgChart1"/>
    <dgm:cxn modelId="{13C68CC9-3B0B-734A-BD86-EF3D3296E84C}" type="presParOf" srcId="{B0D118F5-B4F3-8746-B719-7FFABFD74EDA}" destId="{53FA3F4D-8258-AF43-932C-EE9154E5067A}" srcOrd="2" destOrd="0" presId="urn:microsoft.com/office/officeart/2005/8/layout/orgChart1"/>
    <dgm:cxn modelId="{530BA72F-7B73-0F4C-8923-90FFA5E5EA0F}" type="presParOf" srcId="{B0D118F5-B4F3-8746-B719-7FFABFD74EDA}" destId="{230646F1-0CA1-3B4A-86B8-5676780C51DE}" srcOrd="3" destOrd="0" presId="urn:microsoft.com/office/officeart/2005/8/layout/orgChart1"/>
    <dgm:cxn modelId="{D0722611-5BEB-904B-944C-6FEB3513638D}" type="presParOf" srcId="{230646F1-0CA1-3B4A-86B8-5676780C51DE}" destId="{B124FFBB-BC59-E14B-98B9-C954E85A6E6E}" srcOrd="0" destOrd="0" presId="urn:microsoft.com/office/officeart/2005/8/layout/orgChart1"/>
    <dgm:cxn modelId="{730D4DED-0BE5-7447-9352-54153223849C}" type="presParOf" srcId="{B124FFBB-BC59-E14B-98B9-C954E85A6E6E}" destId="{A0367B11-EA8B-1846-BB3A-4BCF1AF0D0BE}" srcOrd="0" destOrd="0" presId="urn:microsoft.com/office/officeart/2005/8/layout/orgChart1"/>
    <dgm:cxn modelId="{5B0DDCCE-BCDD-4C4A-8527-6142D7C6ABF9}" type="presParOf" srcId="{B124FFBB-BC59-E14B-98B9-C954E85A6E6E}" destId="{D6E1D744-461D-9D44-92F0-D4FC3C3143B8}" srcOrd="1" destOrd="0" presId="urn:microsoft.com/office/officeart/2005/8/layout/orgChart1"/>
    <dgm:cxn modelId="{2A1968CE-A30F-5842-9378-942A44385EF0}" type="presParOf" srcId="{230646F1-0CA1-3B4A-86B8-5676780C51DE}" destId="{120AA2F9-BD88-194F-921D-8A1AB9F20DBF}" srcOrd="1" destOrd="0" presId="urn:microsoft.com/office/officeart/2005/8/layout/orgChart1"/>
    <dgm:cxn modelId="{AE8504A7-7938-704E-B77B-6AE6417A2171}" type="presParOf" srcId="{230646F1-0CA1-3B4A-86B8-5676780C51DE}" destId="{D9DC8A61-4655-A541-82A6-487D16BA9C7F}" srcOrd="2" destOrd="0" presId="urn:microsoft.com/office/officeart/2005/8/layout/orgChart1"/>
    <dgm:cxn modelId="{A7E7C77E-C0AC-6340-971F-19C3717B7963}" type="presParOf" srcId="{B0D118F5-B4F3-8746-B719-7FFABFD74EDA}" destId="{0C2C92C1-83EF-AA4A-8D7E-32D9B8BB8423}" srcOrd="4" destOrd="0" presId="urn:microsoft.com/office/officeart/2005/8/layout/orgChart1"/>
    <dgm:cxn modelId="{4E25EB94-6500-AF4A-8A73-71E5AA61648E}" type="presParOf" srcId="{B0D118F5-B4F3-8746-B719-7FFABFD74EDA}" destId="{E65EC299-A736-0445-AD6E-5A7ACD95D9CD}" srcOrd="5" destOrd="0" presId="urn:microsoft.com/office/officeart/2005/8/layout/orgChart1"/>
    <dgm:cxn modelId="{17E7B5C1-7963-1A4E-A253-4722DE6C2DF0}" type="presParOf" srcId="{E65EC299-A736-0445-AD6E-5A7ACD95D9CD}" destId="{A8EE6ADA-3549-0A4E-820D-BE691A8EC3A8}" srcOrd="0" destOrd="0" presId="urn:microsoft.com/office/officeart/2005/8/layout/orgChart1"/>
    <dgm:cxn modelId="{D9C177E3-9634-8149-9E8F-1A9B5C50B1A5}" type="presParOf" srcId="{A8EE6ADA-3549-0A4E-820D-BE691A8EC3A8}" destId="{50EEFFBF-5957-704F-A23E-2C3B30D227DD}" srcOrd="0" destOrd="0" presId="urn:microsoft.com/office/officeart/2005/8/layout/orgChart1"/>
    <dgm:cxn modelId="{86DE1BBA-5336-214E-B512-CA727DD2E5D8}" type="presParOf" srcId="{A8EE6ADA-3549-0A4E-820D-BE691A8EC3A8}" destId="{C7E32DD5-1748-B042-ABDB-DE3372A4DCE8}" srcOrd="1" destOrd="0" presId="urn:microsoft.com/office/officeart/2005/8/layout/orgChart1"/>
    <dgm:cxn modelId="{71C25281-3463-4F42-A880-B118AB754035}" type="presParOf" srcId="{E65EC299-A736-0445-AD6E-5A7ACD95D9CD}" destId="{F5102437-B7D6-4A4D-9411-D2226BB0EC25}" srcOrd="1" destOrd="0" presId="urn:microsoft.com/office/officeart/2005/8/layout/orgChart1"/>
    <dgm:cxn modelId="{D2320E61-E8B3-CE43-A82E-F3D0DB561680}" type="presParOf" srcId="{E65EC299-A736-0445-AD6E-5A7ACD95D9CD}" destId="{86F36165-9EA6-4640-A059-5592A4C3E60E}" srcOrd="2" destOrd="0" presId="urn:microsoft.com/office/officeart/2005/8/layout/orgChart1"/>
    <dgm:cxn modelId="{5F1FBBB0-14BE-E948-8818-D3A9611F7F7E}" type="presParOf" srcId="{6E102020-CCEB-D541-9B89-D9E528E7AC08}" destId="{EC49D749-851D-2244-8A20-C658077E99BA}" srcOrd="2" destOrd="0" presId="urn:microsoft.com/office/officeart/2005/8/layout/orgChart1"/>
    <dgm:cxn modelId="{9AFE17FF-75F2-CB45-B682-4D78A93ACCF5}" type="presParOf" srcId="{1860EFEE-2807-9847-8C9D-ABC24736F452}" destId="{FF3DA6F2-91FF-3D46-A6F2-82D402C8076F}" srcOrd="2" destOrd="0" presId="urn:microsoft.com/office/officeart/2005/8/layout/orgChart1"/>
    <dgm:cxn modelId="{3695D27F-D6FA-A04D-9685-06CA3E88EE54}" type="presParOf" srcId="{1860EFEE-2807-9847-8C9D-ABC24736F452}" destId="{09DC7DB3-6C03-1F48-8C1B-0D1D071DA228}" srcOrd="3" destOrd="0" presId="urn:microsoft.com/office/officeart/2005/8/layout/orgChart1"/>
    <dgm:cxn modelId="{EC8BCA17-7032-4D4E-8B1F-8A42D198F07D}" type="presParOf" srcId="{09DC7DB3-6C03-1F48-8C1B-0D1D071DA228}" destId="{284D93BA-940A-AE4E-81D9-4A9B3255FF90}" srcOrd="0" destOrd="0" presId="urn:microsoft.com/office/officeart/2005/8/layout/orgChart1"/>
    <dgm:cxn modelId="{65625C80-E03A-6845-BBCC-E474C21DF23B}" type="presParOf" srcId="{284D93BA-940A-AE4E-81D9-4A9B3255FF90}" destId="{CB6389F3-4C60-8448-907B-3A5BCE199FEF}" srcOrd="0" destOrd="0" presId="urn:microsoft.com/office/officeart/2005/8/layout/orgChart1"/>
    <dgm:cxn modelId="{B36F1D2A-45FC-4D4B-B927-9CEF221829E4}" type="presParOf" srcId="{284D93BA-940A-AE4E-81D9-4A9B3255FF90}" destId="{1DBC9CC8-645E-354D-A858-4537E19D1B6C}" srcOrd="1" destOrd="0" presId="urn:microsoft.com/office/officeart/2005/8/layout/orgChart1"/>
    <dgm:cxn modelId="{757EB406-DDAD-244E-9B18-F36BE7D29702}" type="presParOf" srcId="{09DC7DB3-6C03-1F48-8C1B-0D1D071DA228}" destId="{308F8EB3-D678-F349-B6BB-5B9BFB31BB8B}" srcOrd="1" destOrd="0" presId="urn:microsoft.com/office/officeart/2005/8/layout/orgChart1"/>
    <dgm:cxn modelId="{9EE763D0-1403-D749-B1EC-95CFAB5334C1}" type="presParOf" srcId="{308F8EB3-D678-F349-B6BB-5B9BFB31BB8B}" destId="{24A04A7A-D800-FA4A-8911-5320A339ED2C}" srcOrd="0" destOrd="0" presId="urn:microsoft.com/office/officeart/2005/8/layout/orgChart1"/>
    <dgm:cxn modelId="{9207A67B-6807-7A4A-AC47-C6F12686496C}" type="presParOf" srcId="{308F8EB3-D678-F349-B6BB-5B9BFB31BB8B}" destId="{60CABC59-CCA8-BE4E-9E5E-79BFB24E4E23}" srcOrd="1" destOrd="0" presId="urn:microsoft.com/office/officeart/2005/8/layout/orgChart1"/>
    <dgm:cxn modelId="{8AB0E559-1E1E-0443-8B7D-CCA799B0351C}" type="presParOf" srcId="{60CABC59-CCA8-BE4E-9E5E-79BFB24E4E23}" destId="{7C0EE879-2F11-0642-AF33-AEAF7868558B}" srcOrd="0" destOrd="0" presId="urn:microsoft.com/office/officeart/2005/8/layout/orgChart1"/>
    <dgm:cxn modelId="{448B319F-0284-AC40-B833-60E3833AEFFB}" type="presParOf" srcId="{7C0EE879-2F11-0642-AF33-AEAF7868558B}" destId="{68CFC033-FB73-4A43-A621-AF1533DC65C2}" srcOrd="0" destOrd="0" presId="urn:microsoft.com/office/officeart/2005/8/layout/orgChart1"/>
    <dgm:cxn modelId="{BE02903D-5537-2B49-B95A-FFE58FA94EBC}" type="presParOf" srcId="{7C0EE879-2F11-0642-AF33-AEAF7868558B}" destId="{C85BB2DE-D3EC-E44B-B89F-1687EE561057}" srcOrd="1" destOrd="0" presId="urn:microsoft.com/office/officeart/2005/8/layout/orgChart1"/>
    <dgm:cxn modelId="{8985DB5D-ABB6-6E44-8B81-6B2035BC1B1A}" type="presParOf" srcId="{60CABC59-CCA8-BE4E-9E5E-79BFB24E4E23}" destId="{31618509-5BA0-FB4B-9050-DF4BBA1A9D8C}" srcOrd="1" destOrd="0" presId="urn:microsoft.com/office/officeart/2005/8/layout/orgChart1"/>
    <dgm:cxn modelId="{4782B5D3-E098-6941-B0DD-5C810873F218}" type="presParOf" srcId="{60CABC59-CCA8-BE4E-9E5E-79BFB24E4E23}" destId="{B57AF58F-C8E8-AF47-9E05-246BCCDB57CE}" srcOrd="2" destOrd="0" presId="urn:microsoft.com/office/officeart/2005/8/layout/orgChart1"/>
    <dgm:cxn modelId="{7D30FD64-F78F-C34A-AFC7-5629A118500C}" type="presParOf" srcId="{308F8EB3-D678-F349-B6BB-5B9BFB31BB8B}" destId="{206EEF35-5129-3344-8849-31CB684A4AA4}" srcOrd="2" destOrd="0" presId="urn:microsoft.com/office/officeart/2005/8/layout/orgChart1"/>
    <dgm:cxn modelId="{95E8BDE5-11C8-4542-A22A-B162D3BDD8C8}" type="presParOf" srcId="{308F8EB3-D678-F349-B6BB-5B9BFB31BB8B}" destId="{59983E5A-F56E-1941-ABDE-147CB00CEF96}" srcOrd="3" destOrd="0" presId="urn:microsoft.com/office/officeart/2005/8/layout/orgChart1"/>
    <dgm:cxn modelId="{BD61FBAC-6139-0B4C-95B3-0C9F1EDA0949}" type="presParOf" srcId="{59983E5A-F56E-1941-ABDE-147CB00CEF96}" destId="{1C22C860-2C56-C342-A5BB-373E601A1797}" srcOrd="0" destOrd="0" presId="urn:microsoft.com/office/officeart/2005/8/layout/orgChart1"/>
    <dgm:cxn modelId="{DF577B4F-25C9-D748-A2E3-E508355D966A}" type="presParOf" srcId="{1C22C860-2C56-C342-A5BB-373E601A1797}" destId="{890E7403-96A4-C74E-88CF-13904024F1C6}" srcOrd="0" destOrd="0" presId="urn:microsoft.com/office/officeart/2005/8/layout/orgChart1"/>
    <dgm:cxn modelId="{E6B9872C-65E9-4E48-AD36-755F1C9FAE13}" type="presParOf" srcId="{1C22C860-2C56-C342-A5BB-373E601A1797}" destId="{9A249209-7DB9-D34B-B302-D978050A1051}" srcOrd="1" destOrd="0" presId="urn:microsoft.com/office/officeart/2005/8/layout/orgChart1"/>
    <dgm:cxn modelId="{839E1CDE-F59D-B748-935F-A34C4A8D5289}" type="presParOf" srcId="{59983E5A-F56E-1941-ABDE-147CB00CEF96}" destId="{5F6C9845-C105-0B46-B369-358FAA772531}" srcOrd="1" destOrd="0" presId="urn:microsoft.com/office/officeart/2005/8/layout/orgChart1"/>
    <dgm:cxn modelId="{6F4EB805-1432-8843-803D-5C4875A111A5}" type="presParOf" srcId="{59983E5A-F56E-1941-ABDE-147CB00CEF96}" destId="{51534B9D-6288-D74F-B478-389F90755BBF}" srcOrd="2" destOrd="0" presId="urn:microsoft.com/office/officeart/2005/8/layout/orgChart1"/>
    <dgm:cxn modelId="{4D1DB904-3B0F-5D40-857C-569C89E2F88E}" type="presParOf" srcId="{308F8EB3-D678-F349-B6BB-5B9BFB31BB8B}" destId="{49D9BD1D-6725-0841-B299-7E01E0FC7F73}" srcOrd="4" destOrd="0" presId="urn:microsoft.com/office/officeart/2005/8/layout/orgChart1"/>
    <dgm:cxn modelId="{303E2947-8164-0F48-8B4B-FAA3A935E08E}" type="presParOf" srcId="{308F8EB3-D678-F349-B6BB-5B9BFB31BB8B}" destId="{2BCEADA6-F7CB-CA4C-B50B-F7C54D83FC4C}" srcOrd="5" destOrd="0" presId="urn:microsoft.com/office/officeart/2005/8/layout/orgChart1"/>
    <dgm:cxn modelId="{D2E29CC3-965E-334C-9FA0-650E080ACBED}" type="presParOf" srcId="{2BCEADA6-F7CB-CA4C-B50B-F7C54D83FC4C}" destId="{1CDA0AB7-763B-D741-B28D-6B3A4D1115C4}" srcOrd="0" destOrd="0" presId="urn:microsoft.com/office/officeart/2005/8/layout/orgChart1"/>
    <dgm:cxn modelId="{13F51E2D-F525-6F42-A2DA-92515BE7DA18}" type="presParOf" srcId="{1CDA0AB7-763B-D741-B28D-6B3A4D1115C4}" destId="{A8BDD80B-7C82-D14B-B5EB-1A3ECF9BCB33}" srcOrd="0" destOrd="0" presId="urn:microsoft.com/office/officeart/2005/8/layout/orgChart1"/>
    <dgm:cxn modelId="{7E21B865-3AEA-5744-8E30-2B4CB076D9FD}" type="presParOf" srcId="{1CDA0AB7-763B-D741-B28D-6B3A4D1115C4}" destId="{3406C3E0-EB8D-D540-B792-F42116670E55}" srcOrd="1" destOrd="0" presId="urn:microsoft.com/office/officeart/2005/8/layout/orgChart1"/>
    <dgm:cxn modelId="{C269841E-8EBB-8D4D-8DCC-A44AA196576A}" type="presParOf" srcId="{2BCEADA6-F7CB-CA4C-B50B-F7C54D83FC4C}" destId="{77957D9D-5D8B-724E-9678-558D0E7DA59D}" srcOrd="1" destOrd="0" presId="urn:microsoft.com/office/officeart/2005/8/layout/orgChart1"/>
    <dgm:cxn modelId="{132D86C7-8483-B748-9C18-D3AD5FFBBEB7}" type="presParOf" srcId="{2BCEADA6-F7CB-CA4C-B50B-F7C54D83FC4C}" destId="{C4668131-8A83-F343-91B5-6824F157C95F}" srcOrd="2" destOrd="0" presId="urn:microsoft.com/office/officeart/2005/8/layout/orgChart1"/>
    <dgm:cxn modelId="{FB899F99-378A-9141-8A5C-F2649EC6D715}" type="presParOf" srcId="{09DC7DB3-6C03-1F48-8C1B-0D1D071DA228}" destId="{23920D25-5530-8D47-9995-DA58AB7A994C}" srcOrd="2" destOrd="0" presId="urn:microsoft.com/office/officeart/2005/8/layout/orgChart1"/>
    <dgm:cxn modelId="{3B97869B-ABB2-9048-9CE5-A11044E4DD46}" type="presParOf" srcId="{1860EFEE-2807-9847-8C9D-ABC24736F452}" destId="{F5417864-E258-154D-BDEE-46BE7E688C71}" srcOrd="4" destOrd="0" presId="urn:microsoft.com/office/officeart/2005/8/layout/orgChart1"/>
    <dgm:cxn modelId="{F4E49BA0-F6DF-A940-BAAC-4D499707CD03}" type="presParOf" srcId="{1860EFEE-2807-9847-8C9D-ABC24736F452}" destId="{744C223E-E2AA-CE40-A1CC-2C7A4BE278B3}" srcOrd="5" destOrd="0" presId="urn:microsoft.com/office/officeart/2005/8/layout/orgChart1"/>
    <dgm:cxn modelId="{44210EFE-4EC2-A14B-98F2-8DCEB651E867}" type="presParOf" srcId="{744C223E-E2AA-CE40-A1CC-2C7A4BE278B3}" destId="{6DE76153-45A4-8049-AA20-C6DC94F188BB}" srcOrd="0" destOrd="0" presId="urn:microsoft.com/office/officeart/2005/8/layout/orgChart1"/>
    <dgm:cxn modelId="{49BD12C6-3592-AC46-B37A-4878A4E84E2D}" type="presParOf" srcId="{6DE76153-45A4-8049-AA20-C6DC94F188BB}" destId="{C4C27CEB-9D9A-2648-9149-27A2C7E5B0B7}" srcOrd="0" destOrd="0" presId="urn:microsoft.com/office/officeart/2005/8/layout/orgChart1"/>
    <dgm:cxn modelId="{BA1011C8-D876-504A-B018-6523F8DF78C8}" type="presParOf" srcId="{6DE76153-45A4-8049-AA20-C6DC94F188BB}" destId="{A9A9E2F8-E7B1-A145-9D64-62C13950B7A8}" srcOrd="1" destOrd="0" presId="urn:microsoft.com/office/officeart/2005/8/layout/orgChart1"/>
    <dgm:cxn modelId="{1D4419D9-1CB5-ED44-87C0-01F337B79AEC}" type="presParOf" srcId="{744C223E-E2AA-CE40-A1CC-2C7A4BE278B3}" destId="{D43F42F5-92F8-6E46-9C40-9D5AD0441DC3}" srcOrd="1" destOrd="0" presId="urn:microsoft.com/office/officeart/2005/8/layout/orgChart1"/>
    <dgm:cxn modelId="{3337DA5B-D796-EB4D-9901-8B62F0D6E7DC}" type="presParOf" srcId="{D43F42F5-92F8-6E46-9C40-9D5AD0441DC3}" destId="{C2FCB103-314B-884A-BEDE-CB65546903EC}" srcOrd="0" destOrd="0" presId="urn:microsoft.com/office/officeart/2005/8/layout/orgChart1"/>
    <dgm:cxn modelId="{0A095C54-5190-B841-9AE2-DC293C6E8F79}" type="presParOf" srcId="{D43F42F5-92F8-6E46-9C40-9D5AD0441DC3}" destId="{B65E4B7D-2385-F045-A08A-AF1001FF1AD9}" srcOrd="1" destOrd="0" presId="urn:microsoft.com/office/officeart/2005/8/layout/orgChart1"/>
    <dgm:cxn modelId="{BCAE48CE-16DF-ED4E-85F3-50F6FCCC660F}" type="presParOf" srcId="{B65E4B7D-2385-F045-A08A-AF1001FF1AD9}" destId="{1445AE94-352B-2B4B-B77E-44C1DAF5E929}" srcOrd="0" destOrd="0" presId="urn:microsoft.com/office/officeart/2005/8/layout/orgChart1"/>
    <dgm:cxn modelId="{791E2227-3B89-D04C-96A6-0AE855FE0A57}" type="presParOf" srcId="{1445AE94-352B-2B4B-B77E-44C1DAF5E929}" destId="{B9574E57-E8DF-E348-AB02-18827A68773B}" srcOrd="0" destOrd="0" presId="urn:microsoft.com/office/officeart/2005/8/layout/orgChart1"/>
    <dgm:cxn modelId="{60BFE861-D6A9-B64D-BF4A-937B28E401D7}" type="presParOf" srcId="{1445AE94-352B-2B4B-B77E-44C1DAF5E929}" destId="{94FB6F6A-F53E-084A-B542-4B2EDBF598DD}" srcOrd="1" destOrd="0" presId="urn:microsoft.com/office/officeart/2005/8/layout/orgChart1"/>
    <dgm:cxn modelId="{18139E80-C4A4-F649-AF29-66C756ED9503}" type="presParOf" srcId="{B65E4B7D-2385-F045-A08A-AF1001FF1AD9}" destId="{0AA588BF-0083-6C4D-A7E1-3A541C2FA337}" srcOrd="1" destOrd="0" presId="urn:microsoft.com/office/officeart/2005/8/layout/orgChart1"/>
    <dgm:cxn modelId="{B070F5FC-F6AA-BB40-B69E-CD3486BBDE6E}" type="presParOf" srcId="{B65E4B7D-2385-F045-A08A-AF1001FF1AD9}" destId="{4B863537-1273-6549-BE68-5F571E027349}" srcOrd="2" destOrd="0" presId="urn:microsoft.com/office/officeart/2005/8/layout/orgChart1"/>
    <dgm:cxn modelId="{FEB3B725-B674-5B48-A158-54AD57F1A3BD}" type="presParOf" srcId="{D43F42F5-92F8-6E46-9C40-9D5AD0441DC3}" destId="{52CC3AB2-7FFA-AB44-999C-96B145F5A6E2}" srcOrd="2" destOrd="0" presId="urn:microsoft.com/office/officeart/2005/8/layout/orgChart1"/>
    <dgm:cxn modelId="{5B3302EB-1D3F-E149-8149-386D0B9DD783}" type="presParOf" srcId="{D43F42F5-92F8-6E46-9C40-9D5AD0441DC3}" destId="{0B4173D0-5711-8F44-B7C0-D508B0E2F595}" srcOrd="3" destOrd="0" presId="urn:microsoft.com/office/officeart/2005/8/layout/orgChart1"/>
    <dgm:cxn modelId="{9709B121-5E31-0148-A9F1-068D90510F4F}" type="presParOf" srcId="{0B4173D0-5711-8F44-B7C0-D508B0E2F595}" destId="{393D7149-0E80-6845-A747-8CF48B6CA912}" srcOrd="0" destOrd="0" presId="urn:microsoft.com/office/officeart/2005/8/layout/orgChart1"/>
    <dgm:cxn modelId="{7DC9BC68-6EA8-C748-BE00-CD6771A0A33A}" type="presParOf" srcId="{393D7149-0E80-6845-A747-8CF48B6CA912}" destId="{0C6BAF58-572F-9C48-AB63-7B1FE36B005D}" srcOrd="0" destOrd="0" presId="urn:microsoft.com/office/officeart/2005/8/layout/orgChart1"/>
    <dgm:cxn modelId="{3B51D40C-3510-D840-9432-0DB7342D1820}" type="presParOf" srcId="{393D7149-0E80-6845-A747-8CF48B6CA912}" destId="{BCC9F108-5FE3-C345-910A-63B95BBBBC87}" srcOrd="1" destOrd="0" presId="urn:microsoft.com/office/officeart/2005/8/layout/orgChart1"/>
    <dgm:cxn modelId="{E6823486-4C68-C842-A9BE-85C0B02E12FF}" type="presParOf" srcId="{0B4173D0-5711-8F44-B7C0-D508B0E2F595}" destId="{FE92D699-4257-F74E-AC31-95A91CF89653}" srcOrd="1" destOrd="0" presId="urn:microsoft.com/office/officeart/2005/8/layout/orgChart1"/>
    <dgm:cxn modelId="{5D891595-B0CD-A54F-B372-82004D9F5787}" type="presParOf" srcId="{0B4173D0-5711-8F44-B7C0-D508B0E2F595}" destId="{355627FC-A0C7-2C4D-80A7-8FB12D4B5D04}" srcOrd="2" destOrd="0" presId="urn:microsoft.com/office/officeart/2005/8/layout/orgChart1"/>
    <dgm:cxn modelId="{62CC209F-332F-3D41-8D1E-2AC7AF2CE439}" type="presParOf" srcId="{D43F42F5-92F8-6E46-9C40-9D5AD0441DC3}" destId="{1B866AA5-AFD2-934B-89D6-DFA6928E651F}" srcOrd="4" destOrd="0" presId="urn:microsoft.com/office/officeart/2005/8/layout/orgChart1"/>
    <dgm:cxn modelId="{5AAEAAA7-335C-9C41-AB8D-3AF41131A7E2}" type="presParOf" srcId="{D43F42F5-92F8-6E46-9C40-9D5AD0441DC3}" destId="{5341AF43-9A90-CB43-91D8-BE2217B66027}" srcOrd="5" destOrd="0" presId="urn:microsoft.com/office/officeart/2005/8/layout/orgChart1"/>
    <dgm:cxn modelId="{07764F6B-4B90-594B-9CF6-307A11485AF2}" type="presParOf" srcId="{5341AF43-9A90-CB43-91D8-BE2217B66027}" destId="{0AE10E58-4FBD-BF4A-BDA3-497524EA51E4}" srcOrd="0" destOrd="0" presId="urn:microsoft.com/office/officeart/2005/8/layout/orgChart1"/>
    <dgm:cxn modelId="{B0556ACB-0514-0B41-9876-A0B5E1718866}" type="presParOf" srcId="{0AE10E58-4FBD-BF4A-BDA3-497524EA51E4}" destId="{01C24854-6A17-9A4C-9E87-DD02E9600611}" srcOrd="0" destOrd="0" presId="urn:microsoft.com/office/officeart/2005/8/layout/orgChart1"/>
    <dgm:cxn modelId="{0A85637A-2F80-0942-9FCC-104DA4090273}" type="presParOf" srcId="{0AE10E58-4FBD-BF4A-BDA3-497524EA51E4}" destId="{F8B2F3B2-A434-2140-AD2E-53F5BB281A2B}" srcOrd="1" destOrd="0" presId="urn:microsoft.com/office/officeart/2005/8/layout/orgChart1"/>
    <dgm:cxn modelId="{D70D0C24-5176-F840-BB73-B461D388768C}" type="presParOf" srcId="{5341AF43-9A90-CB43-91D8-BE2217B66027}" destId="{FC5491F2-07BA-D444-BFA9-4321D8B3CCC0}" srcOrd="1" destOrd="0" presId="urn:microsoft.com/office/officeart/2005/8/layout/orgChart1"/>
    <dgm:cxn modelId="{842E7591-96A5-F24F-87AE-2128AA4AC395}" type="presParOf" srcId="{5341AF43-9A90-CB43-91D8-BE2217B66027}" destId="{D5DAF7B4-B73B-1749-848C-97A1276E0DAC}" srcOrd="2" destOrd="0" presId="urn:microsoft.com/office/officeart/2005/8/layout/orgChart1"/>
    <dgm:cxn modelId="{74B0FB02-0F16-4942-9458-497529A82E33}" type="presParOf" srcId="{D43F42F5-92F8-6E46-9C40-9D5AD0441DC3}" destId="{33CFB389-084C-4741-9DA3-7F1E42B9A224}" srcOrd="6" destOrd="0" presId="urn:microsoft.com/office/officeart/2005/8/layout/orgChart1"/>
    <dgm:cxn modelId="{269D9492-6D32-0040-8C70-4B8D8F72728A}" type="presParOf" srcId="{D43F42F5-92F8-6E46-9C40-9D5AD0441DC3}" destId="{9E03D2B0-5F9C-BF4F-AE13-6EA8E2E854F0}" srcOrd="7" destOrd="0" presId="urn:microsoft.com/office/officeart/2005/8/layout/orgChart1"/>
    <dgm:cxn modelId="{DA98AB65-3636-4B4D-8BC2-77CFA4AAEEE8}" type="presParOf" srcId="{9E03D2B0-5F9C-BF4F-AE13-6EA8E2E854F0}" destId="{997FAA20-B45E-BC4C-86BD-853294C8ECE1}" srcOrd="0" destOrd="0" presId="urn:microsoft.com/office/officeart/2005/8/layout/orgChart1"/>
    <dgm:cxn modelId="{D2F5F8BC-995C-6043-A3C6-7D053E088773}" type="presParOf" srcId="{997FAA20-B45E-BC4C-86BD-853294C8ECE1}" destId="{B868169F-9F90-9749-8D9D-EC62FAACD823}" srcOrd="0" destOrd="0" presId="urn:microsoft.com/office/officeart/2005/8/layout/orgChart1"/>
    <dgm:cxn modelId="{5767BD87-C00E-6A41-98D9-76A0590CC7BB}" type="presParOf" srcId="{997FAA20-B45E-BC4C-86BD-853294C8ECE1}" destId="{FD7664D4-50EF-144B-8421-F343863F17B3}" srcOrd="1" destOrd="0" presId="urn:microsoft.com/office/officeart/2005/8/layout/orgChart1"/>
    <dgm:cxn modelId="{1B01C164-14D1-6544-92CB-BD0C0588EA6C}" type="presParOf" srcId="{9E03D2B0-5F9C-BF4F-AE13-6EA8E2E854F0}" destId="{A36BDFFD-1B4C-974F-AD41-B0165424BBFA}" srcOrd="1" destOrd="0" presId="urn:microsoft.com/office/officeart/2005/8/layout/orgChart1"/>
    <dgm:cxn modelId="{0E9C1BF9-696C-1441-B3C9-0F82DD5E5938}" type="presParOf" srcId="{9E03D2B0-5F9C-BF4F-AE13-6EA8E2E854F0}" destId="{A2D06E4B-2E81-D143-A05C-B854DFC90850}" srcOrd="2" destOrd="0" presId="urn:microsoft.com/office/officeart/2005/8/layout/orgChart1"/>
    <dgm:cxn modelId="{4A3A3A45-68D6-E84E-B954-A1E84EF6755C}" type="presParOf" srcId="{D43F42F5-92F8-6E46-9C40-9D5AD0441DC3}" destId="{6BB6FD57-AC2E-1C4B-8F35-758BB3592B6E}" srcOrd="8" destOrd="0" presId="urn:microsoft.com/office/officeart/2005/8/layout/orgChart1"/>
    <dgm:cxn modelId="{8C1A11AA-B34D-CC4C-9B95-0AE36AB5EA8A}" type="presParOf" srcId="{D43F42F5-92F8-6E46-9C40-9D5AD0441DC3}" destId="{4819D60B-52C8-D24A-A3F1-FD17A0D4BE4C}" srcOrd="9" destOrd="0" presId="urn:microsoft.com/office/officeart/2005/8/layout/orgChart1"/>
    <dgm:cxn modelId="{224FE951-6047-C14F-A36D-DB330F324169}" type="presParOf" srcId="{4819D60B-52C8-D24A-A3F1-FD17A0D4BE4C}" destId="{1A80D851-05C4-ED47-9F1A-21E95781ECED}" srcOrd="0" destOrd="0" presId="urn:microsoft.com/office/officeart/2005/8/layout/orgChart1"/>
    <dgm:cxn modelId="{00C03387-94DA-684B-BFD1-C2982E47D63C}" type="presParOf" srcId="{1A80D851-05C4-ED47-9F1A-21E95781ECED}" destId="{B154680E-AF0E-D846-BBBD-9BEA3F66AB36}" srcOrd="0" destOrd="0" presId="urn:microsoft.com/office/officeart/2005/8/layout/orgChart1"/>
    <dgm:cxn modelId="{21EE55E1-3D3E-E745-BC96-B7E88FF9CB1C}" type="presParOf" srcId="{1A80D851-05C4-ED47-9F1A-21E95781ECED}" destId="{1C346817-1942-2647-A4ED-688400D0CC94}" srcOrd="1" destOrd="0" presId="urn:microsoft.com/office/officeart/2005/8/layout/orgChart1"/>
    <dgm:cxn modelId="{124613BF-D629-624E-96BF-5B7ABF697FA2}" type="presParOf" srcId="{4819D60B-52C8-D24A-A3F1-FD17A0D4BE4C}" destId="{49126695-10EA-D346-8DC7-17C329D7A05A}" srcOrd="1" destOrd="0" presId="urn:microsoft.com/office/officeart/2005/8/layout/orgChart1"/>
    <dgm:cxn modelId="{59CFFD45-9077-1F44-8DAC-D7ADFB71303C}" type="presParOf" srcId="{4819D60B-52C8-D24A-A3F1-FD17A0D4BE4C}" destId="{63721D01-A8F4-9E47-8935-07E35B371C1C}" srcOrd="2" destOrd="0" presId="urn:microsoft.com/office/officeart/2005/8/layout/orgChart1"/>
    <dgm:cxn modelId="{D21475DB-6EF8-1F4F-9EB8-2F3D0C2D5770}" type="presParOf" srcId="{744C223E-E2AA-CE40-A1CC-2C7A4BE278B3}" destId="{4C824805-78DA-D44B-B713-45C7E0F52AD6}" srcOrd="2" destOrd="0" presId="urn:microsoft.com/office/officeart/2005/8/layout/orgChart1"/>
    <dgm:cxn modelId="{FA509D20-2966-F645-AF1D-5471A0C7692F}" type="presParOf" srcId="{69187C48-5ABD-C24F-98E2-29F5DBAD5565}" destId="{D983BBE8-DE40-CA47-A8A9-812D6273856B}" srcOrd="2" destOrd="0" presId="urn:microsoft.com/office/officeart/2005/8/layout/orgChart1"/>
    <dgm:cxn modelId="{66ED7FFF-68BD-9F40-90D5-294D92E11B42}" type="presParOf" srcId="{C908B143-066B-5E41-ABD0-0D22994E6309}" destId="{B3628500-68E6-054E-8621-4B737A6E771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95778-B855-5D43-A000-0EA897786E4A}">
      <dsp:nvSpPr>
        <dsp:cNvPr id="0" name=""/>
        <dsp:cNvSpPr/>
      </dsp:nvSpPr>
      <dsp:spPr>
        <a:xfrm>
          <a:off x="237032" y="976809"/>
          <a:ext cx="1131820" cy="565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Chip design</a:t>
          </a:r>
        </a:p>
      </dsp:txBody>
      <dsp:txXfrm>
        <a:off x="253607" y="993384"/>
        <a:ext cx="1098670" cy="532760"/>
      </dsp:txXfrm>
    </dsp:sp>
    <dsp:sp modelId="{249E1ADF-0065-684E-9595-9B0EA4843C7C}">
      <dsp:nvSpPr>
        <dsp:cNvPr id="0" name=""/>
        <dsp:cNvSpPr/>
      </dsp:nvSpPr>
      <dsp:spPr>
        <a:xfrm rot="17692822">
          <a:off x="1057183" y="751452"/>
          <a:ext cx="107606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7606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68315" y="744765"/>
        <a:ext cx="53803" cy="53803"/>
      </dsp:txXfrm>
    </dsp:sp>
    <dsp:sp modelId="{3BA818BF-0356-F642-97B9-37FED2FA5C9C}">
      <dsp:nvSpPr>
        <dsp:cNvPr id="0" name=""/>
        <dsp:cNvSpPr/>
      </dsp:nvSpPr>
      <dsp:spPr>
        <a:xfrm>
          <a:off x="1821581" y="615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Pitch</a:t>
          </a:r>
        </a:p>
      </dsp:txBody>
      <dsp:txXfrm>
        <a:off x="1838156" y="17190"/>
        <a:ext cx="1098670" cy="532760"/>
      </dsp:txXfrm>
    </dsp:sp>
    <dsp:sp modelId="{C62232A3-0539-0E4D-A61E-BC45A840F547}">
      <dsp:nvSpPr>
        <dsp:cNvPr id="0" name=""/>
        <dsp:cNvSpPr/>
      </dsp:nvSpPr>
      <dsp:spPr>
        <a:xfrm rot="19457599">
          <a:off x="1316448" y="1076851"/>
          <a:ext cx="55753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5753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81278" y="1083127"/>
        <a:ext cx="27876" cy="27876"/>
      </dsp:txXfrm>
    </dsp:sp>
    <dsp:sp modelId="{0A4B423D-2675-984B-86B5-EF3BDD2ACE81}">
      <dsp:nvSpPr>
        <dsp:cNvPr id="0" name=""/>
        <dsp:cNvSpPr/>
      </dsp:nvSpPr>
      <dsp:spPr>
        <a:xfrm>
          <a:off x="1821581" y="651411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Size/geometry</a:t>
          </a:r>
        </a:p>
      </dsp:txBody>
      <dsp:txXfrm>
        <a:off x="1838156" y="667986"/>
        <a:ext cx="1098670" cy="532760"/>
      </dsp:txXfrm>
    </dsp:sp>
    <dsp:sp modelId="{DD8A7E1C-DD2A-7C46-AFB7-366BF2CFEBB2}">
      <dsp:nvSpPr>
        <dsp:cNvPr id="0" name=""/>
        <dsp:cNvSpPr/>
      </dsp:nvSpPr>
      <dsp:spPr>
        <a:xfrm rot="2142401">
          <a:off x="1316448" y="1402249"/>
          <a:ext cx="55753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5753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81278" y="1408525"/>
        <a:ext cx="27876" cy="27876"/>
      </dsp:txXfrm>
    </dsp:sp>
    <dsp:sp modelId="{274019A7-ED2A-B647-BBFE-24F302F8A528}">
      <dsp:nvSpPr>
        <dsp:cNvPr id="0" name=""/>
        <dsp:cNvSpPr/>
      </dsp:nvSpPr>
      <dsp:spPr>
        <a:xfrm>
          <a:off x="1821581" y="1302208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digitization</a:t>
          </a:r>
        </a:p>
      </dsp:txBody>
      <dsp:txXfrm>
        <a:off x="1838156" y="1318783"/>
        <a:ext cx="1098670" cy="532760"/>
      </dsp:txXfrm>
    </dsp:sp>
    <dsp:sp modelId="{7FFE7B3D-1BB3-DB44-AC7E-C300194F3D29}">
      <dsp:nvSpPr>
        <dsp:cNvPr id="0" name=""/>
        <dsp:cNvSpPr/>
      </dsp:nvSpPr>
      <dsp:spPr>
        <a:xfrm rot="3907178">
          <a:off x="1057183" y="1727647"/>
          <a:ext cx="107606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7606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68315" y="1720960"/>
        <a:ext cx="53803" cy="53803"/>
      </dsp:txXfrm>
    </dsp:sp>
    <dsp:sp modelId="{343E03A0-1976-A54A-A128-984AB5257DA9}">
      <dsp:nvSpPr>
        <dsp:cNvPr id="0" name=""/>
        <dsp:cNvSpPr/>
      </dsp:nvSpPr>
      <dsp:spPr>
        <a:xfrm>
          <a:off x="1821581" y="1953004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Readout speed/timing</a:t>
          </a:r>
        </a:p>
      </dsp:txBody>
      <dsp:txXfrm>
        <a:off x="1838156" y="1969579"/>
        <a:ext cx="1098670" cy="532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95778-B855-5D43-A000-0EA897786E4A}">
      <dsp:nvSpPr>
        <dsp:cNvPr id="0" name=""/>
        <dsp:cNvSpPr/>
      </dsp:nvSpPr>
      <dsp:spPr>
        <a:xfrm>
          <a:off x="318279" y="931094"/>
          <a:ext cx="1078850" cy="539425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Mechanics</a:t>
          </a:r>
        </a:p>
      </dsp:txBody>
      <dsp:txXfrm>
        <a:off x="334078" y="946893"/>
        <a:ext cx="1047252" cy="507827"/>
      </dsp:txXfrm>
    </dsp:sp>
    <dsp:sp modelId="{249E1ADF-0065-684E-9595-9B0EA4843C7C}">
      <dsp:nvSpPr>
        <dsp:cNvPr id="0" name=""/>
        <dsp:cNvSpPr/>
      </dsp:nvSpPr>
      <dsp:spPr>
        <a:xfrm rot="17692822">
          <a:off x="1100047" y="715338"/>
          <a:ext cx="10257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25705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87257" y="709910"/>
        <a:ext cx="51285" cy="51285"/>
      </dsp:txXfrm>
    </dsp:sp>
    <dsp:sp modelId="{3BA818BF-0356-F642-97B9-37FED2FA5C9C}">
      <dsp:nvSpPr>
        <dsp:cNvPr id="0" name=""/>
        <dsp:cNvSpPr/>
      </dsp:nvSpPr>
      <dsp:spPr>
        <a:xfrm>
          <a:off x="1828670" y="586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Geometry</a:t>
          </a:r>
        </a:p>
      </dsp:txBody>
      <dsp:txXfrm>
        <a:off x="1844469" y="16385"/>
        <a:ext cx="1047252" cy="507827"/>
      </dsp:txXfrm>
    </dsp:sp>
    <dsp:sp modelId="{C62232A3-0539-0E4D-A61E-BC45A840F547}">
      <dsp:nvSpPr>
        <dsp:cNvPr id="0" name=""/>
        <dsp:cNvSpPr/>
      </dsp:nvSpPr>
      <dsp:spPr>
        <a:xfrm rot="19457599">
          <a:off x="1347178" y="1025507"/>
          <a:ext cx="53144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31443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99613" y="1032436"/>
        <a:ext cx="26572" cy="26572"/>
      </dsp:txXfrm>
    </dsp:sp>
    <dsp:sp modelId="{0A4B423D-2675-984B-86B5-EF3BDD2ACE81}">
      <dsp:nvSpPr>
        <dsp:cNvPr id="0" name=""/>
        <dsp:cNvSpPr/>
      </dsp:nvSpPr>
      <dsp:spPr>
        <a:xfrm>
          <a:off x="1828670" y="620925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Material budget</a:t>
          </a:r>
        </a:p>
      </dsp:txBody>
      <dsp:txXfrm>
        <a:off x="1844469" y="636724"/>
        <a:ext cx="1047252" cy="507827"/>
      </dsp:txXfrm>
    </dsp:sp>
    <dsp:sp modelId="{DD8A7E1C-DD2A-7C46-AFB7-366BF2CFEBB2}">
      <dsp:nvSpPr>
        <dsp:cNvPr id="0" name=""/>
        <dsp:cNvSpPr/>
      </dsp:nvSpPr>
      <dsp:spPr>
        <a:xfrm rot="2142401">
          <a:off x="1347178" y="1335676"/>
          <a:ext cx="53144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31443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99613" y="1342605"/>
        <a:ext cx="26572" cy="26572"/>
      </dsp:txXfrm>
    </dsp:sp>
    <dsp:sp modelId="{274019A7-ED2A-B647-BBFE-24F302F8A528}">
      <dsp:nvSpPr>
        <dsp:cNvPr id="0" name=""/>
        <dsp:cNvSpPr/>
      </dsp:nvSpPr>
      <dsp:spPr>
        <a:xfrm>
          <a:off x="1828670" y="1241263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Material</a:t>
          </a:r>
        </a:p>
      </dsp:txBody>
      <dsp:txXfrm>
        <a:off x="1844469" y="1257062"/>
        <a:ext cx="1047252" cy="507827"/>
      </dsp:txXfrm>
    </dsp:sp>
    <dsp:sp modelId="{E2283966-7B72-EA40-A356-D5708F3E96A2}">
      <dsp:nvSpPr>
        <dsp:cNvPr id="0" name=""/>
        <dsp:cNvSpPr/>
      </dsp:nvSpPr>
      <dsp:spPr>
        <a:xfrm rot="3907178">
          <a:off x="1100047" y="1645846"/>
          <a:ext cx="10257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25705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87257" y="1640418"/>
        <a:ext cx="51285" cy="51285"/>
      </dsp:txXfrm>
    </dsp:sp>
    <dsp:sp modelId="{160775F0-1FB5-9341-BD66-DDC744163B9A}">
      <dsp:nvSpPr>
        <dsp:cNvPr id="0" name=""/>
        <dsp:cNvSpPr/>
      </dsp:nvSpPr>
      <dsp:spPr>
        <a:xfrm>
          <a:off x="1828670" y="1861602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Services supports</a:t>
          </a:r>
        </a:p>
      </dsp:txBody>
      <dsp:txXfrm>
        <a:off x="1844469" y="1877401"/>
        <a:ext cx="1047252" cy="507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95778-B855-5D43-A000-0EA897786E4A}">
      <dsp:nvSpPr>
        <dsp:cNvPr id="0" name=""/>
        <dsp:cNvSpPr/>
      </dsp:nvSpPr>
      <dsp:spPr>
        <a:xfrm>
          <a:off x="237032" y="976809"/>
          <a:ext cx="1131820" cy="565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Chip design</a:t>
          </a:r>
        </a:p>
      </dsp:txBody>
      <dsp:txXfrm>
        <a:off x="253607" y="993384"/>
        <a:ext cx="1098670" cy="532760"/>
      </dsp:txXfrm>
    </dsp:sp>
    <dsp:sp modelId="{249E1ADF-0065-684E-9595-9B0EA4843C7C}">
      <dsp:nvSpPr>
        <dsp:cNvPr id="0" name=""/>
        <dsp:cNvSpPr/>
      </dsp:nvSpPr>
      <dsp:spPr>
        <a:xfrm rot="17692822">
          <a:off x="1057183" y="751452"/>
          <a:ext cx="107606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7606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68315" y="744765"/>
        <a:ext cx="53803" cy="53803"/>
      </dsp:txXfrm>
    </dsp:sp>
    <dsp:sp modelId="{3BA818BF-0356-F642-97B9-37FED2FA5C9C}">
      <dsp:nvSpPr>
        <dsp:cNvPr id="0" name=""/>
        <dsp:cNvSpPr/>
      </dsp:nvSpPr>
      <dsp:spPr>
        <a:xfrm>
          <a:off x="1821581" y="615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Pitch</a:t>
          </a:r>
        </a:p>
      </dsp:txBody>
      <dsp:txXfrm>
        <a:off x="1838156" y="17190"/>
        <a:ext cx="1098670" cy="532760"/>
      </dsp:txXfrm>
    </dsp:sp>
    <dsp:sp modelId="{C62232A3-0539-0E4D-A61E-BC45A840F547}">
      <dsp:nvSpPr>
        <dsp:cNvPr id="0" name=""/>
        <dsp:cNvSpPr/>
      </dsp:nvSpPr>
      <dsp:spPr>
        <a:xfrm rot="19457599">
          <a:off x="1316448" y="1076851"/>
          <a:ext cx="55753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5753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81278" y="1083127"/>
        <a:ext cx="27876" cy="27876"/>
      </dsp:txXfrm>
    </dsp:sp>
    <dsp:sp modelId="{0A4B423D-2675-984B-86B5-EF3BDD2ACE81}">
      <dsp:nvSpPr>
        <dsp:cNvPr id="0" name=""/>
        <dsp:cNvSpPr/>
      </dsp:nvSpPr>
      <dsp:spPr>
        <a:xfrm>
          <a:off x="1821581" y="651411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Size/geometry</a:t>
          </a:r>
        </a:p>
      </dsp:txBody>
      <dsp:txXfrm>
        <a:off x="1838156" y="667986"/>
        <a:ext cx="1098670" cy="532760"/>
      </dsp:txXfrm>
    </dsp:sp>
    <dsp:sp modelId="{DD8A7E1C-DD2A-7C46-AFB7-366BF2CFEBB2}">
      <dsp:nvSpPr>
        <dsp:cNvPr id="0" name=""/>
        <dsp:cNvSpPr/>
      </dsp:nvSpPr>
      <dsp:spPr>
        <a:xfrm rot="2142401">
          <a:off x="1316448" y="1402249"/>
          <a:ext cx="55753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5753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81278" y="1408525"/>
        <a:ext cx="27876" cy="27876"/>
      </dsp:txXfrm>
    </dsp:sp>
    <dsp:sp modelId="{274019A7-ED2A-B647-BBFE-24F302F8A528}">
      <dsp:nvSpPr>
        <dsp:cNvPr id="0" name=""/>
        <dsp:cNvSpPr/>
      </dsp:nvSpPr>
      <dsp:spPr>
        <a:xfrm>
          <a:off x="1821581" y="1302208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digitization</a:t>
          </a:r>
        </a:p>
      </dsp:txBody>
      <dsp:txXfrm>
        <a:off x="1838156" y="1318783"/>
        <a:ext cx="1098670" cy="532760"/>
      </dsp:txXfrm>
    </dsp:sp>
    <dsp:sp modelId="{7FFE7B3D-1BB3-DB44-AC7E-C300194F3D29}">
      <dsp:nvSpPr>
        <dsp:cNvPr id="0" name=""/>
        <dsp:cNvSpPr/>
      </dsp:nvSpPr>
      <dsp:spPr>
        <a:xfrm rot="3907178">
          <a:off x="1057183" y="1727647"/>
          <a:ext cx="107606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7606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68315" y="1720960"/>
        <a:ext cx="53803" cy="53803"/>
      </dsp:txXfrm>
    </dsp:sp>
    <dsp:sp modelId="{343E03A0-1976-A54A-A128-984AB5257DA9}">
      <dsp:nvSpPr>
        <dsp:cNvPr id="0" name=""/>
        <dsp:cNvSpPr/>
      </dsp:nvSpPr>
      <dsp:spPr>
        <a:xfrm>
          <a:off x="1821581" y="1953004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Readout speed/timing</a:t>
          </a:r>
        </a:p>
      </dsp:txBody>
      <dsp:txXfrm>
        <a:off x="1838156" y="1969579"/>
        <a:ext cx="1098670" cy="532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95778-B855-5D43-A000-0EA897786E4A}">
      <dsp:nvSpPr>
        <dsp:cNvPr id="0" name=""/>
        <dsp:cNvSpPr/>
      </dsp:nvSpPr>
      <dsp:spPr>
        <a:xfrm>
          <a:off x="318279" y="931094"/>
          <a:ext cx="1078850" cy="539425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Mechanics</a:t>
          </a:r>
        </a:p>
      </dsp:txBody>
      <dsp:txXfrm>
        <a:off x="334078" y="946893"/>
        <a:ext cx="1047252" cy="507827"/>
      </dsp:txXfrm>
    </dsp:sp>
    <dsp:sp modelId="{249E1ADF-0065-684E-9595-9B0EA4843C7C}">
      <dsp:nvSpPr>
        <dsp:cNvPr id="0" name=""/>
        <dsp:cNvSpPr/>
      </dsp:nvSpPr>
      <dsp:spPr>
        <a:xfrm rot="17692822">
          <a:off x="1100047" y="715338"/>
          <a:ext cx="10257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25705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87257" y="709910"/>
        <a:ext cx="51285" cy="51285"/>
      </dsp:txXfrm>
    </dsp:sp>
    <dsp:sp modelId="{3BA818BF-0356-F642-97B9-37FED2FA5C9C}">
      <dsp:nvSpPr>
        <dsp:cNvPr id="0" name=""/>
        <dsp:cNvSpPr/>
      </dsp:nvSpPr>
      <dsp:spPr>
        <a:xfrm>
          <a:off x="1828670" y="586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Geometry</a:t>
          </a:r>
        </a:p>
      </dsp:txBody>
      <dsp:txXfrm>
        <a:off x="1844469" y="16385"/>
        <a:ext cx="1047252" cy="507827"/>
      </dsp:txXfrm>
    </dsp:sp>
    <dsp:sp modelId="{C62232A3-0539-0E4D-A61E-BC45A840F547}">
      <dsp:nvSpPr>
        <dsp:cNvPr id="0" name=""/>
        <dsp:cNvSpPr/>
      </dsp:nvSpPr>
      <dsp:spPr>
        <a:xfrm rot="19457599">
          <a:off x="1347178" y="1025507"/>
          <a:ext cx="53144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31443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99613" y="1032436"/>
        <a:ext cx="26572" cy="26572"/>
      </dsp:txXfrm>
    </dsp:sp>
    <dsp:sp modelId="{0A4B423D-2675-984B-86B5-EF3BDD2ACE81}">
      <dsp:nvSpPr>
        <dsp:cNvPr id="0" name=""/>
        <dsp:cNvSpPr/>
      </dsp:nvSpPr>
      <dsp:spPr>
        <a:xfrm>
          <a:off x="1828670" y="620925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Material budget</a:t>
          </a:r>
        </a:p>
      </dsp:txBody>
      <dsp:txXfrm>
        <a:off x="1844469" y="636724"/>
        <a:ext cx="1047252" cy="507827"/>
      </dsp:txXfrm>
    </dsp:sp>
    <dsp:sp modelId="{DD8A7E1C-DD2A-7C46-AFB7-366BF2CFEBB2}">
      <dsp:nvSpPr>
        <dsp:cNvPr id="0" name=""/>
        <dsp:cNvSpPr/>
      </dsp:nvSpPr>
      <dsp:spPr>
        <a:xfrm rot="2142401">
          <a:off x="1347178" y="1335676"/>
          <a:ext cx="53144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31443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99613" y="1342605"/>
        <a:ext cx="26572" cy="26572"/>
      </dsp:txXfrm>
    </dsp:sp>
    <dsp:sp modelId="{274019A7-ED2A-B647-BBFE-24F302F8A528}">
      <dsp:nvSpPr>
        <dsp:cNvPr id="0" name=""/>
        <dsp:cNvSpPr/>
      </dsp:nvSpPr>
      <dsp:spPr>
        <a:xfrm>
          <a:off x="1828670" y="1241263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Material</a:t>
          </a:r>
        </a:p>
      </dsp:txBody>
      <dsp:txXfrm>
        <a:off x="1844469" y="1257062"/>
        <a:ext cx="1047252" cy="507827"/>
      </dsp:txXfrm>
    </dsp:sp>
    <dsp:sp modelId="{E2283966-7B72-EA40-A356-D5708F3E96A2}">
      <dsp:nvSpPr>
        <dsp:cNvPr id="0" name=""/>
        <dsp:cNvSpPr/>
      </dsp:nvSpPr>
      <dsp:spPr>
        <a:xfrm rot="3907178">
          <a:off x="1100047" y="1645846"/>
          <a:ext cx="10257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25705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87257" y="1640418"/>
        <a:ext cx="51285" cy="51285"/>
      </dsp:txXfrm>
    </dsp:sp>
    <dsp:sp modelId="{160775F0-1FB5-9341-BD66-DDC744163B9A}">
      <dsp:nvSpPr>
        <dsp:cNvPr id="0" name=""/>
        <dsp:cNvSpPr/>
      </dsp:nvSpPr>
      <dsp:spPr>
        <a:xfrm>
          <a:off x="1828670" y="1861602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Services supports</a:t>
          </a:r>
        </a:p>
      </dsp:txBody>
      <dsp:txXfrm>
        <a:off x="1844469" y="1877401"/>
        <a:ext cx="1047252" cy="5078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6FD57-AC2E-1C4B-8F35-758BB3592B6E}">
      <dsp:nvSpPr>
        <dsp:cNvPr id="0" name=""/>
        <dsp:cNvSpPr/>
      </dsp:nvSpPr>
      <dsp:spPr>
        <a:xfrm>
          <a:off x="11061434" y="1902213"/>
          <a:ext cx="130355" cy="31577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7780"/>
              </a:lnTo>
              <a:lnTo>
                <a:pt x="130355" y="315778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CFB389-084C-4741-9DA3-7F1E42B9A224}">
      <dsp:nvSpPr>
        <dsp:cNvPr id="0" name=""/>
        <dsp:cNvSpPr/>
      </dsp:nvSpPr>
      <dsp:spPr>
        <a:xfrm>
          <a:off x="11061434" y="1902213"/>
          <a:ext cx="130355" cy="25407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0767"/>
              </a:lnTo>
              <a:lnTo>
                <a:pt x="130355" y="25407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866AA5-AFD2-934B-89D6-DFA6928E651F}">
      <dsp:nvSpPr>
        <dsp:cNvPr id="0" name=""/>
        <dsp:cNvSpPr/>
      </dsp:nvSpPr>
      <dsp:spPr>
        <a:xfrm>
          <a:off x="11061434" y="1902213"/>
          <a:ext cx="130355" cy="19237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3753"/>
              </a:lnTo>
              <a:lnTo>
                <a:pt x="130355" y="19237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C3AB2-7FFA-AB44-999C-96B145F5A6E2}">
      <dsp:nvSpPr>
        <dsp:cNvPr id="0" name=""/>
        <dsp:cNvSpPr/>
      </dsp:nvSpPr>
      <dsp:spPr>
        <a:xfrm>
          <a:off x="11061434" y="1902213"/>
          <a:ext cx="130355" cy="1250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235"/>
              </a:lnTo>
              <a:lnTo>
                <a:pt x="130355" y="12502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CB103-314B-884A-BEDE-CB65546903EC}">
      <dsp:nvSpPr>
        <dsp:cNvPr id="0" name=""/>
        <dsp:cNvSpPr/>
      </dsp:nvSpPr>
      <dsp:spPr>
        <a:xfrm>
          <a:off x="11061434" y="1902213"/>
          <a:ext cx="130355" cy="488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8236"/>
              </a:lnTo>
              <a:lnTo>
                <a:pt x="130355" y="48823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17864-E258-154D-BDEE-46BE7E688C71}">
      <dsp:nvSpPr>
        <dsp:cNvPr id="0" name=""/>
        <dsp:cNvSpPr/>
      </dsp:nvSpPr>
      <dsp:spPr>
        <a:xfrm>
          <a:off x="10347905" y="1285199"/>
          <a:ext cx="1061142" cy="182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248"/>
              </a:lnTo>
              <a:lnTo>
                <a:pt x="1061142" y="91248"/>
              </a:lnTo>
              <a:lnTo>
                <a:pt x="1061142" y="1824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9BD1D-6725-0841-B299-7E01E0FC7F73}">
      <dsp:nvSpPr>
        <dsp:cNvPr id="0" name=""/>
        <dsp:cNvSpPr/>
      </dsp:nvSpPr>
      <dsp:spPr>
        <a:xfrm>
          <a:off x="10009903" y="1902213"/>
          <a:ext cx="130355" cy="1633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782"/>
              </a:lnTo>
              <a:lnTo>
                <a:pt x="130355" y="16337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6EEF35-5129-3344-8849-31CB684A4AA4}">
      <dsp:nvSpPr>
        <dsp:cNvPr id="0" name=""/>
        <dsp:cNvSpPr/>
      </dsp:nvSpPr>
      <dsp:spPr>
        <a:xfrm>
          <a:off x="10009903" y="1902213"/>
          <a:ext cx="130355" cy="101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6769"/>
              </a:lnTo>
              <a:lnTo>
                <a:pt x="130355" y="10167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A04A7A-D800-FA4A-8911-5320A339ED2C}">
      <dsp:nvSpPr>
        <dsp:cNvPr id="0" name=""/>
        <dsp:cNvSpPr/>
      </dsp:nvSpPr>
      <dsp:spPr>
        <a:xfrm>
          <a:off x="10009903" y="1902213"/>
          <a:ext cx="130355" cy="399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755"/>
              </a:lnTo>
              <a:lnTo>
                <a:pt x="130355" y="3997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3DA6F2-91FF-3D46-A6F2-82D402C8076F}">
      <dsp:nvSpPr>
        <dsp:cNvPr id="0" name=""/>
        <dsp:cNvSpPr/>
      </dsp:nvSpPr>
      <dsp:spPr>
        <a:xfrm>
          <a:off x="10302185" y="1285199"/>
          <a:ext cx="91440" cy="1824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1248"/>
              </a:lnTo>
              <a:lnTo>
                <a:pt x="55331" y="91248"/>
              </a:lnTo>
              <a:lnTo>
                <a:pt x="55331" y="1824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2C92C1-83EF-AA4A-8D7E-32D9B8BB8423}">
      <dsp:nvSpPr>
        <dsp:cNvPr id="0" name=""/>
        <dsp:cNvSpPr/>
      </dsp:nvSpPr>
      <dsp:spPr>
        <a:xfrm>
          <a:off x="8941072" y="2035561"/>
          <a:ext cx="133238" cy="1633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782"/>
              </a:lnTo>
              <a:lnTo>
                <a:pt x="133238" y="16337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A3F4D-8258-AF43-932C-EE9154E5067A}">
      <dsp:nvSpPr>
        <dsp:cNvPr id="0" name=""/>
        <dsp:cNvSpPr/>
      </dsp:nvSpPr>
      <dsp:spPr>
        <a:xfrm>
          <a:off x="8941072" y="2035561"/>
          <a:ext cx="133238" cy="101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6769"/>
              </a:lnTo>
              <a:lnTo>
                <a:pt x="133238" y="10167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515889-6236-4D47-B11F-A6326D76D544}">
      <dsp:nvSpPr>
        <dsp:cNvPr id="0" name=""/>
        <dsp:cNvSpPr/>
      </dsp:nvSpPr>
      <dsp:spPr>
        <a:xfrm>
          <a:off x="8941072" y="2035561"/>
          <a:ext cx="133238" cy="399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755"/>
              </a:lnTo>
              <a:lnTo>
                <a:pt x="133238" y="3997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CD94B-E773-914B-8980-33E6308EA2C9}">
      <dsp:nvSpPr>
        <dsp:cNvPr id="0" name=""/>
        <dsp:cNvSpPr/>
      </dsp:nvSpPr>
      <dsp:spPr>
        <a:xfrm>
          <a:off x="9296375" y="1285199"/>
          <a:ext cx="1051530" cy="182497"/>
        </a:xfrm>
        <a:custGeom>
          <a:avLst/>
          <a:gdLst/>
          <a:ahLst/>
          <a:cxnLst/>
          <a:rect l="0" t="0" r="0" b="0"/>
          <a:pathLst>
            <a:path>
              <a:moveTo>
                <a:pt x="1051530" y="0"/>
              </a:moveTo>
              <a:lnTo>
                <a:pt x="1051530" y="91248"/>
              </a:lnTo>
              <a:lnTo>
                <a:pt x="0" y="91248"/>
              </a:lnTo>
              <a:lnTo>
                <a:pt x="0" y="1824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E25049-4652-5C49-A5A6-787C4CCAD4EC}">
      <dsp:nvSpPr>
        <dsp:cNvPr id="0" name=""/>
        <dsp:cNvSpPr/>
      </dsp:nvSpPr>
      <dsp:spPr>
        <a:xfrm>
          <a:off x="5387566" y="604315"/>
          <a:ext cx="4960338" cy="246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118"/>
              </a:lnTo>
              <a:lnTo>
                <a:pt x="4960338" y="155118"/>
              </a:lnTo>
              <a:lnTo>
                <a:pt x="4960338" y="2463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395B3-D529-8041-BF75-7ABB4647BB0F}">
      <dsp:nvSpPr>
        <dsp:cNvPr id="0" name=""/>
        <dsp:cNvSpPr/>
      </dsp:nvSpPr>
      <dsp:spPr>
        <a:xfrm>
          <a:off x="7670361" y="1285199"/>
          <a:ext cx="130355" cy="3484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84824"/>
              </a:lnTo>
              <a:lnTo>
                <a:pt x="130355" y="34848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44D2E-AA27-9C46-8108-15126A120E48}">
      <dsp:nvSpPr>
        <dsp:cNvPr id="0" name=""/>
        <dsp:cNvSpPr/>
      </dsp:nvSpPr>
      <dsp:spPr>
        <a:xfrm>
          <a:off x="7670361" y="1285199"/>
          <a:ext cx="130355" cy="2867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7810"/>
              </a:lnTo>
              <a:lnTo>
                <a:pt x="130355" y="286781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4D7295-0BE4-1748-830D-9162A2725A91}">
      <dsp:nvSpPr>
        <dsp:cNvPr id="0" name=""/>
        <dsp:cNvSpPr/>
      </dsp:nvSpPr>
      <dsp:spPr>
        <a:xfrm>
          <a:off x="7670361" y="1285199"/>
          <a:ext cx="130355" cy="2250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0796"/>
              </a:lnTo>
              <a:lnTo>
                <a:pt x="130355" y="22507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7C1EF4-8DDF-2B4B-9194-461BDEC7E341}">
      <dsp:nvSpPr>
        <dsp:cNvPr id="0" name=""/>
        <dsp:cNvSpPr/>
      </dsp:nvSpPr>
      <dsp:spPr>
        <a:xfrm>
          <a:off x="7670361" y="1285199"/>
          <a:ext cx="130355" cy="1633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782"/>
              </a:lnTo>
              <a:lnTo>
                <a:pt x="130355" y="16337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D40A1-F365-C343-A6E3-332D2326DF27}">
      <dsp:nvSpPr>
        <dsp:cNvPr id="0" name=""/>
        <dsp:cNvSpPr/>
      </dsp:nvSpPr>
      <dsp:spPr>
        <a:xfrm>
          <a:off x="7670361" y="1285199"/>
          <a:ext cx="130355" cy="101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6769"/>
              </a:lnTo>
              <a:lnTo>
                <a:pt x="130355" y="10167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7AA89-0241-C946-8B00-F4830EB621EF}">
      <dsp:nvSpPr>
        <dsp:cNvPr id="0" name=""/>
        <dsp:cNvSpPr/>
      </dsp:nvSpPr>
      <dsp:spPr>
        <a:xfrm>
          <a:off x="7670361" y="1285199"/>
          <a:ext cx="130355" cy="399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755"/>
              </a:lnTo>
              <a:lnTo>
                <a:pt x="130355" y="3997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E8E6EE-6C26-3A40-A0FE-F3D46A7CCD76}">
      <dsp:nvSpPr>
        <dsp:cNvPr id="0" name=""/>
        <dsp:cNvSpPr/>
      </dsp:nvSpPr>
      <dsp:spPr>
        <a:xfrm>
          <a:off x="5387566" y="604315"/>
          <a:ext cx="2630407" cy="246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118"/>
              </a:lnTo>
              <a:lnTo>
                <a:pt x="2630407" y="155118"/>
              </a:lnTo>
              <a:lnTo>
                <a:pt x="2630407" y="2463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AF9AC5-5F0C-B94B-8B27-0CD12DEB0AF2}">
      <dsp:nvSpPr>
        <dsp:cNvPr id="0" name=""/>
        <dsp:cNvSpPr/>
      </dsp:nvSpPr>
      <dsp:spPr>
        <a:xfrm>
          <a:off x="6618830" y="1285199"/>
          <a:ext cx="130355" cy="189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4358"/>
              </a:lnTo>
              <a:lnTo>
                <a:pt x="130355" y="189435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39767-0DBF-1543-BF39-7CDED073C482}">
      <dsp:nvSpPr>
        <dsp:cNvPr id="0" name=""/>
        <dsp:cNvSpPr/>
      </dsp:nvSpPr>
      <dsp:spPr>
        <a:xfrm>
          <a:off x="6618830" y="1285199"/>
          <a:ext cx="130355" cy="749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9650"/>
              </a:lnTo>
              <a:lnTo>
                <a:pt x="130355" y="74965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CD5DCB-B3C8-B642-BB56-C7DD366DB66C}">
      <dsp:nvSpPr>
        <dsp:cNvPr id="0" name=""/>
        <dsp:cNvSpPr/>
      </dsp:nvSpPr>
      <dsp:spPr>
        <a:xfrm>
          <a:off x="5387566" y="604315"/>
          <a:ext cx="1578877" cy="246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118"/>
              </a:lnTo>
              <a:lnTo>
                <a:pt x="1578877" y="155118"/>
              </a:lnTo>
              <a:lnTo>
                <a:pt x="1578877" y="2463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044A8A-9469-724D-91D2-5E6E4F7349C6}">
      <dsp:nvSpPr>
        <dsp:cNvPr id="0" name=""/>
        <dsp:cNvSpPr/>
      </dsp:nvSpPr>
      <dsp:spPr>
        <a:xfrm>
          <a:off x="5567300" y="1902213"/>
          <a:ext cx="130355" cy="1943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3660"/>
              </a:lnTo>
              <a:lnTo>
                <a:pt x="130355" y="19436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5E0BFF-9768-6B4F-9CB6-6AC78F69DDFB}">
      <dsp:nvSpPr>
        <dsp:cNvPr id="0" name=""/>
        <dsp:cNvSpPr/>
      </dsp:nvSpPr>
      <dsp:spPr>
        <a:xfrm>
          <a:off x="5567300" y="1902213"/>
          <a:ext cx="130355" cy="784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4567"/>
              </a:lnTo>
              <a:lnTo>
                <a:pt x="130355" y="7845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EAE114-FB87-E94D-8C93-F38A94769682}">
      <dsp:nvSpPr>
        <dsp:cNvPr id="0" name=""/>
        <dsp:cNvSpPr/>
      </dsp:nvSpPr>
      <dsp:spPr>
        <a:xfrm>
          <a:off x="5320164" y="1292099"/>
          <a:ext cx="594749" cy="175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48"/>
              </a:lnTo>
              <a:lnTo>
                <a:pt x="594749" y="84348"/>
              </a:lnTo>
              <a:lnTo>
                <a:pt x="594749" y="1755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9842C4-E655-4043-872A-2CA77BD221E0}">
      <dsp:nvSpPr>
        <dsp:cNvPr id="0" name=""/>
        <dsp:cNvSpPr/>
      </dsp:nvSpPr>
      <dsp:spPr>
        <a:xfrm>
          <a:off x="4515769" y="1902213"/>
          <a:ext cx="130355" cy="5291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121"/>
              </a:lnTo>
              <a:lnTo>
                <a:pt x="130355" y="5291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764494-72BA-6647-AAE3-499F9010F660}">
      <dsp:nvSpPr>
        <dsp:cNvPr id="0" name=""/>
        <dsp:cNvSpPr/>
      </dsp:nvSpPr>
      <dsp:spPr>
        <a:xfrm>
          <a:off x="4863383" y="1292099"/>
          <a:ext cx="456781" cy="175596"/>
        </a:xfrm>
        <a:custGeom>
          <a:avLst/>
          <a:gdLst/>
          <a:ahLst/>
          <a:cxnLst/>
          <a:rect l="0" t="0" r="0" b="0"/>
          <a:pathLst>
            <a:path>
              <a:moveTo>
                <a:pt x="456781" y="0"/>
              </a:moveTo>
              <a:lnTo>
                <a:pt x="456781" y="84348"/>
              </a:lnTo>
              <a:lnTo>
                <a:pt x="0" y="84348"/>
              </a:lnTo>
              <a:lnTo>
                <a:pt x="0" y="1755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5D9160-8C05-E84E-ACFC-46DD797D6303}">
      <dsp:nvSpPr>
        <dsp:cNvPr id="0" name=""/>
        <dsp:cNvSpPr/>
      </dsp:nvSpPr>
      <dsp:spPr>
        <a:xfrm>
          <a:off x="5274444" y="604315"/>
          <a:ext cx="91440" cy="253266"/>
        </a:xfrm>
        <a:custGeom>
          <a:avLst/>
          <a:gdLst/>
          <a:ahLst/>
          <a:cxnLst/>
          <a:rect l="0" t="0" r="0" b="0"/>
          <a:pathLst>
            <a:path>
              <a:moveTo>
                <a:pt x="113122" y="0"/>
              </a:moveTo>
              <a:lnTo>
                <a:pt x="113122" y="162018"/>
              </a:lnTo>
              <a:lnTo>
                <a:pt x="45720" y="162018"/>
              </a:lnTo>
              <a:lnTo>
                <a:pt x="45720" y="2532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3E992-18DE-8141-A208-A643DFB6DA70}">
      <dsp:nvSpPr>
        <dsp:cNvPr id="0" name=""/>
        <dsp:cNvSpPr/>
      </dsp:nvSpPr>
      <dsp:spPr>
        <a:xfrm>
          <a:off x="3681497" y="2746987"/>
          <a:ext cx="130355" cy="1633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782"/>
              </a:lnTo>
              <a:lnTo>
                <a:pt x="130355" y="16337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4A0E88-3D5A-3248-AC0D-EDEC1A194C5A}">
      <dsp:nvSpPr>
        <dsp:cNvPr id="0" name=""/>
        <dsp:cNvSpPr/>
      </dsp:nvSpPr>
      <dsp:spPr>
        <a:xfrm>
          <a:off x="3681497" y="2746987"/>
          <a:ext cx="130355" cy="101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6769"/>
              </a:lnTo>
              <a:lnTo>
                <a:pt x="130355" y="10167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4904B5-8DDB-EB44-BEF6-CC1DA72E9639}">
      <dsp:nvSpPr>
        <dsp:cNvPr id="0" name=""/>
        <dsp:cNvSpPr/>
      </dsp:nvSpPr>
      <dsp:spPr>
        <a:xfrm>
          <a:off x="3681497" y="2746987"/>
          <a:ext cx="130355" cy="399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755"/>
              </a:lnTo>
              <a:lnTo>
                <a:pt x="130355" y="3997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1F574E-ED34-6D45-98D4-FAB4D1939835}">
      <dsp:nvSpPr>
        <dsp:cNvPr id="0" name=""/>
        <dsp:cNvSpPr/>
      </dsp:nvSpPr>
      <dsp:spPr>
        <a:xfrm>
          <a:off x="2763520" y="1928570"/>
          <a:ext cx="1265590" cy="1561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890"/>
              </a:lnTo>
              <a:lnTo>
                <a:pt x="1265590" y="64890"/>
              </a:lnTo>
              <a:lnTo>
                <a:pt x="1265590" y="1561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3BC85-0965-894A-91AE-0C2CA61801C9}">
      <dsp:nvSpPr>
        <dsp:cNvPr id="0" name=""/>
        <dsp:cNvSpPr/>
      </dsp:nvSpPr>
      <dsp:spPr>
        <a:xfrm>
          <a:off x="2412708" y="2519226"/>
          <a:ext cx="130355" cy="20404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0416"/>
              </a:lnTo>
              <a:lnTo>
                <a:pt x="130355" y="20404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ABDE24-EC77-CA46-AC6A-AE86B6CFCE59}">
      <dsp:nvSpPr>
        <dsp:cNvPr id="0" name=""/>
        <dsp:cNvSpPr/>
      </dsp:nvSpPr>
      <dsp:spPr>
        <a:xfrm>
          <a:off x="2412708" y="2519226"/>
          <a:ext cx="130355" cy="720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641"/>
              </a:lnTo>
              <a:lnTo>
                <a:pt x="130355" y="7206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ED7DD-5F2C-184D-AEFE-C1A540C29B7F}">
      <dsp:nvSpPr>
        <dsp:cNvPr id="0" name=""/>
        <dsp:cNvSpPr/>
      </dsp:nvSpPr>
      <dsp:spPr>
        <a:xfrm>
          <a:off x="2714602" y="1928570"/>
          <a:ext cx="91440" cy="156139"/>
        </a:xfrm>
        <a:custGeom>
          <a:avLst/>
          <a:gdLst/>
          <a:ahLst/>
          <a:cxnLst/>
          <a:rect l="0" t="0" r="0" b="0"/>
          <a:pathLst>
            <a:path>
              <a:moveTo>
                <a:pt x="48918" y="0"/>
              </a:moveTo>
              <a:lnTo>
                <a:pt x="48918" y="64890"/>
              </a:lnTo>
              <a:lnTo>
                <a:pt x="45720" y="64890"/>
              </a:lnTo>
              <a:lnTo>
                <a:pt x="45720" y="1561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30260F-37F4-6348-B006-1DB25F0AC62F}">
      <dsp:nvSpPr>
        <dsp:cNvPr id="0" name=""/>
        <dsp:cNvSpPr/>
      </dsp:nvSpPr>
      <dsp:spPr>
        <a:xfrm>
          <a:off x="1361178" y="2802440"/>
          <a:ext cx="130355" cy="3113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3538"/>
              </a:lnTo>
              <a:lnTo>
                <a:pt x="130355" y="31135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18F134-74DD-E942-B0DC-BF772ED0DD8B}">
      <dsp:nvSpPr>
        <dsp:cNvPr id="0" name=""/>
        <dsp:cNvSpPr/>
      </dsp:nvSpPr>
      <dsp:spPr>
        <a:xfrm>
          <a:off x="1361178" y="2802440"/>
          <a:ext cx="130355" cy="2496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6524"/>
              </a:lnTo>
              <a:lnTo>
                <a:pt x="130355" y="24965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451C0B-4F10-624B-A374-3DAA55B54B54}">
      <dsp:nvSpPr>
        <dsp:cNvPr id="0" name=""/>
        <dsp:cNvSpPr/>
      </dsp:nvSpPr>
      <dsp:spPr>
        <a:xfrm>
          <a:off x="1361178" y="2802440"/>
          <a:ext cx="130355" cy="16676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7636"/>
              </a:lnTo>
              <a:lnTo>
                <a:pt x="130355" y="166763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687F03-5DB5-9C41-9A98-FA96BD48FEBE}">
      <dsp:nvSpPr>
        <dsp:cNvPr id="0" name=""/>
        <dsp:cNvSpPr/>
      </dsp:nvSpPr>
      <dsp:spPr>
        <a:xfrm>
          <a:off x="1361178" y="2802440"/>
          <a:ext cx="130355" cy="6192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251"/>
              </a:lnTo>
              <a:lnTo>
                <a:pt x="130355" y="6192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5CB855-79A0-CA4F-BDA3-002F8514845D}">
      <dsp:nvSpPr>
        <dsp:cNvPr id="0" name=""/>
        <dsp:cNvSpPr/>
      </dsp:nvSpPr>
      <dsp:spPr>
        <a:xfrm>
          <a:off x="1708791" y="1928570"/>
          <a:ext cx="1054728" cy="156139"/>
        </a:xfrm>
        <a:custGeom>
          <a:avLst/>
          <a:gdLst/>
          <a:ahLst/>
          <a:cxnLst/>
          <a:rect l="0" t="0" r="0" b="0"/>
          <a:pathLst>
            <a:path>
              <a:moveTo>
                <a:pt x="1054728" y="0"/>
              </a:moveTo>
              <a:lnTo>
                <a:pt x="1054728" y="64890"/>
              </a:lnTo>
              <a:lnTo>
                <a:pt x="0" y="64890"/>
              </a:lnTo>
              <a:lnTo>
                <a:pt x="0" y="1561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B0EC5-7AFC-7E4D-8108-019CB07C0B99}">
      <dsp:nvSpPr>
        <dsp:cNvPr id="0" name=""/>
        <dsp:cNvSpPr/>
      </dsp:nvSpPr>
      <dsp:spPr>
        <a:xfrm>
          <a:off x="1654477" y="1285199"/>
          <a:ext cx="1109043" cy="208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606"/>
              </a:lnTo>
              <a:lnTo>
                <a:pt x="1109043" y="117606"/>
              </a:lnTo>
              <a:lnTo>
                <a:pt x="1109043" y="20885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59771C-FE84-734E-9293-0007620ECAC4}">
      <dsp:nvSpPr>
        <dsp:cNvPr id="0" name=""/>
        <dsp:cNvSpPr/>
      </dsp:nvSpPr>
      <dsp:spPr>
        <a:xfrm>
          <a:off x="116956" y="1910998"/>
          <a:ext cx="91440" cy="1774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74140"/>
              </a:lnTo>
              <a:lnTo>
                <a:pt x="105787" y="17741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65157-7DA5-E74C-A459-3DDCAA39A894}">
      <dsp:nvSpPr>
        <dsp:cNvPr id="0" name=""/>
        <dsp:cNvSpPr/>
      </dsp:nvSpPr>
      <dsp:spPr>
        <a:xfrm>
          <a:off x="116956" y="1910998"/>
          <a:ext cx="91440" cy="10079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07983"/>
              </a:lnTo>
              <a:lnTo>
                <a:pt x="105787" y="10079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AB4A2F-8C60-9F43-9A41-13A5B17172C8}">
      <dsp:nvSpPr>
        <dsp:cNvPr id="0" name=""/>
        <dsp:cNvSpPr/>
      </dsp:nvSpPr>
      <dsp:spPr>
        <a:xfrm>
          <a:off x="116956" y="1910998"/>
          <a:ext cx="91440" cy="3909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0969"/>
              </a:lnTo>
              <a:lnTo>
                <a:pt x="105787" y="3909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C61ADC-171A-E349-BDD6-761DFBF61CB1}">
      <dsp:nvSpPr>
        <dsp:cNvPr id="0" name=""/>
        <dsp:cNvSpPr/>
      </dsp:nvSpPr>
      <dsp:spPr>
        <a:xfrm>
          <a:off x="510290" y="1285199"/>
          <a:ext cx="1144186" cy="191282"/>
        </a:xfrm>
        <a:custGeom>
          <a:avLst/>
          <a:gdLst/>
          <a:ahLst/>
          <a:cxnLst/>
          <a:rect l="0" t="0" r="0" b="0"/>
          <a:pathLst>
            <a:path>
              <a:moveTo>
                <a:pt x="1144186" y="0"/>
              </a:moveTo>
              <a:lnTo>
                <a:pt x="1144186" y="100034"/>
              </a:lnTo>
              <a:lnTo>
                <a:pt x="0" y="100034"/>
              </a:lnTo>
              <a:lnTo>
                <a:pt x="0" y="1912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2B479B-1336-6544-BF4B-D5EFAD248FB5}">
      <dsp:nvSpPr>
        <dsp:cNvPr id="0" name=""/>
        <dsp:cNvSpPr/>
      </dsp:nvSpPr>
      <dsp:spPr>
        <a:xfrm>
          <a:off x="1654477" y="604315"/>
          <a:ext cx="3733089" cy="246366"/>
        </a:xfrm>
        <a:custGeom>
          <a:avLst/>
          <a:gdLst/>
          <a:ahLst/>
          <a:cxnLst/>
          <a:rect l="0" t="0" r="0" b="0"/>
          <a:pathLst>
            <a:path>
              <a:moveTo>
                <a:pt x="3733089" y="0"/>
              </a:moveTo>
              <a:lnTo>
                <a:pt x="3733089" y="155118"/>
              </a:lnTo>
              <a:lnTo>
                <a:pt x="0" y="155118"/>
              </a:lnTo>
              <a:lnTo>
                <a:pt x="0" y="2463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9D32D-86C9-274A-8331-3BBE39239434}">
      <dsp:nvSpPr>
        <dsp:cNvPr id="0" name=""/>
        <dsp:cNvSpPr/>
      </dsp:nvSpPr>
      <dsp:spPr>
        <a:xfrm>
          <a:off x="4840727" y="169799"/>
          <a:ext cx="1093678" cy="434516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 dirty="0"/>
            <a:t>Curved Mimosis</a:t>
          </a:r>
        </a:p>
      </dsp:txBody>
      <dsp:txXfrm>
        <a:off x="4840727" y="169799"/>
        <a:ext cx="1093678" cy="434516"/>
      </dsp:txXfrm>
    </dsp:sp>
    <dsp:sp modelId="{9BB16535-7D08-3343-8BCB-4AFFAB5D03C7}">
      <dsp:nvSpPr>
        <dsp:cNvPr id="0" name=""/>
        <dsp:cNvSpPr/>
      </dsp:nvSpPr>
      <dsp:spPr>
        <a:xfrm>
          <a:off x="1219960" y="850682"/>
          <a:ext cx="869033" cy="434516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Bending</a:t>
          </a:r>
        </a:p>
      </dsp:txBody>
      <dsp:txXfrm>
        <a:off x="1219960" y="850682"/>
        <a:ext cx="869033" cy="434516"/>
      </dsp:txXfrm>
    </dsp:sp>
    <dsp:sp modelId="{E6A9C416-AC1F-B347-8F4D-8302FAB1515F}">
      <dsp:nvSpPr>
        <dsp:cNvPr id="0" name=""/>
        <dsp:cNvSpPr/>
      </dsp:nvSpPr>
      <dsp:spPr>
        <a:xfrm>
          <a:off x="75773" y="1476482"/>
          <a:ext cx="869033" cy="434516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Design of the bending setup</a:t>
          </a:r>
        </a:p>
      </dsp:txBody>
      <dsp:txXfrm>
        <a:off x="75773" y="1476482"/>
        <a:ext cx="869033" cy="434516"/>
      </dsp:txXfrm>
    </dsp:sp>
    <dsp:sp modelId="{258AC172-3FFA-864D-8EFF-02BED60099CD}">
      <dsp:nvSpPr>
        <dsp:cNvPr id="0" name=""/>
        <dsp:cNvSpPr/>
      </dsp:nvSpPr>
      <dsp:spPr>
        <a:xfrm>
          <a:off x="222744" y="2084710"/>
          <a:ext cx="869033" cy="43451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Overall concept</a:t>
          </a:r>
        </a:p>
      </dsp:txBody>
      <dsp:txXfrm>
        <a:off x="222744" y="2084710"/>
        <a:ext cx="869033" cy="434516"/>
      </dsp:txXfrm>
    </dsp:sp>
    <dsp:sp modelId="{BD0A0D97-5EE6-EE47-91B9-73926F34C77C}">
      <dsp:nvSpPr>
        <dsp:cNvPr id="0" name=""/>
        <dsp:cNvSpPr/>
      </dsp:nvSpPr>
      <dsp:spPr>
        <a:xfrm>
          <a:off x="222744" y="2701723"/>
          <a:ext cx="869033" cy="43451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Drawings</a:t>
          </a:r>
        </a:p>
      </dsp:txBody>
      <dsp:txXfrm>
        <a:off x="222744" y="2701723"/>
        <a:ext cx="869033" cy="434516"/>
      </dsp:txXfrm>
    </dsp:sp>
    <dsp:sp modelId="{2494BB60-EC29-3942-BB4B-D0F6F95773D8}">
      <dsp:nvSpPr>
        <dsp:cNvPr id="0" name=""/>
        <dsp:cNvSpPr/>
      </dsp:nvSpPr>
      <dsp:spPr>
        <a:xfrm>
          <a:off x="222744" y="3318737"/>
          <a:ext cx="869033" cy="732803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Documenting bending procedure</a:t>
          </a:r>
        </a:p>
      </dsp:txBody>
      <dsp:txXfrm>
        <a:off x="222744" y="3318737"/>
        <a:ext cx="869033" cy="732803"/>
      </dsp:txXfrm>
    </dsp:sp>
    <dsp:sp modelId="{580A0884-499F-8C46-85B9-03DEC929723A}">
      <dsp:nvSpPr>
        <dsp:cNvPr id="0" name=""/>
        <dsp:cNvSpPr/>
      </dsp:nvSpPr>
      <dsp:spPr>
        <a:xfrm>
          <a:off x="2329003" y="1494054"/>
          <a:ext cx="869033" cy="434516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Fabrication and usage of the bending setup</a:t>
          </a:r>
        </a:p>
      </dsp:txBody>
      <dsp:txXfrm>
        <a:off x="2329003" y="1494054"/>
        <a:ext cx="869033" cy="434516"/>
      </dsp:txXfrm>
    </dsp:sp>
    <dsp:sp modelId="{509D6B18-31D5-6340-8E28-75313C5229D4}">
      <dsp:nvSpPr>
        <dsp:cNvPr id="0" name=""/>
        <dsp:cNvSpPr/>
      </dsp:nvSpPr>
      <dsp:spPr>
        <a:xfrm>
          <a:off x="1274274" y="2084710"/>
          <a:ext cx="869033" cy="71773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Production and quality control of 3D printed plastic mandrel</a:t>
          </a:r>
        </a:p>
      </dsp:txBody>
      <dsp:txXfrm>
        <a:off x="1274274" y="2084710"/>
        <a:ext cx="869033" cy="717730"/>
      </dsp:txXfrm>
    </dsp:sp>
    <dsp:sp modelId="{14F30FB8-B46A-E741-BE46-267D8B07198B}">
      <dsp:nvSpPr>
        <dsp:cNvPr id="0" name=""/>
        <dsp:cNvSpPr/>
      </dsp:nvSpPr>
      <dsp:spPr>
        <a:xfrm>
          <a:off x="1491533" y="2984937"/>
          <a:ext cx="869033" cy="87350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Produce mandrels  with radius of  12, 15 and 18 (mechanical tests)</a:t>
          </a:r>
        </a:p>
      </dsp:txBody>
      <dsp:txXfrm>
        <a:off x="1491533" y="2984937"/>
        <a:ext cx="869033" cy="873509"/>
      </dsp:txXfrm>
    </dsp:sp>
    <dsp:sp modelId="{6D4C91AA-B0F2-5447-BF8F-40360D8740B5}">
      <dsp:nvSpPr>
        <dsp:cNvPr id="0" name=""/>
        <dsp:cNvSpPr/>
      </dsp:nvSpPr>
      <dsp:spPr>
        <a:xfrm>
          <a:off x="1491533" y="4040943"/>
          <a:ext cx="869033" cy="85826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Produce mandrels  with radius of  11, 14 and 17 (</a:t>
          </a:r>
          <a:r>
            <a:rPr lang="en-GB" sz="1000" kern="1200" noProof="0" dirty="0" err="1">
              <a:solidFill>
                <a:schemeClr val="tx1"/>
              </a:solidFill>
            </a:rPr>
            <a:t>functionall</a:t>
          </a:r>
          <a:r>
            <a:rPr lang="en-GB" sz="1000" kern="1200" noProof="0" dirty="0">
              <a:solidFill>
                <a:schemeClr val="tx1"/>
              </a:solidFill>
            </a:rPr>
            <a:t> tests)</a:t>
          </a:r>
        </a:p>
      </dsp:txBody>
      <dsp:txXfrm>
        <a:off x="1491533" y="4040943"/>
        <a:ext cx="869033" cy="858266"/>
      </dsp:txXfrm>
    </dsp:sp>
    <dsp:sp modelId="{E3FFF5BA-F04F-5F4C-94AA-26C40E14C364}">
      <dsp:nvSpPr>
        <dsp:cNvPr id="0" name=""/>
        <dsp:cNvSpPr/>
      </dsp:nvSpPr>
      <dsp:spPr>
        <a:xfrm>
          <a:off x="1491533" y="5081706"/>
          <a:ext cx="869033" cy="43451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metrology</a:t>
          </a:r>
        </a:p>
      </dsp:txBody>
      <dsp:txXfrm>
        <a:off x="1491533" y="5081706"/>
        <a:ext cx="869033" cy="434516"/>
      </dsp:txXfrm>
    </dsp:sp>
    <dsp:sp modelId="{B334754B-F468-6B42-8414-2D384315E00D}">
      <dsp:nvSpPr>
        <dsp:cNvPr id="0" name=""/>
        <dsp:cNvSpPr/>
      </dsp:nvSpPr>
      <dsp:spPr>
        <a:xfrm>
          <a:off x="1491533" y="5698720"/>
          <a:ext cx="869033" cy="43451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>
              <a:solidFill>
                <a:schemeClr val="tx1"/>
              </a:solidFill>
            </a:rPr>
            <a:t>Surface</a:t>
          </a:r>
          <a:r>
            <a:rPr lang="fr-FR" sz="1000" kern="1200" dirty="0"/>
            <a:t> </a:t>
          </a:r>
          <a:r>
            <a:rPr lang="fr-FR" sz="1000" kern="1200" dirty="0">
              <a:solidFill>
                <a:schemeClr val="tx1"/>
              </a:solidFill>
            </a:rPr>
            <a:t>finish</a:t>
          </a:r>
        </a:p>
      </dsp:txBody>
      <dsp:txXfrm>
        <a:off x="1491533" y="5698720"/>
        <a:ext cx="869033" cy="434516"/>
      </dsp:txXfrm>
    </dsp:sp>
    <dsp:sp modelId="{F19F8FFD-0248-A143-A1B2-FEF2AC038FFE}">
      <dsp:nvSpPr>
        <dsp:cNvPr id="0" name=""/>
        <dsp:cNvSpPr/>
      </dsp:nvSpPr>
      <dsp:spPr>
        <a:xfrm>
          <a:off x="2325805" y="2084710"/>
          <a:ext cx="869033" cy="43451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Bending on a 3D printed cylinders</a:t>
          </a:r>
        </a:p>
      </dsp:txBody>
      <dsp:txXfrm>
        <a:off x="2325805" y="2084710"/>
        <a:ext cx="869033" cy="434516"/>
      </dsp:txXfrm>
    </dsp:sp>
    <dsp:sp modelId="{78C4B3D9-21B3-2D4A-AA60-8C9126BB41DC}">
      <dsp:nvSpPr>
        <dsp:cNvPr id="0" name=""/>
        <dsp:cNvSpPr/>
      </dsp:nvSpPr>
      <dsp:spPr>
        <a:xfrm>
          <a:off x="2543063" y="2701723"/>
          <a:ext cx="869033" cy="107628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Mechanical  tests for different diameter and different detector thickness</a:t>
          </a:r>
        </a:p>
      </dsp:txBody>
      <dsp:txXfrm>
        <a:off x="2543063" y="2701723"/>
        <a:ext cx="869033" cy="1076289"/>
      </dsp:txXfrm>
    </dsp:sp>
    <dsp:sp modelId="{B86DA0B0-15A5-044F-885B-08A19597FCEA}">
      <dsp:nvSpPr>
        <dsp:cNvPr id="0" name=""/>
        <dsp:cNvSpPr/>
      </dsp:nvSpPr>
      <dsp:spPr>
        <a:xfrm>
          <a:off x="2543063" y="3960510"/>
          <a:ext cx="869033" cy="119826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Functional Mimosis : tests for different diameter and different detector thickness</a:t>
          </a:r>
        </a:p>
      </dsp:txBody>
      <dsp:txXfrm>
        <a:off x="2543063" y="3960510"/>
        <a:ext cx="869033" cy="1198266"/>
      </dsp:txXfrm>
    </dsp:sp>
    <dsp:sp modelId="{734E8984-362F-314B-99BE-ED54FE1C53D0}">
      <dsp:nvSpPr>
        <dsp:cNvPr id="0" name=""/>
        <dsp:cNvSpPr/>
      </dsp:nvSpPr>
      <dsp:spPr>
        <a:xfrm>
          <a:off x="3594594" y="2084710"/>
          <a:ext cx="869033" cy="66227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Production and quality control of metallic mandrels</a:t>
          </a:r>
        </a:p>
      </dsp:txBody>
      <dsp:txXfrm>
        <a:off x="3594594" y="2084710"/>
        <a:ext cx="869033" cy="662277"/>
      </dsp:txXfrm>
    </dsp:sp>
    <dsp:sp modelId="{93DE6DC7-9700-3B41-B4FD-F87427577D3A}">
      <dsp:nvSpPr>
        <dsp:cNvPr id="0" name=""/>
        <dsp:cNvSpPr/>
      </dsp:nvSpPr>
      <dsp:spPr>
        <a:xfrm>
          <a:off x="3811852" y="2929484"/>
          <a:ext cx="869033" cy="43451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Production</a:t>
          </a:r>
        </a:p>
      </dsp:txBody>
      <dsp:txXfrm>
        <a:off x="3811852" y="2929484"/>
        <a:ext cx="869033" cy="434516"/>
      </dsp:txXfrm>
    </dsp:sp>
    <dsp:sp modelId="{3D0F87B7-4805-954F-A18C-DA03AD442494}">
      <dsp:nvSpPr>
        <dsp:cNvPr id="0" name=""/>
        <dsp:cNvSpPr/>
      </dsp:nvSpPr>
      <dsp:spPr>
        <a:xfrm>
          <a:off x="3811852" y="3546498"/>
          <a:ext cx="869033" cy="43451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metrology</a:t>
          </a:r>
        </a:p>
      </dsp:txBody>
      <dsp:txXfrm>
        <a:off x="3811852" y="3546498"/>
        <a:ext cx="869033" cy="434516"/>
      </dsp:txXfrm>
    </dsp:sp>
    <dsp:sp modelId="{B42935FD-013E-5244-A9ED-D7A73E6DA843}">
      <dsp:nvSpPr>
        <dsp:cNvPr id="0" name=""/>
        <dsp:cNvSpPr/>
      </dsp:nvSpPr>
      <dsp:spPr>
        <a:xfrm>
          <a:off x="3811852" y="4163512"/>
          <a:ext cx="869033" cy="43451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surface finish</a:t>
          </a:r>
        </a:p>
      </dsp:txBody>
      <dsp:txXfrm>
        <a:off x="3811852" y="4163512"/>
        <a:ext cx="869033" cy="434516"/>
      </dsp:txXfrm>
    </dsp:sp>
    <dsp:sp modelId="{C15E4FD8-9E52-AD46-A6BD-199D5517A66C}">
      <dsp:nvSpPr>
        <dsp:cNvPr id="0" name=""/>
        <dsp:cNvSpPr/>
      </dsp:nvSpPr>
      <dsp:spPr>
        <a:xfrm>
          <a:off x="4885647" y="857582"/>
          <a:ext cx="869033" cy="434516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Mechanic</a:t>
          </a:r>
        </a:p>
      </dsp:txBody>
      <dsp:txXfrm>
        <a:off x="4885647" y="857582"/>
        <a:ext cx="869033" cy="434516"/>
      </dsp:txXfrm>
    </dsp:sp>
    <dsp:sp modelId="{B89679D6-4560-3249-A45F-8CE749DE46BC}">
      <dsp:nvSpPr>
        <dsp:cNvPr id="0" name=""/>
        <dsp:cNvSpPr/>
      </dsp:nvSpPr>
      <dsp:spPr>
        <a:xfrm>
          <a:off x="4428866" y="1467696"/>
          <a:ext cx="869033" cy="43451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Mechanical simulation</a:t>
          </a:r>
        </a:p>
      </dsp:txBody>
      <dsp:txXfrm>
        <a:off x="4428866" y="1467696"/>
        <a:ext cx="869033" cy="434516"/>
      </dsp:txXfrm>
    </dsp:sp>
    <dsp:sp modelId="{B17CA7F6-58EF-CB47-AECF-5AF29C310B1A}">
      <dsp:nvSpPr>
        <dsp:cNvPr id="0" name=""/>
        <dsp:cNvSpPr/>
      </dsp:nvSpPr>
      <dsp:spPr>
        <a:xfrm>
          <a:off x="4646124" y="2084710"/>
          <a:ext cx="869033" cy="69324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Simulation of silicone mechanical deformation</a:t>
          </a:r>
        </a:p>
      </dsp:txBody>
      <dsp:txXfrm>
        <a:off x="4646124" y="2084710"/>
        <a:ext cx="869033" cy="693249"/>
      </dsp:txXfrm>
    </dsp:sp>
    <dsp:sp modelId="{87301254-C09E-3749-879C-E008C7CC91B8}">
      <dsp:nvSpPr>
        <dsp:cNvPr id="0" name=""/>
        <dsp:cNvSpPr/>
      </dsp:nvSpPr>
      <dsp:spPr>
        <a:xfrm>
          <a:off x="5480397" y="1467696"/>
          <a:ext cx="869033" cy="43451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Support design and fabrication</a:t>
          </a:r>
        </a:p>
      </dsp:txBody>
      <dsp:txXfrm>
        <a:off x="5480397" y="1467696"/>
        <a:ext cx="869033" cy="434516"/>
      </dsp:txXfrm>
    </dsp:sp>
    <dsp:sp modelId="{F069035F-4435-7B4C-9160-2F0318463A7A}">
      <dsp:nvSpPr>
        <dsp:cNvPr id="0" name=""/>
        <dsp:cNvSpPr/>
      </dsp:nvSpPr>
      <dsp:spPr>
        <a:xfrm>
          <a:off x="5697655" y="2084710"/>
          <a:ext cx="869033" cy="1204141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Design of  hemi-cylinder  shell, with opening for tests with particle, with different radius (12, 15, 18) and 1mm width</a:t>
          </a:r>
        </a:p>
      </dsp:txBody>
      <dsp:txXfrm>
        <a:off x="5697655" y="2084710"/>
        <a:ext cx="869033" cy="1204141"/>
      </dsp:txXfrm>
    </dsp:sp>
    <dsp:sp modelId="{86093DDC-7E10-904A-A0D3-25A23B797301}">
      <dsp:nvSpPr>
        <dsp:cNvPr id="0" name=""/>
        <dsp:cNvSpPr/>
      </dsp:nvSpPr>
      <dsp:spPr>
        <a:xfrm>
          <a:off x="5697655" y="3471348"/>
          <a:ext cx="869033" cy="74905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>
              <a:solidFill>
                <a:schemeClr val="tx1"/>
              </a:solidFill>
            </a:rPr>
            <a:t>Fabrication and validation of the supports</a:t>
          </a:r>
        </a:p>
      </dsp:txBody>
      <dsp:txXfrm>
        <a:off x="5697655" y="3471348"/>
        <a:ext cx="869033" cy="749050"/>
      </dsp:txXfrm>
    </dsp:sp>
    <dsp:sp modelId="{6246BBAB-DD7D-9446-8C93-30EB3F8A4734}">
      <dsp:nvSpPr>
        <dsp:cNvPr id="0" name=""/>
        <dsp:cNvSpPr/>
      </dsp:nvSpPr>
      <dsp:spPr>
        <a:xfrm>
          <a:off x="6531927" y="850682"/>
          <a:ext cx="869033" cy="434516"/>
        </a:xfrm>
        <a:prstGeom prst="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Sensors production</a:t>
          </a:r>
        </a:p>
      </dsp:txBody>
      <dsp:txXfrm>
        <a:off x="6531927" y="850682"/>
        <a:ext cx="869033" cy="434516"/>
      </dsp:txXfrm>
    </dsp:sp>
    <dsp:sp modelId="{8FDFD6DB-3493-C44B-B811-87EB5A9C689B}">
      <dsp:nvSpPr>
        <dsp:cNvPr id="0" name=""/>
        <dsp:cNvSpPr/>
      </dsp:nvSpPr>
      <dsp:spPr>
        <a:xfrm>
          <a:off x="6749185" y="1467696"/>
          <a:ext cx="869033" cy="1134305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Cut non functional Mimosis and different width, for bending testing : 30, 40 and 50 microns</a:t>
          </a:r>
        </a:p>
      </dsp:txBody>
      <dsp:txXfrm>
        <a:off x="6749185" y="1467696"/>
        <a:ext cx="869033" cy="1134305"/>
      </dsp:txXfrm>
    </dsp:sp>
    <dsp:sp modelId="{F4E3A775-288E-D548-A9BF-D6E8666E9CCA}">
      <dsp:nvSpPr>
        <dsp:cNvPr id="0" name=""/>
        <dsp:cNvSpPr/>
      </dsp:nvSpPr>
      <dsp:spPr>
        <a:xfrm>
          <a:off x="6749185" y="2784499"/>
          <a:ext cx="869033" cy="790116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Cut functional Mimosis with width of 30, 40 and 50 microns</a:t>
          </a:r>
        </a:p>
      </dsp:txBody>
      <dsp:txXfrm>
        <a:off x="6749185" y="2784499"/>
        <a:ext cx="869033" cy="790116"/>
      </dsp:txXfrm>
    </dsp:sp>
    <dsp:sp modelId="{7D9F731E-4DBD-9B42-838F-4591008C8E59}">
      <dsp:nvSpPr>
        <dsp:cNvPr id="0" name=""/>
        <dsp:cNvSpPr/>
      </dsp:nvSpPr>
      <dsp:spPr>
        <a:xfrm>
          <a:off x="7583458" y="850682"/>
          <a:ext cx="869033" cy="43451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Integration</a:t>
          </a:r>
        </a:p>
      </dsp:txBody>
      <dsp:txXfrm>
        <a:off x="7583458" y="850682"/>
        <a:ext cx="869033" cy="434516"/>
      </dsp:txXfrm>
    </dsp:sp>
    <dsp:sp modelId="{CE0564C3-5C61-7140-B96F-A2291BAD8235}">
      <dsp:nvSpPr>
        <dsp:cNvPr id="0" name=""/>
        <dsp:cNvSpPr/>
      </dsp:nvSpPr>
      <dsp:spPr>
        <a:xfrm>
          <a:off x="7800716" y="1467696"/>
          <a:ext cx="869033" cy="43451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Design of Flex</a:t>
          </a:r>
        </a:p>
      </dsp:txBody>
      <dsp:txXfrm>
        <a:off x="7800716" y="1467696"/>
        <a:ext cx="869033" cy="434516"/>
      </dsp:txXfrm>
    </dsp:sp>
    <dsp:sp modelId="{339F3E98-1D78-3541-B2CB-2AF6ACC0AD08}">
      <dsp:nvSpPr>
        <dsp:cNvPr id="0" name=""/>
        <dsp:cNvSpPr/>
      </dsp:nvSpPr>
      <dsp:spPr>
        <a:xfrm>
          <a:off x="7800716" y="2084710"/>
          <a:ext cx="869033" cy="43451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Fabrication of Flex</a:t>
          </a:r>
        </a:p>
      </dsp:txBody>
      <dsp:txXfrm>
        <a:off x="7800716" y="2084710"/>
        <a:ext cx="869033" cy="434516"/>
      </dsp:txXfrm>
    </dsp:sp>
    <dsp:sp modelId="{754C7508-63F7-8247-A5CD-1640895D32D8}">
      <dsp:nvSpPr>
        <dsp:cNvPr id="0" name=""/>
        <dsp:cNvSpPr/>
      </dsp:nvSpPr>
      <dsp:spPr>
        <a:xfrm>
          <a:off x="7800716" y="2701723"/>
          <a:ext cx="869033" cy="43451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Flex gluing</a:t>
          </a:r>
        </a:p>
      </dsp:txBody>
      <dsp:txXfrm>
        <a:off x="7800716" y="2701723"/>
        <a:ext cx="869033" cy="434516"/>
      </dsp:txXfrm>
    </dsp:sp>
    <dsp:sp modelId="{5227D7B5-FEB7-4E48-96F7-55CF592C7B58}">
      <dsp:nvSpPr>
        <dsp:cNvPr id="0" name=""/>
        <dsp:cNvSpPr/>
      </dsp:nvSpPr>
      <dsp:spPr>
        <a:xfrm>
          <a:off x="7800716" y="3318737"/>
          <a:ext cx="869033" cy="43451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sensor installation and gluing</a:t>
          </a:r>
        </a:p>
      </dsp:txBody>
      <dsp:txXfrm>
        <a:off x="7800716" y="3318737"/>
        <a:ext cx="869033" cy="434516"/>
      </dsp:txXfrm>
    </dsp:sp>
    <dsp:sp modelId="{92DC0BFA-7B36-4D44-88BA-940D58F084E8}">
      <dsp:nvSpPr>
        <dsp:cNvPr id="0" name=""/>
        <dsp:cNvSpPr/>
      </dsp:nvSpPr>
      <dsp:spPr>
        <a:xfrm>
          <a:off x="7800716" y="3935751"/>
          <a:ext cx="869033" cy="43451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wire bonding</a:t>
          </a:r>
        </a:p>
      </dsp:txBody>
      <dsp:txXfrm>
        <a:off x="7800716" y="3935751"/>
        <a:ext cx="869033" cy="434516"/>
      </dsp:txXfrm>
    </dsp:sp>
    <dsp:sp modelId="{BFF739DC-8C95-B745-B63B-5E4D16ADE7BF}">
      <dsp:nvSpPr>
        <dsp:cNvPr id="0" name=""/>
        <dsp:cNvSpPr/>
      </dsp:nvSpPr>
      <dsp:spPr>
        <a:xfrm>
          <a:off x="7800716" y="4552765"/>
          <a:ext cx="869033" cy="43451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Fan </a:t>
          </a:r>
          <a:r>
            <a:rPr lang="fr-FR" sz="1000" kern="1200" dirty="0" err="1"/>
            <a:t>cooling</a:t>
          </a:r>
          <a:endParaRPr lang="fr-FR" sz="1000" kern="1200" dirty="0"/>
        </a:p>
      </dsp:txBody>
      <dsp:txXfrm>
        <a:off x="7800716" y="4552765"/>
        <a:ext cx="869033" cy="434516"/>
      </dsp:txXfrm>
    </dsp:sp>
    <dsp:sp modelId="{3900E68B-2493-2940-8AF4-B3658C35D976}">
      <dsp:nvSpPr>
        <dsp:cNvPr id="0" name=""/>
        <dsp:cNvSpPr/>
      </dsp:nvSpPr>
      <dsp:spPr>
        <a:xfrm>
          <a:off x="9913389" y="850682"/>
          <a:ext cx="869033" cy="434516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Testing</a:t>
          </a:r>
        </a:p>
      </dsp:txBody>
      <dsp:txXfrm>
        <a:off x="9913389" y="850682"/>
        <a:ext cx="869033" cy="434516"/>
      </dsp:txXfrm>
    </dsp:sp>
    <dsp:sp modelId="{30B0C07A-1757-B844-B74C-41D1025DA65D}">
      <dsp:nvSpPr>
        <dsp:cNvPr id="0" name=""/>
        <dsp:cNvSpPr/>
      </dsp:nvSpPr>
      <dsp:spPr>
        <a:xfrm>
          <a:off x="8852246" y="1467696"/>
          <a:ext cx="888256" cy="5678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Design and installation of test setup</a:t>
          </a:r>
        </a:p>
      </dsp:txBody>
      <dsp:txXfrm>
        <a:off x="8852246" y="1467696"/>
        <a:ext cx="888256" cy="567865"/>
      </dsp:txXfrm>
    </dsp:sp>
    <dsp:sp modelId="{96C71299-13A2-604F-92AC-094BEA8B0D75}">
      <dsp:nvSpPr>
        <dsp:cNvPr id="0" name=""/>
        <dsp:cNvSpPr/>
      </dsp:nvSpPr>
      <dsp:spPr>
        <a:xfrm>
          <a:off x="9074311" y="2218058"/>
          <a:ext cx="869033" cy="43451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Develop FPGA-based DAQ</a:t>
          </a:r>
        </a:p>
      </dsp:txBody>
      <dsp:txXfrm>
        <a:off x="9074311" y="2218058"/>
        <a:ext cx="869033" cy="434516"/>
      </dsp:txXfrm>
    </dsp:sp>
    <dsp:sp modelId="{A0367B11-EA8B-1846-BB3A-4BCF1AF0D0BE}">
      <dsp:nvSpPr>
        <dsp:cNvPr id="0" name=""/>
        <dsp:cNvSpPr/>
      </dsp:nvSpPr>
      <dsp:spPr>
        <a:xfrm>
          <a:off x="9074311" y="2835072"/>
          <a:ext cx="869033" cy="43451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Cooling and temperature monitoring</a:t>
          </a:r>
        </a:p>
      </dsp:txBody>
      <dsp:txXfrm>
        <a:off x="9074311" y="2835072"/>
        <a:ext cx="869033" cy="434516"/>
      </dsp:txXfrm>
    </dsp:sp>
    <dsp:sp modelId="{50EEFFBF-5957-704F-A23E-2C3B30D227DD}">
      <dsp:nvSpPr>
        <dsp:cNvPr id="0" name=""/>
        <dsp:cNvSpPr/>
      </dsp:nvSpPr>
      <dsp:spPr>
        <a:xfrm>
          <a:off x="9074311" y="3452086"/>
          <a:ext cx="869033" cy="43451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Deploy DAQ system in different labs</a:t>
          </a:r>
        </a:p>
      </dsp:txBody>
      <dsp:txXfrm>
        <a:off x="9074311" y="3452086"/>
        <a:ext cx="869033" cy="434516"/>
      </dsp:txXfrm>
    </dsp:sp>
    <dsp:sp modelId="{CB6389F3-4C60-8448-907B-3A5BCE199FEF}">
      <dsp:nvSpPr>
        <dsp:cNvPr id="0" name=""/>
        <dsp:cNvSpPr/>
      </dsp:nvSpPr>
      <dsp:spPr>
        <a:xfrm>
          <a:off x="9923000" y="1467696"/>
          <a:ext cx="869033" cy="43451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>
              <a:solidFill>
                <a:schemeClr val="tx1"/>
              </a:solidFill>
            </a:rPr>
            <a:t>Mimosis Irradiation</a:t>
          </a:r>
        </a:p>
      </dsp:txBody>
      <dsp:txXfrm>
        <a:off x="9923000" y="1467696"/>
        <a:ext cx="869033" cy="434516"/>
      </dsp:txXfrm>
    </dsp:sp>
    <dsp:sp modelId="{68CFC033-FB73-4A43-A621-AF1533DC65C2}">
      <dsp:nvSpPr>
        <dsp:cNvPr id="0" name=""/>
        <dsp:cNvSpPr/>
      </dsp:nvSpPr>
      <dsp:spPr>
        <a:xfrm>
          <a:off x="10140258" y="2084710"/>
          <a:ext cx="869033" cy="43451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Determine fluence</a:t>
          </a:r>
        </a:p>
      </dsp:txBody>
      <dsp:txXfrm>
        <a:off x="10140258" y="2084710"/>
        <a:ext cx="869033" cy="434516"/>
      </dsp:txXfrm>
    </dsp:sp>
    <dsp:sp modelId="{890E7403-96A4-C74E-88CF-13904024F1C6}">
      <dsp:nvSpPr>
        <dsp:cNvPr id="0" name=""/>
        <dsp:cNvSpPr/>
      </dsp:nvSpPr>
      <dsp:spPr>
        <a:xfrm>
          <a:off x="10140258" y="2701723"/>
          <a:ext cx="869033" cy="43451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Irradiate sensors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noProof="0" dirty="0">
            <a:solidFill>
              <a:schemeClr val="tx1"/>
            </a:solidFill>
          </a:endParaRPr>
        </a:p>
      </dsp:txBody>
      <dsp:txXfrm>
        <a:off x="10140258" y="2701723"/>
        <a:ext cx="869033" cy="434516"/>
      </dsp:txXfrm>
    </dsp:sp>
    <dsp:sp modelId="{A8BDD80B-7C82-D14B-B5EB-1A3ECF9BCB33}">
      <dsp:nvSpPr>
        <dsp:cNvPr id="0" name=""/>
        <dsp:cNvSpPr/>
      </dsp:nvSpPr>
      <dsp:spPr>
        <a:xfrm>
          <a:off x="10140258" y="3318737"/>
          <a:ext cx="869033" cy="43451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Test irradiated sensors  </a:t>
          </a:r>
        </a:p>
      </dsp:txBody>
      <dsp:txXfrm>
        <a:off x="10140258" y="3318737"/>
        <a:ext cx="869033" cy="434516"/>
      </dsp:txXfrm>
    </dsp:sp>
    <dsp:sp modelId="{C4C27CEB-9D9A-2648-9149-27A2C7E5B0B7}">
      <dsp:nvSpPr>
        <dsp:cNvPr id="0" name=""/>
        <dsp:cNvSpPr/>
      </dsp:nvSpPr>
      <dsp:spPr>
        <a:xfrm>
          <a:off x="10974531" y="1467696"/>
          <a:ext cx="869033" cy="43451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Test data taking</a:t>
          </a:r>
        </a:p>
      </dsp:txBody>
      <dsp:txXfrm>
        <a:off x="10974531" y="1467696"/>
        <a:ext cx="869033" cy="434516"/>
      </dsp:txXfrm>
    </dsp:sp>
    <dsp:sp modelId="{B9574E57-E8DF-E348-AB02-18827A68773B}">
      <dsp:nvSpPr>
        <dsp:cNvPr id="0" name=""/>
        <dsp:cNvSpPr/>
      </dsp:nvSpPr>
      <dsp:spPr>
        <a:xfrm>
          <a:off x="11191789" y="2084710"/>
          <a:ext cx="869033" cy="61147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Determine test to be done without particles</a:t>
          </a:r>
        </a:p>
      </dsp:txBody>
      <dsp:txXfrm>
        <a:off x="11191789" y="2084710"/>
        <a:ext cx="869033" cy="611478"/>
      </dsp:txXfrm>
    </dsp:sp>
    <dsp:sp modelId="{0C6BAF58-572F-9C48-AB63-7B1FE36B005D}">
      <dsp:nvSpPr>
        <dsp:cNvPr id="0" name=""/>
        <dsp:cNvSpPr/>
      </dsp:nvSpPr>
      <dsp:spPr>
        <a:xfrm>
          <a:off x="11191789" y="2878685"/>
          <a:ext cx="869033" cy="547525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Take data without particles</a:t>
          </a:r>
        </a:p>
      </dsp:txBody>
      <dsp:txXfrm>
        <a:off x="11191789" y="2878685"/>
        <a:ext cx="869033" cy="547525"/>
      </dsp:txXfrm>
    </dsp:sp>
    <dsp:sp modelId="{01C24854-6A17-9A4C-9E87-DD02E9600611}">
      <dsp:nvSpPr>
        <dsp:cNvPr id="0" name=""/>
        <dsp:cNvSpPr/>
      </dsp:nvSpPr>
      <dsp:spPr>
        <a:xfrm>
          <a:off x="11191789" y="3608708"/>
          <a:ext cx="869033" cy="43451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Determine tests to b done with particles</a:t>
          </a:r>
        </a:p>
      </dsp:txBody>
      <dsp:txXfrm>
        <a:off x="11191789" y="3608708"/>
        <a:ext cx="869033" cy="434516"/>
      </dsp:txXfrm>
    </dsp:sp>
    <dsp:sp modelId="{B868169F-9F90-9749-8D9D-EC62FAACD823}">
      <dsp:nvSpPr>
        <dsp:cNvPr id="0" name=""/>
        <dsp:cNvSpPr/>
      </dsp:nvSpPr>
      <dsp:spPr>
        <a:xfrm>
          <a:off x="11191789" y="4225721"/>
          <a:ext cx="869033" cy="43451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Take data with particles</a:t>
          </a:r>
        </a:p>
      </dsp:txBody>
      <dsp:txXfrm>
        <a:off x="11191789" y="4225721"/>
        <a:ext cx="869033" cy="434516"/>
      </dsp:txXfrm>
    </dsp:sp>
    <dsp:sp modelId="{B154680E-AF0E-D846-BBBD-9BEA3F66AB36}">
      <dsp:nvSpPr>
        <dsp:cNvPr id="0" name=""/>
        <dsp:cNvSpPr/>
      </dsp:nvSpPr>
      <dsp:spPr>
        <a:xfrm>
          <a:off x="11191789" y="4842735"/>
          <a:ext cx="869033" cy="43451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>
              <a:solidFill>
                <a:schemeClr val="tx1"/>
              </a:solidFill>
            </a:rPr>
            <a:t>Interpretation</a:t>
          </a:r>
        </a:p>
      </dsp:txBody>
      <dsp:txXfrm>
        <a:off x="11191789" y="4842735"/>
        <a:ext cx="869033" cy="434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A44C2-09A5-814C-AE2B-3236620BA662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BB714-5B50-294D-8326-DBD1D7EB9F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84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702DA-33A3-4A4D-A0EE-EF987D045EF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938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640330B-2699-F009-E667-D8EA22D94018}" type="slidenum">
              <a:rPr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431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2EDE0C-979A-034D-92B4-3828246C41E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275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DCBA412-747C-31E4-EAD3-80403FC24094}" type="slidenum">
              <a:rPr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0344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>
            <a:extLst>
              <a:ext uri="{FF2B5EF4-FFF2-40B4-BE49-F238E27FC236}">
                <a16:creationId xmlns:a16="http://schemas.microsoft.com/office/drawing/2014/main" id="{8BF5989B-E70C-26DD-D9A1-FBFD0611DD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Espace réservé des notes 2">
            <a:extLst>
              <a:ext uri="{FF2B5EF4-FFF2-40B4-BE49-F238E27FC236}">
                <a16:creationId xmlns:a16="http://schemas.microsoft.com/office/drawing/2014/main" id="{36CAA510-F811-F726-7757-A7E3F2F74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9220" name="Espace réservé du numéro de diapositive 3">
            <a:extLst>
              <a:ext uri="{FF2B5EF4-FFF2-40B4-BE49-F238E27FC236}">
                <a16:creationId xmlns:a16="http://schemas.microsoft.com/office/drawing/2014/main" id="{3D207026-B01F-1DC0-00AD-F9F9155FC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4097F90-B780-3F43-9F5C-13D784934BC4}" type="slidenum">
              <a:rPr lang="fr-FR" altLang="fr-FR" sz="1000"/>
              <a:pPr/>
              <a:t>43</a:t>
            </a:fld>
            <a:endParaRPr lang="fr-FR" altLang="fr-FR" sz="10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01265B-3939-426E-AF88-CDA0975C3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9266A4C-5E7F-303C-760F-91FE09500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4F4337-DA7B-FACC-3DD3-6B607F32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67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63A190-16C1-C48E-63AE-28CAB4FEB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29DAA3-6B1C-31AA-D94B-82EE250DA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962AEA-F201-37E9-FF3A-5B58751E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07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53F9F-A872-CFF7-6D12-C6C72508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A00F97-FD66-8091-9BAA-8E36EA7E3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1E37EB-1ECA-DA28-C5B0-28B6F7082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5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D8BFF6-ECCA-156B-EA0F-A495C2B8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F68F5F-8490-3B5B-BAEB-FE31CE644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B16BBE-680F-190C-32D0-6F4DE0440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CCE00D-1CA6-42A3-A4F9-8AE6DAF0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39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DB0295-00C3-25BC-020A-CABACCEE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72C75B-3227-107F-C456-3859EC125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6026D4-350B-FE23-163E-DD094A012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08B6C7-D61F-D7D6-7F23-3A32A8CD47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6BE0725-0C99-FDEF-31E2-1A9FF77CE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67F6DFA-2992-B230-D3A3-D42FA78F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19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38961-BB8D-89BC-B6D6-F5C3830A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705D94-230A-81F4-6E58-2DBE3DBF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986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A4D2EB-5249-AA43-EC94-0FCBFE20B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757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915767" y="32659"/>
            <a:ext cx="8533871" cy="88406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subTitle"/>
          </p:nvPr>
        </p:nvSpPr>
        <p:spPr>
          <a:xfrm>
            <a:off x="609563" y="1110391"/>
            <a:ext cx="10971684" cy="522569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56149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7E2D8C-71DE-312E-34AD-3630C418A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" y="1280160"/>
            <a:ext cx="11836400" cy="5021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4A7235-7CBD-AC6C-04F0-A659884F2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557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46352F43-496A-CF54-AB69-95D94869BBC7}"/>
              </a:ext>
            </a:extLst>
          </p:cNvPr>
          <p:cNvSpPr/>
          <p:nvPr userDrawn="1"/>
        </p:nvSpPr>
        <p:spPr>
          <a:xfrm>
            <a:off x="270" y="37081"/>
            <a:ext cx="12191730" cy="1060200"/>
          </a:xfrm>
          <a:prstGeom prst="roundRect">
            <a:avLst>
              <a:gd name="adj" fmla="val 31"/>
            </a:avLst>
          </a:prstGeom>
          <a:gradFill>
            <a:gsLst>
              <a:gs pos="0">
                <a:srgbClr val="FFFFFF"/>
              </a:gs>
              <a:gs pos="100000">
                <a:srgbClr val="CADAEE"/>
              </a:gs>
            </a:gsLst>
            <a:lin ang="5400000"/>
          </a:gradFill>
          <a:ln>
            <a:noFill/>
          </a:ln>
        </p:spPr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AF5820F-11C1-0DED-4D99-79E914DD376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22734" y="37080"/>
            <a:ext cx="851296" cy="965029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1E67F4F-AB3B-2D06-2529-F0B37988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067" y="37080"/>
            <a:ext cx="9983373" cy="917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9F1A01-071B-CD7F-E9C2-92E17DE1D90C}"/>
              </a:ext>
            </a:extLst>
          </p:cNvPr>
          <p:cNvGrpSpPr/>
          <p:nvPr userDrawn="1"/>
        </p:nvGrpSpPr>
        <p:grpSpPr>
          <a:xfrm>
            <a:off x="0" y="1032029"/>
            <a:ext cx="12192000" cy="76771"/>
            <a:chOff x="0" y="1044000"/>
            <a:chExt cx="9145333" cy="6480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5FBA06A-5CDF-4CCD-2A57-5F8D9E34E29C}"/>
                </a:ext>
              </a:extLst>
            </p:cNvPr>
            <p:cNvPicPr/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0" y="1044000"/>
              <a:ext cx="1872000" cy="6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30">
              <a:extLst>
                <a:ext uri="{FF2B5EF4-FFF2-40B4-BE49-F238E27FC236}">
                  <a16:creationId xmlns:a16="http://schemas.microsoft.com/office/drawing/2014/main" id="{CB4EB622-C6E8-AD64-FBC4-81134173F1D0}"/>
                </a:ext>
              </a:extLst>
            </p:cNvPr>
            <p:cNvSpPr/>
            <p:nvPr userDrawn="1"/>
          </p:nvSpPr>
          <p:spPr>
            <a:xfrm rot="10800000">
              <a:off x="1799972" y="1044000"/>
              <a:ext cx="5477647" cy="64800"/>
            </a:xfrm>
            <a:prstGeom prst="roundRect">
              <a:avLst>
                <a:gd name="adj" fmla="val 490"/>
              </a:avLst>
            </a:prstGeom>
            <a:solidFill>
              <a:srgbClr val="9999FF"/>
            </a:solidFill>
            <a:ln>
              <a:noFill/>
            </a:ln>
          </p:spPr>
          <p:txBody>
            <a:bodyPr/>
            <a:lstStyle/>
            <a:p>
              <a:endParaRPr lang="fr-FR" sz="1350" dirty="0"/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DB2B8C6-0427-DA0D-7670-E1F93C576D59}"/>
                </a:ext>
              </a:extLst>
            </p:cNvPr>
            <p:cNvPicPr/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7207200" y="1044000"/>
              <a:ext cx="1938133" cy="648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E8344420-0D71-69C4-7541-D874014EA3A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1866" y="76625"/>
            <a:ext cx="926606" cy="87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6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indico.cern.ch/event/1064327/contributions/4893180/attachments/2452299/4204992/220601_FCCWeek_CLD_sail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34926/contributions/147896/attachments/90629/137698/sensor-strategy-fccseed2025.pdf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516157/contributions/6444494/attachments/3062805/5416626/Current%20vertex%20layout%20variants%20and%20data%20rates.pd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hyperlink" Target="https://arxiv.org/abs/2502.2122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ctopus.web.cern.ch/" TargetMode="External"/><Relationship Id="rId4" Type="http://schemas.openxmlformats.org/officeDocument/2006/relationships/hyperlink" Target="https://indico.cern.ch/event/1507215/contributions/6540426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516157/contributions/6444494/attachments/3062805/5416626/Current%20vertex%20layout%20variants%20and%20data%20rates.pdf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11" Type="http://schemas.openxmlformats.org/officeDocument/2006/relationships/image" Target="../media/image106.png"/><Relationship Id="rId5" Type="http://schemas.openxmlformats.org/officeDocument/2006/relationships/image" Target="../media/image102.png"/><Relationship Id="rId10" Type="http://schemas.openxmlformats.org/officeDocument/2006/relationships/image" Target="../media/image105.jpg"/><Relationship Id="rId4" Type="http://schemas.openxmlformats.org/officeDocument/2006/relationships/image" Target="../media/image101.png"/><Relationship Id="rId9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539606/contributions/6537914/attachments/3075845/5443098/FCC_CERN-event_Bunret_27-05-25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36676/contributions/4769219/attachments/2486223/4268980/HighRR_220727.pdf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81823/contributions/4293566/attachments/2251905/3820266/TIPP21_MIMOSIS_morel.pdf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1307378/contributions/5726744/attachments/2790608/4866466/FCC_Physics_Annecy_2024_Fransesini_31012023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cds.cern.ch/record/2928193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539606/contributions/6537901/attachments/3075885/5443165/CERN_FSR_2025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97CC8-52BF-61A0-82DE-CA1BFD5B2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67" y="1667933"/>
            <a:ext cx="11844866" cy="1016483"/>
          </a:xfrm>
        </p:spPr>
        <p:txBody>
          <a:bodyPr>
            <a:normAutofit fontScale="90000"/>
          </a:bodyPr>
          <a:lstStyle/>
          <a:p>
            <a:r>
              <a:rPr lang="en-GB" sz="5400" dirty="0"/>
              <a:t>FCC-SEED </a:t>
            </a:r>
            <a:br>
              <a:rPr lang="en-GB" sz="5400" dirty="0"/>
            </a:br>
            <a:r>
              <a:rPr lang="en-GB" sz="5400" dirty="0"/>
              <a:t>Vertex detector project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CBC8D5-D900-B5CE-61F0-7D400C213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17816"/>
            <a:ext cx="9144000" cy="1655762"/>
          </a:xfrm>
        </p:spPr>
        <p:txBody>
          <a:bodyPr/>
          <a:lstStyle/>
          <a:p>
            <a:r>
              <a:rPr lang="en-GB" dirty="0"/>
              <a:t>Jeremy Andrea, Auguste Besson,</a:t>
            </a:r>
          </a:p>
          <a:p>
            <a:r>
              <a:rPr lang="en-GB" dirty="0"/>
              <a:t>IPHC, CNRS, </a:t>
            </a:r>
            <a:r>
              <a:rPr lang="en-GB" dirty="0" err="1"/>
              <a:t>Unistra</a:t>
            </a:r>
            <a:endParaRPr lang="en-GB" dirty="0"/>
          </a:p>
          <a:p>
            <a:r>
              <a:rPr lang="en-GB" dirty="0"/>
              <a:t>On behalf of the FCC-SEED project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94FB0D-5406-2E17-B1FD-B9DD737AE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199" y="4461933"/>
            <a:ext cx="2302933" cy="230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4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F0364-E8B3-6B67-52D0-1F3C72A8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Tracking system : generalities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84DFB3-E939-2046-926E-23BABE85A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9" y="1295504"/>
            <a:ext cx="6756217" cy="5418814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Reconstruction of the trajectories of charged particles.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Usually composed of 2 parts :</a:t>
            </a:r>
          </a:p>
          <a:p>
            <a:pPr lvl="1"/>
            <a:r>
              <a:rPr lang="en-GB" dirty="0"/>
              <a:t>Inner Tracker, of Vertex Detector=&gt; </a:t>
            </a:r>
          </a:p>
          <a:p>
            <a:pPr lvl="2"/>
            <a:r>
              <a:rPr lang="en-GB" dirty="0"/>
              <a:t>Precise measurements of the impact parameters, (secondary) vertex reconstruction,</a:t>
            </a:r>
          </a:p>
          <a:p>
            <a:pPr lvl="2"/>
            <a:r>
              <a:rPr lang="en-GB" dirty="0"/>
              <a:t>Based on silicon semi-conductor</a:t>
            </a:r>
          </a:p>
          <a:p>
            <a:pPr lvl="1"/>
            <a:r>
              <a:rPr lang="en-GB" dirty="0"/>
              <a:t>Outer Tracker :</a:t>
            </a:r>
          </a:p>
          <a:p>
            <a:pPr lvl="2"/>
            <a:r>
              <a:rPr lang="en-GB" dirty="0"/>
              <a:t>Complete detector, resolution of transverse momentum and angles,</a:t>
            </a:r>
          </a:p>
          <a:p>
            <a:pPr lvl="2"/>
            <a:r>
              <a:rPr lang="en-GB" dirty="0"/>
              <a:t>Can be based on silicone detector, gaseous detector.</a:t>
            </a:r>
          </a:p>
          <a:p>
            <a:pPr lvl="2"/>
            <a:endParaRPr lang="en-GB" dirty="0"/>
          </a:p>
          <a:p>
            <a:r>
              <a:rPr lang="en-GB" dirty="0"/>
              <a:t>Positions (hits) of detection of the particles are linked together to reconstruction trajectories : </a:t>
            </a:r>
            <a:r>
              <a:rPr lang="en-GB" dirty="0">
                <a:solidFill>
                  <a:schemeClr val="accent1"/>
                </a:solidFill>
              </a:rPr>
              <a:t>tracking algorithms</a:t>
            </a:r>
            <a:r>
              <a:rPr lang="en-GB" dirty="0"/>
              <a:t>.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Tracks are key elements of events reconstruction:</a:t>
            </a:r>
          </a:p>
          <a:p>
            <a:pPr lvl="1"/>
            <a:r>
              <a:rPr lang="en-GB" dirty="0"/>
              <a:t>Leptons reconstruction,</a:t>
            </a:r>
          </a:p>
          <a:p>
            <a:pPr lvl="1"/>
            <a:r>
              <a:rPr lang="en-GB" dirty="0"/>
              <a:t>Particle flow, </a:t>
            </a:r>
          </a:p>
          <a:p>
            <a:pPr lvl="1"/>
            <a:r>
              <a:rPr lang="en-GB" dirty="0"/>
              <a:t>Jets reconstruction,</a:t>
            </a:r>
          </a:p>
          <a:p>
            <a:pPr lvl="1"/>
            <a:r>
              <a:rPr lang="en-GB" dirty="0"/>
              <a:t>Flavour identification.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3167BB-EA84-E364-A27A-17BCCD462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247" y="1511317"/>
            <a:ext cx="2034074" cy="19176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18AA30-098D-3665-E2A6-4AB7916E5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976" y="4319241"/>
            <a:ext cx="4116747" cy="2410979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6D09BD3B-768D-AD31-47BD-78D0450C990F}"/>
              </a:ext>
            </a:extLst>
          </p:cNvPr>
          <p:cNvGrpSpPr/>
          <p:nvPr/>
        </p:nvGrpSpPr>
        <p:grpSpPr>
          <a:xfrm>
            <a:off x="6888445" y="1225351"/>
            <a:ext cx="3132814" cy="2822713"/>
            <a:chOff x="7999012" y="1677725"/>
            <a:chExt cx="2718864" cy="2504662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8DD24FB5-3233-9054-8AFE-A9FD12CD5881}"/>
                </a:ext>
              </a:extLst>
            </p:cNvPr>
            <p:cNvGrpSpPr/>
            <p:nvPr/>
          </p:nvGrpSpPr>
          <p:grpSpPr>
            <a:xfrm>
              <a:off x="7999012" y="1677725"/>
              <a:ext cx="2629895" cy="2504662"/>
              <a:chOff x="7999012" y="1677725"/>
              <a:chExt cx="2629895" cy="2504662"/>
            </a:xfrm>
          </p:grpSpPr>
          <p:sp>
            <p:nvSpPr>
              <p:cNvPr id="7" name="Ellipse 6">
                <a:extLst>
                  <a:ext uri="{FF2B5EF4-FFF2-40B4-BE49-F238E27FC236}">
                    <a16:creationId xmlns:a16="http://schemas.microsoft.com/office/drawing/2014/main" id="{09FCF02B-04FA-98E7-006B-272B89357E6C}"/>
                  </a:ext>
                </a:extLst>
              </p:cNvPr>
              <p:cNvSpPr/>
              <p:nvPr/>
            </p:nvSpPr>
            <p:spPr>
              <a:xfrm>
                <a:off x="8725562" y="2357563"/>
                <a:ext cx="1176794" cy="1144987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5C3B3A82-7717-3A85-6A8D-C166F46B132F}"/>
                  </a:ext>
                </a:extLst>
              </p:cNvPr>
              <p:cNvSpPr/>
              <p:nvPr/>
            </p:nvSpPr>
            <p:spPr>
              <a:xfrm>
                <a:off x="8471120" y="2142877"/>
                <a:ext cx="1685678" cy="1574358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8356D3F-DB83-71DE-18C4-8225BCA470CF}"/>
                  </a:ext>
                </a:extLst>
              </p:cNvPr>
              <p:cNvSpPr/>
              <p:nvPr/>
            </p:nvSpPr>
            <p:spPr>
              <a:xfrm>
                <a:off x="8195807" y="1898374"/>
                <a:ext cx="2236305" cy="2063364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9AD99574-3CE5-7BB0-3363-44B22C832C84}"/>
                  </a:ext>
                </a:extLst>
              </p:cNvPr>
              <p:cNvSpPr/>
              <p:nvPr/>
            </p:nvSpPr>
            <p:spPr>
              <a:xfrm>
                <a:off x="7999012" y="1677725"/>
                <a:ext cx="2629895" cy="2504662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A5C6DBE2-EEE5-06C3-6C4E-CC0083C24C2A}"/>
                </a:ext>
              </a:extLst>
            </p:cNvPr>
            <p:cNvSpPr/>
            <p:nvPr/>
          </p:nvSpPr>
          <p:spPr>
            <a:xfrm>
              <a:off x="9546625" y="2398644"/>
              <a:ext cx="79513" cy="7951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DD01EBAC-6118-18D8-CB76-C5C87A7052AD}"/>
                </a:ext>
              </a:extLst>
            </p:cNvPr>
            <p:cNvSpPr/>
            <p:nvPr/>
          </p:nvSpPr>
          <p:spPr>
            <a:xfrm>
              <a:off x="9332422" y="2103457"/>
              <a:ext cx="1385454" cy="833707"/>
            </a:xfrm>
            <a:custGeom>
              <a:avLst/>
              <a:gdLst>
                <a:gd name="connsiteX0" fmla="*/ 0 w 1385454"/>
                <a:gd name="connsiteY0" fmla="*/ 833707 h 833707"/>
                <a:gd name="connsiteX1" fmla="*/ 482138 w 1385454"/>
                <a:gd name="connsiteY1" fmla="*/ 118812 h 833707"/>
                <a:gd name="connsiteX2" fmla="*/ 1385454 w 1385454"/>
                <a:gd name="connsiteY2" fmla="*/ 7976 h 833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5454" h="833707">
                  <a:moveTo>
                    <a:pt x="0" y="833707"/>
                  </a:moveTo>
                  <a:cubicBezTo>
                    <a:pt x="125614" y="545070"/>
                    <a:pt x="251229" y="256434"/>
                    <a:pt x="482138" y="118812"/>
                  </a:cubicBezTo>
                  <a:cubicBezTo>
                    <a:pt x="713047" y="-18810"/>
                    <a:pt x="1049250" y="-5417"/>
                    <a:pt x="1385454" y="7976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45A8609-1656-E3ED-38F9-205741EFDF45}"/>
                </a:ext>
              </a:extLst>
            </p:cNvPr>
            <p:cNvSpPr/>
            <p:nvPr/>
          </p:nvSpPr>
          <p:spPr>
            <a:xfrm>
              <a:off x="9710109" y="2224076"/>
              <a:ext cx="79513" cy="7951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3A751DB-35B5-6128-95CB-F125532F2BB2}"/>
                </a:ext>
              </a:extLst>
            </p:cNvPr>
            <p:cNvSpPr/>
            <p:nvPr/>
          </p:nvSpPr>
          <p:spPr>
            <a:xfrm>
              <a:off x="10006595" y="2110469"/>
              <a:ext cx="79513" cy="7951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6349A574-A6B9-41AF-7C0D-76CA814C0A51}"/>
                </a:ext>
              </a:extLst>
            </p:cNvPr>
            <p:cNvSpPr/>
            <p:nvPr/>
          </p:nvSpPr>
          <p:spPr>
            <a:xfrm>
              <a:off x="10269834" y="2068904"/>
              <a:ext cx="79513" cy="7951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xplosion 1 19">
              <a:extLst>
                <a:ext uri="{FF2B5EF4-FFF2-40B4-BE49-F238E27FC236}">
                  <a16:creationId xmlns:a16="http://schemas.microsoft.com/office/drawing/2014/main" id="{294E159D-42ED-2A12-8CED-322F79430A64}"/>
                </a:ext>
              </a:extLst>
            </p:cNvPr>
            <p:cNvSpPr/>
            <p:nvPr/>
          </p:nvSpPr>
          <p:spPr>
            <a:xfrm>
              <a:off x="9105390" y="2753230"/>
              <a:ext cx="417138" cy="353653"/>
            </a:xfrm>
            <a:prstGeom prst="irregularSeal1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41208F8-377E-6FFE-884A-25909F16DBCA}"/>
                </a:ext>
              </a:extLst>
            </p:cNvPr>
            <p:cNvSpPr/>
            <p:nvPr/>
          </p:nvSpPr>
          <p:spPr>
            <a:xfrm>
              <a:off x="8781945" y="2409666"/>
              <a:ext cx="1064029" cy="10407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79502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E0BE4A-BD4F-D595-84B6-04C3F726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231"/>
            <a:ext cx="10515600" cy="2852737"/>
          </a:xfrm>
        </p:spPr>
        <p:txBody>
          <a:bodyPr/>
          <a:lstStyle/>
          <a:p>
            <a:r>
              <a:rPr lang="en-GB" dirty="0"/>
              <a:t>Vertex detector specifications and performances</a:t>
            </a:r>
          </a:p>
        </p:txBody>
      </p:sp>
    </p:spTree>
    <p:extLst>
      <p:ext uri="{BB962C8B-B14F-4D97-AF65-F5344CB8AC3E}">
        <p14:creationId xmlns:p14="http://schemas.microsoft.com/office/powerpoint/2010/main" val="636621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F4D18D-318F-1E8C-1C62-1AC11FAB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Main parameters of tracks resolution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8484C92-D837-8825-C177-55DCE31351F5}"/>
              </a:ext>
            </a:extLst>
          </p:cNvPr>
          <p:cNvGrpSpPr/>
          <p:nvPr/>
        </p:nvGrpSpPr>
        <p:grpSpPr>
          <a:xfrm>
            <a:off x="7087906" y="4556572"/>
            <a:ext cx="3067937" cy="985345"/>
            <a:chOff x="1880656" y="2845550"/>
            <a:chExt cx="3939460" cy="1221952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AE14292-C9EB-3249-6BBE-B525B2031B51}"/>
                </a:ext>
              </a:extLst>
            </p:cNvPr>
            <p:cNvGrpSpPr/>
            <p:nvPr/>
          </p:nvGrpSpPr>
          <p:grpSpPr>
            <a:xfrm>
              <a:off x="1880656" y="3027146"/>
              <a:ext cx="3758927" cy="853635"/>
              <a:chOff x="1880656" y="3027146"/>
              <a:chExt cx="3758927" cy="853635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" name="ZoneTexte 3">
                    <a:extLst>
                      <a:ext uri="{FF2B5EF4-FFF2-40B4-BE49-F238E27FC236}">
                        <a16:creationId xmlns:a16="http://schemas.microsoft.com/office/drawing/2014/main" id="{5C187706-A7BE-8FF4-3F46-7597679E4A6E}"/>
                      </a:ext>
                    </a:extLst>
                  </p:cNvPr>
                  <p:cNvSpPr txBox="1"/>
                  <p:nvPr/>
                </p:nvSpPr>
                <p:spPr>
                  <a:xfrm>
                    <a:off x="1880656" y="3027146"/>
                    <a:ext cx="2436308" cy="83177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⊕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oMath>
                      </m:oMathPara>
                    </a14:m>
                    <a:endParaRPr lang="fr-FR" sz="1400" dirty="0"/>
                  </a:p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≈5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 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≈15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 lang="fr-FR" sz="1400" dirty="0"/>
                  </a:p>
                </p:txBody>
              </p:sp>
            </mc:Choice>
            <mc:Fallback>
              <p:sp>
                <p:nvSpPr>
                  <p:cNvPr id="4" name="ZoneTexte 3">
                    <a:extLst>
                      <a:ext uri="{FF2B5EF4-FFF2-40B4-BE49-F238E27FC236}">
                        <a16:creationId xmlns:a16="http://schemas.microsoft.com/office/drawing/2014/main" id="{5C187706-A7BE-8FF4-3F46-7597679E4A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80656" y="3027146"/>
                    <a:ext cx="2436308" cy="83177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666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EC057EE4-1DA1-EE58-975B-D0C8AC766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36506" y="3146322"/>
                <a:ext cx="1503077" cy="734459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AF16FC2-1C89-09C6-60C4-D2E5BA671C95}"/>
                </a:ext>
              </a:extLst>
            </p:cNvPr>
            <p:cNvGrpSpPr/>
            <p:nvPr/>
          </p:nvGrpSpPr>
          <p:grpSpPr>
            <a:xfrm>
              <a:off x="1880656" y="2845550"/>
              <a:ext cx="3939460" cy="1221952"/>
              <a:chOff x="1880656" y="2845550"/>
              <a:chExt cx="3939460" cy="122195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D2F71A-993F-F4C6-5506-BDD76ED34370}"/>
                  </a:ext>
                </a:extLst>
              </p:cNvPr>
              <p:cNvSpPr/>
              <p:nvPr/>
            </p:nvSpPr>
            <p:spPr>
              <a:xfrm>
                <a:off x="1880656" y="2900854"/>
                <a:ext cx="3939460" cy="1166648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F000921-DCFE-25D6-ABBA-9086AAE20719}"/>
                  </a:ext>
                </a:extLst>
              </p:cNvPr>
              <p:cNvSpPr txBox="1"/>
              <p:nvPr/>
            </p:nvSpPr>
            <p:spPr>
              <a:xfrm>
                <a:off x="1912493" y="2845550"/>
                <a:ext cx="7661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C00000"/>
                    </a:solidFill>
                  </a:rPr>
                  <a:t>FCCee</a:t>
                </a:r>
              </a:p>
            </p:txBody>
          </p:sp>
        </p:grp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2D97A68-F5E7-870B-468D-D79E91454D43}"/>
              </a:ext>
            </a:extLst>
          </p:cNvPr>
          <p:cNvGrpSpPr/>
          <p:nvPr/>
        </p:nvGrpSpPr>
        <p:grpSpPr>
          <a:xfrm>
            <a:off x="476002" y="1259604"/>
            <a:ext cx="5283851" cy="2076061"/>
            <a:chOff x="6084380" y="2892266"/>
            <a:chExt cx="5194299" cy="2240452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09702F8A-6D5A-23CA-303B-FBAE716FF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380" y="2892266"/>
              <a:ext cx="20701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4B29B75-208F-A8D9-8632-AB964F97E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4480" y="2999119"/>
              <a:ext cx="3124199" cy="2133599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3B34627A-9031-1425-B40C-F9A76D195763}"/>
              </a:ext>
            </a:extLst>
          </p:cNvPr>
          <p:cNvGrpSpPr/>
          <p:nvPr/>
        </p:nvGrpSpPr>
        <p:grpSpPr>
          <a:xfrm>
            <a:off x="141095" y="3367551"/>
            <a:ext cx="5439314" cy="1618377"/>
            <a:chOff x="292969" y="2897951"/>
            <a:chExt cx="5969000" cy="1852653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299218AC-C08D-FB58-B4DC-95EB5BB20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303" y="3069401"/>
              <a:ext cx="812800" cy="64770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7124B673-57A9-BC88-6495-4B088F16F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8604" y="3829570"/>
              <a:ext cx="5156200" cy="77470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9A2D0105-7978-FC30-8248-9725E4BD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7643" y="4023529"/>
              <a:ext cx="812800" cy="495300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F8BEFB4-72DE-7146-DA98-4F3EC1725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69103" y="2897951"/>
              <a:ext cx="4292600" cy="99060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C3DD73E-8853-10CA-A870-25B116A1B325}"/>
                </a:ext>
              </a:extLst>
            </p:cNvPr>
            <p:cNvSpPr/>
            <p:nvPr/>
          </p:nvSpPr>
          <p:spPr>
            <a:xfrm>
              <a:off x="292969" y="2948880"/>
              <a:ext cx="5969000" cy="180172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7AFB61F-01F8-54BF-6AB9-36F77564F98F}"/>
              </a:ext>
            </a:extLst>
          </p:cNvPr>
          <p:cNvGrpSpPr/>
          <p:nvPr/>
        </p:nvGrpSpPr>
        <p:grpSpPr>
          <a:xfrm>
            <a:off x="141095" y="5188831"/>
            <a:ext cx="3429032" cy="1485605"/>
            <a:chOff x="1078604" y="5012372"/>
            <a:chExt cx="3766665" cy="1801724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645746E2-60A0-5898-38E3-96159F320FF5}"/>
                </a:ext>
              </a:extLst>
            </p:cNvPr>
            <p:cNvGrpSpPr/>
            <p:nvPr/>
          </p:nvGrpSpPr>
          <p:grpSpPr>
            <a:xfrm>
              <a:off x="1105769" y="6045176"/>
              <a:ext cx="3659947" cy="762000"/>
              <a:chOff x="914866" y="5754647"/>
              <a:chExt cx="3659947" cy="762000"/>
            </a:xfrm>
          </p:grpSpPr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069406D8-B660-5FC9-C401-77EE0D861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06213" y="5754647"/>
                <a:ext cx="2768600" cy="762000"/>
              </a:xfrm>
              <a:prstGeom prst="rect">
                <a:avLst/>
              </a:prstGeom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EB791E5C-026B-A612-0792-1912D3665E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4866" y="5786397"/>
                <a:ext cx="939800" cy="698500"/>
              </a:xfrm>
              <a:prstGeom prst="rect">
                <a:avLst/>
              </a:prstGeom>
            </p:spPr>
          </p:pic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807D5FE-7CE9-48D0-BC79-A81AA916E299}"/>
                </a:ext>
              </a:extLst>
            </p:cNvPr>
            <p:cNvGrpSpPr/>
            <p:nvPr/>
          </p:nvGrpSpPr>
          <p:grpSpPr>
            <a:xfrm>
              <a:off x="1233229" y="5083831"/>
              <a:ext cx="3153951" cy="825500"/>
              <a:chOff x="849362" y="4840915"/>
              <a:chExt cx="3153951" cy="825500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665C20DA-EBE0-D1C9-70A4-94DC0E888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9362" y="4840915"/>
                <a:ext cx="965200" cy="825500"/>
              </a:xfrm>
              <a:prstGeom prst="rect">
                <a:avLst/>
              </a:prstGeom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B640D72A-9F13-DB26-E148-6DE99E4EA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06213" y="4881668"/>
                <a:ext cx="2197100" cy="762000"/>
              </a:xfrm>
              <a:prstGeom prst="rect">
                <a:avLst/>
              </a:prstGeom>
            </p:spPr>
          </p:pic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C4F7EA-34CD-A09D-2D04-D7BDD700FB74}"/>
                </a:ext>
              </a:extLst>
            </p:cNvPr>
            <p:cNvSpPr/>
            <p:nvPr/>
          </p:nvSpPr>
          <p:spPr>
            <a:xfrm>
              <a:off x="1078604" y="5012372"/>
              <a:ext cx="3766665" cy="180172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107" name="Picture 11">
            <a:extLst>
              <a:ext uri="{FF2B5EF4-FFF2-40B4-BE49-F238E27FC236}">
                <a16:creationId xmlns:a16="http://schemas.microsoft.com/office/drawing/2014/main" id="{203D60E8-12F9-874E-D761-A1B82EE9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191" y="1119527"/>
            <a:ext cx="42291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F419107-B7ED-072D-6C0B-B160B2A7C7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8516" y="5213434"/>
            <a:ext cx="2133309" cy="3379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3" name="Espace réservé du contenu 2">
                <a:extLst>
                  <a:ext uri="{FF2B5EF4-FFF2-40B4-BE49-F238E27FC236}">
                    <a16:creationId xmlns:a16="http://schemas.microsoft.com/office/drawing/2014/main" id="{BC86DC55-0E6A-120A-BBB7-EE3ED42822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54004" y="1475591"/>
                <a:ext cx="6321288" cy="31107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accent1"/>
                    </a:solidFill>
                  </a:rPr>
                  <a:t>Relevant parameters for tracks resolution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Single point resolution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r>
                  <a:rPr lang="en-GB" dirty="0"/>
                  <a:t>,</a:t>
                </a:r>
              </a:p>
              <a:p>
                <a:pPr lvl="1"/>
                <a:r>
                  <a:rPr lang="en-GB" dirty="0"/>
                  <a:t>Material budget (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dirty="0"/>
                  <a:t>),</a:t>
                </a:r>
              </a:p>
              <a:p>
                <a:pPr lvl="1"/>
                <a:r>
                  <a:rPr lang="en-GB" dirty="0"/>
                  <a:t>Radius of the innermost measured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fr-FR" b="0" dirty="0"/>
              </a:p>
              <a:p>
                <a:pPr lvl="1"/>
                <a:r>
                  <a:rPr lang="en-GB" dirty="0"/>
                  <a:t>Level arm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).</a:t>
                </a:r>
              </a:p>
              <a:p>
                <a:pPr lvl="1"/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Remarks</a:t>
                </a:r>
                <a:r>
                  <a:rPr lang="en-GB" dirty="0"/>
                  <a:t>,</a:t>
                </a:r>
              </a:p>
              <a:p>
                <a:pPr lvl="1"/>
                <a:r>
                  <a:rPr lang="en-GB" dirty="0"/>
                  <a:t>With existing single point resolution, performance strongly dependant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and material budget,</a:t>
                </a:r>
              </a:p>
              <a:p>
                <a:pPr lvl="1"/>
                <a:r>
                  <a:rPr lang="en-GB" dirty="0"/>
                  <a:t>Multiple scattering impact reduced with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resolution improves with the number of layers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proportional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r>
                  <a:rPr lang="en-GB" dirty="0"/>
                  <a:t>,</a:t>
                </a:r>
              </a:p>
              <a:p>
                <a:pPr lvl="1"/>
                <a:r>
                  <a:rPr lang="en-GB" dirty="0"/>
                  <a:t>Strong dependence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to the level arm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).</a:t>
                </a:r>
              </a:p>
              <a:p>
                <a:pPr lvl="1"/>
                <a:endParaRPr lang="en-GB" dirty="0"/>
              </a:p>
            </p:txBody>
          </p:sp>
        </mc:Choice>
        <mc:Fallback>
          <p:sp>
            <p:nvSpPr>
              <p:cNvPr id="43" name="Espace réservé du contenu 2">
                <a:extLst>
                  <a:ext uri="{FF2B5EF4-FFF2-40B4-BE49-F238E27FC236}">
                    <a16:creationId xmlns:a16="http://schemas.microsoft.com/office/drawing/2014/main" id="{BC86DC55-0E6A-120A-BBB7-EE3ED4282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04" y="1475591"/>
                <a:ext cx="6321288" cy="3110758"/>
              </a:xfrm>
              <a:prstGeom prst="rect">
                <a:avLst/>
              </a:prstGeom>
              <a:blipFill>
                <a:blip r:embed="rId16"/>
                <a:stretch>
                  <a:fillRect l="-602" t="-36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e 54">
            <a:extLst>
              <a:ext uri="{FF2B5EF4-FFF2-40B4-BE49-F238E27FC236}">
                <a16:creationId xmlns:a16="http://schemas.microsoft.com/office/drawing/2014/main" id="{A3F2F333-B9CF-1D64-F464-8C6BA211FEBE}"/>
              </a:ext>
            </a:extLst>
          </p:cNvPr>
          <p:cNvGrpSpPr/>
          <p:nvPr/>
        </p:nvGrpSpPr>
        <p:grpSpPr>
          <a:xfrm>
            <a:off x="6505881" y="5737087"/>
            <a:ext cx="4817533" cy="653809"/>
            <a:chOff x="6781800" y="6094124"/>
            <a:chExt cx="4817533" cy="653809"/>
          </a:xfrm>
        </p:grpSpPr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0ED9653C-37B1-35F0-9DF8-3D4F13C66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781800" y="6354459"/>
              <a:ext cx="4742517" cy="319977"/>
            </a:xfrm>
            <a:prstGeom prst="rect">
              <a:avLst/>
            </a:prstGeom>
          </p:spPr>
        </p:pic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1B9147F2-2BC0-8866-4FD5-496C565D1DAF}"/>
                </a:ext>
              </a:extLst>
            </p:cNvPr>
            <p:cNvSpPr txBox="1"/>
            <p:nvPr/>
          </p:nvSpPr>
          <p:spPr>
            <a:xfrm>
              <a:off x="6815296" y="6094124"/>
              <a:ext cx="1153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ALICE ITS2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90F50FF-155F-C9D2-32FA-E54C38F61F87}"/>
                </a:ext>
              </a:extLst>
            </p:cNvPr>
            <p:cNvSpPr/>
            <p:nvPr/>
          </p:nvSpPr>
          <p:spPr>
            <a:xfrm>
              <a:off x="6815296" y="6094124"/>
              <a:ext cx="4784037" cy="653809"/>
            </a:xfrm>
            <a:prstGeom prst="rect">
              <a:avLst/>
            </a:pr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4" name="Espace réservé du numéro de diapositive 3">
            <a:extLst>
              <a:ext uri="{FF2B5EF4-FFF2-40B4-BE49-F238E27FC236}">
                <a16:creationId xmlns:a16="http://schemas.microsoft.com/office/drawing/2014/main" id="{F7914DE8-5DA5-9912-19C5-239735E7DC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7A9ADD0F-902A-C194-995B-0675FC42F848}"/>
              </a:ext>
            </a:extLst>
          </p:cNvPr>
          <p:cNvSpPr txBox="1"/>
          <p:nvPr/>
        </p:nvSpPr>
        <p:spPr>
          <a:xfrm>
            <a:off x="6900057" y="6455794"/>
            <a:ext cx="365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C00000"/>
                </a:solidFill>
              </a:rPr>
              <a:t>Material budget is a key parameter !</a:t>
            </a:r>
          </a:p>
        </p:txBody>
      </p:sp>
    </p:spTree>
    <p:extLst>
      <p:ext uri="{BB962C8B-B14F-4D97-AF65-F5344CB8AC3E}">
        <p14:creationId xmlns:p14="http://schemas.microsoft.com/office/powerpoint/2010/main" val="3520602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5810D8-5B57-EF40-F7DB-17DC8AB9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Vertex sensor specifications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ACE4C6-9AAB-BF08-3185-1119FE82E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80" y="2353732"/>
            <a:ext cx="6310602" cy="333417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CC4D4F2-D930-B4DF-1BFE-1C98AB29C639}"/>
              </a:ext>
            </a:extLst>
          </p:cNvPr>
          <p:cNvSpPr txBox="1"/>
          <p:nvPr/>
        </p:nvSpPr>
        <p:spPr>
          <a:xfrm>
            <a:off x="7266942" y="1341853"/>
            <a:ext cx="4164538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Depends on charge shareing and encoding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F9D4F3E-5D57-CEBC-9408-824F4CA67C48}"/>
              </a:ext>
            </a:extLst>
          </p:cNvPr>
          <p:cNvCxnSpPr>
            <a:cxnSpLocks/>
          </p:cNvCxnSpPr>
          <p:nvPr/>
        </p:nvCxnSpPr>
        <p:spPr>
          <a:xfrm flipV="1">
            <a:off x="6612467" y="1729834"/>
            <a:ext cx="654475" cy="67017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0DB27D8-E0F1-0A19-EF10-A80DEAE686FC}"/>
              </a:ext>
            </a:extLst>
          </p:cNvPr>
          <p:cNvSpPr txBox="1"/>
          <p:nvPr/>
        </p:nvSpPr>
        <p:spPr>
          <a:xfrm>
            <a:off x="313267" y="2893175"/>
            <a:ext cx="6299200" cy="2616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FR" sz="11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B33025-DE00-EF1C-E582-DAD429DDA6CF}"/>
              </a:ext>
            </a:extLst>
          </p:cNvPr>
          <p:cNvSpPr txBox="1"/>
          <p:nvPr/>
        </p:nvSpPr>
        <p:spPr>
          <a:xfrm>
            <a:off x="7266942" y="2109373"/>
            <a:ext cx="4550978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Balance between power dissipation and particle rate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6B91028-3F20-C9A4-13FD-A0BAA7FE6E0A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6612467" y="2432539"/>
            <a:ext cx="654475" cy="591441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EB8CA6D-5E36-DB9D-B54E-704B52BD615D}"/>
              </a:ext>
            </a:extLst>
          </p:cNvPr>
          <p:cNvSpPr/>
          <p:nvPr/>
        </p:nvSpPr>
        <p:spPr>
          <a:xfrm>
            <a:off x="301866" y="2395772"/>
            <a:ext cx="6310601" cy="43446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4727BE-F46B-2F4B-F2B6-625A488AC143}"/>
              </a:ext>
            </a:extLst>
          </p:cNvPr>
          <p:cNvSpPr txBox="1"/>
          <p:nvPr/>
        </p:nvSpPr>
        <p:spPr>
          <a:xfrm>
            <a:off x="301866" y="3436687"/>
            <a:ext cx="6321112" cy="27447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fr-FR" sz="11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E5C7E72-2E4F-6E9C-B49B-00D4DC83A439}"/>
              </a:ext>
            </a:extLst>
          </p:cNvPr>
          <p:cNvSpPr txBox="1"/>
          <p:nvPr/>
        </p:nvSpPr>
        <p:spPr>
          <a:xfrm>
            <a:off x="7256431" y="3809447"/>
            <a:ext cx="4550978" cy="36933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Reduced material budget, allows for bending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52B261D-77F7-E3E9-EBC9-9E327F62696F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622978" y="3703215"/>
            <a:ext cx="633453" cy="290898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2078BD2-9611-A2B5-FA75-1BE4FB99D22D}"/>
              </a:ext>
            </a:extLst>
          </p:cNvPr>
          <p:cNvSpPr/>
          <p:nvPr/>
        </p:nvSpPr>
        <p:spPr>
          <a:xfrm>
            <a:off x="301866" y="3935306"/>
            <a:ext cx="6321112" cy="1214891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E811C08-9681-2925-62EE-E797B7C6B047}"/>
              </a:ext>
            </a:extLst>
          </p:cNvPr>
          <p:cNvSpPr txBox="1"/>
          <p:nvPr/>
        </p:nvSpPr>
        <p:spPr>
          <a:xfrm>
            <a:off x="7266942" y="4693891"/>
            <a:ext cx="4550978" cy="369332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Related to max particle rates at the Z energy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CB002BB-B10B-2D2F-10AE-AD5229ED8673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622978" y="4580467"/>
            <a:ext cx="643964" cy="29809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2DF1BD6-EC87-7783-024F-1051EDC84E0C}"/>
              </a:ext>
            </a:extLst>
          </p:cNvPr>
          <p:cNvSpPr/>
          <p:nvPr/>
        </p:nvSpPr>
        <p:spPr>
          <a:xfrm>
            <a:off x="296610" y="5380890"/>
            <a:ext cx="6321112" cy="27448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18693EA-95E5-3772-56DE-A0B8202D1504}"/>
              </a:ext>
            </a:extLst>
          </p:cNvPr>
          <p:cNvSpPr txBox="1"/>
          <p:nvPr/>
        </p:nvSpPr>
        <p:spPr>
          <a:xfrm>
            <a:off x="7266942" y="5701659"/>
            <a:ext cx="4550978" cy="369332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Expected max fluence per year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E8DEDF0-9C64-5B9B-8650-844782DE93A2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6617722" y="5518130"/>
            <a:ext cx="649220" cy="368195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329A53CA-4C4F-2497-9B61-2AA5B71FEA73}"/>
              </a:ext>
            </a:extLst>
          </p:cNvPr>
          <p:cNvSpPr txBox="1"/>
          <p:nvPr/>
        </p:nvSpPr>
        <p:spPr>
          <a:xfrm>
            <a:off x="7266942" y="2991314"/>
            <a:ext cx="4340858" cy="369332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To be compatible with air cooling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52ABFD-C525-AAF6-446D-1F83B55FAB6A}"/>
              </a:ext>
            </a:extLst>
          </p:cNvPr>
          <p:cNvSpPr/>
          <p:nvPr/>
        </p:nvSpPr>
        <p:spPr>
          <a:xfrm>
            <a:off x="313267" y="3188653"/>
            <a:ext cx="6299200" cy="205861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58FCD73-EFBD-E9A3-A62B-1CFDD5587670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622978" y="3175980"/>
            <a:ext cx="643964" cy="110417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space réservé du numéro de diapositive 3">
            <a:extLst>
              <a:ext uri="{FF2B5EF4-FFF2-40B4-BE49-F238E27FC236}">
                <a16:creationId xmlns:a16="http://schemas.microsoft.com/office/drawing/2014/main" id="{D6836B34-0549-2127-4CE4-C60F42C6D8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9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FB36D7E-7F87-5C77-56CC-FCD6FFA6E554}"/>
              </a:ext>
            </a:extLst>
          </p:cNvPr>
          <p:cNvGrpSpPr/>
          <p:nvPr/>
        </p:nvGrpSpPr>
        <p:grpSpPr>
          <a:xfrm>
            <a:off x="-41292" y="991935"/>
            <a:ext cx="11852066" cy="2760005"/>
            <a:chOff x="177800" y="856728"/>
            <a:chExt cx="11852066" cy="29180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636F05-90E3-2C6C-0DF9-912EEA71D873}"/>
                </a:ext>
              </a:extLst>
            </p:cNvPr>
            <p:cNvSpPr/>
            <p:nvPr/>
          </p:nvSpPr>
          <p:spPr>
            <a:xfrm>
              <a:off x="180975" y="1174148"/>
              <a:ext cx="11848891" cy="2600632"/>
            </a:xfrm>
            <a:prstGeom prst="rect">
              <a:avLst/>
            </a:prstGeom>
            <a:solidFill>
              <a:schemeClr val="accent1">
                <a:alpha val="39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EF3A9A10-D52C-8685-3E0C-EBB3CDE4E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0434" y="1294433"/>
              <a:ext cx="5175620" cy="2354844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CBF9D12-6E9A-F5C5-F55A-B93F00264B2A}"/>
                </a:ext>
              </a:extLst>
            </p:cNvPr>
            <p:cNvSpPr txBox="1"/>
            <p:nvPr/>
          </p:nvSpPr>
          <p:spPr>
            <a:xfrm>
              <a:off x="177800" y="856728"/>
              <a:ext cx="3496214" cy="488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C00000"/>
                  </a:solidFill>
                </a:rPr>
                <a:t>CMS-IT, </a:t>
              </a:r>
              <a:r>
                <a:rPr lang="fr-FR" sz="2400" b="1" dirty="0"/>
                <a:t>Pixel </a:t>
              </a:r>
              <a:r>
                <a:rPr lang="fr-FR" sz="2400" b="1" dirty="0" err="1"/>
                <a:t>Hybrids</a:t>
              </a:r>
              <a:r>
                <a:rPr lang="fr-FR" sz="2400" b="1" dirty="0"/>
                <a:t> (ex.)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4BEA04D-618B-7131-FB47-8CAD96505B9D}"/>
                </a:ext>
              </a:extLst>
            </p:cNvPr>
            <p:cNvSpPr txBox="1"/>
            <p:nvPr/>
          </p:nvSpPr>
          <p:spPr>
            <a:xfrm>
              <a:off x="8726308" y="1423113"/>
              <a:ext cx="322881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Pixel module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3D and planar sensors, with 2 or 4 CROCs.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HDI : electrical connection (</a:t>
              </a:r>
              <a:r>
                <a:rPr lang="en-GB" dirty="0">
                  <a:effectLst/>
                  <a:latin typeface="Helvetica Neue" panose="02000503000000020004" pitchFamily="2" charset="0"/>
                </a:rPr>
                <a:t>serial powering</a:t>
              </a:r>
              <a:r>
                <a:rPr lang="en-GB" dirty="0">
                  <a:latin typeface="Helvetica Neue" panose="02000503000000020004" pitchFamily="2" charset="0"/>
                </a:rPr>
                <a:t>)</a:t>
              </a:r>
              <a:r>
                <a:rPr lang="en-GB" dirty="0"/>
                <a:t>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Optical conversion located on port-cards.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1254452-B641-E60A-8EA8-4A328E0FB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5243" y="1262701"/>
              <a:ext cx="1539448" cy="1487483"/>
            </a:xfrm>
            <a:prstGeom prst="rect">
              <a:avLst/>
            </a:prstGeom>
          </p:spPr>
        </p:pic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66658942-638A-EAC4-19D4-CB5C93794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6" y="2509070"/>
            <a:ext cx="2056324" cy="131855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FFB6005-B36E-4026-5DA2-21A94D87A640}"/>
              </a:ext>
            </a:extLst>
          </p:cNvPr>
          <p:cNvSpPr/>
          <p:nvPr/>
        </p:nvSpPr>
        <p:spPr>
          <a:xfrm>
            <a:off x="-256183" y="3771591"/>
            <a:ext cx="12066957" cy="3059093"/>
          </a:xfrm>
          <a:prstGeom prst="rect">
            <a:avLst/>
          </a:prstGeom>
          <a:solidFill>
            <a:schemeClr val="accent2">
              <a:alpha val="39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C61474B-C984-E9D2-788C-06FF5C4B5149}"/>
              </a:ext>
            </a:extLst>
          </p:cNvPr>
          <p:cNvGrpSpPr/>
          <p:nvPr/>
        </p:nvGrpSpPr>
        <p:grpSpPr>
          <a:xfrm>
            <a:off x="1481667" y="4072467"/>
            <a:ext cx="7093693" cy="2748453"/>
            <a:chOff x="1860310" y="3933856"/>
            <a:chExt cx="8692076" cy="3066034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9D187B5D-F960-7D00-A149-86D7DBD4CAAC}"/>
                </a:ext>
              </a:extLst>
            </p:cNvPr>
            <p:cNvGrpSpPr/>
            <p:nvPr/>
          </p:nvGrpSpPr>
          <p:grpSpPr>
            <a:xfrm>
              <a:off x="1860310" y="3933856"/>
              <a:ext cx="8692076" cy="3066034"/>
              <a:chOff x="2819312" y="4503140"/>
              <a:chExt cx="6944001" cy="2354860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0C12327B-702E-46F6-0245-A4CDFCD84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2819312" y="4503140"/>
                <a:ext cx="6944001" cy="235486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57A771-7FC0-AC9E-24C9-7F9F52DFC282}"/>
                  </a:ext>
                </a:extLst>
              </p:cNvPr>
              <p:cNvSpPr/>
              <p:nvPr/>
            </p:nvSpPr>
            <p:spPr>
              <a:xfrm>
                <a:off x="6316717" y="4503140"/>
                <a:ext cx="1828800" cy="1529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8F8C335-24D7-39D3-186E-17C1545B4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831259" y="4763483"/>
              <a:ext cx="2626244" cy="148644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1F80E16-9BF7-2908-2E3B-9BD1BFB6BFFF}"/>
                </a:ext>
              </a:extLst>
            </p:cNvPr>
            <p:cNvSpPr/>
            <p:nvPr/>
          </p:nvSpPr>
          <p:spPr>
            <a:xfrm>
              <a:off x="4887602" y="4310616"/>
              <a:ext cx="2033185" cy="242428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dirty="0">
                  <a:solidFill>
                    <a:schemeClr val="tx1"/>
                  </a:solidFill>
                </a:rPr>
                <a:t>Flex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F809924-5758-1760-C8FC-2D8783A85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Vertex/Pixel detector technologies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F22A3B-D099-F52B-6974-B40F573B8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33831"/>
            <a:ext cx="11659476" cy="523220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Mimosis</a:t>
            </a:r>
            <a:r>
              <a:rPr lang="fr-FR" sz="2400" dirty="0"/>
              <a:t>, </a:t>
            </a:r>
            <a:r>
              <a:rPr lang="fr-FR" sz="2400" dirty="0" err="1"/>
              <a:t>Monolithic</a:t>
            </a:r>
            <a:r>
              <a:rPr lang="fr-FR" sz="2400" dirty="0"/>
              <a:t> Active Pixel </a:t>
            </a:r>
            <a:r>
              <a:rPr lang="fr-FR" sz="2400" dirty="0" err="1"/>
              <a:t>Sensor</a:t>
            </a:r>
            <a:r>
              <a:rPr lang="fr-FR" sz="2400" dirty="0"/>
              <a:t> (MAPS)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9074B2C-D723-6036-5E90-83F20C48A03D}"/>
              </a:ext>
            </a:extLst>
          </p:cNvPr>
          <p:cNvSpPr txBox="1"/>
          <p:nvPr/>
        </p:nvSpPr>
        <p:spPr>
          <a:xfrm>
            <a:off x="8672210" y="4267923"/>
            <a:ext cx="29872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MAPS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Integrating sensor and readout on the same silicon substrate,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Connection with the back-end board through a flex, wire-bonded to the sensor.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C0ED65-6900-B649-A346-C19EB29DBA66}"/>
              </a:ext>
            </a:extLst>
          </p:cNvPr>
          <p:cNvSpPr/>
          <p:nvPr/>
        </p:nvSpPr>
        <p:spPr>
          <a:xfrm>
            <a:off x="1496151" y="4410202"/>
            <a:ext cx="1243020" cy="2109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5476D4B-E252-BE08-C614-50D5C75F8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19" y="4557927"/>
            <a:ext cx="2361602" cy="1792138"/>
          </a:xfrm>
          <a:prstGeom prst="rect">
            <a:avLst/>
          </a:prstGeom>
        </p:spPr>
      </p:pic>
      <p:sp>
        <p:nvSpPr>
          <p:cNvPr id="28" name="Espace réservé du numéro de diapositive 3">
            <a:extLst>
              <a:ext uri="{FF2B5EF4-FFF2-40B4-BE49-F238E27FC236}">
                <a16:creationId xmlns:a16="http://schemas.microsoft.com/office/drawing/2014/main" id="{F24B9986-E479-BC7E-2334-98193156E1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44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5810D8-5B57-EF40-F7DB-17DC8AB9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Vertex sensor specifications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3A614A-7738-D1E1-F167-E734B21B9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0" y="1407649"/>
            <a:ext cx="6790267" cy="5230707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Its all about balance</a:t>
            </a:r>
          </a:p>
          <a:p>
            <a:pPr lvl="1"/>
            <a:r>
              <a:rPr lang="en-GB" dirty="0"/>
              <a:t>Higher resolution (pitch/encoding) =&gt; increase power consumption =&gt; requires stronger cooling =&gt; increase of material budget.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Hybrids pixel modules developed for (HL)-LHC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high radio-tolerance, </a:t>
            </a:r>
          </a:p>
          <a:p>
            <a:pPr lvl="1"/>
            <a:r>
              <a:rPr lang="en-GB" dirty="0"/>
              <a:t>resistance to SEU, </a:t>
            </a:r>
          </a:p>
          <a:p>
            <a:pPr lvl="1"/>
            <a:r>
              <a:rPr lang="en-GB" dirty="0"/>
              <a:t>sustain high rates of particles,</a:t>
            </a:r>
          </a:p>
          <a:p>
            <a:pPr lvl="1"/>
            <a:r>
              <a:rPr lang="en-GB" dirty="0"/>
              <a:t>large material budget, </a:t>
            </a:r>
          </a:p>
          <a:p>
            <a:pPr lvl="1"/>
            <a:r>
              <a:rPr lang="en-GB" dirty="0"/>
              <a:t>large power consumption (liquid cooling).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CMOS-MAPS based technologies </a:t>
            </a:r>
            <a:r>
              <a:rPr lang="en-GB" dirty="0"/>
              <a:t>:	</a:t>
            </a:r>
          </a:p>
          <a:p>
            <a:pPr lvl="1"/>
            <a:r>
              <a:rPr lang="en-GB" dirty="0"/>
              <a:t>High granularities, high resolution,</a:t>
            </a:r>
          </a:p>
          <a:p>
            <a:pPr lvl="1"/>
            <a:r>
              <a:rPr lang="en-GB" dirty="0"/>
              <a:t>Low power consumption (air cooling possible ?),</a:t>
            </a:r>
          </a:p>
          <a:p>
            <a:pPr lvl="1"/>
            <a:r>
              <a:rPr lang="en-GB" dirty="0"/>
              <a:t>(very?) low material budget.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Qualitative representations </a:t>
            </a:r>
            <a:r>
              <a:rPr lang="en-GB" dirty="0"/>
              <a:t>(0 to 5), the pictures might change depending on R&amp;D choices.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4A5280-DFBE-C50E-CFC0-5DD47D315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307" y="1343753"/>
            <a:ext cx="3731945" cy="273534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7E19AE-36CE-6AB7-7F73-4D121401C3E8}"/>
              </a:ext>
            </a:extLst>
          </p:cNvPr>
          <p:cNvSpPr txBox="1"/>
          <p:nvPr/>
        </p:nvSpPr>
        <p:spPr>
          <a:xfrm>
            <a:off x="6359213" y="1095493"/>
            <a:ext cx="2798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Qualitative representations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288DB57-C6C8-8CB9-E696-6C2F4715A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134" y="4069532"/>
            <a:ext cx="3772892" cy="2735347"/>
          </a:xfrm>
          <a:prstGeom prst="rect">
            <a:avLst/>
          </a:prstGeom>
        </p:spPr>
      </p:pic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EE245578-92E7-C828-AE3D-908AC0B962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562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AA48F-1A99-33AA-0F8F-E2C420D61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CLD vertexing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F75E93-1608-C191-0D60-71A2269BC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1" y="1143525"/>
            <a:ext cx="2147614" cy="369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rgbClr val="C00000"/>
                </a:solidFill>
              </a:rPr>
              <a:t>A.Sailer</a:t>
            </a:r>
            <a:r>
              <a:rPr lang="fr-FR" sz="2000" dirty="0"/>
              <a:t>, </a:t>
            </a:r>
            <a:r>
              <a:rPr lang="fr-FR" sz="2000" dirty="0">
                <a:hlinkClick r:id="rId2"/>
              </a:rPr>
              <a:t>link</a:t>
            </a:r>
            <a:r>
              <a:rPr lang="fr-FR" sz="2000" dirty="0"/>
              <a:t>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C0ECB0-B101-11F9-950B-38E376A41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58" y="1702840"/>
            <a:ext cx="11038084" cy="483459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ABC2527-AF6C-B418-43E1-3BF4572E781C}"/>
              </a:ext>
            </a:extLst>
          </p:cNvPr>
          <p:cNvSpPr txBox="1"/>
          <p:nvPr/>
        </p:nvSpPr>
        <p:spPr>
          <a:xfrm>
            <a:off x="7154333" y="6417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CF22CFC-72CD-7D2E-C403-24C87DCF6B44}"/>
              </a:ext>
            </a:extLst>
          </p:cNvPr>
          <p:cNvSpPr txBox="1"/>
          <p:nvPr/>
        </p:nvSpPr>
        <p:spPr>
          <a:xfrm>
            <a:off x="10608733" y="577426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951A7E0-8E09-FF03-E8B0-DB9BF72D7AB3}"/>
              </a:ext>
            </a:extLst>
          </p:cNvPr>
          <p:cNvSpPr txBox="1"/>
          <p:nvPr/>
        </p:nvSpPr>
        <p:spPr>
          <a:xfrm>
            <a:off x="7339064" y="2192867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3D28812-59FF-0D7D-0A6F-E0C108243310}"/>
              </a:ext>
            </a:extLst>
          </p:cNvPr>
          <p:cNvCxnSpPr/>
          <p:nvPr/>
        </p:nvCxnSpPr>
        <p:spPr>
          <a:xfrm>
            <a:off x="855134" y="6084333"/>
            <a:ext cx="60452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D220610-9316-1F1D-3C43-B195BA7F4498}"/>
              </a:ext>
            </a:extLst>
          </p:cNvPr>
          <p:cNvCxnSpPr/>
          <p:nvPr/>
        </p:nvCxnSpPr>
        <p:spPr>
          <a:xfrm flipV="1">
            <a:off x="838200" y="3632200"/>
            <a:ext cx="3920067" cy="24214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61BB1561-F7CE-A15E-7B32-29C784882D1A}"/>
              </a:ext>
            </a:extLst>
          </p:cNvPr>
          <p:cNvSpPr/>
          <p:nvPr/>
        </p:nvSpPr>
        <p:spPr>
          <a:xfrm>
            <a:off x="1299215" y="5647278"/>
            <a:ext cx="512652" cy="770442"/>
          </a:xfrm>
          <a:prstGeom prst="arc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5E170A8-FE03-7D05-BC7D-0B003F1CDD15}"/>
                  </a:ext>
                </a:extLst>
              </p:cNvPr>
              <p:cNvSpPr txBox="1"/>
              <p:nvPr/>
            </p:nvSpPr>
            <p:spPr>
              <a:xfrm>
                <a:off x="1555541" y="5727660"/>
                <a:ext cx="1894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5E170A8-FE03-7D05-BC7D-0B003F1CD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541" y="5727660"/>
                <a:ext cx="189475" cy="276999"/>
              </a:xfrm>
              <a:prstGeom prst="rect">
                <a:avLst/>
              </a:prstGeom>
              <a:blipFill>
                <a:blip r:embed="rId4"/>
                <a:stretch>
                  <a:fillRect l="-25000" r="-25000" b="-90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id="{1A083DD9-D1C0-CB7F-589C-27898C4D74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74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F99100-D2BB-AAAD-BB0E-265F61CF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CLD </a:t>
            </a:r>
            <a:r>
              <a:rPr lang="fr-FR" dirty="0" err="1"/>
              <a:t>Tracking</a:t>
            </a:r>
            <a:r>
              <a:rPr lang="fr-FR" dirty="0"/>
              <a:t> performance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EFCB59D-EA0F-109A-F20B-A56A31B08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33" y="1525834"/>
            <a:ext cx="5207000" cy="5003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65DA81-1A78-0595-C394-4E752FB56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723" y="1602034"/>
            <a:ext cx="5232400" cy="49276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2384C25-A87A-AABF-E7A9-8FA75E9EAE38}"/>
              </a:ext>
            </a:extLst>
          </p:cNvPr>
          <p:cNvSpPr txBox="1"/>
          <p:nvPr/>
        </p:nvSpPr>
        <p:spPr>
          <a:xfrm>
            <a:off x="380701" y="1156502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G.Sadowski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AC2D0398-C171-3503-CF15-861A5303C7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sp>
        <p:nvSpPr>
          <p:cNvPr id="12" name="Flèche à quatre pointes 11">
            <a:extLst>
              <a:ext uri="{FF2B5EF4-FFF2-40B4-BE49-F238E27FC236}">
                <a16:creationId xmlns:a16="http://schemas.microsoft.com/office/drawing/2014/main" id="{0B5C4B72-C460-3896-7462-7FFBFD3A9199}"/>
              </a:ext>
            </a:extLst>
          </p:cNvPr>
          <p:cNvSpPr/>
          <p:nvPr/>
        </p:nvSpPr>
        <p:spPr>
          <a:xfrm>
            <a:off x="2997199" y="3769501"/>
            <a:ext cx="211667" cy="177800"/>
          </a:xfrm>
          <a:prstGeom prst="quad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à quatre pointes 12">
            <a:extLst>
              <a:ext uri="{FF2B5EF4-FFF2-40B4-BE49-F238E27FC236}">
                <a16:creationId xmlns:a16="http://schemas.microsoft.com/office/drawing/2014/main" id="{35CA1897-6C78-B806-3E31-7829B365357D}"/>
              </a:ext>
            </a:extLst>
          </p:cNvPr>
          <p:cNvSpPr/>
          <p:nvPr/>
        </p:nvSpPr>
        <p:spPr>
          <a:xfrm>
            <a:off x="2364242" y="3525801"/>
            <a:ext cx="211667" cy="177800"/>
          </a:xfrm>
          <a:prstGeom prst="quad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à quatre pointes 13">
            <a:extLst>
              <a:ext uri="{FF2B5EF4-FFF2-40B4-BE49-F238E27FC236}">
                <a16:creationId xmlns:a16="http://schemas.microsoft.com/office/drawing/2014/main" id="{34CBF9D4-6DA3-B58A-AEC6-29883175E559}"/>
              </a:ext>
            </a:extLst>
          </p:cNvPr>
          <p:cNvSpPr/>
          <p:nvPr/>
        </p:nvSpPr>
        <p:spPr>
          <a:xfrm>
            <a:off x="1221241" y="2873869"/>
            <a:ext cx="211667" cy="177800"/>
          </a:xfrm>
          <a:prstGeom prst="quad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à quatre pointes 14">
            <a:extLst>
              <a:ext uri="{FF2B5EF4-FFF2-40B4-BE49-F238E27FC236}">
                <a16:creationId xmlns:a16="http://schemas.microsoft.com/office/drawing/2014/main" id="{81C747CD-DBB0-2D78-65B8-B61238FF3A98}"/>
              </a:ext>
            </a:extLst>
          </p:cNvPr>
          <p:cNvSpPr/>
          <p:nvPr/>
        </p:nvSpPr>
        <p:spPr>
          <a:xfrm>
            <a:off x="444603" y="6504811"/>
            <a:ext cx="211667" cy="177800"/>
          </a:xfrm>
          <a:prstGeom prst="quad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5E42DEC-8F04-C76B-D4DA-FEBF06610663}"/>
              </a:ext>
            </a:extLst>
          </p:cNvPr>
          <p:cNvSpPr txBox="1"/>
          <p:nvPr/>
        </p:nvSpPr>
        <p:spPr>
          <a:xfrm>
            <a:off x="656270" y="6409045"/>
            <a:ext cx="4234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Approximate CMS barrel resolution in 2017</a:t>
            </a:r>
          </a:p>
        </p:txBody>
      </p:sp>
    </p:spTree>
    <p:extLst>
      <p:ext uri="{BB962C8B-B14F-4D97-AF65-F5344CB8AC3E}">
        <p14:creationId xmlns:p14="http://schemas.microsoft.com/office/powerpoint/2010/main" val="3549903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F99100-D2BB-AAAD-BB0E-265F61CF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CLD Tracking performance</a:t>
            </a:r>
            <a:br>
              <a:rPr lang="en-GB" sz="3200" dirty="0"/>
            </a:br>
            <a:r>
              <a:rPr lang="en-GB" sz="3200" dirty="0"/>
              <a:t>changing single point resolution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384C25-A87A-AABF-E7A9-8FA75E9EAE38}"/>
              </a:ext>
            </a:extLst>
          </p:cNvPr>
          <p:cNvSpPr txBox="1"/>
          <p:nvPr/>
        </p:nvSpPr>
        <p:spPr>
          <a:xfrm>
            <a:off x="-24034" y="1061909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G.Sadowski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40C8F7-60D1-1919-D9B1-B1CE153B6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384" y="1161391"/>
            <a:ext cx="4755369" cy="46076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8FDA30-0160-FE37-52E3-3E3ADA20E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449" y="1330657"/>
            <a:ext cx="4901795" cy="46076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2BA59C0-22C9-31F3-5945-E2740A1FAC54}"/>
                  </a:ext>
                </a:extLst>
              </p:cNvPr>
              <p:cNvSpPr txBox="1"/>
              <p:nvPr/>
            </p:nvSpPr>
            <p:spPr>
              <a:xfrm>
                <a:off x="257504" y="5665080"/>
                <a:ext cx="116769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accent1"/>
                    </a:solidFill>
                  </a:rPr>
                  <a:t>Single point resolution (smearing) </a:t>
                </a:r>
                <a:r>
                  <a:rPr lang="en-GB" dirty="0"/>
                  <a:t>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does not affect significantly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resolution, except for track with high momentum in the central region,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Large impact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, except for low momentum track.</a:t>
                </a:r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2BA59C0-22C9-31F3-5945-E2740A1FA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04" y="5665080"/>
                <a:ext cx="11676992" cy="923330"/>
              </a:xfrm>
              <a:prstGeom prst="rect">
                <a:avLst/>
              </a:prstGeom>
              <a:blipFill>
                <a:blip r:embed="rId4"/>
                <a:stretch>
                  <a:fillRect l="-326" t="-1351" b="-108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9E9E7A43-3936-8468-1B3C-CDC6CFB38B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80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F3C310-AA3E-D462-69AC-755535A7E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In pixel </a:t>
            </a:r>
            <a:r>
              <a:rPr lang="en-GB" sz="3600" dirty="0" err="1"/>
              <a:t>digisation</a:t>
            </a:r>
            <a:r>
              <a:rPr lang="en-GB" sz="3600" dirty="0"/>
              <a:t> : resolution vs power consumption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66BE1E4-A1EC-CE03-5CEC-44352DEA8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502" y="1463437"/>
            <a:ext cx="11386995" cy="530978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1F79008-FFA6-953D-D2EC-4E7B5C58B29D}"/>
              </a:ext>
            </a:extLst>
          </p:cNvPr>
          <p:cNvSpPr txBox="1"/>
          <p:nvPr/>
        </p:nvSpPr>
        <p:spPr>
          <a:xfrm>
            <a:off x="67733" y="1094105"/>
            <a:ext cx="2129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Jérôme Baudot</a:t>
            </a:r>
            <a:r>
              <a:rPr lang="fr-FR" dirty="0"/>
              <a:t>, </a:t>
            </a:r>
            <a:r>
              <a:rPr lang="fr-FR" dirty="0">
                <a:hlinkClick r:id="rId3"/>
              </a:rPr>
              <a:t>link</a:t>
            </a:r>
            <a:r>
              <a:rPr lang="fr-FR" dirty="0"/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76AEF-9950-4DD7-60F6-E77733C3B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834" y="3549200"/>
            <a:ext cx="1195169" cy="5691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6219246-EBE8-1E88-810A-0D537D25C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6299" y="2761966"/>
            <a:ext cx="1412100" cy="470700"/>
          </a:xfrm>
          <a:prstGeom prst="rect">
            <a:avLst/>
          </a:prstGeom>
        </p:spPr>
      </p:pic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AE031CFF-40E5-767C-42B5-5BBB1A74A4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07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678AA6-3CA3-680E-16E4-A6EEA5534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953" y="60960"/>
            <a:ext cx="9983373" cy="917095"/>
          </a:xfrm>
        </p:spPr>
        <p:txBody>
          <a:bodyPr/>
          <a:lstStyle/>
          <a:p>
            <a:r>
              <a:rPr lang="fr-FR" dirty="0"/>
              <a:t>Introduction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583223AA-0B11-D418-8233-AF35B49845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1" y="1280159"/>
                <a:ext cx="7281332" cy="5516881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How it started : France has a long standing expertise in “Monolithic Active Pixel Sensor” (MAPS)</a:t>
                </a:r>
                <a:r>
                  <a:rPr lang="en-GB" dirty="0"/>
                  <a:t>, </a:t>
                </a:r>
              </a:p>
              <a:p>
                <a:pPr lvl="1"/>
                <a:r>
                  <a:rPr lang="en-GB" dirty="0"/>
                  <a:t>One of the main activity of development is the vertexing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/>
                  <a:t> collider @ILC,</a:t>
                </a:r>
              </a:p>
              <a:p>
                <a:pPr lvl="1"/>
                <a:r>
                  <a:rPr lang="en-GB" dirty="0"/>
                  <a:t>But many more applications (examples in HEP: STAR, Alice, Belle-2, CBM),</a:t>
                </a:r>
              </a:p>
              <a:p>
                <a:pPr lvl="1"/>
                <a:r>
                  <a:rPr lang="en-GB" dirty="0"/>
                  <a:t>This expertise can benefit a lot the FCCee project.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In preparation of the European Strategy for Particle Physics Update, </a:t>
                </a:r>
                <a:r>
                  <a:rPr lang="en-GB" dirty="0">
                    <a:solidFill>
                      <a:schemeClr val="accent1"/>
                    </a:solidFill>
                  </a:rPr>
                  <a:t>an expression of interests for a future Vertex Detector for FCCee , based on MAPS, </a:t>
                </a:r>
                <a:r>
                  <a:rPr lang="en-GB" dirty="0"/>
                  <a:t>has been prepared and signed by six in2p3 institutes.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This triggered the creation of the FCC-SEED project</a:t>
                </a:r>
                <a:r>
                  <a:rPr lang="en-GB" dirty="0"/>
                  <a:t>, that will be presented during this seminar :</a:t>
                </a:r>
              </a:p>
              <a:p>
                <a:pPr lvl="1"/>
                <a:r>
                  <a:rPr lang="en-GB" dirty="0"/>
                  <a:t>Short presentation of FCCee and detector concepts,</a:t>
                </a:r>
              </a:p>
              <a:p>
                <a:pPr lvl="1"/>
                <a:r>
                  <a:rPr lang="en-GB" dirty="0"/>
                  <a:t>Specifications of a vertex detector, and advantages of the MAPS technology,</a:t>
                </a:r>
              </a:p>
              <a:p>
                <a:pPr lvl="1"/>
                <a:r>
                  <a:rPr lang="en-GB" dirty="0"/>
                  <a:t>Preliminary performance studies based on full simulation,</a:t>
                </a:r>
              </a:p>
              <a:p>
                <a:pPr lvl="1"/>
                <a:r>
                  <a:rPr lang="en-GB" dirty="0"/>
                  <a:t>Current tests for curved sensors.</a:t>
                </a:r>
              </a:p>
              <a:p>
                <a:endParaRPr lang="en-GB" dirty="0"/>
              </a:p>
              <a:p>
                <a:r>
                  <a:rPr lang="en-GB" b="1" dirty="0">
                    <a:solidFill>
                      <a:schemeClr val="accent1"/>
                    </a:solidFill>
                  </a:rPr>
                  <a:t>This is only the start, and there a long road ahead.</a:t>
                </a:r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583223AA-0B11-D418-8233-AF35B49845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1" y="1280159"/>
                <a:ext cx="7281332" cy="5516881"/>
              </a:xfrm>
              <a:blipFill>
                <a:blip r:embed="rId2"/>
                <a:stretch>
                  <a:fillRect l="-523" t="-20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 descr="Starting the New Year on the Right Foot - ISBAT University">
            <a:extLst>
              <a:ext uri="{FF2B5EF4-FFF2-40B4-BE49-F238E27FC236}">
                <a16:creationId xmlns:a16="http://schemas.microsoft.com/office/drawing/2014/main" id="{4D267382-95BC-50EA-3767-70A41AB7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68" y="2252134"/>
            <a:ext cx="4436531" cy="386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8E11F3E2-B663-2433-554D-2EA6E8D16E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07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4DAD3F-ECCD-B74A-A83D-FD55E16B1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B-</a:t>
            </a:r>
            <a:r>
              <a:rPr lang="fr-FR" dirty="0" err="1"/>
              <a:t>tagging</a:t>
            </a:r>
            <a:r>
              <a:rPr lang="fr-FR" dirty="0"/>
              <a:t> performances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9F51E53-9192-AA45-A598-86D908103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20</a:t>
            </a:fld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C9DD0DE-6D4F-DBFB-0F59-3A25D7AAB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185" y="1313143"/>
            <a:ext cx="8202742" cy="51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97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F99100-D2BB-AAAD-BB0E-265F61CF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CLD Tracking performance</a:t>
            </a:r>
            <a:br>
              <a:rPr lang="en-GB" sz="3200" dirty="0"/>
            </a:br>
            <a:r>
              <a:rPr lang="en-GB" sz="3200" dirty="0"/>
              <a:t>Impact of the B-field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384C25-A87A-AABF-E7A9-8FA75E9EAE38}"/>
              </a:ext>
            </a:extLst>
          </p:cNvPr>
          <p:cNvSpPr txBox="1"/>
          <p:nvPr/>
        </p:nvSpPr>
        <p:spPr>
          <a:xfrm>
            <a:off x="-24034" y="1061909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G.Sadowski</a:t>
            </a:r>
            <a:endParaRPr lang="fr-FR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2BA59C0-22C9-31F3-5945-E2740A1FAC54}"/>
                  </a:ext>
                </a:extLst>
              </p:cNvPr>
              <p:cNvSpPr txBox="1"/>
              <p:nvPr/>
            </p:nvSpPr>
            <p:spPr>
              <a:xfrm>
                <a:off x="2375255" y="5620590"/>
                <a:ext cx="72929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accent1"/>
                    </a:solidFill>
                  </a:rPr>
                  <a:t>Dependance on the magnetic field: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No impact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,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Significant improvements of the track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(as expected),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Stronger field compensate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, free space for PID detector</a:t>
                </a:r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2BA59C0-22C9-31F3-5945-E2740A1FA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255" y="5620590"/>
                <a:ext cx="7292996" cy="1200329"/>
              </a:xfrm>
              <a:prstGeom prst="rect">
                <a:avLst/>
              </a:prstGeom>
              <a:blipFill>
                <a:blip r:embed="rId2"/>
                <a:stretch>
                  <a:fillRect l="-696" t="-2083" b="-72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AD64D2B-3FD3-A865-C19B-E6002CFA5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35" y="1538919"/>
            <a:ext cx="4401854" cy="415167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6CE2CBE-259C-CB77-FEE3-912B9F6AB909}"/>
              </a:ext>
            </a:extLst>
          </p:cNvPr>
          <p:cNvSpPr txBox="1"/>
          <p:nvPr/>
        </p:nvSpPr>
        <p:spPr>
          <a:xfrm>
            <a:off x="3110139" y="1478359"/>
            <a:ext cx="2283128" cy="319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Baseline Geometry, 3 vs 2T</a:t>
            </a:r>
          </a:p>
        </p:txBody>
      </p:sp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837A2204-FE22-598E-1B37-F887F41951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B06BE4D-C4FD-6E82-632A-64EF7FF7A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77901"/>
            <a:ext cx="4670066" cy="41732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EE44149-7261-FAE7-9113-4258EB28CE8B}"/>
                  </a:ext>
                </a:extLst>
              </p:cNvPr>
              <p:cNvSpPr txBox="1"/>
              <p:nvPr/>
            </p:nvSpPr>
            <p:spPr>
              <a:xfrm>
                <a:off x="7073507" y="1357212"/>
                <a:ext cx="40810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C00000"/>
                    </a:solidFill>
                  </a:rPr>
                  <a:t>Baseline Geometry@2T vs ~15% reduced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@</m:t>
                    </m:r>
                  </m:oMath>
                </a14:m>
                <a:r>
                  <a:rPr lang="en-GB" sz="1400" dirty="0">
                    <a:solidFill>
                      <a:srgbClr val="C00000"/>
                    </a:solidFill>
                  </a:rPr>
                  <a:t>3T</a:t>
                </a:r>
              </a:p>
            </p:txBody>
          </p:sp>
        </mc:Choice>
        <mc:Fallback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EE44149-7261-FAE7-9113-4258EB28C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507" y="1357212"/>
                <a:ext cx="4081009" cy="307777"/>
              </a:xfrm>
              <a:prstGeom prst="rect">
                <a:avLst/>
              </a:prstGeom>
              <a:blipFill>
                <a:blip r:embed="rId5"/>
                <a:stretch>
                  <a:fillRect l="-310"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294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AA48F-1A99-33AA-0F8F-E2C420D61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313" y="76132"/>
            <a:ext cx="9983373" cy="917095"/>
          </a:xfrm>
        </p:spPr>
        <p:txBody>
          <a:bodyPr/>
          <a:lstStyle/>
          <a:p>
            <a:r>
              <a:rPr lang="en-GB"/>
              <a:t>IDEA vertexing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2C79BB8-7338-386B-329F-A9EAAC77E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310" y="1440803"/>
            <a:ext cx="10351378" cy="507636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51F31D6-9A35-05B6-6FFB-2667750C3BC2}"/>
              </a:ext>
            </a:extLst>
          </p:cNvPr>
          <p:cNvSpPr txBox="1"/>
          <p:nvPr/>
        </p:nvSpPr>
        <p:spPr>
          <a:xfrm>
            <a:off x="189186" y="1156138"/>
            <a:ext cx="151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Armin </a:t>
            </a:r>
            <a:r>
              <a:rPr lang="fr-FR" b="1" dirty="0" err="1">
                <a:solidFill>
                  <a:srgbClr val="C00000"/>
                </a:solidFill>
              </a:rPr>
              <a:t>Iig</a:t>
            </a:r>
            <a:r>
              <a:rPr lang="fr-FR" b="1" dirty="0"/>
              <a:t>, </a:t>
            </a:r>
            <a:r>
              <a:rPr lang="fr-FR" b="1" dirty="0">
                <a:hlinkClick r:id="rId3"/>
              </a:rPr>
              <a:t>link</a:t>
            </a:r>
            <a:endParaRPr lang="fr-FR" b="1" dirty="0"/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81564E3F-3D68-8325-E8F5-C401162434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75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1BBED-2054-A6CD-F1EF-2F20B183C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IDEA </a:t>
            </a:r>
            <a:r>
              <a:rPr lang="fr-FR" dirty="0" err="1"/>
              <a:t>vertexing</a:t>
            </a:r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8F0FFAC2-12AC-1C4B-5297-A2A5A57E0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4571" y="2390558"/>
            <a:ext cx="4045629" cy="3815733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D6106AE-D704-F8A4-1C07-C2B4F7324BEF}"/>
              </a:ext>
            </a:extLst>
          </p:cNvPr>
          <p:cNvSpPr txBox="1"/>
          <p:nvPr/>
        </p:nvSpPr>
        <p:spPr>
          <a:xfrm>
            <a:off x="4302079" y="1953493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IDEA Integrated into the CLD </a:t>
            </a:r>
            <a:r>
              <a:rPr lang="en-GB" dirty="0" err="1"/>
              <a:t>FullSim</a:t>
            </a:r>
            <a:endParaRPr lang="en-GB" dirty="0"/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6C514E09-3D47-35DE-495F-99DAE95482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5F5F10F-6C76-69DD-0141-BF1D51401472}"/>
              </a:ext>
            </a:extLst>
          </p:cNvPr>
          <p:cNvGrpSpPr/>
          <p:nvPr/>
        </p:nvGrpSpPr>
        <p:grpSpPr>
          <a:xfrm>
            <a:off x="-18484" y="2462736"/>
            <a:ext cx="3923055" cy="3413131"/>
            <a:chOff x="0" y="1616070"/>
            <a:chExt cx="4967250" cy="441793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2132CF3-B46C-E6FC-6070-FE53CA541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616070"/>
              <a:ext cx="4967250" cy="441793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5B6ADDF-C74A-9569-AA74-BA070D027F39}"/>
                </a:ext>
              </a:extLst>
            </p:cNvPr>
            <p:cNvSpPr/>
            <p:nvPr/>
          </p:nvSpPr>
          <p:spPr>
            <a:xfrm>
              <a:off x="4775200" y="2336800"/>
              <a:ext cx="192050" cy="109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A891E854-2026-88C5-F1DD-D592478C6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668" y="2505098"/>
            <a:ext cx="3829953" cy="358665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BD21A54-B738-246A-90A2-631697982FA5}"/>
              </a:ext>
            </a:extLst>
          </p:cNvPr>
          <p:cNvSpPr txBox="1"/>
          <p:nvPr/>
        </p:nvSpPr>
        <p:spPr>
          <a:xfrm>
            <a:off x="8991305" y="2093404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Baseline CLD </a:t>
            </a:r>
            <a:r>
              <a:rPr lang="en-GB" dirty="0" err="1"/>
              <a:t>FullSim</a:t>
            </a:r>
            <a:endParaRPr lang="en-GB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9143189-4491-6D7B-7BE0-1751546BBFE9}"/>
              </a:ext>
            </a:extLst>
          </p:cNvPr>
          <p:cNvSpPr txBox="1"/>
          <p:nvPr/>
        </p:nvSpPr>
        <p:spPr>
          <a:xfrm>
            <a:off x="7038521" y="6210005"/>
            <a:ext cx="433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Similar performance, IDEA better at 10 GeV</a:t>
            </a:r>
          </a:p>
        </p:txBody>
      </p:sp>
    </p:spTree>
    <p:extLst>
      <p:ext uri="{BB962C8B-B14F-4D97-AF65-F5344CB8AC3E}">
        <p14:creationId xmlns:p14="http://schemas.microsoft.com/office/powerpoint/2010/main" val="2868676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AA48F-1A99-33AA-0F8F-E2C420D61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Pioneer </a:t>
            </a:r>
            <a:r>
              <a:rPr lang="fr-FR" dirty="0" err="1"/>
              <a:t>work</a:t>
            </a:r>
            <a:r>
              <a:rPr lang="fr-FR" dirty="0"/>
              <a:t> : Alice ITS3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36F75E93-1608-C191-0D60-71A2269BCF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254" y="1453446"/>
                <a:ext cx="7154424" cy="5032021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The beam pipe has a natural cylindric shape:</a:t>
                </a:r>
              </a:p>
              <a:p>
                <a:pPr lvl="1"/>
                <a:r>
                  <a:rPr lang="en-GB" dirty="0"/>
                  <a:t>At small radius (innermost layers), it is difficult to approximate a cylinder with the plan surfaces of the sensors,</a:t>
                </a:r>
              </a:p>
              <a:p>
                <a:pPr lvl="1"/>
                <a:r>
                  <a:rPr lang="en-GB" dirty="0"/>
                  <a:t>That limits the radius of the inner most layer, increase material budget.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Proposed solution explored by Alice ITS3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Curve sensors to a radius of 18 mm,</a:t>
                </a:r>
              </a:p>
              <a:p>
                <a:pPr lvl="1"/>
                <a:r>
                  <a:rPr lang="en-GB" dirty="0"/>
                  <a:t>Requires sensor thickness of 50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/>
                  <a:t>m,</a:t>
                </a:r>
              </a:p>
              <a:p>
                <a:pPr lvl="1"/>
                <a:r>
                  <a:rPr lang="en-GB" dirty="0"/>
                  <a:t>Light mechanics, air cooling,</a:t>
                </a:r>
              </a:p>
              <a:p>
                <a:pPr lvl="1"/>
                <a:r>
                  <a:rPr lang="en-GB" dirty="0"/>
                  <a:t>Material budget from ITS2 to ITS3 : 0.3%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en-GB" dirty="0"/>
                  <a:t> to 0.05 %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en-GB" dirty="0"/>
                  <a:t> per inner layers.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Sensor “stitching” allows to deport the connections to the end the layer.</a:t>
                </a:r>
              </a:p>
              <a:p>
                <a:pPr lvl="1"/>
                <a:r>
                  <a:rPr lang="en-GB" dirty="0"/>
                  <a:t>Yield is potentially an issue.</a:t>
                </a:r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36F75E93-1608-C191-0D60-71A2269BCF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254" y="1453446"/>
                <a:ext cx="7154424" cy="5032021"/>
              </a:xfrm>
              <a:blipFill>
                <a:blip r:embed="rId2"/>
                <a:stretch>
                  <a:fillRect l="-887" t="-22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761ED01C-1198-48D1-07DC-41ACE831D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067" y="4864235"/>
            <a:ext cx="2013167" cy="19784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BD5C2F-D260-937C-5C98-0C7A8F1D4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469" y="1189577"/>
            <a:ext cx="4399464" cy="373997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89F2B3-52D5-D78C-C998-F3813C64C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3800" y="4937610"/>
            <a:ext cx="1740409" cy="1831709"/>
          </a:xfrm>
          <a:prstGeom prst="rect">
            <a:avLst/>
          </a:prstGeom>
        </p:spPr>
      </p:pic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2E3B967C-7085-533F-E1FE-20182E8DAD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41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E618D1-552B-B350-75D5-5A9313291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Alice Super-</a:t>
            </a:r>
            <a:r>
              <a:rPr lang="fr-FR" dirty="0" err="1"/>
              <a:t>Alpide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B0E6E05-ED18-3045-031D-B56F287C01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26199" y="1627294"/>
                <a:ext cx="5664201" cy="4654973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Alice ITS3 backup plan : super-</a:t>
                </a:r>
                <a:r>
                  <a:rPr lang="en-GB" dirty="0" err="1">
                    <a:solidFill>
                      <a:schemeClr val="accent1"/>
                    </a:solidFill>
                  </a:rPr>
                  <a:t>Alpide</a:t>
                </a:r>
                <a:r>
                  <a:rPr lang="en-GB" dirty="0"/>
                  <a:t>,</a:t>
                </a:r>
              </a:p>
              <a:p>
                <a:pPr lvl="1"/>
                <a:r>
                  <a:rPr lang="en-GB" dirty="0"/>
                  <a:t>Use Alice ITS2 </a:t>
                </a:r>
                <a:r>
                  <a:rPr lang="en-GB" dirty="0" err="1"/>
                  <a:t>Alpide</a:t>
                </a:r>
                <a:r>
                  <a:rPr lang="en-GB" dirty="0"/>
                  <a:t> chips,</a:t>
                </a:r>
              </a:p>
              <a:p>
                <a:pPr lvl="1"/>
                <a:r>
                  <a:rPr lang="en-GB" dirty="0"/>
                  <a:t>Use a wafer slice with few </a:t>
                </a:r>
                <a:r>
                  <a:rPr lang="en-GB" dirty="0" err="1"/>
                  <a:t>Alpide</a:t>
                </a:r>
                <a:r>
                  <a:rPr lang="en-GB" dirty="0"/>
                  <a:t> in a lines (9x2),</a:t>
                </a:r>
              </a:p>
              <a:p>
                <a:pPr lvl="1"/>
                <a:r>
                  <a:rPr lang="en-GB" dirty="0"/>
                  <a:t>Thinning the slice to 30-40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/>
                  <a:t>m,</a:t>
                </a:r>
              </a:p>
              <a:p>
                <a:pPr lvl="1"/>
                <a:r>
                  <a:rPr lang="en-GB" dirty="0"/>
                  <a:t>Bend the slide to the needed radius.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Requires specific mechanical structure</a:t>
                </a:r>
                <a:r>
                  <a:rPr lang="en-GB" dirty="0"/>
                  <a:t>, that allows for wire bonding of all chips.</a:t>
                </a:r>
              </a:p>
              <a:p>
                <a:pPr lvl="1"/>
                <a:r>
                  <a:rPr lang="en-GB" dirty="0"/>
                  <a:t>Where we started at IPHC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Location of the bonding pads on the chips makes thinks complicated.</a:t>
                </a:r>
              </a:p>
              <a:p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B0E6E05-ED18-3045-031D-B56F287C01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26199" y="1627294"/>
                <a:ext cx="5664201" cy="4654973"/>
              </a:xfrm>
              <a:blipFill>
                <a:blip r:embed="rId2"/>
                <a:stretch>
                  <a:fillRect l="-1119" t="-2725" r="-15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2944D23A-14E5-E54D-2A77-DC877A537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334" y="3858119"/>
            <a:ext cx="3014937" cy="26950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A109E1-9065-0E7D-F30E-73B7AE67F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27" y="1465025"/>
            <a:ext cx="5061013" cy="19639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9FCD01-E97D-B80D-1E99-D460E331D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" y="3614984"/>
            <a:ext cx="3123002" cy="3090616"/>
          </a:xfrm>
          <a:prstGeom prst="rect">
            <a:avLst/>
          </a:prstGeom>
        </p:spPr>
      </p:pic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1DB7E397-3A41-3EF8-74C4-F47CC947F7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99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C110DF-1D1B-8941-F0DC-05D5CA11D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Curved</a:t>
            </a:r>
            <a:r>
              <a:rPr lang="fr-FR" dirty="0"/>
              <a:t> vertex for IDEA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937FF21-3F9B-6ED6-AC48-829D2A27797D}"/>
              </a:ext>
            </a:extLst>
          </p:cNvPr>
          <p:cNvSpPr txBox="1"/>
          <p:nvPr/>
        </p:nvSpPr>
        <p:spPr>
          <a:xfrm>
            <a:off x="0" y="1638709"/>
            <a:ext cx="47413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light vertex detector concept for IDEA, based on stitched sensor and curved layers.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Layer 1 and 2 </a:t>
            </a:r>
            <a:r>
              <a:rPr lang="en-GB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2 half cylinders per layer,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Non sensitive regions along the Z direction, compensated with phi rotation of Layer 1 </a:t>
            </a:r>
            <a:r>
              <a:rPr lang="en-GB" dirty="0" err="1"/>
              <a:t>wirh</a:t>
            </a:r>
            <a:r>
              <a:rPr lang="en-GB" dirty="0"/>
              <a:t> respect to Layer 2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Layers 3 and 4</a:t>
            </a:r>
            <a:r>
              <a:rPr lang="en-GB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4 half cylinders per layer, for layer 3 and 4,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Dead regions in half rings region, compensated by locating them at different Z position.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Connectivity on both ends of the layers.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2233638-DF9F-AE16-8DDD-2082C60568BC}"/>
              </a:ext>
            </a:extLst>
          </p:cNvPr>
          <p:cNvSpPr txBox="1"/>
          <p:nvPr/>
        </p:nvSpPr>
        <p:spPr>
          <a:xfrm>
            <a:off x="0" y="1093682"/>
            <a:ext cx="37930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The IDEA detector concept for </a:t>
            </a:r>
            <a:r>
              <a:rPr lang="fr-FR" sz="1600" b="1" dirty="0" err="1">
                <a:solidFill>
                  <a:srgbClr val="C00000"/>
                </a:solidFill>
              </a:rPr>
              <a:t>FCC-ee</a:t>
            </a:r>
            <a:r>
              <a:rPr lang="fr-FR" sz="1600" b="1" dirty="0">
                <a:solidFill>
                  <a:srgbClr val="C00000"/>
                </a:solidFill>
              </a:rPr>
              <a:t>, </a:t>
            </a:r>
            <a:r>
              <a:rPr lang="fr-FR" sz="1600" b="1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fr-FR" sz="1600" b="1" dirty="0">
              <a:solidFill>
                <a:srgbClr val="C00000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0BCC10-24D4-3B47-22E0-1758FF408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87866">
            <a:off x="4281203" y="4012404"/>
            <a:ext cx="5427544" cy="16422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D48FD9B-0FF0-AABC-A861-0EC6DEF77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842" y="1080020"/>
            <a:ext cx="3970854" cy="188974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D8C9F93-07D7-9628-DE05-D3C0D95F3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195" y="1183668"/>
            <a:ext cx="3250733" cy="202418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27E5B08-41B6-4631-738C-D2A76AAD9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744" y="2705684"/>
            <a:ext cx="1855875" cy="127348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C5ECDC-4C73-5983-515D-CB0371CB9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618" y="4152316"/>
            <a:ext cx="2876706" cy="26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46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2960827" y="33017"/>
            <a:ext cx="6400403" cy="88364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sz="1633"/>
          </a:p>
        </p:txBody>
      </p:sp>
      <p:sp>
        <p:nvSpPr>
          <p:cNvPr id="104" name="TextShape 2"/>
          <p:cNvSpPr txBox="1"/>
          <p:nvPr/>
        </p:nvSpPr>
        <p:spPr>
          <a:xfrm>
            <a:off x="1974361" y="33017"/>
            <a:ext cx="8243277" cy="88364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Arial"/>
              </a:rPr>
              <a:t>FCC-SEED</a:t>
            </a:r>
          </a:p>
          <a:p>
            <a:pPr algn="ctr"/>
            <a:r>
              <a:rPr lang="en-GB" sz="2800" b="1" dirty="0">
                <a:solidFill>
                  <a:srgbClr val="0070C0"/>
                </a:solidFill>
                <a:latin typeface="Arial"/>
              </a:rPr>
              <a:t>A vertex detector concept for FCCee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08AABA-6984-A705-94B7-94DEBF944615}"/>
              </a:ext>
            </a:extLst>
          </p:cNvPr>
          <p:cNvSpPr txBox="1"/>
          <p:nvPr/>
        </p:nvSpPr>
        <p:spPr>
          <a:xfrm>
            <a:off x="1893986" y="6164485"/>
            <a:ext cx="756360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General Expression of Interests, not yet attached to a specific detector concept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DD6B3A-CD7F-5A18-2334-5D08D8540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590" y="1441375"/>
            <a:ext cx="7772400" cy="4417678"/>
          </a:xfrm>
          <a:prstGeom prst="rect">
            <a:avLst/>
          </a:prstGeom>
        </p:spPr>
      </p:pic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4C9FF2BE-E759-3AFF-D004-CEAEBD645B84}"/>
              </a:ext>
            </a:extLst>
          </p:cNvPr>
          <p:cNvSpPr txBox="1">
            <a:spLocks noChangeArrowheads="1"/>
          </p:cNvSpPr>
          <p:nvPr/>
        </p:nvSpPr>
        <p:spPr>
          <a:xfrm>
            <a:off x="9448800" y="6455794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marL="0" algn="l" defTabSz="1253156" rtl="0" eaLnBrk="1" latinLnBrk="0" hangingPunct="1">
              <a:spcBef>
                <a:spcPct val="20000"/>
              </a:spcBef>
              <a:buChar char="•"/>
              <a:defRPr sz="3943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819109" indent="-314310" algn="l" defTabSz="1253156" rtl="0" eaLnBrk="1" latinLnBrk="0" hangingPunct="1">
              <a:spcBef>
                <a:spcPct val="20000"/>
              </a:spcBef>
              <a:buChar char="–"/>
              <a:defRPr sz="3343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259958" indent="-251720" algn="l" defTabSz="1253156" rtl="0" eaLnBrk="1" latinLnBrk="0" hangingPunct="1">
              <a:spcBef>
                <a:spcPct val="20000"/>
              </a:spcBef>
              <a:buChar char="•"/>
              <a:defRPr sz="2914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764759" indent="-251720" algn="l" defTabSz="1253156" rtl="0" eaLnBrk="1" latinLnBrk="0" hangingPunct="1">
              <a:spcBef>
                <a:spcPct val="20000"/>
              </a:spcBef>
              <a:buChar char="–"/>
              <a:defRPr sz="2400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269558" indent="-251720" algn="l" defTabSz="1253156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661424" indent="-251720" algn="l" defTabSz="1253156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3053290" indent="-251720" algn="l" defTabSz="1253156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45156" indent="-251720" algn="l" defTabSz="1253156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37022" indent="-251720" algn="l" defTabSz="1253156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 smtClean="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92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8CF363-8046-4BD9-1C1B-16BC42B9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FCC-SEED concept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2229D421-445B-33AA-F33B-59D97BB621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1749910"/>
              </p:ext>
            </p:extLst>
          </p:nvPr>
        </p:nvGraphicFramePr>
        <p:xfrm>
          <a:off x="1214930" y="1355834"/>
          <a:ext cx="3190434" cy="251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E0627826-A072-A6A8-FD5E-1A7D79BD9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7772991"/>
              </p:ext>
            </p:extLst>
          </p:nvPr>
        </p:nvGraphicFramePr>
        <p:xfrm>
          <a:off x="1179564" y="3972910"/>
          <a:ext cx="3225800" cy="2401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B2CDE78-0DB6-5265-83CA-269496CA464C}"/>
              </a:ext>
            </a:extLst>
          </p:cNvPr>
          <p:cNvSpPr/>
          <p:nvPr/>
        </p:nvSpPr>
        <p:spPr>
          <a:xfrm>
            <a:off x="9888343" y="2697189"/>
            <a:ext cx="1345325" cy="55704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Integration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4261B16-461D-3BFA-24A6-26D44CF141F8}"/>
              </a:ext>
            </a:extLst>
          </p:cNvPr>
          <p:cNvSpPr/>
          <p:nvPr/>
        </p:nvSpPr>
        <p:spPr>
          <a:xfrm>
            <a:off x="8043237" y="2282022"/>
            <a:ext cx="1345325" cy="5570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Cables/flex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D874970-0FD3-3258-D941-FB7ACA971632}"/>
              </a:ext>
            </a:extLst>
          </p:cNvPr>
          <p:cNvSpPr/>
          <p:nvPr/>
        </p:nvSpPr>
        <p:spPr>
          <a:xfrm>
            <a:off x="8043236" y="3012451"/>
            <a:ext cx="1345325" cy="5570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Assembly procedure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A82266C-C189-ED68-A7BF-1205B98BF865}"/>
              </a:ext>
            </a:extLst>
          </p:cNvPr>
          <p:cNvCxnSpPr>
            <a:stCxn id="14" idx="1"/>
            <a:endCxn id="15" idx="3"/>
          </p:cNvCxnSpPr>
          <p:nvPr/>
        </p:nvCxnSpPr>
        <p:spPr>
          <a:xfrm flipH="1" flipV="1">
            <a:off x="9388562" y="2560546"/>
            <a:ext cx="499781" cy="41516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EFBEDF0-E2E1-7520-D3FF-BE0ECDD6911A}"/>
              </a:ext>
            </a:extLst>
          </p:cNvPr>
          <p:cNvCxnSpPr>
            <a:cxnSpLocks/>
            <a:stCxn id="14" idx="1"/>
            <a:endCxn id="16" idx="3"/>
          </p:cNvCxnSpPr>
          <p:nvPr/>
        </p:nvCxnSpPr>
        <p:spPr>
          <a:xfrm flipH="1">
            <a:off x="9388561" y="2975713"/>
            <a:ext cx="499782" cy="315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8DC9F414-E6B7-0B35-9950-E57E606803FE}"/>
              </a:ext>
            </a:extLst>
          </p:cNvPr>
          <p:cNvSpPr/>
          <p:nvPr/>
        </p:nvSpPr>
        <p:spPr>
          <a:xfrm>
            <a:off x="9888343" y="5042396"/>
            <a:ext cx="1345325" cy="5570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281B498-EF1B-3064-D06B-82992A5B6DC4}"/>
              </a:ext>
            </a:extLst>
          </p:cNvPr>
          <p:cNvSpPr/>
          <p:nvPr/>
        </p:nvSpPr>
        <p:spPr>
          <a:xfrm>
            <a:off x="8043237" y="4508939"/>
            <a:ext cx="1345325" cy="557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 power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B1E617D-ECB7-90AE-EA26-11FF031FB79C}"/>
              </a:ext>
            </a:extLst>
          </p:cNvPr>
          <p:cNvSpPr/>
          <p:nvPr/>
        </p:nvSpPr>
        <p:spPr>
          <a:xfrm>
            <a:off x="8043236" y="5421038"/>
            <a:ext cx="1345325" cy="557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 type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19BB3B1-7F47-4046-DD9B-E63947B08DE3}"/>
              </a:ext>
            </a:extLst>
          </p:cNvPr>
          <p:cNvCxnSpPr>
            <a:cxnSpLocks/>
            <a:stCxn id="22" idx="1"/>
            <a:endCxn id="24" idx="3"/>
          </p:cNvCxnSpPr>
          <p:nvPr/>
        </p:nvCxnSpPr>
        <p:spPr>
          <a:xfrm flipH="1">
            <a:off x="9388561" y="5320920"/>
            <a:ext cx="499782" cy="3786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0A1F6F2-23D9-0357-69D5-7428A70D569C}"/>
              </a:ext>
            </a:extLst>
          </p:cNvPr>
          <p:cNvCxnSpPr>
            <a:cxnSpLocks/>
            <a:stCxn id="22" idx="1"/>
            <a:endCxn id="23" idx="3"/>
          </p:cNvCxnSpPr>
          <p:nvPr/>
        </p:nvCxnSpPr>
        <p:spPr>
          <a:xfrm flipH="1" flipV="1">
            <a:off x="9388562" y="4787463"/>
            <a:ext cx="499781" cy="5334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6">
            <a:extLst>
              <a:ext uri="{FF2B5EF4-FFF2-40B4-BE49-F238E27FC236}">
                <a16:creationId xmlns:a16="http://schemas.microsoft.com/office/drawing/2014/main" id="{4E382386-FCEA-FAF6-5E38-596A4A617BB5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2" y="1638446"/>
            <a:ext cx="3894475" cy="314901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en angle 41">
            <a:extLst>
              <a:ext uri="{FF2B5EF4-FFF2-40B4-BE49-F238E27FC236}">
                <a16:creationId xmlns:a16="http://schemas.microsoft.com/office/drawing/2014/main" id="{F09907D7-7517-B192-4181-7B355AE1964B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1" y="2975713"/>
            <a:ext cx="3894476" cy="181175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43">
            <a:extLst>
              <a:ext uri="{FF2B5EF4-FFF2-40B4-BE49-F238E27FC236}">
                <a16:creationId xmlns:a16="http://schemas.microsoft.com/office/drawing/2014/main" id="{A394875A-2A5B-7ACC-4504-D6790DFFE894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1" y="3579733"/>
            <a:ext cx="3894476" cy="120773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89417C3-1C40-D5BA-7FA8-B71DC7E7B69B}"/>
              </a:ext>
            </a:extLst>
          </p:cNvPr>
          <p:cNvCxnSpPr>
            <a:stCxn id="23" idx="2"/>
            <a:endCxn id="24" idx="0"/>
          </p:cNvCxnSpPr>
          <p:nvPr/>
        </p:nvCxnSpPr>
        <p:spPr>
          <a:xfrm flipH="1">
            <a:off x="8715899" y="5065987"/>
            <a:ext cx="1" cy="35505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ngle 48">
            <a:extLst>
              <a:ext uri="{FF2B5EF4-FFF2-40B4-BE49-F238E27FC236}">
                <a16:creationId xmlns:a16="http://schemas.microsoft.com/office/drawing/2014/main" id="{CCEA079A-EC5B-1BE0-2949-A6AE60D40B94}"/>
              </a:ext>
            </a:extLst>
          </p:cNvPr>
          <p:cNvCxnSpPr>
            <a:stCxn id="24" idx="1"/>
          </p:cNvCxnSpPr>
          <p:nvPr/>
        </p:nvCxnSpPr>
        <p:spPr>
          <a:xfrm rot="10800000">
            <a:off x="4045996" y="4897820"/>
            <a:ext cx="3997241" cy="801742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en angle 49">
            <a:extLst>
              <a:ext uri="{FF2B5EF4-FFF2-40B4-BE49-F238E27FC236}">
                <a16:creationId xmlns:a16="http://schemas.microsoft.com/office/drawing/2014/main" id="{BB7AB81D-3713-50FF-BB58-7BBBF9AD41FD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4065366" y="5509392"/>
            <a:ext cx="3977871" cy="190170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ngle 51">
            <a:extLst>
              <a:ext uri="{FF2B5EF4-FFF2-40B4-BE49-F238E27FC236}">
                <a16:creationId xmlns:a16="http://schemas.microsoft.com/office/drawing/2014/main" id="{07A4DEBB-9CA4-29CE-18B9-F61A7F3E485F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4067384" y="4221878"/>
            <a:ext cx="3975852" cy="1477684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EF1A1070-788D-B94F-FD1E-12F039C9FD1D}"/>
              </a:ext>
            </a:extLst>
          </p:cNvPr>
          <p:cNvGrpSpPr/>
          <p:nvPr/>
        </p:nvGrpSpPr>
        <p:grpSpPr>
          <a:xfrm>
            <a:off x="4065365" y="2282022"/>
            <a:ext cx="779416" cy="3696064"/>
            <a:chOff x="3845136" y="2607843"/>
            <a:chExt cx="779416" cy="3696064"/>
          </a:xfrm>
        </p:grpSpPr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F899A46C-5763-6BF9-C31E-5F29BEB844A5}"/>
                </a:ext>
              </a:extLst>
            </p:cNvPr>
            <p:cNvCxnSpPr/>
            <p:nvPr/>
          </p:nvCxnSpPr>
          <p:spPr>
            <a:xfrm>
              <a:off x="3928532" y="2607843"/>
              <a:ext cx="6960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54034A8C-C2AA-08EB-D7C9-79E054D6F352}"/>
                </a:ext>
              </a:extLst>
            </p:cNvPr>
            <p:cNvCxnSpPr>
              <a:cxnSpLocks/>
            </p:cNvCxnSpPr>
            <p:nvPr/>
          </p:nvCxnSpPr>
          <p:spPr>
            <a:xfrm>
              <a:off x="4624552" y="2607843"/>
              <a:ext cx="0" cy="369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D1389BC2-18FE-62EE-13CC-5B3A6C6E10EA}"/>
                </a:ext>
              </a:extLst>
            </p:cNvPr>
            <p:cNvCxnSpPr/>
            <p:nvPr/>
          </p:nvCxnSpPr>
          <p:spPr>
            <a:xfrm flipH="1">
              <a:off x="3845136" y="4684986"/>
              <a:ext cx="77941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880AEFCF-8D90-9D1D-EA0B-0F67AAEB1C85}"/>
              </a:ext>
            </a:extLst>
          </p:cNvPr>
          <p:cNvCxnSpPr/>
          <p:nvPr/>
        </p:nvCxnSpPr>
        <p:spPr>
          <a:xfrm flipH="1">
            <a:off x="4065365" y="4787463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F294C087-119C-B4A2-4551-2CDA3BF331E6}"/>
              </a:ext>
            </a:extLst>
          </p:cNvPr>
          <p:cNvCxnSpPr>
            <a:cxnSpLocks/>
          </p:cNvCxnSpPr>
          <p:nvPr/>
        </p:nvCxnSpPr>
        <p:spPr>
          <a:xfrm>
            <a:off x="4844781" y="4260119"/>
            <a:ext cx="0" cy="5273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9E2F5ABE-73D2-7671-8238-52BB783661FB}"/>
              </a:ext>
            </a:extLst>
          </p:cNvPr>
          <p:cNvCxnSpPr/>
          <p:nvPr/>
        </p:nvCxnSpPr>
        <p:spPr>
          <a:xfrm flipH="1">
            <a:off x="4079963" y="5400019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C23EB4EE-2B75-7AC1-5640-679F5A8DF453}"/>
              </a:ext>
            </a:extLst>
          </p:cNvPr>
          <p:cNvCxnSpPr/>
          <p:nvPr/>
        </p:nvCxnSpPr>
        <p:spPr>
          <a:xfrm flipH="1">
            <a:off x="4079963" y="5981043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en angle 74">
            <a:extLst>
              <a:ext uri="{FF2B5EF4-FFF2-40B4-BE49-F238E27FC236}">
                <a16:creationId xmlns:a16="http://schemas.microsoft.com/office/drawing/2014/main" id="{234F524C-4E5C-E090-742C-0E8E8C7FF37F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151145" y="2560546"/>
            <a:ext cx="3892092" cy="102311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en angle 77">
            <a:extLst>
              <a:ext uri="{FF2B5EF4-FFF2-40B4-BE49-F238E27FC236}">
                <a16:creationId xmlns:a16="http://schemas.microsoft.com/office/drawing/2014/main" id="{C44A9C56-7B5E-E5B7-BEA9-8CD56FE77DDA}"/>
              </a:ext>
            </a:extLst>
          </p:cNvPr>
          <p:cNvCxnSpPr>
            <a:endCxn id="16" idx="1"/>
          </p:cNvCxnSpPr>
          <p:nvPr/>
        </p:nvCxnSpPr>
        <p:spPr>
          <a:xfrm flipV="1">
            <a:off x="4079963" y="3290975"/>
            <a:ext cx="3963273" cy="839079"/>
          </a:xfrm>
          <a:prstGeom prst="bentConnector3">
            <a:avLst>
              <a:gd name="adj1" fmla="val 59017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A95EF79B-A7B5-E6BE-2046-2E65A59CE892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8715898" y="2840165"/>
            <a:ext cx="1" cy="17228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en angle 82">
            <a:extLst>
              <a:ext uri="{FF2B5EF4-FFF2-40B4-BE49-F238E27FC236}">
                <a16:creationId xmlns:a16="http://schemas.microsoft.com/office/drawing/2014/main" id="{FCCFFA57-05BF-419F-10C1-4D9EA8D83FF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5366" y="3156965"/>
            <a:ext cx="3977871" cy="889519"/>
          </a:xfrm>
          <a:prstGeom prst="bentConnector3">
            <a:avLst>
              <a:gd name="adj1" fmla="val 57662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en angle 85">
            <a:extLst>
              <a:ext uri="{FF2B5EF4-FFF2-40B4-BE49-F238E27FC236}">
                <a16:creationId xmlns:a16="http://schemas.microsoft.com/office/drawing/2014/main" id="{60F82BB6-7448-6373-2885-510EF6B379F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9963" y="2688670"/>
            <a:ext cx="3943907" cy="1357813"/>
          </a:xfrm>
          <a:prstGeom prst="bentConnector3">
            <a:avLst>
              <a:gd name="adj1" fmla="val 57462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en angle 89">
            <a:extLst>
              <a:ext uri="{FF2B5EF4-FFF2-40B4-BE49-F238E27FC236}">
                <a16:creationId xmlns:a16="http://schemas.microsoft.com/office/drawing/2014/main" id="{3F3E552F-6A25-C5B6-E57B-796C4E4A2CA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0596" y="2694232"/>
            <a:ext cx="3955975" cy="1995514"/>
          </a:xfrm>
          <a:prstGeom prst="bentConnector3">
            <a:avLst>
              <a:gd name="adj1" fmla="val 57173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en angle 91">
            <a:extLst>
              <a:ext uri="{FF2B5EF4-FFF2-40B4-BE49-F238E27FC236}">
                <a16:creationId xmlns:a16="http://schemas.microsoft.com/office/drawing/2014/main" id="{6062DCC9-DDBF-CBA9-2494-47A12668FEE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9962" y="2703718"/>
            <a:ext cx="3929311" cy="2910937"/>
          </a:xfrm>
          <a:prstGeom prst="bentConnector3">
            <a:avLst>
              <a:gd name="adj1" fmla="val 57490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en angle 93">
            <a:extLst>
              <a:ext uri="{FF2B5EF4-FFF2-40B4-BE49-F238E27FC236}">
                <a16:creationId xmlns:a16="http://schemas.microsoft.com/office/drawing/2014/main" id="{A7D7E780-087F-4D6A-ECC0-EDC0A5D64D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5370" y="2688668"/>
            <a:ext cx="3965796" cy="3398789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1CEA4CE0-D486-5B64-2A55-082EB8D9E808}"/>
              </a:ext>
            </a:extLst>
          </p:cNvPr>
          <p:cNvCxnSpPr/>
          <p:nvPr/>
        </p:nvCxnSpPr>
        <p:spPr>
          <a:xfrm flipV="1">
            <a:off x="5296726" y="2175641"/>
            <a:ext cx="0" cy="1954413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1A82C021-FA4D-3BAD-E5FF-CE2AAC2FE5EA}"/>
              </a:ext>
            </a:extLst>
          </p:cNvPr>
          <p:cNvCxnSpPr/>
          <p:nvPr/>
        </p:nvCxnSpPr>
        <p:spPr>
          <a:xfrm flipH="1">
            <a:off x="4148761" y="2175641"/>
            <a:ext cx="1147965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en angle 105">
            <a:extLst>
              <a:ext uri="{FF2B5EF4-FFF2-40B4-BE49-F238E27FC236}">
                <a16:creationId xmlns:a16="http://schemas.microsoft.com/office/drawing/2014/main" id="{1EFD51F2-8951-04A2-765E-5B5094C5E513}"/>
              </a:ext>
            </a:extLst>
          </p:cNvPr>
          <p:cNvCxnSpPr>
            <a:cxnSpLocks/>
          </p:cNvCxnSpPr>
          <p:nvPr/>
        </p:nvCxnSpPr>
        <p:spPr>
          <a:xfrm flipV="1">
            <a:off x="4072667" y="2406686"/>
            <a:ext cx="3970568" cy="1727652"/>
          </a:xfrm>
          <a:prstGeom prst="bentConnector3">
            <a:avLst>
              <a:gd name="adj1" fmla="val 58735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en angle 108">
            <a:extLst>
              <a:ext uri="{FF2B5EF4-FFF2-40B4-BE49-F238E27FC236}">
                <a16:creationId xmlns:a16="http://schemas.microsoft.com/office/drawing/2014/main" id="{F8D03D4D-317F-A30B-4D0B-5A7F7E294C67}"/>
              </a:ext>
            </a:extLst>
          </p:cNvPr>
          <p:cNvCxnSpPr>
            <a:cxnSpLocks/>
          </p:cNvCxnSpPr>
          <p:nvPr/>
        </p:nvCxnSpPr>
        <p:spPr>
          <a:xfrm rot="10800000">
            <a:off x="4083638" y="4237948"/>
            <a:ext cx="3947528" cy="405657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space réservé du numéro de diapositive 3">
            <a:extLst>
              <a:ext uri="{FF2B5EF4-FFF2-40B4-BE49-F238E27FC236}">
                <a16:creationId xmlns:a16="http://schemas.microsoft.com/office/drawing/2014/main" id="{8AFB83C6-84AC-E3F0-3C73-7D2DB4C4DF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09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8CF363-8046-4BD9-1C1B-16BC42B9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FCC-SEED concept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2229D421-445B-33AA-F33B-59D97BB621E3}"/>
              </a:ext>
            </a:extLst>
          </p:cNvPr>
          <p:cNvGraphicFramePr/>
          <p:nvPr/>
        </p:nvGraphicFramePr>
        <p:xfrm>
          <a:off x="1214930" y="1355834"/>
          <a:ext cx="3190434" cy="251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E0627826-A072-A6A8-FD5E-1A7D79BD9D75}"/>
              </a:ext>
            </a:extLst>
          </p:cNvPr>
          <p:cNvGraphicFramePr/>
          <p:nvPr/>
        </p:nvGraphicFramePr>
        <p:xfrm>
          <a:off x="1179564" y="3972910"/>
          <a:ext cx="3225800" cy="2401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B2CDE78-0DB6-5265-83CA-269496CA464C}"/>
              </a:ext>
            </a:extLst>
          </p:cNvPr>
          <p:cNvSpPr/>
          <p:nvPr/>
        </p:nvSpPr>
        <p:spPr>
          <a:xfrm>
            <a:off x="9888343" y="2697189"/>
            <a:ext cx="1345325" cy="55704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Integration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4261B16-461D-3BFA-24A6-26D44CF141F8}"/>
              </a:ext>
            </a:extLst>
          </p:cNvPr>
          <p:cNvSpPr/>
          <p:nvPr/>
        </p:nvSpPr>
        <p:spPr>
          <a:xfrm>
            <a:off x="8043237" y="2282022"/>
            <a:ext cx="1345325" cy="5570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Cables/flex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D874970-0FD3-3258-D941-FB7ACA971632}"/>
              </a:ext>
            </a:extLst>
          </p:cNvPr>
          <p:cNvSpPr/>
          <p:nvPr/>
        </p:nvSpPr>
        <p:spPr>
          <a:xfrm>
            <a:off x="8043236" y="3012451"/>
            <a:ext cx="1345325" cy="5570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Assembly procedure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A82266C-C189-ED68-A7BF-1205B98BF865}"/>
              </a:ext>
            </a:extLst>
          </p:cNvPr>
          <p:cNvCxnSpPr>
            <a:stCxn id="14" idx="1"/>
            <a:endCxn id="15" idx="3"/>
          </p:cNvCxnSpPr>
          <p:nvPr/>
        </p:nvCxnSpPr>
        <p:spPr>
          <a:xfrm flipH="1" flipV="1">
            <a:off x="9388562" y="2560546"/>
            <a:ext cx="499781" cy="41516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EFBEDF0-E2E1-7520-D3FF-BE0ECDD6911A}"/>
              </a:ext>
            </a:extLst>
          </p:cNvPr>
          <p:cNvCxnSpPr>
            <a:cxnSpLocks/>
            <a:stCxn id="14" idx="1"/>
            <a:endCxn id="16" idx="3"/>
          </p:cNvCxnSpPr>
          <p:nvPr/>
        </p:nvCxnSpPr>
        <p:spPr>
          <a:xfrm flipH="1">
            <a:off x="9388561" y="2975713"/>
            <a:ext cx="499782" cy="315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8DC9F414-E6B7-0B35-9950-E57E606803FE}"/>
              </a:ext>
            </a:extLst>
          </p:cNvPr>
          <p:cNvSpPr/>
          <p:nvPr/>
        </p:nvSpPr>
        <p:spPr>
          <a:xfrm>
            <a:off x="9888343" y="5042396"/>
            <a:ext cx="1345325" cy="5570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281B498-EF1B-3064-D06B-82992A5B6DC4}"/>
              </a:ext>
            </a:extLst>
          </p:cNvPr>
          <p:cNvSpPr/>
          <p:nvPr/>
        </p:nvSpPr>
        <p:spPr>
          <a:xfrm>
            <a:off x="8043237" y="4508939"/>
            <a:ext cx="1345325" cy="557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 power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B1E617D-ECB7-90AE-EA26-11FF031FB79C}"/>
              </a:ext>
            </a:extLst>
          </p:cNvPr>
          <p:cNvSpPr/>
          <p:nvPr/>
        </p:nvSpPr>
        <p:spPr>
          <a:xfrm>
            <a:off x="8043236" y="5421038"/>
            <a:ext cx="1345325" cy="557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 type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19BB3B1-7F47-4046-DD9B-E63947B08DE3}"/>
              </a:ext>
            </a:extLst>
          </p:cNvPr>
          <p:cNvCxnSpPr>
            <a:cxnSpLocks/>
            <a:stCxn id="22" idx="1"/>
            <a:endCxn id="24" idx="3"/>
          </p:cNvCxnSpPr>
          <p:nvPr/>
        </p:nvCxnSpPr>
        <p:spPr>
          <a:xfrm flipH="1">
            <a:off x="9388561" y="5320920"/>
            <a:ext cx="499782" cy="3786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0A1F6F2-23D9-0357-69D5-7428A70D569C}"/>
              </a:ext>
            </a:extLst>
          </p:cNvPr>
          <p:cNvCxnSpPr>
            <a:cxnSpLocks/>
            <a:stCxn id="22" idx="1"/>
            <a:endCxn id="23" idx="3"/>
          </p:cNvCxnSpPr>
          <p:nvPr/>
        </p:nvCxnSpPr>
        <p:spPr>
          <a:xfrm flipH="1" flipV="1">
            <a:off x="9388562" y="4787463"/>
            <a:ext cx="499781" cy="5334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6">
            <a:extLst>
              <a:ext uri="{FF2B5EF4-FFF2-40B4-BE49-F238E27FC236}">
                <a16:creationId xmlns:a16="http://schemas.microsoft.com/office/drawing/2014/main" id="{4E382386-FCEA-FAF6-5E38-596A4A617BB5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2" y="1638446"/>
            <a:ext cx="3894475" cy="314901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en angle 41">
            <a:extLst>
              <a:ext uri="{FF2B5EF4-FFF2-40B4-BE49-F238E27FC236}">
                <a16:creationId xmlns:a16="http://schemas.microsoft.com/office/drawing/2014/main" id="{F09907D7-7517-B192-4181-7B355AE1964B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1" y="2975713"/>
            <a:ext cx="3894476" cy="181175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43">
            <a:extLst>
              <a:ext uri="{FF2B5EF4-FFF2-40B4-BE49-F238E27FC236}">
                <a16:creationId xmlns:a16="http://schemas.microsoft.com/office/drawing/2014/main" id="{A394875A-2A5B-7ACC-4504-D6790DFFE894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1" y="3579733"/>
            <a:ext cx="3894476" cy="120773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89417C3-1C40-D5BA-7FA8-B71DC7E7B69B}"/>
              </a:ext>
            </a:extLst>
          </p:cNvPr>
          <p:cNvCxnSpPr>
            <a:stCxn id="23" idx="2"/>
            <a:endCxn id="24" idx="0"/>
          </p:cNvCxnSpPr>
          <p:nvPr/>
        </p:nvCxnSpPr>
        <p:spPr>
          <a:xfrm flipH="1">
            <a:off x="8715899" y="5065987"/>
            <a:ext cx="1" cy="35505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ngle 48">
            <a:extLst>
              <a:ext uri="{FF2B5EF4-FFF2-40B4-BE49-F238E27FC236}">
                <a16:creationId xmlns:a16="http://schemas.microsoft.com/office/drawing/2014/main" id="{CCEA079A-EC5B-1BE0-2949-A6AE60D40B94}"/>
              </a:ext>
            </a:extLst>
          </p:cNvPr>
          <p:cNvCxnSpPr>
            <a:stCxn id="24" idx="1"/>
          </p:cNvCxnSpPr>
          <p:nvPr/>
        </p:nvCxnSpPr>
        <p:spPr>
          <a:xfrm rot="10800000">
            <a:off x="4045996" y="4897820"/>
            <a:ext cx="3997241" cy="801742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en angle 49">
            <a:extLst>
              <a:ext uri="{FF2B5EF4-FFF2-40B4-BE49-F238E27FC236}">
                <a16:creationId xmlns:a16="http://schemas.microsoft.com/office/drawing/2014/main" id="{BB7AB81D-3713-50FF-BB58-7BBBF9AD41FD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4065366" y="5509392"/>
            <a:ext cx="3977871" cy="190170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ngle 51">
            <a:extLst>
              <a:ext uri="{FF2B5EF4-FFF2-40B4-BE49-F238E27FC236}">
                <a16:creationId xmlns:a16="http://schemas.microsoft.com/office/drawing/2014/main" id="{07A4DEBB-9CA4-29CE-18B9-F61A7F3E485F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4067384" y="4221878"/>
            <a:ext cx="3975852" cy="1477684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EF1A1070-788D-B94F-FD1E-12F039C9FD1D}"/>
              </a:ext>
            </a:extLst>
          </p:cNvPr>
          <p:cNvGrpSpPr/>
          <p:nvPr/>
        </p:nvGrpSpPr>
        <p:grpSpPr>
          <a:xfrm>
            <a:off x="4065365" y="2282022"/>
            <a:ext cx="779416" cy="3696064"/>
            <a:chOff x="3845136" y="2607843"/>
            <a:chExt cx="779416" cy="3696064"/>
          </a:xfrm>
        </p:grpSpPr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F899A46C-5763-6BF9-C31E-5F29BEB844A5}"/>
                </a:ext>
              </a:extLst>
            </p:cNvPr>
            <p:cNvCxnSpPr/>
            <p:nvPr/>
          </p:nvCxnSpPr>
          <p:spPr>
            <a:xfrm>
              <a:off x="3928532" y="2607843"/>
              <a:ext cx="6960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54034A8C-C2AA-08EB-D7C9-79E054D6F352}"/>
                </a:ext>
              </a:extLst>
            </p:cNvPr>
            <p:cNvCxnSpPr>
              <a:cxnSpLocks/>
            </p:cNvCxnSpPr>
            <p:nvPr/>
          </p:nvCxnSpPr>
          <p:spPr>
            <a:xfrm>
              <a:off x="4624552" y="2607843"/>
              <a:ext cx="0" cy="369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D1389BC2-18FE-62EE-13CC-5B3A6C6E10EA}"/>
                </a:ext>
              </a:extLst>
            </p:cNvPr>
            <p:cNvCxnSpPr/>
            <p:nvPr/>
          </p:nvCxnSpPr>
          <p:spPr>
            <a:xfrm flipH="1">
              <a:off x="3845136" y="4684986"/>
              <a:ext cx="77941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880AEFCF-8D90-9D1D-EA0B-0F67AAEB1C85}"/>
              </a:ext>
            </a:extLst>
          </p:cNvPr>
          <p:cNvCxnSpPr/>
          <p:nvPr/>
        </p:nvCxnSpPr>
        <p:spPr>
          <a:xfrm flipH="1">
            <a:off x="4065365" y="4787463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F294C087-119C-B4A2-4551-2CDA3BF331E6}"/>
              </a:ext>
            </a:extLst>
          </p:cNvPr>
          <p:cNvCxnSpPr>
            <a:cxnSpLocks/>
          </p:cNvCxnSpPr>
          <p:nvPr/>
        </p:nvCxnSpPr>
        <p:spPr>
          <a:xfrm>
            <a:off x="4844781" y="4260119"/>
            <a:ext cx="0" cy="5273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9E2F5ABE-73D2-7671-8238-52BB783661FB}"/>
              </a:ext>
            </a:extLst>
          </p:cNvPr>
          <p:cNvCxnSpPr/>
          <p:nvPr/>
        </p:nvCxnSpPr>
        <p:spPr>
          <a:xfrm flipH="1">
            <a:off x="4079963" y="5400019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C23EB4EE-2B75-7AC1-5640-679F5A8DF453}"/>
              </a:ext>
            </a:extLst>
          </p:cNvPr>
          <p:cNvCxnSpPr/>
          <p:nvPr/>
        </p:nvCxnSpPr>
        <p:spPr>
          <a:xfrm flipH="1">
            <a:off x="4079963" y="5981043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en angle 74">
            <a:extLst>
              <a:ext uri="{FF2B5EF4-FFF2-40B4-BE49-F238E27FC236}">
                <a16:creationId xmlns:a16="http://schemas.microsoft.com/office/drawing/2014/main" id="{234F524C-4E5C-E090-742C-0E8E8C7FF37F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151145" y="2560546"/>
            <a:ext cx="3892092" cy="102311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en angle 77">
            <a:extLst>
              <a:ext uri="{FF2B5EF4-FFF2-40B4-BE49-F238E27FC236}">
                <a16:creationId xmlns:a16="http://schemas.microsoft.com/office/drawing/2014/main" id="{C44A9C56-7B5E-E5B7-BEA9-8CD56FE77DDA}"/>
              </a:ext>
            </a:extLst>
          </p:cNvPr>
          <p:cNvCxnSpPr>
            <a:endCxn id="16" idx="1"/>
          </p:cNvCxnSpPr>
          <p:nvPr/>
        </p:nvCxnSpPr>
        <p:spPr>
          <a:xfrm flipV="1">
            <a:off x="4079963" y="3290975"/>
            <a:ext cx="3963273" cy="839079"/>
          </a:xfrm>
          <a:prstGeom prst="bentConnector3">
            <a:avLst>
              <a:gd name="adj1" fmla="val 59017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A95EF79B-A7B5-E6BE-2046-2E65A59CE892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8715898" y="2840165"/>
            <a:ext cx="1" cy="17228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en angle 82">
            <a:extLst>
              <a:ext uri="{FF2B5EF4-FFF2-40B4-BE49-F238E27FC236}">
                <a16:creationId xmlns:a16="http://schemas.microsoft.com/office/drawing/2014/main" id="{FCCFFA57-05BF-419F-10C1-4D9EA8D83FF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5366" y="3156965"/>
            <a:ext cx="3977871" cy="889519"/>
          </a:xfrm>
          <a:prstGeom prst="bentConnector3">
            <a:avLst>
              <a:gd name="adj1" fmla="val 57662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en angle 85">
            <a:extLst>
              <a:ext uri="{FF2B5EF4-FFF2-40B4-BE49-F238E27FC236}">
                <a16:creationId xmlns:a16="http://schemas.microsoft.com/office/drawing/2014/main" id="{60F82BB6-7448-6373-2885-510EF6B379F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9963" y="2688670"/>
            <a:ext cx="3943907" cy="1357813"/>
          </a:xfrm>
          <a:prstGeom prst="bentConnector3">
            <a:avLst>
              <a:gd name="adj1" fmla="val 57462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en angle 89">
            <a:extLst>
              <a:ext uri="{FF2B5EF4-FFF2-40B4-BE49-F238E27FC236}">
                <a16:creationId xmlns:a16="http://schemas.microsoft.com/office/drawing/2014/main" id="{3F3E552F-6A25-C5B6-E57B-796C4E4A2CA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0596" y="2694232"/>
            <a:ext cx="3955975" cy="1995514"/>
          </a:xfrm>
          <a:prstGeom prst="bentConnector3">
            <a:avLst>
              <a:gd name="adj1" fmla="val 57173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en angle 91">
            <a:extLst>
              <a:ext uri="{FF2B5EF4-FFF2-40B4-BE49-F238E27FC236}">
                <a16:creationId xmlns:a16="http://schemas.microsoft.com/office/drawing/2014/main" id="{6062DCC9-DDBF-CBA9-2494-47A12668FEE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9962" y="2703718"/>
            <a:ext cx="3929311" cy="2910937"/>
          </a:xfrm>
          <a:prstGeom prst="bentConnector3">
            <a:avLst>
              <a:gd name="adj1" fmla="val 57490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en angle 93">
            <a:extLst>
              <a:ext uri="{FF2B5EF4-FFF2-40B4-BE49-F238E27FC236}">
                <a16:creationId xmlns:a16="http://schemas.microsoft.com/office/drawing/2014/main" id="{A7D7E780-087F-4D6A-ECC0-EDC0A5D64D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5365" y="2688166"/>
            <a:ext cx="3958507" cy="3399292"/>
          </a:xfrm>
          <a:prstGeom prst="bentConnector3">
            <a:avLst>
              <a:gd name="adj1" fmla="val 57435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1CEA4CE0-D486-5B64-2A55-082EB8D9E808}"/>
              </a:ext>
            </a:extLst>
          </p:cNvPr>
          <p:cNvCxnSpPr/>
          <p:nvPr/>
        </p:nvCxnSpPr>
        <p:spPr>
          <a:xfrm flipV="1">
            <a:off x="5296726" y="2175641"/>
            <a:ext cx="0" cy="1954413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1A82C021-FA4D-3BAD-E5FF-CE2AAC2FE5EA}"/>
              </a:ext>
            </a:extLst>
          </p:cNvPr>
          <p:cNvCxnSpPr/>
          <p:nvPr/>
        </p:nvCxnSpPr>
        <p:spPr>
          <a:xfrm flipH="1">
            <a:off x="4148761" y="2175641"/>
            <a:ext cx="1147965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en angle 105">
            <a:extLst>
              <a:ext uri="{FF2B5EF4-FFF2-40B4-BE49-F238E27FC236}">
                <a16:creationId xmlns:a16="http://schemas.microsoft.com/office/drawing/2014/main" id="{1EFD51F2-8951-04A2-765E-5B5094C5E513}"/>
              </a:ext>
            </a:extLst>
          </p:cNvPr>
          <p:cNvCxnSpPr>
            <a:cxnSpLocks/>
          </p:cNvCxnSpPr>
          <p:nvPr/>
        </p:nvCxnSpPr>
        <p:spPr>
          <a:xfrm flipV="1">
            <a:off x="4072667" y="2406686"/>
            <a:ext cx="3970568" cy="1727652"/>
          </a:xfrm>
          <a:prstGeom prst="bentConnector3">
            <a:avLst>
              <a:gd name="adj1" fmla="val 58735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en angle 108">
            <a:extLst>
              <a:ext uri="{FF2B5EF4-FFF2-40B4-BE49-F238E27FC236}">
                <a16:creationId xmlns:a16="http://schemas.microsoft.com/office/drawing/2014/main" id="{F8D03D4D-317F-A30B-4D0B-5A7F7E294C67}"/>
              </a:ext>
            </a:extLst>
          </p:cNvPr>
          <p:cNvCxnSpPr>
            <a:cxnSpLocks/>
          </p:cNvCxnSpPr>
          <p:nvPr/>
        </p:nvCxnSpPr>
        <p:spPr>
          <a:xfrm rot="10800000">
            <a:off x="4083638" y="4237948"/>
            <a:ext cx="3947528" cy="405657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505DE92-1859-237D-F0E3-18DF132A10EC}"/>
              </a:ext>
            </a:extLst>
          </p:cNvPr>
          <p:cNvSpPr/>
          <p:nvPr/>
        </p:nvSpPr>
        <p:spPr>
          <a:xfrm>
            <a:off x="389466" y="1148676"/>
            <a:ext cx="11413067" cy="5557738"/>
          </a:xfrm>
          <a:prstGeom prst="rect">
            <a:avLst/>
          </a:prstGeom>
          <a:solidFill>
            <a:schemeClr val="bg1">
              <a:alpha val="8978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C00000"/>
                </a:solidFill>
              </a:rPr>
              <a:t>Chip Design, Mechanics, Integration and Cooling are strongly inter-connected</a:t>
            </a:r>
          </a:p>
          <a:p>
            <a:pPr algn="ctr"/>
            <a:r>
              <a:rPr lang="en-GB" sz="2800" b="1" dirty="0">
                <a:solidFill>
                  <a:srgbClr val="C00000"/>
                </a:solidFill>
              </a:rPr>
              <a:t>Main FCC-SEED approach : develop things in coherent manner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B2463A-D06B-8B88-719C-A19996F2B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68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A8086E-D643-B55D-8097-7D7451BB7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ESPPU timeline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6D5847C-D554-1E71-FDEF-48E1DC4DE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800" y="1440543"/>
            <a:ext cx="11836400" cy="48854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A85CD0-5A77-82E0-EE53-09E1464A0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841" y="2929467"/>
            <a:ext cx="560142" cy="742950"/>
          </a:xfrm>
          <a:prstGeom prst="rect">
            <a:avLst/>
          </a:prstGeom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43CA238A-5F77-1EE3-E352-C424854276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89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316EF068-41AF-489D-62C6-D2658CE736F3}"/>
              </a:ext>
            </a:extLst>
          </p:cNvPr>
          <p:cNvGrpSpPr/>
          <p:nvPr/>
        </p:nvGrpSpPr>
        <p:grpSpPr>
          <a:xfrm>
            <a:off x="6860149" y="1585068"/>
            <a:ext cx="5116066" cy="4616035"/>
            <a:chOff x="6760051" y="2081097"/>
            <a:chExt cx="5116066" cy="461603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C048A07-AD09-6819-CD31-7389336D6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0192" y="2142065"/>
              <a:ext cx="4975784" cy="455506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8455E2-692A-FBB0-591D-F91E8223CF39}"/>
                </a:ext>
              </a:extLst>
            </p:cNvPr>
            <p:cNvSpPr/>
            <p:nvPr/>
          </p:nvSpPr>
          <p:spPr>
            <a:xfrm>
              <a:off x="10885517" y="2081097"/>
              <a:ext cx="990600" cy="399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06A73C-F453-8E54-A3E4-000213BEB082}"/>
                </a:ext>
              </a:extLst>
            </p:cNvPr>
            <p:cNvSpPr/>
            <p:nvPr/>
          </p:nvSpPr>
          <p:spPr>
            <a:xfrm>
              <a:off x="6760051" y="2135113"/>
              <a:ext cx="990600" cy="399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98CF363-8046-4BD9-1C1B-16BC42B9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FCC-SEED concept : Octopus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BE666E-8697-2D1B-FE8B-19D66657F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288111"/>
            <a:ext cx="6747999" cy="4920943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Octopus : asynchronous readout (pixel grouping) chip, </a:t>
            </a:r>
          </a:p>
          <a:p>
            <a:pPr lvl="1"/>
            <a:r>
              <a:rPr lang="en-GB" dirty="0"/>
              <a:t>balanced between pitch size and particle rates, lower power consumptions,</a:t>
            </a:r>
          </a:p>
          <a:p>
            <a:pPr lvl="1"/>
            <a:r>
              <a:rPr lang="en-GB" dirty="0"/>
              <a:t>based on TPSCO 65 nm.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DRD3 project</a:t>
            </a:r>
            <a:r>
              <a:rPr lang="en-GB" dirty="0"/>
              <a:t>, 10 labs involved, international collaboration.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Different steps </a:t>
            </a:r>
            <a:r>
              <a:rPr lang="en-GB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Chip demonstrator,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Large chips for beam telescope application,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Version targeting FCCee-like specifications.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No new chips to bend/tests until then </a:t>
            </a:r>
            <a:r>
              <a:rPr lang="en-GB" dirty="0"/>
              <a:t>=&gt; rely the one existing chips Mimosis (see later).</a:t>
            </a:r>
          </a:p>
          <a:p>
            <a:endParaRPr lang="en-GB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3173BD-0C4A-16E6-A720-C2B5E38DC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6185" y="89227"/>
            <a:ext cx="887255" cy="8128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E71E7F5-AB07-2179-ACF2-79C8D8E7425E}"/>
              </a:ext>
            </a:extLst>
          </p:cNvPr>
          <p:cNvSpPr txBox="1"/>
          <p:nvPr/>
        </p:nvSpPr>
        <p:spPr>
          <a:xfrm>
            <a:off x="8370191" y="1348254"/>
            <a:ext cx="36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Fadoua </a:t>
            </a:r>
            <a:r>
              <a:rPr lang="fr-FR" b="1" dirty="0" err="1">
                <a:solidFill>
                  <a:srgbClr val="C00000"/>
                </a:solidFill>
              </a:rPr>
              <a:t>Guezzi</a:t>
            </a:r>
            <a:r>
              <a:rPr lang="fr-FR" b="1" dirty="0">
                <a:solidFill>
                  <a:srgbClr val="C00000"/>
                </a:solidFill>
              </a:rPr>
              <a:t> Messaoud, </a:t>
            </a:r>
            <a:r>
              <a:rPr lang="fr-FR" b="1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fr-FR" b="1" dirty="0">
                <a:solidFill>
                  <a:schemeClr val="accent1"/>
                </a:solidFill>
              </a:rPr>
              <a:t>1 </a:t>
            </a:r>
            <a:r>
              <a:rPr lang="fr-FR" b="1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fr-FR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C6217836-04C3-DD71-F06F-198709629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5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B5F209-B0DC-447E-B5AE-7723C7F3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203"/>
            <a:ext cx="10515600" cy="67904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FCC-SEED : geometry concept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8755A7-14A1-C396-AA21-5CB50271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31</a:t>
            </a:fld>
            <a:endParaRPr lang="fr-FR"/>
          </a:p>
        </p:txBody>
      </p:sp>
      <p:pic>
        <p:nvPicPr>
          <p:cNvPr id="5" name="Google Shape;115;p19">
            <a:extLst>
              <a:ext uri="{FF2B5EF4-FFF2-40B4-BE49-F238E27FC236}">
                <a16:creationId xmlns:a16="http://schemas.microsoft.com/office/drawing/2014/main" id="{7DA0157C-BB88-DD05-C1E8-5BF6953F6E2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79696" y="1198979"/>
            <a:ext cx="4916304" cy="191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19">
            <a:extLst>
              <a:ext uri="{FF2B5EF4-FFF2-40B4-BE49-F238E27FC236}">
                <a16:creationId xmlns:a16="http://schemas.microsoft.com/office/drawing/2014/main" id="{EB7C1A5B-39AD-A835-52ED-0FF591CA810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83" y="3177534"/>
            <a:ext cx="6684562" cy="35657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7C74F8D-B3CE-522F-BE60-8313263CDB2C}"/>
              </a:ext>
            </a:extLst>
          </p:cNvPr>
          <p:cNvSpPr txBox="1"/>
          <p:nvPr/>
        </p:nvSpPr>
        <p:spPr>
          <a:xfrm>
            <a:off x="940396" y="1069426"/>
            <a:ext cx="230614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fr-FR" dirty="0"/>
              <a:t>Option 1 : single </a:t>
            </a:r>
            <a:r>
              <a:rPr lang="fr-FR" dirty="0" err="1"/>
              <a:t>layers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0B26B05-9684-443D-909A-984C1E7EB760}"/>
              </a:ext>
            </a:extLst>
          </p:cNvPr>
          <p:cNvSpPr txBox="1"/>
          <p:nvPr/>
        </p:nvSpPr>
        <p:spPr>
          <a:xfrm>
            <a:off x="3759263" y="1014313"/>
            <a:ext cx="241995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fr-FR" dirty="0"/>
              <a:t>Option 2 : double </a:t>
            </a:r>
            <a:r>
              <a:rPr lang="fr-FR" dirty="0" err="1"/>
              <a:t>layers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F86A7BE-A663-8850-6A18-D8DBF8C29F38}"/>
              </a:ext>
            </a:extLst>
          </p:cNvPr>
          <p:cNvSpPr txBox="1"/>
          <p:nvPr/>
        </p:nvSpPr>
        <p:spPr>
          <a:xfrm>
            <a:off x="5678635" y="3473669"/>
            <a:ext cx="100117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fr-FR" dirty="0"/>
              <a:t>Option 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EC85C04-4F6B-ABB5-B94A-C95B4664B62D}"/>
              </a:ext>
            </a:extLst>
          </p:cNvPr>
          <p:cNvSpPr txBox="1"/>
          <p:nvPr/>
        </p:nvSpPr>
        <p:spPr>
          <a:xfrm>
            <a:off x="5625848" y="5397111"/>
            <a:ext cx="100117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fr-FR" dirty="0"/>
              <a:t>Option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29298F-4007-8168-3E19-176CF2B9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819" y="1365954"/>
            <a:ext cx="4747962" cy="5446022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Based on large size curved sensors (DRD8) </a:t>
            </a:r>
          </a:p>
          <a:p>
            <a:pPr lvl="1"/>
            <a:r>
              <a:rPr lang="en-GB" dirty="0"/>
              <a:t>Smallest possible radius, first hits as close as possible to the collision point,</a:t>
            </a:r>
          </a:p>
          <a:p>
            <a:pPr lvl="1"/>
            <a:r>
              <a:rPr lang="en-GB" dirty="0"/>
              <a:t>Minimization of the material budget.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New geometry under study</a:t>
            </a:r>
          </a:p>
          <a:p>
            <a:pPr lvl="1"/>
            <a:r>
              <a:rPr lang="en-GB" dirty="0"/>
              <a:t>Snail-like shape, slight sensor overlap, </a:t>
            </a:r>
          </a:p>
          <a:p>
            <a:pPr lvl="1"/>
            <a:r>
              <a:rPr lang="en-GB" dirty="0"/>
              <a:t>Allow for a full r-phi coverage.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Options to be explored </a:t>
            </a:r>
            <a:r>
              <a:rPr lang="en-GB" dirty="0">
                <a:solidFill>
                  <a:schemeClr val="accent5"/>
                </a:solidFill>
              </a:rPr>
              <a:t>:</a:t>
            </a:r>
          </a:p>
          <a:p>
            <a:pPr lvl="1"/>
            <a:r>
              <a:rPr lang="en-GB" dirty="0"/>
              <a:t>Possibility of stitching,</a:t>
            </a:r>
          </a:p>
          <a:p>
            <a:pPr lvl="1"/>
            <a:r>
              <a:rPr lang="en-GB" dirty="0"/>
              <a:t>Double sided vs single sided layers,</a:t>
            </a:r>
          </a:p>
          <a:p>
            <a:pPr lvl="1"/>
            <a:r>
              <a:rPr lang="en-GB" dirty="0"/>
              <a:t>Layers radius and numbers,</a:t>
            </a:r>
          </a:p>
          <a:p>
            <a:pPr lvl="1"/>
            <a:r>
              <a:rPr lang="en-GB" dirty="0"/>
              <a:t>Cooling options.</a:t>
            </a:r>
          </a:p>
          <a:p>
            <a:pPr lvl="1"/>
            <a:endParaRPr lang="en-GB" dirty="0"/>
          </a:p>
          <a:p>
            <a:r>
              <a:rPr lang="en-GB" b="1" dirty="0">
                <a:solidFill>
                  <a:schemeClr val="accent5"/>
                </a:solidFill>
              </a:rPr>
              <a:t>Coherent developments of sensors, mechanic, integration and simulation.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0513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340C85B4-FAD4-A16A-6FF4-B91A954D6215}"/>
              </a:ext>
            </a:extLst>
          </p:cNvPr>
          <p:cNvGrpSpPr/>
          <p:nvPr/>
        </p:nvGrpSpPr>
        <p:grpSpPr>
          <a:xfrm>
            <a:off x="6692242" y="1586526"/>
            <a:ext cx="5388652" cy="4299071"/>
            <a:chOff x="796687" y="1628842"/>
            <a:chExt cx="5388652" cy="4299071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9C824EBA-235C-CC94-77A8-8C5B3F865BAA}"/>
                </a:ext>
              </a:extLst>
            </p:cNvPr>
            <p:cNvSpPr/>
            <p:nvPr/>
          </p:nvSpPr>
          <p:spPr>
            <a:xfrm>
              <a:off x="2131300" y="2461695"/>
              <a:ext cx="2700000" cy="2700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ABC773-B858-7CC0-01EE-F90C0063322F}"/>
                </a:ext>
              </a:extLst>
            </p:cNvPr>
            <p:cNvSpPr/>
            <p:nvPr/>
          </p:nvSpPr>
          <p:spPr>
            <a:xfrm>
              <a:off x="3371456" y="2297667"/>
              <a:ext cx="234315" cy="109352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1CD4B571-BF7C-5B36-892D-392EEA90D1C9}"/>
                </a:ext>
              </a:extLst>
            </p:cNvPr>
            <p:cNvSpPr/>
            <p:nvPr/>
          </p:nvSpPr>
          <p:spPr>
            <a:xfrm rot="20965345">
              <a:off x="1508985" y="2428125"/>
              <a:ext cx="3585291" cy="3499788"/>
            </a:xfrm>
            <a:prstGeom prst="arc">
              <a:avLst>
                <a:gd name="adj1" fmla="val 17002272"/>
                <a:gd name="adj2" fmla="val 1780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588C71-07BC-7715-BFD8-0245DD8FFCCF}"/>
                </a:ext>
              </a:extLst>
            </p:cNvPr>
            <p:cNvSpPr/>
            <p:nvPr/>
          </p:nvSpPr>
          <p:spPr>
            <a:xfrm rot="5400000">
              <a:off x="4849643" y="3757021"/>
              <a:ext cx="234315" cy="109352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778032-A30A-4273-C0F0-1BE74987A0AC}"/>
                </a:ext>
              </a:extLst>
            </p:cNvPr>
            <p:cNvSpPr/>
            <p:nvPr/>
          </p:nvSpPr>
          <p:spPr>
            <a:xfrm>
              <a:off x="3371456" y="5216372"/>
              <a:ext cx="234315" cy="109352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953B88-5866-BFB6-EF75-29DB1A5FD6BB}"/>
                </a:ext>
              </a:extLst>
            </p:cNvPr>
            <p:cNvSpPr/>
            <p:nvPr/>
          </p:nvSpPr>
          <p:spPr>
            <a:xfrm rot="5400000">
              <a:off x="1878644" y="3757022"/>
              <a:ext cx="234315" cy="109352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F39455AF-F4EB-C266-03F0-034005CB54CD}"/>
                </a:ext>
              </a:extLst>
            </p:cNvPr>
            <p:cNvSpPr/>
            <p:nvPr/>
          </p:nvSpPr>
          <p:spPr>
            <a:xfrm rot="4808407">
              <a:off x="1377693" y="1809779"/>
              <a:ext cx="3585291" cy="3499788"/>
            </a:xfrm>
            <a:prstGeom prst="arc">
              <a:avLst>
                <a:gd name="adj1" fmla="val 17002272"/>
                <a:gd name="adj2" fmla="val 1780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2BAFB75A-1467-342B-515D-428EE18D02A4}"/>
                </a:ext>
              </a:extLst>
            </p:cNvPr>
            <p:cNvSpPr/>
            <p:nvPr/>
          </p:nvSpPr>
          <p:spPr>
            <a:xfrm rot="10144311">
              <a:off x="1907025" y="1708036"/>
              <a:ext cx="3585291" cy="3499788"/>
            </a:xfrm>
            <a:prstGeom prst="arc">
              <a:avLst>
                <a:gd name="adj1" fmla="val 17002272"/>
                <a:gd name="adj2" fmla="val 1780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CD801E0B-F082-D8F8-D1E8-53CD013FC7D1}"/>
                </a:ext>
              </a:extLst>
            </p:cNvPr>
            <p:cNvSpPr/>
            <p:nvPr/>
          </p:nvSpPr>
          <p:spPr>
            <a:xfrm rot="15596515">
              <a:off x="2024784" y="2286842"/>
              <a:ext cx="3585291" cy="3499788"/>
            </a:xfrm>
            <a:prstGeom prst="arc">
              <a:avLst>
                <a:gd name="adj1" fmla="val 17002272"/>
                <a:gd name="adj2" fmla="val 1780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3BCB484A-BD95-7D18-E7DE-C88DD64E65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9645" y="2032553"/>
              <a:ext cx="872546" cy="31958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7CC6473-EEFD-77F4-4216-8D8438B48AE0}"/>
                </a:ext>
              </a:extLst>
            </p:cNvPr>
            <p:cNvSpPr txBox="1"/>
            <p:nvPr/>
          </p:nvSpPr>
          <p:spPr>
            <a:xfrm>
              <a:off x="4490451" y="1628842"/>
              <a:ext cx="169488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Mechanical supports.</a:t>
              </a:r>
            </a:p>
            <a:p>
              <a:r>
                <a:rPr lang="en-GB" sz="1350" dirty="0"/>
                <a:t>Include the flex?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983C6A59-CCA7-3C53-3A38-52290EC0FE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0526" y="4291266"/>
              <a:ext cx="892008" cy="603032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B4BE3B8-506F-DA8A-8C71-E2011F837E77}"/>
                </a:ext>
              </a:extLst>
            </p:cNvPr>
            <p:cNvSpPr txBox="1"/>
            <p:nvPr/>
          </p:nvSpPr>
          <p:spPr>
            <a:xfrm>
              <a:off x="852234" y="4858274"/>
              <a:ext cx="93487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Beam pipe</a:t>
              </a:r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17D9CB17-4DEA-4143-431C-F4E696E202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28811" y="4912371"/>
              <a:ext cx="528113" cy="330507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C34CDBF-46F0-D451-AF25-B1851E2DC1C4}"/>
                </a:ext>
              </a:extLst>
            </p:cNvPr>
            <p:cNvSpPr txBox="1"/>
            <p:nvPr/>
          </p:nvSpPr>
          <p:spPr>
            <a:xfrm>
              <a:off x="4826637" y="5148388"/>
              <a:ext cx="1051891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Bend sensor</a:t>
              </a:r>
            </a:p>
            <a:p>
              <a:r>
                <a:rPr lang="en-GB" sz="1350" dirty="0"/>
                <a:t>R=12mm</a:t>
              </a:r>
            </a:p>
          </p:txBody>
        </p: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2277B8E1-3957-7BCE-8471-FF6621813914}"/>
                </a:ext>
              </a:extLst>
            </p:cNvPr>
            <p:cNvCxnSpPr>
              <a:cxnSpLocks/>
            </p:cNvCxnSpPr>
            <p:nvPr/>
          </p:nvCxnSpPr>
          <p:spPr>
            <a:xfrm>
              <a:off x="3499122" y="2261556"/>
              <a:ext cx="106649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592E05F3-FD0D-34EF-4E7A-76440532CE3C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6" y="5328572"/>
              <a:ext cx="106649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82D7980B-C736-1209-7E91-E38B34090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1124" y="3679175"/>
              <a:ext cx="0" cy="132521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ABD25E6D-3778-1B3B-43B5-25922E856A9D}"/>
                </a:ext>
              </a:extLst>
            </p:cNvPr>
            <p:cNvSpPr txBox="1"/>
            <p:nvPr/>
          </p:nvSpPr>
          <p:spPr>
            <a:xfrm>
              <a:off x="796687" y="3002215"/>
              <a:ext cx="92775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Wire bond</a:t>
              </a:r>
            </a:p>
          </p:txBody>
        </p:sp>
        <p:cxnSp>
          <p:nvCxnSpPr>
            <p:cNvPr id="108" name="Connecteur droit avec flèche 107">
              <a:extLst>
                <a:ext uri="{FF2B5EF4-FFF2-40B4-BE49-F238E27FC236}">
                  <a16:creationId xmlns:a16="http://schemas.microsoft.com/office/drawing/2014/main" id="{CF202841-BDF1-9AD8-0CB3-130FEF6F8A97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>
              <a:off x="1590031" y="3235906"/>
              <a:ext cx="334388" cy="470286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1A543373-54EE-12C8-8A3B-B0D5D7CC7D46}"/>
              </a:ext>
            </a:extLst>
          </p:cNvPr>
          <p:cNvGrpSpPr/>
          <p:nvPr/>
        </p:nvGrpSpPr>
        <p:grpSpPr>
          <a:xfrm>
            <a:off x="2953959" y="1486216"/>
            <a:ext cx="3440543" cy="4033520"/>
            <a:chOff x="4778619" y="1647167"/>
            <a:chExt cx="3440543" cy="4033520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66246C0-12D4-F6BC-E28A-9FAB2A064FD1}"/>
                </a:ext>
              </a:extLst>
            </p:cNvPr>
            <p:cNvSpPr/>
            <p:nvPr/>
          </p:nvSpPr>
          <p:spPr>
            <a:xfrm>
              <a:off x="8109215" y="2301281"/>
              <a:ext cx="109947" cy="329317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C33C726-8177-5537-B865-F8877243FFF9}"/>
                </a:ext>
              </a:extLst>
            </p:cNvPr>
            <p:cNvSpPr/>
            <p:nvPr/>
          </p:nvSpPr>
          <p:spPr>
            <a:xfrm>
              <a:off x="5972603" y="2301282"/>
              <a:ext cx="109947" cy="329317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7896626-B23A-B1DF-0010-14F902A7BA16}"/>
                </a:ext>
              </a:extLst>
            </p:cNvPr>
            <p:cNvSpPr/>
            <p:nvPr/>
          </p:nvSpPr>
          <p:spPr>
            <a:xfrm>
              <a:off x="6027576" y="2301281"/>
              <a:ext cx="1096976" cy="3293171"/>
            </a:xfrm>
            <a:prstGeom prst="rect">
              <a:avLst/>
            </a:prstGeom>
            <a:solidFill>
              <a:schemeClr val="accent1">
                <a:alpha val="68524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1804787-E57D-62AB-C2E5-1765A7C8D349}"/>
                </a:ext>
              </a:extLst>
            </p:cNvPr>
            <p:cNvSpPr/>
            <p:nvPr/>
          </p:nvSpPr>
          <p:spPr>
            <a:xfrm>
              <a:off x="7014605" y="2301281"/>
              <a:ext cx="109947" cy="329317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3F51C081-A83B-F9BA-83E2-9F7CDDE41739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3875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175D323C-F343-493C-AD79-06F6930F32F2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5018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2EACD3C-115E-F119-2AD8-F375497E4993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6161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6939EB3-4FE0-48D2-BAC5-CD4EE15105FF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7304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D3E2B4BA-B312-B1A7-0D09-FC78C4B5EF9F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8447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3934F47B-D54C-CC1C-F948-B08FD2918744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9590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FBC0A65F-F992-7025-AE52-D17F9516D4D0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0733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9B44D777-FF12-AAB2-319A-0A234BD7C3C3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1876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A011ACDD-B7FB-E41F-513B-4ECE5F2E5325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3019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6634EE3B-9EAE-A44F-C80B-713E84BB3437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4162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FE7DB8B4-FF9F-A95C-D386-AEE0D149612D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5305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8DF10422-00D6-0F05-8ECB-E77365D54B77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6448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4FE3D449-6ABB-D3E9-03BA-0578E325BA10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7591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E491E030-FA56-3E80-7DBA-3A9F44F91C1B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8734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19FE5A74-38DE-73D5-896B-6869E1E87ADA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9877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1051A8B4-2CFB-A947-C27D-72A7202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1020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54467FF0-1622-BB07-DBE9-07F9414F239B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2163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C91B6478-4A79-3EAE-05B0-B3328DDCAFFF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3306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4227CCA7-8420-C8A3-EF02-96982C206C6F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4449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84B5E436-207C-9B81-AE32-25CC68C8A7BF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5592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19314CC2-50F9-9B29-D5E0-11B245926715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6735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589A86FE-BCC5-0A20-9C46-D6A939F77041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7878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27150E86-9E97-1C16-5AE0-C013F9EAAC96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9021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D4760AF5-6C5B-B09B-366E-745CD8F8ABA4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50164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DE8BCB99-3EB1-EDBC-5ED5-061AFE69BFE7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51307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0A918868-3F79-75F9-7AA9-62832C581353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52450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D3ACF8D8-E6B0-D2FB-25DE-4F2251190FD5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53593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7A3D6ECC-2BE0-B0D7-0730-6FBAAB8BE060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54736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60F3E2B-B99B-DD88-82CA-3E9F56A77D78}"/>
                </a:ext>
              </a:extLst>
            </p:cNvPr>
            <p:cNvSpPr/>
            <p:nvPr/>
          </p:nvSpPr>
          <p:spPr>
            <a:xfrm>
              <a:off x="7069578" y="2301281"/>
              <a:ext cx="1096976" cy="3293171"/>
            </a:xfrm>
            <a:prstGeom prst="rect">
              <a:avLst/>
            </a:prstGeom>
            <a:solidFill>
              <a:schemeClr val="accent1">
                <a:alpha val="68524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1C249222-E2ED-92DB-7563-A169BBC59356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3807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3A9F3B82-537A-D281-3AC8-8EF565B55A9E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4950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6FD0B504-C4E7-2D66-ED3C-2C4FB0066A16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6093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63C8226F-B585-B99A-8D94-A542E069AFD1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7236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2737CC9E-C9AA-277A-4036-9CDCF55F18A8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8379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825EBFA1-F1DC-39D1-9A3B-D2C44857326D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9522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49D275D6-3665-71CE-FF04-89D9BAEEF554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0665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2507DCCC-1814-32F2-22E5-B63EFD94598E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1808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70259C63-66B7-2808-59C7-4A4F5BB84CA5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2951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592EA320-D947-A1E7-097F-2923F8457FCF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4094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9DEA235B-0B62-9BD3-39C3-F00CB48A1785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5237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F13C3CF2-988D-0562-254C-5916ADF4EEA9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6380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25B77047-4DF8-A129-6841-0F2540A72858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7523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0A80E9E3-CA43-28F1-6098-3EB893B59322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8666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8D40756E-8342-2C4A-D91C-FDB92C1010A6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9809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C6C07B8B-98B2-E0DD-A4D8-588B56A86703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0952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F0A9F21E-63A9-5D92-5706-5A31D8ABD40D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2095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3BA354E1-0000-7024-0A76-C8C7286A0700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3238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2C66678A-FCDB-680A-CC39-B8B89072A06C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4381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82240A40-A1CE-FF2F-1A44-0B426BA0E2A9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5524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F755FFA5-A36C-8DB5-DCD1-3CE12C918C6A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6667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4A38F3CA-883B-612C-70E3-1B71A995197C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7810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46FEB18E-9771-EBB0-784C-84686607B400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8953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31BD37A6-0954-B317-F662-15FE6E5C1B82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50096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D4BC6E48-1793-11FC-C858-AEE16902D865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51239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E2994144-2ABF-F2C8-944B-B973F8B804C5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52382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CE277ACF-C9FD-5BF3-C09D-661A039F8F66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53525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D2F460D6-FD28-1CCB-159B-7ABFA316B70C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54668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54439CB-5EDC-6563-F0DB-B969842B6DEE}"/>
                </a:ext>
              </a:extLst>
            </p:cNvPr>
            <p:cNvSpPr/>
            <p:nvPr/>
          </p:nvSpPr>
          <p:spPr>
            <a:xfrm rot="16200000">
              <a:off x="7056140" y="4517665"/>
              <a:ext cx="79485" cy="224655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17317F3-C32F-2C4F-BB37-5D8DAE12176A}"/>
                </a:ext>
              </a:extLst>
            </p:cNvPr>
            <p:cNvSpPr/>
            <p:nvPr/>
          </p:nvSpPr>
          <p:spPr>
            <a:xfrm rot="16200000">
              <a:off x="7056140" y="1129857"/>
              <a:ext cx="79485" cy="224655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54A07010-D476-F47D-D17E-EC85A4530F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2603" y="1912155"/>
              <a:ext cx="0" cy="3693923"/>
            </a:xfrm>
            <a:prstGeom prst="line">
              <a:avLst/>
            </a:prstGeom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A48B3532-6615-0EC2-C11E-98ACD664F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4605" y="1907278"/>
              <a:ext cx="0" cy="3693923"/>
            </a:xfrm>
            <a:prstGeom prst="line">
              <a:avLst/>
            </a:prstGeom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09C84775-21C5-E0AD-FF2C-22B36C59940E}"/>
                </a:ext>
              </a:extLst>
            </p:cNvPr>
            <p:cNvSpPr txBox="1"/>
            <p:nvPr/>
          </p:nvSpPr>
          <p:spPr>
            <a:xfrm>
              <a:off x="7262776" y="1647167"/>
              <a:ext cx="4026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/>
                <a:t>Flex</a:t>
              </a:r>
            </a:p>
          </p:txBody>
        </p:sp>
        <p:cxnSp>
          <p:nvCxnSpPr>
            <p:cNvPr id="118" name="Connecteur droit avec flèche 117">
              <a:extLst>
                <a:ext uri="{FF2B5EF4-FFF2-40B4-BE49-F238E27FC236}">
                  <a16:creationId xmlns:a16="http://schemas.microsoft.com/office/drawing/2014/main" id="{90AF34DF-3AD5-E758-8BBA-3350537332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3797" y="1830701"/>
              <a:ext cx="319031" cy="126762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ZoneTexte 120">
              <a:extLst>
                <a:ext uri="{FF2B5EF4-FFF2-40B4-BE49-F238E27FC236}">
                  <a16:creationId xmlns:a16="http://schemas.microsoft.com/office/drawing/2014/main" id="{EDFF3110-0C26-A471-8829-D88F04AED53A}"/>
                </a:ext>
              </a:extLst>
            </p:cNvPr>
            <p:cNvSpPr txBox="1"/>
            <p:nvPr/>
          </p:nvSpPr>
          <p:spPr>
            <a:xfrm>
              <a:off x="4778619" y="2864078"/>
              <a:ext cx="841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Wire bond</a:t>
              </a:r>
            </a:p>
          </p:txBody>
        </p:sp>
        <p:cxnSp>
          <p:nvCxnSpPr>
            <p:cNvPr id="122" name="Connecteur droit avec flèche 121">
              <a:extLst>
                <a:ext uri="{FF2B5EF4-FFF2-40B4-BE49-F238E27FC236}">
                  <a16:creationId xmlns:a16="http://schemas.microsoft.com/office/drawing/2014/main" id="{E47B9DAB-6FAB-51DC-866E-0CAE658A8437}"/>
                </a:ext>
              </a:extLst>
            </p:cNvPr>
            <p:cNvCxnSpPr>
              <a:cxnSpLocks/>
              <a:stCxn id="121" idx="3"/>
            </p:cNvCxnSpPr>
            <p:nvPr/>
          </p:nvCxnSpPr>
          <p:spPr>
            <a:xfrm>
              <a:off x="5620067" y="3002578"/>
              <a:ext cx="403170" cy="62215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ZoneTexte 124">
            <a:extLst>
              <a:ext uri="{FF2B5EF4-FFF2-40B4-BE49-F238E27FC236}">
                <a16:creationId xmlns:a16="http://schemas.microsoft.com/office/drawing/2014/main" id="{08346AA9-9105-B109-AE03-06463BB7C5C5}"/>
              </a:ext>
            </a:extLst>
          </p:cNvPr>
          <p:cNvSpPr txBox="1"/>
          <p:nvPr/>
        </p:nvSpPr>
        <p:spPr>
          <a:xfrm>
            <a:off x="1584978" y="6396696"/>
            <a:ext cx="8607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Assembly of quarters (hemi) of cylinders : assemble individual frames together around the beam pipe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6757B2-5CFF-8F28-90B5-915D3BE3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948"/>
            <a:ext cx="10515600" cy="679047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FCC-SEED : geometry concept</a:t>
            </a:r>
            <a:br>
              <a:rPr lang="en-GB" sz="3600" b="1" dirty="0">
                <a:solidFill>
                  <a:schemeClr val="accent1"/>
                </a:solidFill>
              </a:rPr>
            </a:br>
            <a:r>
              <a:rPr lang="en-GB" sz="3600" b="1" dirty="0">
                <a:solidFill>
                  <a:schemeClr val="accent1"/>
                </a:solidFill>
              </a:rPr>
              <a:t>first thoughts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3586D8-6E96-3E02-0E33-C62E2209272B}"/>
              </a:ext>
            </a:extLst>
          </p:cNvPr>
          <p:cNvSpPr txBox="1"/>
          <p:nvPr/>
        </p:nvSpPr>
        <p:spPr>
          <a:xfrm>
            <a:off x="197678" y="2426068"/>
            <a:ext cx="2636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Wire bonding on the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Might make the stitching not needed,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dead region in phi,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Makes the design of the mechanics and the flex quite challenging.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ACC6C19-A7CC-5776-47C8-F73D4DDEF8D7}"/>
              </a:ext>
            </a:extLst>
          </p:cNvPr>
          <p:cNvCxnSpPr/>
          <p:nvPr/>
        </p:nvCxnSpPr>
        <p:spPr>
          <a:xfrm flipV="1">
            <a:off x="9394677" y="1357607"/>
            <a:ext cx="0" cy="242930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8D7B191-CDEB-EDDE-85B7-49B6822C8BE4}"/>
              </a:ext>
            </a:extLst>
          </p:cNvPr>
          <p:cNvCxnSpPr>
            <a:cxnSpLocks/>
          </p:cNvCxnSpPr>
          <p:nvPr/>
        </p:nvCxnSpPr>
        <p:spPr>
          <a:xfrm>
            <a:off x="9394677" y="3786915"/>
            <a:ext cx="2207153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29A7D6EA-9622-8A67-C3C4-FF96C0741BDC}"/>
              </a:ext>
            </a:extLst>
          </p:cNvPr>
          <p:cNvSpPr txBox="1"/>
          <p:nvPr/>
        </p:nvSpPr>
        <p:spPr>
          <a:xfrm>
            <a:off x="11328741" y="380618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02CAC72-7675-748E-12FB-873FA84BE0D2}"/>
              </a:ext>
            </a:extLst>
          </p:cNvPr>
          <p:cNvSpPr txBox="1"/>
          <p:nvPr/>
        </p:nvSpPr>
        <p:spPr>
          <a:xfrm>
            <a:off x="9007737" y="118491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32EA865-F14C-135E-CE84-E88891F5E9C8}"/>
              </a:ext>
            </a:extLst>
          </p:cNvPr>
          <p:cNvCxnSpPr>
            <a:cxnSpLocks/>
          </p:cNvCxnSpPr>
          <p:nvPr/>
        </p:nvCxnSpPr>
        <p:spPr>
          <a:xfrm flipV="1">
            <a:off x="3987654" y="1322399"/>
            <a:ext cx="0" cy="4212667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D6475BF4-5BA0-D343-B306-6D01AFEA6FF3}"/>
              </a:ext>
            </a:extLst>
          </p:cNvPr>
          <p:cNvSpPr txBox="1"/>
          <p:nvPr/>
        </p:nvSpPr>
        <p:spPr>
          <a:xfrm>
            <a:off x="3585342" y="1254642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z</a:t>
            </a:r>
          </a:p>
        </p:txBody>
      </p:sp>
      <p:sp>
        <p:nvSpPr>
          <p:cNvPr id="63" name="Espace réservé du numéro de diapositive 3">
            <a:extLst>
              <a:ext uri="{FF2B5EF4-FFF2-40B4-BE49-F238E27FC236}">
                <a16:creationId xmlns:a16="http://schemas.microsoft.com/office/drawing/2014/main" id="{966140B9-B094-F5C8-014B-E7961090A9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69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2313C5-AB6E-33CB-3742-2384911F1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FCC-SEED in full simulation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2840C4D-C620-3FE7-C613-7E00C7830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6816" y="1352645"/>
            <a:ext cx="10335117" cy="525780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F6E2C6D-6C1C-FA11-74AF-4BFF9162B325}"/>
              </a:ext>
            </a:extLst>
          </p:cNvPr>
          <p:cNvSpPr txBox="1"/>
          <p:nvPr/>
        </p:nvSpPr>
        <p:spPr>
          <a:xfrm>
            <a:off x="0" y="1080123"/>
            <a:ext cx="151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Armin </a:t>
            </a:r>
            <a:r>
              <a:rPr lang="fr-FR" b="1" dirty="0" err="1">
                <a:solidFill>
                  <a:srgbClr val="C00000"/>
                </a:solidFill>
              </a:rPr>
              <a:t>Iig</a:t>
            </a:r>
            <a:r>
              <a:rPr lang="fr-FR" b="1" dirty="0"/>
              <a:t>, </a:t>
            </a:r>
            <a:r>
              <a:rPr lang="fr-FR" b="1" dirty="0">
                <a:hlinkClick r:id="rId3"/>
              </a:rPr>
              <a:t>link</a:t>
            </a:r>
            <a:endParaRPr lang="fr-FR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12AE72-AA47-329B-CA8E-D6E058D8FC72}"/>
              </a:ext>
            </a:extLst>
          </p:cNvPr>
          <p:cNvSpPr txBox="1"/>
          <p:nvPr/>
        </p:nvSpPr>
        <p:spPr>
          <a:xfrm rot="19612929">
            <a:off x="2756148" y="2096416"/>
            <a:ext cx="647645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900" b="1" dirty="0">
                <a:solidFill>
                  <a:schemeClr val="accent1">
                    <a:alpha val="53448"/>
                  </a:schemeClr>
                </a:solidFill>
              </a:rPr>
              <a:t>NEW</a:t>
            </a:r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280CE0C4-68F0-9C1D-231B-B30B24132E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87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D870D3-7A8D-B88E-D14C-B25DDDF7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FCC-SEED : setting up the program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D11F41-7C54-2B83-6038-2877D2E32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280160"/>
            <a:ext cx="5562600" cy="5349240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Goals for mechanics and integration</a:t>
            </a:r>
            <a:r>
              <a:rPr lang="en-GB" dirty="0"/>
              <a:t>: work toward a robust vertex concepts for FCCee (or other </a:t>
            </a:r>
            <a:r>
              <a:rPr lang="en-GB" dirty="0" err="1"/>
              <a:t>e+e</a:t>
            </a:r>
            <a:r>
              <a:rPr lang="en-GB" dirty="0"/>
              <a:t>- colliders) in the coming ~5 years.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Mains topics to worked on 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Master curved sensor fabrication and testing, </a:t>
            </a:r>
          </a:p>
          <a:p>
            <a:pPr lvl="1"/>
            <a:r>
              <a:rPr lang="en-GB" dirty="0"/>
              <a:t>Explore mechanical options, type of material, stress and colling, etc…</a:t>
            </a:r>
          </a:p>
          <a:p>
            <a:pPr lvl="1"/>
            <a:r>
              <a:rPr lang="en-GB" dirty="0"/>
              <a:t>Design a full mechanical geometry, to be tested in full simulation,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Iterative process !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Curved sensor, 3 steps identified :</a:t>
            </a:r>
          </a:p>
          <a:p>
            <a:pPr lvl="1"/>
            <a:r>
              <a:rPr lang="en-GB" b="1" dirty="0"/>
              <a:t>Step 1</a:t>
            </a:r>
            <a:r>
              <a:rPr lang="en-GB" dirty="0"/>
              <a:t> : functional single  curved Mimosis,</a:t>
            </a:r>
          </a:p>
          <a:p>
            <a:pPr lvl="1"/>
            <a:r>
              <a:rPr lang="en-GB" b="1" dirty="0"/>
              <a:t>Step 2</a:t>
            </a:r>
            <a:r>
              <a:rPr lang="en-GB" dirty="0"/>
              <a:t> : ”Super-Mimosis”,</a:t>
            </a:r>
          </a:p>
          <a:p>
            <a:pPr lvl="1"/>
            <a:r>
              <a:rPr lang="en-GB" b="1" dirty="0"/>
              <a:t>Step 3</a:t>
            </a:r>
            <a:r>
              <a:rPr lang="en-GB" dirty="0"/>
              <a:t> : demonstrator of a full layer 1.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0EF999BD-1B4B-F010-0526-FDF9BC6EA9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BE66FA-8FBF-09FC-D9BB-8164046F211E}"/>
              </a:ext>
            </a:extLst>
          </p:cNvPr>
          <p:cNvGrpSpPr/>
          <p:nvPr/>
        </p:nvGrpSpPr>
        <p:grpSpPr>
          <a:xfrm>
            <a:off x="5664200" y="1998134"/>
            <a:ext cx="6350000" cy="4282309"/>
            <a:chOff x="6788479" y="1347330"/>
            <a:chExt cx="5403520" cy="34279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9258B15-7692-91C5-C8DC-DFE0A2BF7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893" y="1347330"/>
              <a:ext cx="5393106" cy="337293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4E4AC85-1CC5-8AFE-4907-78A5F347167B}"/>
                </a:ext>
              </a:extLst>
            </p:cNvPr>
            <p:cNvSpPr txBox="1"/>
            <p:nvPr/>
          </p:nvSpPr>
          <p:spPr>
            <a:xfrm>
              <a:off x="8661400" y="4528951"/>
              <a:ext cx="1528007" cy="2463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err="1"/>
                <a:t>A.Besson</a:t>
              </a:r>
              <a:endParaRPr lang="fr-FR" sz="14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12E3E2-7C50-168A-89BF-640FE910AE3A}"/>
                </a:ext>
              </a:extLst>
            </p:cNvPr>
            <p:cNvSpPr/>
            <p:nvPr/>
          </p:nvSpPr>
          <p:spPr>
            <a:xfrm>
              <a:off x="6788479" y="4528952"/>
              <a:ext cx="613496" cy="207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459560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C0D833-26D4-6C89-BBFC-2EDEAB2D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MIMOSIS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E101550-B0B7-5158-22AD-B5801ED2B9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3602" y="1223400"/>
                <a:ext cx="9028475" cy="328553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Desiging of a new chip is a long process</a:t>
                </a:r>
                <a:r>
                  <a:rPr lang="en-GB" dirty="0"/>
                  <a:t>. To move forward, we are bending/testing already existing sensors : </a:t>
                </a:r>
                <a:r>
                  <a:rPr lang="en-GB" b="1" dirty="0">
                    <a:solidFill>
                      <a:schemeClr val="accent1"/>
                    </a:solidFill>
                  </a:rPr>
                  <a:t>MIMOSIS</a:t>
                </a:r>
                <a:r>
                  <a:rPr lang="en-GB" dirty="0"/>
                  <a:t> (CBM experiment @ FAIR), IPHC (PICSEL, C4PI platform).</a:t>
                </a:r>
              </a:p>
              <a:p>
                <a:endParaRPr lang="en-GB" dirty="0"/>
              </a:p>
              <a:p>
                <a:r>
                  <a:rPr lang="en-GB" dirty="0"/>
                  <a:t>MIMOSIS : based on </a:t>
                </a:r>
                <a:r>
                  <a:rPr lang="en-GB" dirty="0" err="1"/>
                  <a:t>Alpide</a:t>
                </a:r>
                <a:r>
                  <a:rPr lang="en-GB" dirty="0"/>
                  <a:t> architecture. 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Fulfil already a significant amount of specs </a:t>
                </a:r>
                <a:r>
                  <a:rPr lang="en-GB" dirty="0"/>
                  <a:t>: milestone toward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/>
                  <a:t> colliders.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Functional versions Mimosis 1 or 2.1 are good candidates for bend sensor testing.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E101550-B0B7-5158-22AD-B5801ED2B9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3602" y="1223400"/>
                <a:ext cx="9028475" cy="3285538"/>
              </a:xfrm>
              <a:blipFill>
                <a:blip r:embed="rId2"/>
                <a:stretch>
                  <a:fillRect l="-702" t="-3462" b="-11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35B44A26-B27E-4667-6A75-8E2CC0D59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39" y="1188195"/>
            <a:ext cx="2535910" cy="3528223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20CE239-9B6F-8FB9-5E46-73FD5DBFB75C}"/>
              </a:ext>
            </a:extLst>
          </p:cNvPr>
          <p:cNvGrpSpPr/>
          <p:nvPr/>
        </p:nvGrpSpPr>
        <p:grpSpPr>
          <a:xfrm>
            <a:off x="950865" y="4639733"/>
            <a:ext cx="10290270" cy="2106393"/>
            <a:chOff x="950865" y="4639733"/>
            <a:chExt cx="10290270" cy="210639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AE25E84-CA75-C4AE-7042-CD475540F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0865" y="4778163"/>
              <a:ext cx="10092517" cy="19679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0A46F5-7A0B-7F50-57DC-B38F4506656D}"/>
                </a:ext>
              </a:extLst>
            </p:cNvPr>
            <p:cNvSpPr/>
            <p:nvPr/>
          </p:nvSpPr>
          <p:spPr>
            <a:xfrm>
              <a:off x="9364133" y="4639733"/>
              <a:ext cx="1877002" cy="132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43164F47-2653-F609-A5EE-291FF219A5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51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7FC317-69DC-1403-008D-B1C74019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Curved sensors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829D95-14A2-039E-195E-7CE8CB573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467" y="1420219"/>
            <a:ext cx="9983373" cy="1816003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Working plan </a:t>
            </a:r>
            <a:r>
              <a:rPr lang="en-GB" dirty="0">
                <a:solidFill>
                  <a:schemeClr val="accent5"/>
                </a:solidFill>
              </a:rPr>
              <a:t>:</a:t>
            </a:r>
          </a:p>
          <a:p>
            <a:pPr lvl="1"/>
            <a:r>
              <a:rPr lang="en-GB" dirty="0"/>
              <a:t>Prepare and install sensor bending bench, with different radius options (12-15-18mm), and different sensor thicknesses (30-50 microns).</a:t>
            </a:r>
          </a:p>
          <a:p>
            <a:pPr lvl="1"/>
            <a:r>
              <a:rPr lang="en-GB" dirty="0"/>
              <a:t>Practice bending with dummy sensors, then real functional single sensors (Mimosis), perform connectivity and setup DAQ, and tests.</a:t>
            </a:r>
          </a:p>
          <a:p>
            <a:pPr lvl="1"/>
            <a:r>
              <a:rPr lang="en-GB" dirty="0"/>
              <a:t>Bending of a wafer slice (Mimosis), connectivity and tests,</a:t>
            </a:r>
          </a:p>
          <a:p>
            <a:pPr lvl="1"/>
            <a:r>
              <a:rPr lang="en-GB" dirty="0"/>
              <a:t>Move toward a larger scale demonstrator of the 1</a:t>
            </a:r>
            <a:r>
              <a:rPr lang="en-GB" baseline="30000" dirty="0"/>
              <a:t>st</a:t>
            </a:r>
            <a:r>
              <a:rPr lang="en-GB" dirty="0"/>
              <a:t> Layer in a few years from now.</a:t>
            </a:r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FCEAB5-6DB2-39B6-1A35-73E3BC50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36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EC7507-F445-075C-C85D-2D47FDD8D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330" y="3811190"/>
            <a:ext cx="3696740" cy="275889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0C1DB81D-3CF5-A181-7D46-82612CF00E9C}"/>
              </a:ext>
            </a:extLst>
          </p:cNvPr>
          <p:cNvGrpSpPr/>
          <p:nvPr/>
        </p:nvGrpSpPr>
        <p:grpSpPr>
          <a:xfrm>
            <a:off x="1659467" y="4129968"/>
            <a:ext cx="3889995" cy="2121343"/>
            <a:chOff x="564170" y="4552234"/>
            <a:chExt cx="2788629" cy="1825930"/>
          </a:xfrm>
        </p:grpSpPr>
        <p:pic>
          <p:nvPicPr>
            <p:cNvPr id="7" name="Picture 24">
              <a:extLst>
                <a:ext uri="{FF2B5EF4-FFF2-40B4-BE49-F238E27FC236}">
                  <a16:creationId xmlns:a16="http://schemas.microsoft.com/office/drawing/2014/main" id="{C7EF7285-0292-80BB-61B0-BD4C2AAA4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170" y="4552234"/>
              <a:ext cx="2788629" cy="1825930"/>
            </a:xfrm>
            <a:prstGeom prst="rect">
              <a:avLst/>
            </a:prstGeom>
          </p:spPr>
        </p:pic>
        <p:sp>
          <p:nvSpPr>
            <p:cNvPr id="8" name="TextBox 27">
              <a:extLst>
                <a:ext uri="{FF2B5EF4-FFF2-40B4-BE49-F238E27FC236}">
                  <a16:creationId xmlns:a16="http://schemas.microsoft.com/office/drawing/2014/main" id="{31BB4BF1-2049-32B2-C788-AD8E5EC62F63}"/>
                </a:ext>
              </a:extLst>
            </p:cNvPr>
            <p:cNvSpPr txBox="1"/>
            <p:nvPr/>
          </p:nvSpPr>
          <p:spPr>
            <a:xfrm>
              <a:off x="1215313" y="5239547"/>
              <a:ext cx="144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MIMOSIS-2.1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59B32520-C933-6A10-E963-D7F0EA9D1B0B}"/>
              </a:ext>
            </a:extLst>
          </p:cNvPr>
          <p:cNvSpPr txBox="1"/>
          <p:nvPr/>
        </p:nvSpPr>
        <p:spPr>
          <a:xfrm>
            <a:off x="8900751" y="6488668"/>
            <a:ext cx="861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M.Goff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53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1143000" y="183483"/>
            <a:ext cx="942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>
                <a:solidFill>
                  <a:schemeClr val="accent1"/>
                </a:solidFill>
              </a:rPr>
              <a:t>Bending bench – clean room setup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/>
              <p:cNvSpPr txBox="1"/>
              <p:nvPr/>
            </p:nvSpPr>
            <p:spPr bwMode="auto">
              <a:xfrm>
                <a:off x="7427881" y="1109847"/>
                <a:ext cx="4555066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  <a:defRPr/>
                </a:pPr>
                <a:r>
                  <a:rPr lang="en-GB" sz="2000" dirty="0">
                    <a:solidFill>
                      <a:schemeClr val="accent1"/>
                    </a:solidFill>
                  </a:rPr>
                  <a:t>Fixed suction table</a:t>
                </a:r>
                <a:r>
                  <a:rPr lang="en-GB" sz="2000" dirty="0"/>
                  <a:t>,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en-GB" sz="2000" dirty="0"/>
                  <a:t>preparation of the sensor,</a:t>
                </a:r>
                <a:endParaRPr lang="en-GB" sz="2800" dirty="0"/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endParaRPr lang="en-GB" sz="2800" dirty="0"/>
              </a:p>
              <a:p>
                <a:pPr marL="457200" indent="-457200">
                  <a:buFont typeface="+mj-lt"/>
                  <a:buAutoNum type="arabicPeriod"/>
                  <a:defRPr/>
                </a:pPr>
                <a:r>
                  <a:rPr lang="en-GB" sz="2000" dirty="0">
                    <a:solidFill>
                      <a:schemeClr val="accent1"/>
                    </a:solidFill>
                  </a:rPr>
                  <a:t>Mobile suction table</a:t>
                </a:r>
                <a:r>
                  <a:rPr lang="en-GB" sz="2000" dirty="0"/>
                  <a:t>,</a:t>
                </a:r>
                <a:r>
                  <a:rPr lang="en-GB" sz="2800" dirty="0"/>
                  <a:t>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en-GB" sz="2000" dirty="0"/>
                  <a:t>Linear displacement in XYZ,</a:t>
                </a:r>
                <a:r>
                  <a:rPr lang="en-GB" sz="2800" dirty="0"/>
                  <a:t> </a:t>
                </a:r>
                <a:r>
                  <a:rPr lang="en-GB" sz="2000" dirty="0">
                    <a:ea typeface="Cambria Math" panose="02040503050406030204" pitchFamily="18" charset="0"/>
                  </a:rPr>
                  <a:t>Angular displacement in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sz="2800" dirty="0"/>
                  <a:t>,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en-GB" sz="2000" dirty="0"/>
                  <a:t>Pickup the sensor on 1, and precise positioning on the cylinder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endParaRPr lang="en-GB" sz="2000" dirty="0"/>
              </a:p>
              <a:p>
                <a:pPr marL="457200" indent="-457200">
                  <a:buFont typeface="+mj-lt"/>
                  <a:buAutoNum type="arabicPeriod"/>
                  <a:defRPr/>
                </a:pPr>
                <a:r>
                  <a:rPr lang="en-GB" sz="2000" dirty="0">
                    <a:solidFill>
                      <a:schemeClr val="accent1"/>
                    </a:solidFill>
                  </a:rPr>
                  <a:t>Bending of equipped silicon, motor for mandrel rotation, camera for alignment</a:t>
                </a:r>
                <a:r>
                  <a:rPr lang="en-GB" sz="2000" dirty="0"/>
                  <a:t>,</a:t>
                </a:r>
                <a:endParaRPr lang="en-GB" sz="2800" dirty="0"/>
              </a:p>
              <a:p>
                <a:pPr marL="457200" indent="-457200">
                  <a:buFont typeface="+mj-lt"/>
                  <a:buAutoNum type="arabicPeriod"/>
                  <a:defRPr/>
                </a:pPr>
                <a:endParaRPr lang="en-GB" sz="2800" dirty="0"/>
              </a:p>
              <a:p>
                <a:pPr marL="457200" indent="-457200">
                  <a:buFont typeface="+mj-lt"/>
                  <a:buAutoNum type="arabicPeriod"/>
                  <a:defRPr/>
                </a:pPr>
                <a:r>
                  <a:rPr lang="en-GB" sz="2000" dirty="0">
                    <a:solidFill>
                      <a:schemeClr val="accent1"/>
                    </a:solidFill>
                  </a:rPr>
                  <a:t>PC for camera </a:t>
                </a:r>
                <a:r>
                  <a:rPr lang="en-GB" sz="2000" dirty="0"/>
                  <a:t>display and other measurements.</a:t>
                </a:r>
                <a:endParaRPr lang="en-GB" sz="2800" dirty="0"/>
              </a:p>
            </p:txBody>
          </p:sp>
        </mc:Choice>
        <mc:Fallback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7881" y="1109847"/>
                <a:ext cx="4555066" cy="5632311"/>
              </a:xfrm>
              <a:prstGeom prst="rect">
                <a:avLst/>
              </a:prstGeom>
              <a:blipFill>
                <a:blip r:embed="rId3"/>
                <a:stretch>
                  <a:fillRect l="-1389" t="-676" b="-11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>
            <a:extLst>
              <a:ext uri="{FF2B5EF4-FFF2-40B4-BE49-F238E27FC236}">
                <a16:creationId xmlns:a16="http://schemas.microsoft.com/office/drawing/2014/main" id="{E6089184-5729-3A37-480F-3C2A7C08E925}"/>
              </a:ext>
            </a:extLst>
          </p:cNvPr>
          <p:cNvGrpSpPr/>
          <p:nvPr/>
        </p:nvGrpSpPr>
        <p:grpSpPr>
          <a:xfrm>
            <a:off x="248715" y="1433310"/>
            <a:ext cx="6969084" cy="4985386"/>
            <a:chOff x="1460293" y="1240436"/>
            <a:chExt cx="5836169" cy="437712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460293" y="1240436"/>
              <a:ext cx="5836169" cy="4377128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 bwMode="auto">
            <a:xfrm>
              <a:off x="3134331" y="3513944"/>
              <a:ext cx="301686" cy="36933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1</a:t>
              </a:r>
              <a:endParaRPr/>
            </a:p>
          </p:txBody>
        </p:sp>
        <p:sp>
          <p:nvSpPr>
            <p:cNvPr id="15" name="ZoneTexte 14"/>
            <p:cNvSpPr txBox="1"/>
            <p:nvPr/>
          </p:nvSpPr>
          <p:spPr bwMode="auto">
            <a:xfrm>
              <a:off x="4100290" y="3130174"/>
              <a:ext cx="301686" cy="36933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2</a:t>
              </a:r>
              <a:endParaRPr/>
            </a:p>
          </p:txBody>
        </p:sp>
        <p:sp>
          <p:nvSpPr>
            <p:cNvPr id="16" name="ZoneTexte 15"/>
            <p:cNvSpPr txBox="1"/>
            <p:nvPr/>
          </p:nvSpPr>
          <p:spPr bwMode="auto">
            <a:xfrm>
              <a:off x="3285174" y="2906816"/>
              <a:ext cx="301686" cy="36933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3</a:t>
              </a:r>
              <a:endParaRPr/>
            </a:p>
          </p:txBody>
        </p:sp>
        <p:sp>
          <p:nvSpPr>
            <p:cNvPr id="17" name="ZoneTexte 16"/>
            <p:cNvSpPr txBox="1"/>
            <p:nvPr/>
          </p:nvSpPr>
          <p:spPr bwMode="auto">
            <a:xfrm>
              <a:off x="6322655" y="3144612"/>
              <a:ext cx="301686" cy="36933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4</a:t>
              </a:r>
              <a:endParaRPr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62489F2-1AA0-EE42-3BAB-F09E31C6E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15" y="1433310"/>
            <a:ext cx="1718733" cy="12890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4AEA538-2492-AF98-A21B-7F7EA5653437}"/>
              </a:ext>
            </a:extLst>
          </p:cNvPr>
          <p:cNvSpPr txBox="1"/>
          <p:nvPr/>
        </p:nvSpPr>
        <p:spPr>
          <a:xfrm>
            <a:off x="209053" y="1063978"/>
            <a:ext cx="183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C00000"/>
                </a:solidFill>
              </a:rPr>
              <a:t>O.Clauss</a:t>
            </a:r>
            <a:r>
              <a:rPr lang="en-GB" b="1" dirty="0">
                <a:solidFill>
                  <a:srgbClr val="C00000"/>
                </a:solidFill>
              </a:rPr>
              <a:t>, </a:t>
            </a:r>
            <a:r>
              <a:rPr lang="en-GB" b="1" dirty="0" err="1">
                <a:solidFill>
                  <a:srgbClr val="C00000"/>
                </a:solidFill>
              </a:rPr>
              <a:t>F.Agnes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6580C86D-FF78-6BBF-57CA-F6669EA0DA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0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545C1A-2071-30E8-0A1B-CA2206EC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Sensor Bending</a:t>
            </a:r>
          </a:p>
        </p:txBody>
      </p:sp>
      <p:pic>
        <p:nvPicPr>
          <p:cNvPr id="4" name="1000001978">
            <a:hlinkClick r:id="" action="ppaction://media"/>
            <a:extLst>
              <a:ext uri="{FF2B5EF4-FFF2-40B4-BE49-F238E27FC236}">
                <a16:creationId xmlns:a16="http://schemas.microsoft.com/office/drawing/2014/main" id="{CF4DA6E3-A2B8-9231-F0D1-7AA0333D4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8335" y="1548456"/>
            <a:ext cx="2599665" cy="46216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A5D704-85C7-0CC1-C4EA-A4526A50E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468" y="1242482"/>
            <a:ext cx="4927600" cy="3695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04536B-4937-5B8A-EDE9-40AE818D0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242483" y="4642291"/>
            <a:ext cx="1456267" cy="1092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3B636F-97D6-4C08-95CF-8F295B0134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3447" y="4015387"/>
            <a:ext cx="3790151" cy="2842613"/>
          </a:xfrm>
          <a:prstGeom prst="rect">
            <a:avLst/>
          </a:prstGeom>
        </p:spPr>
      </p:pic>
      <p:sp>
        <p:nvSpPr>
          <p:cNvPr id="13" name="Parallélogramme 12">
            <a:extLst>
              <a:ext uri="{FF2B5EF4-FFF2-40B4-BE49-F238E27FC236}">
                <a16:creationId xmlns:a16="http://schemas.microsoft.com/office/drawing/2014/main" id="{F99816C7-B03D-C267-A11C-9DF8370D4A32}"/>
              </a:ext>
            </a:extLst>
          </p:cNvPr>
          <p:cNvSpPr/>
          <p:nvPr/>
        </p:nvSpPr>
        <p:spPr>
          <a:xfrm rot="2750344">
            <a:off x="2991820" y="3142236"/>
            <a:ext cx="462352" cy="397557"/>
          </a:xfrm>
          <a:prstGeom prst="parallelogram">
            <a:avLst>
              <a:gd name="adj" fmla="val 2369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1280FD68-EB1B-C39D-6933-F1DCDE95E863}"/>
              </a:ext>
            </a:extLst>
          </p:cNvPr>
          <p:cNvSpPr/>
          <p:nvPr/>
        </p:nvSpPr>
        <p:spPr>
          <a:xfrm rot="16354219">
            <a:off x="3238445" y="2766542"/>
            <a:ext cx="768064" cy="765287"/>
          </a:xfrm>
          <a:prstGeom prst="arc">
            <a:avLst/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920C53A-22D8-169C-9317-67406AE4AA2F}"/>
              </a:ext>
            </a:extLst>
          </p:cNvPr>
          <p:cNvSpPr txBox="1"/>
          <p:nvPr/>
        </p:nvSpPr>
        <p:spPr>
          <a:xfrm>
            <a:off x="3622477" y="2522483"/>
            <a:ext cx="819455" cy="369332"/>
          </a:xfrm>
          <a:prstGeom prst="rect">
            <a:avLst/>
          </a:prstGeom>
          <a:solidFill>
            <a:schemeClr val="bg1">
              <a:alpha val="81986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Sensor</a:t>
            </a:r>
            <a:endParaRPr lang="fr-FR" dirty="0">
              <a:solidFill>
                <a:schemeClr val="accent1"/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9CE00A6-4018-9CA5-FE97-BA69E27A613B}"/>
              </a:ext>
            </a:extLst>
          </p:cNvPr>
          <p:cNvCxnSpPr/>
          <p:nvPr/>
        </p:nvCxnSpPr>
        <p:spPr>
          <a:xfrm>
            <a:off x="3222996" y="3762703"/>
            <a:ext cx="1480451" cy="309529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537BFB6-DA5B-85A4-5FD0-58276EC2D662}"/>
              </a:ext>
            </a:extLst>
          </p:cNvPr>
          <p:cNvCxnSpPr>
            <a:cxnSpLocks/>
          </p:cNvCxnSpPr>
          <p:nvPr/>
        </p:nvCxnSpPr>
        <p:spPr>
          <a:xfrm>
            <a:off x="4067733" y="3242441"/>
            <a:ext cx="4351053" cy="77294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815D3CC8-3416-069E-18D4-23C395C74ABE}"/>
              </a:ext>
            </a:extLst>
          </p:cNvPr>
          <p:cNvSpPr txBox="1"/>
          <p:nvPr/>
        </p:nvSpPr>
        <p:spPr>
          <a:xfrm>
            <a:off x="7347331" y="4568850"/>
            <a:ext cx="1606530" cy="369332"/>
          </a:xfrm>
          <a:prstGeom prst="rect">
            <a:avLst/>
          </a:prstGeom>
          <a:solidFill>
            <a:schemeClr val="bg1">
              <a:alpha val="81467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4"/>
                </a:solidFill>
              </a:rPr>
              <a:t>Sensor</a:t>
            </a:r>
            <a:r>
              <a:rPr lang="fr-FR" dirty="0">
                <a:solidFill>
                  <a:schemeClr val="accent4"/>
                </a:solidFill>
              </a:rPr>
              <a:t> support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2A8A3440-B5B2-0014-C439-BFA237CA8646}"/>
              </a:ext>
            </a:extLst>
          </p:cNvPr>
          <p:cNvSpPr/>
          <p:nvPr/>
        </p:nvSpPr>
        <p:spPr>
          <a:xfrm rot="16354219">
            <a:off x="6601198" y="4941802"/>
            <a:ext cx="1431390" cy="1074809"/>
          </a:xfrm>
          <a:prstGeom prst="arc">
            <a:avLst>
              <a:gd name="adj1" fmla="val 16200000"/>
              <a:gd name="adj2" fmla="val 716"/>
            </a:avLst>
          </a:prstGeom>
          <a:ln w="28575">
            <a:solidFill>
              <a:schemeClr val="accent4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DD9781B-7285-A1BF-DAA3-F124765359C0}"/>
              </a:ext>
            </a:extLst>
          </p:cNvPr>
          <p:cNvSpPr txBox="1"/>
          <p:nvPr/>
        </p:nvSpPr>
        <p:spPr>
          <a:xfrm>
            <a:off x="1248472" y="5985417"/>
            <a:ext cx="155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counterweight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D5716D5-B871-A4AC-59DE-EB0E998D979D}"/>
              </a:ext>
            </a:extLst>
          </p:cNvPr>
          <p:cNvSpPr txBox="1"/>
          <p:nvPr/>
        </p:nvSpPr>
        <p:spPr>
          <a:xfrm rot="2141706">
            <a:off x="2228194" y="2057837"/>
            <a:ext cx="1144865" cy="36933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Millar</a:t>
            </a:r>
            <a:r>
              <a:rPr lang="fr-FR" dirty="0"/>
              <a:t> film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36E27EF-92CF-FFAA-AD46-B576430FFC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0786" y="1242482"/>
            <a:ext cx="2305183" cy="172888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CC1050A-CE75-424C-26F7-110D6F00BA24}"/>
              </a:ext>
            </a:extLst>
          </p:cNvPr>
          <p:cNvSpPr txBox="1"/>
          <p:nvPr/>
        </p:nvSpPr>
        <p:spPr>
          <a:xfrm>
            <a:off x="4773890" y="4753516"/>
            <a:ext cx="1034450" cy="369332"/>
          </a:xfrm>
          <a:prstGeom prst="rect">
            <a:avLst/>
          </a:prstGeom>
          <a:solidFill>
            <a:schemeClr val="bg1">
              <a:alpha val="81467"/>
            </a:schemeClr>
          </a:solidFill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</a:rPr>
              <a:t>Mandrell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93505E3-908B-253B-6E28-FA268D7B85BC}"/>
              </a:ext>
            </a:extLst>
          </p:cNvPr>
          <p:cNvCxnSpPr/>
          <p:nvPr/>
        </p:nvCxnSpPr>
        <p:spPr>
          <a:xfrm>
            <a:off x="5291115" y="5122848"/>
            <a:ext cx="296885" cy="536272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305E9ABA-FFDC-4353-1B49-F017D36955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7777502" y="1266124"/>
            <a:ext cx="1282568" cy="1235284"/>
          </a:xfrm>
          <a:prstGeom prst="rect">
            <a:avLst/>
          </a:prstGeom>
        </p:spPr>
      </p:pic>
      <p:sp>
        <p:nvSpPr>
          <p:cNvPr id="30" name="Espace réservé du numéro de diapositive 3">
            <a:extLst>
              <a:ext uri="{FF2B5EF4-FFF2-40B4-BE49-F238E27FC236}">
                <a16:creationId xmlns:a16="http://schemas.microsoft.com/office/drawing/2014/main" id="{B35BEA4B-5364-83F9-B8E0-C4809F0617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1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826A34-9C33-616C-348B-58977E04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39</a:t>
            </a:fld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1DEADC6-D425-45D0-CF8D-FD1679806A04}"/>
              </a:ext>
            </a:extLst>
          </p:cNvPr>
          <p:cNvSpPr txBox="1">
            <a:spLocks/>
          </p:cNvSpPr>
          <p:nvPr/>
        </p:nvSpPr>
        <p:spPr bwMode="auto">
          <a:xfrm>
            <a:off x="2658894" y="125033"/>
            <a:ext cx="7145312" cy="7263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bending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D02E046-A932-8124-01ED-DD48BC5C4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92" y="1151467"/>
            <a:ext cx="2908834" cy="32480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BF5F02-5226-0440-ECC1-603E5444C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77" y="3987800"/>
            <a:ext cx="3660223" cy="274516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C2A1094-725A-0BCF-DD4A-D5193B7B03A4}"/>
              </a:ext>
            </a:extLst>
          </p:cNvPr>
          <p:cNvSpPr txBox="1"/>
          <p:nvPr/>
        </p:nvSpPr>
        <p:spPr bwMode="auto">
          <a:xfrm>
            <a:off x="3819400" y="1072043"/>
            <a:ext cx="763045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</a:rPr>
              <a:t>Several tests performed</a:t>
            </a:r>
            <a:r>
              <a:rPr lang="en-GB" dirty="0"/>
              <a:t>, mainly on non-operational silicon pads or chips.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</a:rPr>
              <a:t>Half-cylinder 3D printed supports placed on mandrel 3D printed =&gt; large flexibility for performing tests.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</a:rPr>
              <a:t>Conclusion of the bending feasibility: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Large size silicon pieces bended successfully,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Bending at R=18mm successful with 50-60 microns thickness,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No issues observed with 3D printed cylinder and support.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E5EBAAD-8A4B-D741-193E-594976E7C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515" y="4079406"/>
            <a:ext cx="3371344" cy="256195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FE0A4EC-D9A0-359B-776A-4886C0CC6B44}"/>
              </a:ext>
            </a:extLst>
          </p:cNvPr>
          <p:cNvSpPr txBox="1"/>
          <p:nvPr/>
        </p:nvSpPr>
        <p:spPr bwMode="auto">
          <a:xfrm>
            <a:off x="7491149" y="4399494"/>
            <a:ext cx="44518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</a:rPr>
              <a:t>Further plan</a:t>
            </a:r>
            <a:r>
              <a:rPr lang="en-GB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Tests bending at R=18, 15 and 12 mm,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With sensor thickness of 50, 40 and 30 microns (30 microns might not be feasible with Mimosis),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Move to metallic mandrel for the bending of final functional sensors.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29898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ACF81B-C065-FBD6-A12C-44CD4364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FCCee project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860B40-FEDE-A14E-670F-51509E877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42" y="1583267"/>
            <a:ext cx="11375916" cy="4841258"/>
          </a:xfrm>
          <a:prstGeom prst="rect">
            <a:avLst/>
          </a:prstGeom>
        </p:spPr>
      </p:pic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2FEFA677-7526-D310-5578-97ABD8FCB0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32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1769266" y="4161766"/>
            <a:ext cx="37233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Idealized constrains</a:t>
            </a:r>
          </a:p>
          <a:p>
            <a:r>
              <a:rPr lang="en-GB" dirty="0"/>
              <a:t>= S1+S2</a:t>
            </a:r>
          </a:p>
          <a:p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Glass :</a:t>
            </a:r>
          </a:p>
          <a:p>
            <a:r>
              <a:rPr lang="en-GB" b="1" dirty="0">
                <a:solidFill>
                  <a:srgbClr val="FF0000"/>
                </a:solidFill>
              </a:rPr>
              <a:t>E~70 </a:t>
            </a:r>
            <a:r>
              <a:rPr lang="en-GB" b="1" dirty="0" err="1">
                <a:solidFill>
                  <a:srgbClr val="FF0000"/>
                </a:solidFill>
              </a:rPr>
              <a:t>GPa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Sigma MAX ~40à200MPa</a:t>
            </a:r>
          </a:p>
          <a:p>
            <a:endParaRPr lang="en-GB" dirty="0">
              <a:solidFill>
                <a:srgbClr val="92D050"/>
              </a:solidFill>
            </a:endParaRPr>
          </a:p>
          <a:p>
            <a:r>
              <a:rPr lang="en-GB" dirty="0">
                <a:solidFill>
                  <a:schemeClr val="accent1"/>
                </a:solidFill>
              </a:rPr>
              <a:t>Glass of thickness of 30µm &gt;&gt;&gt; S1+S2~130MPa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6B9BC94-6082-A64E-137C-35DA116912E8}"/>
              </a:ext>
            </a:extLst>
          </p:cNvPr>
          <p:cNvGrpSpPr/>
          <p:nvPr/>
        </p:nvGrpSpPr>
        <p:grpSpPr>
          <a:xfrm>
            <a:off x="15634" y="2212407"/>
            <a:ext cx="2979008" cy="4581737"/>
            <a:chOff x="1094050" y="1393667"/>
            <a:chExt cx="2979008" cy="4581737"/>
          </a:xfrm>
        </p:grpSpPr>
        <p:sp>
          <p:nvSpPr>
            <p:cNvPr id="2" name="Arc plein 1"/>
            <p:cNvSpPr/>
            <p:nvPr/>
          </p:nvSpPr>
          <p:spPr>
            <a:xfrm>
              <a:off x="2079268" y="1606162"/>
              <a:ext cx="1963972" cy="2055412"/>
            </a:xfrm>
            <a:prstGeom prst="blockArc">
              <a:avLst>
                <a:gd name="adj1" fmla="val 10800000"/>
                <a:gd name="adj2" fmla="val 13783387"/>
                <a:gd name="adj3" fmla="val 2479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3" name="Arc plein 2"/>
            <p:cNvSpPr/>
            <p:nvPr/>
          </p:nvSpPr>
          <p:spPr>
            <a:xfrm rot="4977783">
              <a:off x="2063366" y="1582308"/>
              <a:ext cx="1963972" cy="2055412"/>
            </a:xfrm>
            <a:prstGeom prst="blockArc">
              <a:avLst>
                <a:gd name="adj1" fmla="val 10800000"/>
                <a:gd name="adj2" fmla="val 16670467"/>
                <a:gd name="adj3" fmla="val 2474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" name="Arc plein 3"/>
            <p:cNvSpPr/>
            <p:nvPr/>
          </p:nvSpPr>
          <p:spPr>
            <a:xfrm rot="3016411">
              <a:off x="2063366" y="1590261"/>
              <a:ext cx="1963972" cy="2055412"/>
            </a:xfrm>
            <a:prstGeom prst="blockArc">
              <a:avLst>
                <a:gd name="adj1" fmla="val 10800000"/>
                <a:gd name="adj2" fmla="val 12751305"/>
                <a:gd name="adj3" fmla="val 2498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2357428" y="1920239"/>
              <a:ext cx="1435345" cy="13985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079268" y="2643807"/>
              <a:ext cx="278160" cy="25801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Flèche vers le bas 6"/>
            <p:cNvSpPr/>
            <p:nvPr/>
          </p:nvSpPr>
          <p:spPr>
            <a:xfrm>
              <a:off x="2003730" y="5279665"/>
              <a:ext cx="425395" cy="695739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>
              <a:off x="3687418" y="2540440"/>
              <a:ext cx="210710" cy="18685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679321" y="1920239"/>
              <a:ext cx="834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298983" y="1393667"/>
              <a:ext cx="834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l+dl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094050" y="1954934"/>
              <a:ext cx="1685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S2 ~ </a:t>
              </a:r>
              <a:r>
                <a:rPr lang="fr-FR" b="1" dirty="0" err="1"/>
                <a:t>E.dl</a:t>
              </a:r>
              <a:r>
                <a:rPr lang="fr-FR" b="1" dirty="0"/>
                <a:t>/l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136470" y="4292552"/>
              <a:ext cx="981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S1 ~ F/S</a:t>
              </a: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0" y="1161957"/>
            <a:ext cx="4213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Rolling leaf of glass</a:t>
            </a:r>
          </a:p>
          <a:p>
            <a:r>
              <a:rPr lang="en-GB" b="1" dirty="0"/>
              <a:t>Simplified model</a:t>
            </a:r>
          </a:p>
          <a:p>
            <a:r>
              <a:rPr lang="en-GB" b="1" dirty="0">
                <a:solidFill>
                  <a:schemeClr val="accent1"/>
                </a:solidFill>
              </a:rPr>
              <a:t>Rotative cylinder of diam. 36 mm</a:t>
            </a:r>
          </a:p>
          <a:p>
            <a:r>
              <a:rPr lang="en-GB" b="1" dirty="0">
                <a:solidFill>
                  <a:schemeClr val="accent1"/>
                </a:solidFill>
              </a:rPr>
              <a:t>Maintained with a force of 50 N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/>
          <a:srcRect l="26858" r="22342"/>
          <a:stretch/>
        </p:blipFill>
        <p:spPr>
          <a:xfrm>
            <a:off x="4915316" y="155749"/>
            <a:ext cx="2699208" cy="304184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684319" y="608837"/>
            <a:ext cx="44866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ANSYS simulation</a:t>
            </a:r>
          </a:p>
          <a:p>
            <a:endParaRPr lang="en-GB" dirty="0"/>
          </a:p>
          <a:p>
            <a:r>
              <a:rPr lang="en-GB" dirty="0"/>
              <a:t>Glass thickness of 100 µm &gt;&gt;&gt; 500 MPa</a:t>
            </a:r>
          </a:p>
          <a:p>
            <a:r>
              <a:rPr lang="en-GB" dirty="0"/>
              <a:t>Glass thickness of 50µm &gt;&gt;&gt; 200 MPa</a:t>
            </a:r>
          </a:p>
          <a:p>
            <a:r>
              <a:rPr lang="en-GB" dirty="0"/>
              <a:t>Glass thickness of 30µm &gt;&gt;&gt; 145 MPa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595739" y="6211669"/>
            <a:ext cx="432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Mechanical characteristic of the sensor : mechanical tests 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898" y="3414289"/>
            <a:ext cx="4197048" cy="272399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A6EAEE0-17BE-8534-5A8B-464DF08B6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467" y="3414289"/>
            <a:ext cx="2555915" cy="252282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61922DE-D3B3-183B-D1E0-CF70FFA68410}"/>
              </a:ext>
            </a:extLst>
          </p:cNvPr>
          <p:cNvSpPr txBox="1"/>
          <p:nvPr/>
        </p:nvSpPr>
        <p:spPr>
          <a:xfrm>
            <a:off x="2169752" y="1114416"/>
            <a:ext cx="108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M.Krauth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3" name="Espace réservé du numéro de diapositive 3">
            <a:extLst>
              <a:ext uri="{FF2B5EF4-FFF2-40B4-BE49-F238E27FC236}">
                <a16:creationId xmlns:a16="http://schemas.microsoft.com/office/drawing/2014/main" id="{586B2A16-C722-3800-E61D-AAE27601BE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794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7A18242-C190-FB51-D71B-027E16F18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181" y="1538362"/>
            <a:ext cx="7257219" cy="48271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D425887-6FC8-4CB0-B340-D269709BFC06}"/>
              </a:ext>
            </a:extLst>
          </p:cNvPr>
          <p:cNvSpPr txBox="1"/>
          <p:nvPr/>
        </p:nvSpPr>
        <p:spPr>
          <a:xfrm>
            <a:off x="224140" y="1841168"/>
            <a:ext cx="51098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Step 1 : study the physics performance with general geometry.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Then several mechanical studies required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CAD implementation,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Simulation of mechanical and thermal deformations,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Thermal simulation for air cooling,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Choice and mechanical tests of material,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Study fabrication, mechanical assembly,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Supports for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Very first example of design.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Studies to be started sept 2025 (arrival of an apprentice engineer at IPHC).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2A4EA1-CDA0-4B0A-8C9F-476CD8EA4F79}"/>
              </a:ext>
            </a:extLst>
          </p:cNvPr>
          <p:cNvSpPr txBox="1"/>
          <p:nvPr/>
        </p:nvSpPr>
        <p:spPr>
          <a:xfrm>
            <a:off x="1524000" y="189710"/>
            <a:ext cx="8873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Preliminary mechanical studies, and to do</a:t>
            </a:r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6C12E382-97F6-0945-F7A6-52EED7D707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6EB3D1-8D60-5A99-0934-29D8DF2FE035}"/>
              </a:ext>
            </a:extLst>
          </p:cNvPr>
          <p:cNvSpPr txBox="1"/>
          <p:nvPr/>
        </p:nvSpPr>
        <p:spPr>
          <a:xfrm>
            <a:off x="10627952" y="1918749"/>
            <a:ext cx="108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M.Krauth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78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 bwMode="auto">
          <a:xfrm>
            <a:off x="6846062" y="1196809"/>
            <a:ext cx="534593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</a:rPr>
              <a:t>Test board and flex for tests  </a:t>
            </a:r>
            <a:r>
              <a:rPr lang="en-GB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Design and fabrication done,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First tests performed mid-May/beginning of June,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Flex and board validated!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</a:rPr>
              <a:t>First tests to be performed on MIMOSIS vs curved-MIMOSIS </a:t>
            </a:r>
            <a:r>
              <a:rPr lang="en-GB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A/D power consumption,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Noise and s-curves,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Test with source and beam (</a:t>
            </a:r>
            <a:r>
              <a:rPr lang="en-GB" dirty="0" err="1"/>
              <a:t>CYRCé</a:t>
            </a:r>
            <a:r>
              <a:rPr lang="en-GB" dirty="0"/>
              <a:t> then DESY).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64321D0-5311-7BBB-0EF1-E63AAB626F3A}"/>
              </a:ext>
            </a:extLst>
          </p:cNvPr>
          <p:cNvGrpSpPr/>
          <p:nvPr/>
        </p:nvGrpSpPr>
        <p:grpSpPr>
          <a:xfrm>
            <a:off x="226055" y="3913986"/>
            <a:ext cx="7306458" cy="2858062"/>
            <a:chOff x="5251843" y="4002553"/>
            <a:chExt cx="5713238" cy="2255706"/>
          </a:xfrm>
        </p:grpSpPr>
        <p:sp>
          <p:nvSpPr>
            <p:cNvPr id="30" name="Sous-titre 2"/>
            <p:cNvSpPr txBox="1"/>
            <p:nvPr/>
          </p:nvSpPr>
          <p:spPr bwMode="auto">
            <a:xfrm>
              <a:off x="5606896" y="4002553"/>
              <a:ext cx="2062405" cy="3435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fr-FR" dirty="0"/>
                <a:t>Carte </a:t>
              </a:r>
              <a:r>
                <a:rPr lang="fr-FR" dirty="0" err="1"/>
                <a:t>Msis_prox</a:t>
              </a:r>
              <a:endParaRPr lang="fr-FR" dirty="0"/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/>
            <a:srcRect l="23286" t="15825" r="14477" b="15188"/>
            <a:stretch/>
          </p:blipFill>
          <p:spPr bwMode="auto">
            <a:xfrm>
              <a:off x="10009489" y="4537107"/>
              <a:ext cx="955592" cy="1412332"/>
            </a:xfrm>
            <a:prstGeom prst="rect">
              <a:avLst/>
            </a:prstGeom>
          </p:spPr>
        </p:pic>
        <p:grpSp>
          <p:nvGrpSpPr>
            <p:cNvPr id="32" name="Groupe 31"/>
            <p:cNvGrpSpPr/>
            <p:nvPr/>
          </p:nvGrpSpPr>
          <p:grpSpPr bwMode="auto">
            <a:xfrm>
              <a:off x="5251843" y="4272132"/>
              <a:ext cx="5037466" cy="1986127"/>
              <a:chOff x="275157" y="1519397"/>
              <a:chExt cx="10474669" cy="3316860"/>
            </a:xfrm>
          </p:grpSpPr>
          <p:pic>
            <p:nvPicPr>
              <p:cNvPr id="33" name="Image 32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 rot="16199999">
                <a:off x="1008514" y="786040"/>
                <a:ext cx="3316860" cy="4783574"/>
              </a:xfrm>
              <a:prstGeom prst="rect">
                <a:avLst/>
              </a:prstGeom>
            </p:spPr>
          </p:pic>
          <p:grpSp>
            <p:nvGrpSpPr>
              <p:cNvPr id="34" name="Groupe 33"/>
              <p:cNvGrpSpPr/>
              <p:nvPr/>
            </p:nvGrpSpPr>
            <p:grpSpPr bwMode="auto">
              <a:xfrm>
                <a:off x="3750196" y="1961909"/>
                <a:ext cx="6999630" cy="2200529"/>
                <a:chOff x="3808070" y="3518704"/>
                <a:chExt cx="6999630" cy="2200529"/>
              </a:xfrm>
            </p:grpSpPr>
            <p:cxnSp>
              <p:nvCxnSpPr>
                <p:cNvPr id="36" name="Connecteur droit 35"/>
                <p:cNvCxnSpPr>
                  <a:cxnSpLocks/>
                </p:cNvCxnSpPr>
                <p:nvPr/>
              </p:nvCxnSpPr>
              <p:spPr bwMode="auto">
                <a:xfrm>
                  <a:off x="3808071" y="3518704"/>
                  <a:ext cx="1799863" cy="0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/>
                <p:cNvCxnSpPr>
                  <a:cxnSpLocks/>
                </p:cNvCxnSpPr>
                <p:nvPr/>
              </p:nvCxnSpPr>
              <p:spPr bwMode="auto">
                <a:xfrm>
                  <a:off x="5607934" y="3518704"/>
                  <a:ext cx="1296365" cy="497711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/>
                <p:cNvCxnSpPr>
                  <a:cxnSpLocks/>
                </p:cNvCxnSpPr>
                <p:nvPr/>
              </p:nvCxnSpPr>
              <p:spPr bwMode="auto">
                <a:xfrm>
                  <a:off x="3808071" y="3518704"/>
                  <a:ext cx="0" cy="1099595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>
                  <a:cxnSpLocks/>
                </p:cNvCxnSpPr>
                <p:nvPr/>
              </p:nvCxnSpPr>
              <p:spPr bwMode="auto">
                <a:xfrm>
                  <a:off x="3808071" y="4618299"/>
                  <a:ext cx="10969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/>
                <p:cNvCxnSpPr>
                  <a:cxnSpLocks/>
                </p:cNvCxnSpPr>
                <p:nvPr/>
              </p:nvCxnSpPr>
              <p:spPr bwMode="auto">
                <a:xfrm>
                  <a:off x="4905070" y="4618299"/>
                  <a:ext cx="0" cy="64237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>
                  <a:cxnSpLocks/>
                </p:cNvCxnSpPr>
                <p:nvPr/>
              </p:nvCxnSpPr>
              <p:spPr bwMode="auto">
                <a:xfrm>
                  <a:off x="3808070" y="4682536"/>
                  <a:ext cx="10969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/>
                <p:cNvCxnSpPr>
                  <a:cxnSpLocks/>
                </p:cNvCxnSpPr>
                <p:nvPr/>
              </p:nvCxnSpPr>
              <p:spPr bwMode="auto">
                <a:xfrm flipV="1">
                  <a:off x="3808070" y="4682536"/>
                  <a:ext cx="0" cy="1036697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/>
                <p:cNvCxnSpPr>
                  <a:cxnSpLocks/>
                </p:cNvCxnSpPr>
                <p:nvPr/>
              </p:nvCxnSpPr>
              <p:spPr bwMode="auto">
                <a:xfrm>
                  <a:off x="3808070" y="5719233"/>
                  <a:ext cx="1799863" cy="0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/>
                <p:cNvCxnSpPr>
                  <a:cxnSpLocks/>
                </p:cNvCxnSpPr>
                <p:nvPr/>
              </p:nvCxnSpPr>
              <p:spPr bwMode="auto">
                <a:xfrm flipV="1">
                  <a:off x="5602950" y="5266267"/>
                  <a:ext cx="1263126" cy="452966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/>
                <p:cNvCxnSpPr>
                  <a:cxnSpLocks/>
                </p:cNvCxnSpPr>
                <p:nvPr/>
              </p:nvCxnSpPr>
              <p:spPr bwMode="auto">
                <a:xfrm>
                  <a:off x="6904299" y="4016415"/>
                  <a:ext cx="3903401" cy="94152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/>
                <p:cNvCxnSpPr>
                  <a:cxnSpLocks/>
                </p:cNvCxnSpPr>
                <p:nvPr/>
              </p:nvCxnSpPr>
              <p:spPr bwMode="auto">
                <a:xfrm>
                  <a:off x="10807700" y="4110567"/>
                  <a:ext cx="0" cy="1099595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/>
                <p:cNvCxnSpPr>
                  <a:cxnSpLocks/>
                </p:cNvCxnSpPr>
                <p:nvPr/>
              </p:nvCxnSpPr>
              <p:spPr bwMode="auto">
                <a:xfrm flipH="1">
                  <a:off x="6866076" y="5221523"/>
                  <a:ext cx="3941624" cy="44744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AD9A807-404B-B277-ACC2-630DA356D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8466"/>
            <a:ext cx="10241280" cy="1133842"/>
          </a:xfrm>
        </p:spPr>
        <p:txBody>
          <a:bodyPr>
            <a:noAutofit/>
          </a:bodyPr>
          <a:lstStyle/>
          <a:p>
            <a:pPr algn="ctr"/>
            <a:r>
              <a:rPr lang="en-GB" sz="3200" b="1">
                <a:solidFill>
                  <a:schemeClr val="accent1"/>
                </a:solidFill>
              </a:rPr>
              <a:t>Design of a flex cable and board for curved mimosis testing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F5FFEC2-C701-C237-12F1-0F928AC22510}"/>
              </a:ext>
            </a:extLst>
          </p:cNvPr>
          <p:cNvSpPr txBox="1"/>
          <p:nvPr/>
        </p:nvSpPr>
        <p:spPr>
          <a:xfrm>
            <a:off x="8055134" y="4429359"/>
            <a:ext cx="3762862" cy="2308324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For the final detector, the flex design is a key element</a:t>
            </a:r>
            <a:r>
              <a:rPr lang="en-GB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Should allow for a robust and easy bonding,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Should be well integrated within the mechanics,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Should be as small and as light as possible.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EC9B0F-E69F-2BB0-C5FE-47A7A5B5DC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A76656-732A-5F95-ECC0-72C4DB9B5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74005" y="4601285"/>
            <a:ext cx="2198030" cy="16485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5A8BF8-597D-F888-6044-AE6F0807F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012679" y="1568237"/>
            <a:ext cx="2835393" cy="21265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121513-752A-4553-2102-E0F263C25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62690" y="927087"/>
            <a:ext cx="2472395" cy="32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25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numéro de diapositive 3">
            <a:extLst>
              <a:ext uri="{FF2B5EF4-FFF2-40B4-BE49-F238E27FC236}">
                <a16:creationId xmlns:a16="http://schemas.microsoft.com/office/drawing/2014/main" id="{73314366-5A3A-3F25-F348-6D9675009C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0DE994B-758F-AEAE-038C-5EB85C174C2A}"/>
              </a:ext>
            </a:extLst>
          </p:cNvPr>
          <p:cNvSpPr txBox="1"/>
          <p:nvPr/>
        </p:nvSpPr>
        <p:spPr>
          <a:xfrm>
            <a:off x="1378875" y="225500"/>
            <a:ext cx="471712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fr-FR" sz="2800" b="1" dirty="0">
                <a:solidFill>
                  <a:schemeClr val="accent1"/>
                </a:solidFill>
              </a:rPr>
              <a:t>Test bench for Mimosis testing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pic>
        <p:nvPicPr>
          <p:cNvPr id="8197" name="Image 1">
            <a:extLst>
              <a:ext uri="{FF2B5EF4-FFF2-40B4-BE49-F238E27FC236}">
                <a16:creationId xmlns:a16="http://schemas.microsoft.com/office/drawing/2014/main" id="{40F2BDB3-2BC8-2051-58D6-B587236D0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0" t="19463" r="30977" b="14200"/>
          <a:stretch>
            <a:fillRect/>
          </a:stretch>
        </p:blipFill>
        <p:spPr bwMode="auto">
          <a:xfrm>
            <a:off x="6096000" y="574004"/>
            <a:ext cx="5881511" cy="608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1FFD110-2DC8-4403-2B60-70EDD2C9ADD0}"/>
              </a:ext>
            </a:extLst>
          </p:cNvPr>
          <p:cNvCxnSpPr>
            <a:cxnSpLocks/>
            <a:stCxn id="7" idx="3"/>
          </p:cNvCxnSpPr>
          <p:nvPr/>
        </p:nvCxnSpPr>
        <p:spPr bwMode="auto">
          <a:xfrm flipV="1">
            <a:off x="4855565" y="4816963"/>
            <a:ext cx="4864168" cy="87438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3F46F72-86FC-6EB9-73FF-5C293AA429F5}"/>
              </a:ext>
            </a:extLst>
          </p:cNvPr>
          <p:cNvCxnSpPr>
            <a:cxnSpLocks/>
            <a:stCxn id="21" idx="3"/>
          </p:cNvCxnSpPr>
          <p:nvPr/>
        </p:nvCxnSpPr>
        <p:spPr bwMode="auto">
          <a:xfrm>
            <a:off x="4220386" y="2013632"/>
            <a:ext cx="2594071" cy="40946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3A97B29-D9CA-E6B5-52BA-6907764B096A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>
            <a:off x="3914872" y="3540154"/>
            <a:ext cx="5310875" cy="1078298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6F39F9F-1D4A-F445-FD3C-D16D96EB040E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 flipV="1">
            <a:off x="4647315" y="5585491"/>
            <a:ext cx="4722910" cy="268897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ED57B894-0DED-4477-A211-FACDA7EEBD4D}"/>
              </a:ext>
            </a:extLst>
          </p:cNvPr>
          <p:cNvSpPr txBox="1"/>
          <p:nvPr/>
        </p:nvSpPr>
        <p:spPr>
          <a:xfrm>
            <a:off x="276375" y="5669722"/>
            <a:ext cx="4370940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altLang="fr-FR" sz="1800" b="1" dirty="0">
                <a:sym typeface="Wingdings" panose="05000000000000000000" pitchFamily="2" charset="2"/>
              </a:rPr>
              <a:t>Mimosis is mounted on a </a:t>
            </a:r>
            <a:r>
              <a:rPr lang="en-GB" altLang="fr-FR" sz="1800" b="1" dirty="0">
                <a:solidFill>
                  <a:schemeClr val="accent1"/>
                </a:solidFill>
                <a:sym typeface="Wingdings" panose="05000000000000000000" pitchFamily="2" charset="2"/>
              </a:rPr>
              <a:t>“Proximity board”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A70AA19-5C8E-E9E4-CDE1-E5D608A1C8CD}"/>
              </a:ext>
            </a:extLst>
          </p:cNvPr>
          <p:cNvSpPr txBox="1"/>
          <p:nvPr/>
        </p:nvSpPr>
        <p:spPr>
          <a:xfrm>
            <a:off x="291110" y="4581235"/>
            <a:ext cx="4564455" cy="646331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altLang="fr-FR" sz="1800" b="1" dirty="0">
                <a:solidFill>
                  <a:schemeClr val="accent1"/>
                </a:solidFill>
                <a:sym typeface="Wingdings" panose="05000000000000000000" pitchFamily="2" charset="2"/>
              </a:rPr>
              <a:t>S3 board </a:t>
            </a:r>
            <a:r>
              <a:rPr lang="en-GB" altLang="fr-FR" sz="1800" dirty="0">
                <a:sym typeface="Wingdings" panose="05000000000000000000" pitchFamily="2" charset="2"/>
              </a:rPr>
              <a:t>(Slow control Steering Synchro) </a:t>
            </a:r>
            <a:br>
              <a:rPr lang="en-GB" altLang="fr-FR" sz="1800" dirty="0">
                <a:sym typeface="Wingdings" panose="05000000000000000000" pitchFamily="2" charset="2"/>
              </a:rPr>
            </a:br>
            <a:r>
              <a:rPr lang="en-GB" altLang="fr-FR" sz="1800" dirty="0">
                <a:sym typeface="Wingdings" panose="05000000000000000000" pitchFamily="2" charset="2"/>
              </a:rPr>
              <a:t>provides slow control I2C and clock to Mimosis</a:t>
            </a:r>
            <a:endParaRPr lang="en-GB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E622BF7-B811-C0F1-59FE-8D5E112E6EBC}"/>
              </a:ext>
            </a:extLst>
          </p:cNvPr>
          <p:cNvSpPr txBox="1"/>
          <p:nvPr/>
        </p:nvSpPr>
        <p:spPr>
          <a:xfrm>
            <a:off x="1097459" y="3078489"/>
            <a:ext cx="2817413" cy="92333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altLang="fr-FR" sz="1800" b="1" dirty="0">
                <a:solidFill>
                  <a:schemeClr val="accent1"/>
                </a:solidFill>
                <a:sym typeface="Wingdings" panose="05000000000000000000" pitchFamily="2" charset="2"/>
              </a:rPr>
              <a:t>DATA board </a:t>
            </a:r>
            <a:r>
              <a:rPr lang="en-GB" altLang="fr-FR" sz="1800" dirty="0">
                <a:sym typeface="Wingdings" panose="05000000000000000000" pitchFamily="2" charset="2"/>
              </a:rPr>
              <a:t>transmission links to Mimosis / DAQ, 8 links at  320 Mb/s.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1BF85B4-18F0-62C9-5948-220D4CFB5F99}"/>
              </a:ext>
            </a:extLst>
          </p:cNvPr>
          <p:cNvSpPr txBox="1"/>
          <p:nvPr/>
        </p:nvSpPr>
        <p:spPr>
          <a:xfrm>
            <a:off x="0" y="1136469"/>
            <a:ext cx="4220386" cy="1754326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slow control &amp; DAQ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NI </a:t>
            </a:r>
            <a:r>
              <a:rPr lang="fr-FR" dirty="0" err="1"/>
              <a:t>PXIe</a:t>
            </a:r>
            <a:r>
              <a:rPr lang="fr-FR" dirty="0"/>
              <a:t> </a:t>
            </a:r>
            <a:r>
              <a:rPr lang="fr-FR" dirty="0" err="1"/>
              <a:t>crate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CPU + DAQ </a:t>
            </a:r>
            <a:r>
              <a:rPr lang="fr-FR" dirty="0" err="1"/>
              <a:t>board</a:t>
            </a:r>
            <a:r>
              <a:rPr lang="fr-FR" dirty="0"/>
              <a:t> </a:t>
            </a:r>
            <a:r>
              <a:rPr lang="fr-FR" dirty="0" err="1"/>
              <a:t>FlexRio</a:t>
            </a:r>
            <a:r>
              <a:rPr lang="fr-FR" dirty="0"/>
              <a:t> (FPGA)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SW </a:t>
            </a:r>
            <a:r>
              <a:rPr lang="fr-FR" dirty="0" err="1"/>
              <a:t>tourney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Windows 7 Pro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DAQ : GUI </a:t>
            </a:r>
            <a:r>
              <a:rPr lang="fr-FR" dirty="0" err="1"/>
              <a:t>executable</a:t>
            </a:r>
            <a:r>
              <a:rPr lang="fr-FR" dirty="0"/>
              <a:t> (C++ Builder)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SC : GUI Python Q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304DBA0-6BF3-88FF-9ABC-D2A002AA9A82}"/>
              </a:ext>
            </a:extLst>
          </p:cNvPr>
          <p:cNvSpPr txBox="1"/>
          <p:nvPr/>
        </p:nvSpPr>
        <p:spPr>
          <a:xfrm>
            <a:off x="-8469" y="6485903"/>
            <a:ext cx="1002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Possibility to have a DAQ based on cheaper FPGA under study. Software being made more user friendly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1BC5647-2C9B-D8AF-0588-9BA2F67A97D2}"/>
              </a:ext>
            </a:extLst>
          </p:cNvPr>
          <p:cNvSpPr txBox="1"/>
          <p:nvPr/>
        </p:nvSpPr>
        <p:spPr>
          <a:xfrm>
            <a:off x="8808608" y="37081"/>
            <a:ext cx="261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JS Pelle, </a:t>
            </a:r>
            <a:r>
              <a:rPr lang="fr-FR" b="1" dirty="0" err="1">
                <a:solidFill>
                  <a:srgbClr val="C00000"/>
                </a:solidFill>
              </a:rPr>
              <a:t>G.Claus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 err="1">
                <a:solidFill>
                  <a:srgbClr val="C00000"/>
                </a:solidFill>
              </a:rPr>
              <a:t>M.Goffe</a:t>
            </a:r>
            <a:endParaRPr lang="fr-F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DD93A7-1FEC-4A38-4B8F-73FE0C3FD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Beam test and irradiation facility : </a:t>
            </a:r>
            <a:r>
              <a:rPr lang="en-GB" sz="3600" dirty="0" err="1"/>
              <a:t>CYRCé@IPHC</a:t>
            </a:r>
            <a:endParaRPr lang="en-GB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ce réservé du contenu 2">
                <a:extLst>
                  <a:ext uri="{FF2B5EF4-FFF2-40B4-BE49-F238E27FC236}">
                    <a16:creationId xmlns:a16="http://schemas.microsoft.com/office/drawing/2014/main" id="{C613D68F-E34E-2C75-6056-FA43888EEC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129399"/>
                <a:ext cx="4625559" cy="3188601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Cyclotron</a:t>
                </a:r>
                <a:r>
                  <a:rPr lang="en-GB" dirty="0"/>
                  <a:t> : initially meant for irradiation and production of radio nuclei.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Beam characteristics 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b="1" dirty="0"/>
                  <a:t>25 MeV Protons </a:t>
                </a:r>
                <a:r>
                  <a:rPr lang="en-GB" dirty="0"/>
                  <a:t>(low energy, large energy deposition),</a:t>
                </a:r>
              </a:p>
              <a:p>
                <a:pPr lvl="1"/>
                <a:r>
                  <a:rPr lang="en-GB" b="1" dirty="0"/>
                  <a:t>Large intensities </a:t>
                </a:r>
                <a:r>
                  <a:rPr lang="en-GB" dirty="0"/>
                  <a:t>: allows for irradiation</a:t>
                </a:r>
              </a:p>
              <a:p>
                <a:pPr lvl="1"/>
                <a:r>
                  <a:rPr lang="en-GB" b="1" dirty="0"/>
                  <a:t>Low intensities :  </a:t>
                </a:r>
                <a:r>
                  <a:rPr lang="en-GB" dirty="0"/>
                  <a:t>few </a:t>
                </a:r>
                <a:r>
                  <a:rPr lang="en-GB" dirty="0" err="1"/>
                  <a:t>fA</a:t>
                </a:r>
                <a:r>
                  <a:rPr lang="en-GB" dirty="0"/>
                  <a:t> (~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charset="0"/>
                      </a:rPr>
                      <m:t>6</m:t>
                    </m:r>
                    <m:r>
                      <a:rPr lang="en-GB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dirty="0"/>
                  <a:t> protons per second), allows for test beam</a:t>
                </a:r>
              </a:p>
              <a:p>
                <a:pPr lvl="1"/>
                <a:r>
                  <a:rPr lang="en-GB" b="1" dirty="0"/>
                  <a:t>Beam structure </a:t>
                </a:r>
                <a:r>
                  <a:rPr lang="en-GB" dirty="0">
                    <a:solidFill>
                      <a:schemeClr val="accent1"/>
                    </a:solidFill>
                  </a:rPr>
                  <a:t>: bunches 85 MHz </a:t>
                </a:r>
                <a:r>
                  <a:rPr lang="en-GB" dirty="0"/>
                  <a:t>(~twice the LHC), which can be</a:t>
                </a:r>
                <a:r>
                  <a:rPr lang="en-GB" dirty="0">
                    <a:solidFill>
                      <a:schemeClr val="accent1"/>
                    </a:solidFill>
                  </a:rPr>
                  <a:t> reduced to 42.5 MHz</a:t>
                </a:r>
                <a:r>
                  <a:rPr lang="en-GB" dirty="0"/>
                  <a:t> (kicker).</a:t>
                </a:r>
              </a:p>
            </p:txBody>
          </p:sp>
        </mc:Choice>
        <mc:Fallback>
          <p:sp>
            <p:nvSpPr>
              <p:cNvPr id="4" name="Espace réservé du contenu 2">
                <a:extLst>
                  <a:ext uri="{FF2B5EF4-FFF2-40B4-BE49-F238E27FC236}">
                    <a16:creationId xmlns:a16="http://schemas.microsoft.com/office/drawing/2014/main" id="{C613D68F-E34E-2C75-6056-FA43888EEC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29399"/>
                <a:ext cx="4625559" cy="3188601"/>
              </a:xfrm>
              <a:blipFill>
                <a:blip r:embed="rId2"/>
                <a:stretch>
                  <a:fillRect l="-822" t="-3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E17687EC-8261-FAD8-C1B2-66CCB51ED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59" y="1254621"/>
            <a:ext cx="2940881" cy="25850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C198A5-9360-8899-9ADA-ABAC59D73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484" y="1303626"/>
            <a:ext cx="4533516" cy="24870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Espace réservé du contenu 2">
                <a:extLst>
                  <a:ext uri="{FF2B5EF4-FFF2-40B4-BE49-F238E27FC236}">
                    <a16:creationId xmlns:a16="http://schemas.microsoft.com/office/drawing/2014/main" id="{C0E8E595-B4F1-8C4A-4E20-B0FBB6B1EA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19303" y="3856231"/>
                <a:ext cx="4055533" cy="1905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accent1"/>
                    </a:solidFill>
                  </a:rPr>
                  <a:t>Irradiation facility (in bunker):</a:t>
                </a:r>
              </a:p>
              <a:p>
                <a:pPr lvl="1"/>
                <a:r>
                  <a:rPr lang="en-GB" dirty="0"/>
                  <a:t>Irradiation line installed and operational since July24,</a:t>
                </a:r>
              </a:p>
              <a:p>
                <a:pPr lvl="1"/>
                <a:r>
                  <a:rPr lang="en-GB" dirty="0"/>
                  <a:t>Successful irradiation of CMS IT modules prototype (CROCv1) to 5x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neq</a:t>
                </a:r>
                <a:r>
                  <a:rPr lang="en-GB" dirty="0"/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,</a:t>
                </a:r>
              </a:p>
              <a:p>
                <a:pPr lvl="1"/>
                <a:r>
                  <a:rPr lang="en-GB" dirty="0"/>
                  <a:t>Irradiation time of 1.5 hours.</a:t>
                </a:r>
              </a:p>
            </p:txBody>
          </p:sp>
        </mc:Choice>
        <mc:Fallback>
          <p:sp>
            <p:nvSpPr>
              <p:cNvPr id="9" name="Espace réservé du contenu 2">
                <a:extLst>
                  <a:ext uri="{FF2B5EF4-FFF2-40B4-BE49-F238E27FC236}">
                    <a16:creationId xmlns:a16="http://schemas.microsoft.com/office/drawing/2014/main" id="{C0E8E595-B4F1-8C4A-4E20-B0FBB6B1E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303" y="3856231"/>
                <a:ext cx="4055533" cy="1905000"/>
              </a:xfrm>
              <a:prstGeom prst="rect">
                <a:avLst/>
              </a:prstGeom>
              <a:blipFill>
                <a:blip r:embed="rId5"/>
                <a:stretch>
                  <a:fillRect l="-1250" t="-52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4E7407FA-2B99-1BC8-DC08-6F552E689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01" y="3964890"/>
            <a:ext cx="4524422" cy="2787413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2A985855-E088-73B0-B3C4-28012F2591EE}"/>
              </a:ext>
            </a:extLst>
          </p:cNvPr>
          <p:cNvSpPr txBox="1">
            <a:spLocks/>
          </p:cNvSpPr>
          <p:nvPr/>
        </p:nvSpPr>
        <p:spPr>
          <a:xfrm>
            <a:off x="4625559" y="4847303"/>
            <a:ext cx="3493744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Test facility (in exp. area):</a:t>
            </a:r>
          </a:p>
          <a:p>
            <a:pPr lvl="1"/>
            <a:r>
              <a:rPr lang="en-GB" dirty="0"/>
              <a:t>Operational since 2020,</a:t>
            </a:r>
          </a:p>
          <a:p>
            <a:pPr lvl="1"/>
            <a:r>
              <a:rPr lang="en-GB" dirty="0"/>
              <a:t>Well suited for rate studies and efficiencies measurements,</a:t>
            </a:r>
          </a:p>
          <a:p>
            <a:pPr lvl="1"/>
            <a:r>
              <a:rPr lang="en-GB" dirty="0"/>
              <a:t>Limited precision due to multiple-scattering.</a:t>
            </a:r>
          </a:p>
        </p:txBody>
      </p:sp>
    </p:spTree>
    <p:extLst>
      <p:ext uri="{BB962C8B-B14F-4D97-AF65-F5344CB8AC3E}">
        <p14:creationId xmlns:p14="http://schemas.microsoft.com/office/powerpoint/2010/main" val="36050472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C666EC-BF65-9B64-81E2-3B285704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Outlook and next steps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2FDE5C-D7ED-9B24-9665-38F1B4C71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254" y="1721166"/>
            <a:ext cx="4343399" cy="3566266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chemeClr val="accent1"/>
                </a:solidFill>
              </a:rPr>
              <a:t>Single curved Mimosis well advanced. Beam test schedule at DESY for the end of 2025.</a:t>
            </a:r>
          </a:p>
          <a:p>
            <a:endParaRPr lang="en-GB" sz="1800" dirty="0">
              <a:solidFill>
                <a:schemeClr val="accent1"/>
              </a:solidFill>
            </a:endParaRPr>
          </a:p>
          <a:p>
            <a:r>
              <a:rPr lang="en-GB" sz="1800" dirty="0"/>
              <a:t> </a:t>
            </a:r>
            <a:r>
              <a:rPr lang="en-GB" sz="1800" dirty="0">
                <a:solidFill>
                  <a:schemeClr val="accent1"/>
                </a:solidFill>
              </a:rPr>
              <a:t>But a lot remains to be done </a:t>
            </a:r>
            <a:r>
              <a:rPr lang="en-GB" sz="1800" dirty="0"/>
              <a:t>:</a:t>
            </a:r>
          </a:p>
          <a:p>
            <a:pPr lvl="1"/>
            <a:r>
              <a:rPr lang="en-GB" sz="1600" dirty="0"/>
              <a:t>Chip R&amp;D as part of DRD3,</a:t>
            </a:r>
          </a:p>
          <a:p>
            <a:pPr lvl="1"/>
            <a:r>
              <a:rPr lang="en-GB" sz="1600" dirty="0"/>
              <a:t>Tests and optimisation of the geometry with Full Simulation,</a:t>
            </a:r>
          </a:p>
          <a:p>
            <a:pPr lvl="1"/>
            <a:r>
              <a:rPr lang="en-GB" sz="1600" dirty="0"/>
              <a:t>Mechanical designs,</a:t>
            </a:r>
          </a:p>
          <a:p>
            <a:pPr lvl="1"/>
            <a:r>
              <a:rPr lang="en-GB" sz="1600" dirty="0"/>
              <a:t>Electronics and flex designs,</a:t>
            </a:r>
          </a:p>
          <a:p>
            <a:pPr lvl="1"/>
            <a:r>
              <a:rPr lang="en-GB" sz="1600" dirty="0"/>
              <a:t>Cooling !</a:t>
            </a:r>
          </a:p>
          <a:p>
            <a:pPr lvl="1"/>
            <a:r>
              <a:rPr lang="en-GB" sz="1600" dirty="0"/>
              <a:t>Etc… etc…</a:t>
            </a:r>
            <a:endParaRPr lang="en-GB" sz="18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4406513-6584-66C8-ED34-F6D10BD523AC}"/>
              </a:ext>
            </a:extLst>
          </p:cNvPr>
          <p:cNvGrpSpPr/>
          <p:nvPr/>
        </p:nvGrpSpPr>
        <p:grpSpPr>
          <a:xfrm>
            <a:off x="1603604" y="6054424"/>
            <a:ext cx="9409836" cy="744978"/>
            <a:chOff x="513097" y="5578630"/>
            <a:chExt cx="11165805" cy="113534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BA99FE6-E468-2030-3DC6-BDA73EC20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102" y="5578630"/>
              <a:ext cx="11165800" cy="378658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D2D5C20-8EBF-AE84-C6B0-367432DCE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097" y="5957288"/>
              <a:ext cx="11165805" cy="756690"/>
            </a:xfrm>
            <a:prstGeom prst="rect">
              <a:avLst/>
            </a:prstGeom>
          </p:spPr>
        </p:pic>
      </p:grp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92694399-ACE2-E989-26D6-116F794F33E8}"/>
              </a:ext>
            </a:extLst>
          </p:cNvPr>
          <p:cNvSpPr txBox="1">
            <a:spLocks/>
          </p:cNvSpPr>
          <p:nvPr/>
        </p:nvSpPr>
        <p:spPr>
          <a:xfrm>
            <a:off x="4946079" y="2053428"/>
            <a:ext cx="7041793" cy="3425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accent1"/>
                </a:solidFill>
              </a:rPr>
              <a:t>Three steps plan:</a:t>
            </a:r>
          </a:p>
          <a:p>
            <a:pPr lvl="1"/>
            <a:r>
              <a:rPr lang="en-GB" sz="1600" dirty="0"/>
              <a:t>Single Mimosis curved =&gt; gaining expertise, characterise the curved sensor performance,</a:t>
            </a:r>
          </a:p>
          <a:p>
            <a:pPr lvl="1"/>
            <a:r>
              <a:rPr lang="en-GB" sz="1600" dirty="0"/>
              <a:t>Curved Mimosis ladder =&gt; first design of mechanics, and integration plan,</a:t>
            </a:r>
          </a:p>
          <a:p>
            <a:pPr lvl="1"/>
            <a:r>
              <a:rPr lang="en-GB" sz="1600" dirty="0"/>
              <a:t>Demonstrator of an entire curved Layer 1 =&gt; toward more final designs,</a:t>
            </a:r>
          </a:p>
          <a:p>
            <a:pPr lvl="1"/>
            <a:r>
              <a:rPr lang="en-GB" sz="1600" dirty="0"/>
              <a:t>In parallel, long term activities required on full-simulation, impact on physics benchmark analysis. </a:t>
            </a:r>
          </a:p>
          <a:p>
            <a:pPr lvl="1"/>
            <a:endParaRPr lang="en-GB" sz="2000" dirty="0"/>
          </a:p>
          <a:p>
            <a:r>
              <a:rPr lang="en-GB" sz="1800" b="1" dirty="0">
                <a:solidFill>
                  <a:schemeClr val="accent1"/>
                </a:solidFill>
              </a:rPr>
              <a:t>Program made possible thanks to the C4PI platform !</a:t>
            </a:r>
          </a:p>
        </p:txBody>
      </p:sp>
    </p:spTree>
    <p:extLst>
      <p:ext uri="{BB962C8B-B14F-4D97-AF65-F5344CB8AC3E}">
        <p14:creationId xmlns:p14="http://schemas.microsoft.com/office/powerpoint/2010/main" val="387791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F7BBE8-8982-2529-F4E3-ADFEC1F3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067" y="98284"/>
            <a:ext cx="9983373" cy="917095"/>
          </a:xfrm>
        </p:spPr>
        <p:txBody>
          <a:bodyPr/>
          <a:lstStyle/>
          <a:p>
            <a:r>
              <a:rPr lang="en-GB"/>
              <a:t>Long road ahead…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D279ED-CEC8-13C7-D70A-52D82F477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135" y="1532467"/>
            <a:ext cx="6767732" cy="5227249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FCC-SEED is a new (and young) vertex concept for FCCee 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based on curved sensor and original design, thanks to chip design and integration choices,</a:t>
            </a:r>
          </a:p>
          <a:p>
            <a:pPr lvl="1"/>
            <a:r>
              <a:rPr lang="en-GB" dirty="0"/>
              <a:t>plan to study coherently chip designs, mechanics, cooling and integration,</a:t>
            </a:r>
          </a:p>
          <a:p>
            <a:pPr lvl="1"/>
            <a:r>
              <a:rPr lang="en-GB" dirty="0"/>
              <a:t>generic : can be ported/adapted to any detector concepts,</a:t>
            </a:r>
          </a:p>
          <a:p>
            <a:pPr lvl="1"/>
            <a:r>
              <a:rPr lang="en-GB" dirty="0"/>
              <a:t>collaboration to be extended abroad.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While dedicated chip designs happens, use existing chips (Mimosis) for mechanical and integration studies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So far, six in2p3 laboratories shown interests, the activities are (slowly) ramping up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FCCee start targeted to ~2040,</a:t>
            </a:r>
          </a:p>
          <a:p>
            <a:pPr lvl="1"/>
            <a:r>
              <a:rPr lang="en-GB" dirty="0"/>
              <a:t>Specific R&amp;D and construction usually takes ~10 years,</a:t>
            </a:r>
          </a:p>
          <a:p>
            <a:pPr lvl="1"/>
            <a:r>
              <a:rPr lang="en-GB" dirty="0"/>
              <a:t>=&gt; we have ~5 years to make preliminary feasibility studies, and have a more mature project.</a:t>
            </a:r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  <p:pic>
        <p:nvPicPr>
          <p:cNvPr id="7172" name="Picture 4" descr="Image générée">
            <a:extLst>
              <a:ext uri="{FF2B5EF4-FFF2-40B4-BE49-F238E27FC236}">
                <a16:creationId xmlns:a16="http://schemas.microsoft.com/office/drawing/2014/main" id="{29966B26-C00D-3D5B-8911-C5E28A490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3" y="2370667"/>
            <a:ext cx="5003798" cy="333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34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8E15E7-F5F4-2562-8774-3A27F0CAF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66218"/>
            <a:ext cx="9144000" cy="1325563"/>
          </a:xfrm>
        </p:spPr>
        <p:txBody>
          <a:bodyPr/>
          <a:lstStyle/>
          <a:p>
            <a:r>
              <a:rPr lang="fr-FR" dirty="0"/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3722112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2EBECD20-19F4-002E-7AD4-F47C1B72E0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289560"/>
              </p:ext>
            </p:extLst>
          </p:nvPr>
        </p:nvGraphicFramePr>
        <p:xfrm>
          <a:off x="62845" y="660427"/>
          <a:ext cx="12066309" cy="6366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D25C636A-D407-AAAE-E976-29D3D5653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067" y="37080"/>
            <a:ext cx="9983373" cy="917095"/>
          </a:xfrm>
        </p:spPr>
        <p:txBody>
          <a:bodyPr/>
          <a:lstStyle/>
          <a:p>
            <a:r>
              <a:rPr lang="en-GB" dirty="0"/>
              <a:t>Task diagram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43AEFF3-1EA0-86B2-60B1-0B232BB08E63}"/>
              </a:ext>
            </a:extLst>
          </p:cNvPr>
          <p:cNvSpPr txBox="1"/>
          <p:nvPr/>
        </p:nvSpPr>
        <p:spPr>
          <a:xfrm>
            <a:off x="3790754" y="6316106"/>
            <a:ext cx="4999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Bent sensor project part of GRAMM MP and DRD8</a:t>
            </a:r>
          </a:p>
        </p:txBody>
      </p:sp>
    </p:spTree>
    <p:extLst>
      <p:ext uri="{BB962C8B-B14F-4D97-AF65-F5344CB8AC3E}">
        <p14:creationId xmlns:p14="http://schemas.microsoft.com/office/powerpoint/2010/main" val="5386015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27FB39-F6C9-17C6-BDA4-D9B4D2E4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A8A1AE5-E10D-7B3C-AB18-7A6D29797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250" y="1743339"/>
            <a:ext cx="10833100" cy="4432300"/>
          </a:xfrm>
        </p:spPr>
      </p:pic>
    </p:spTree>
    <p:extLst>
      <p:ext uri="{BB962C8B-B14F-4D97-AF65-F5344CB8AC3E}">
        <p14:creationId xmlns:p14="http://schemas.microsoft.com/office/powerpoint/2010/main" val="3765743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3D4B3-4E2B-7EB9-F596-567292648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FCCee project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0CA2DFE-6964-1350-FE30-FF80D488D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070" y="1236981"/>
            <a:ext cx="11386861" cy="530263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E5C814-927F-255F-C419-95A63A8B3493}"/>
              </a:ext>
            </a:extLst>
          </p:cNvPr>
          <p:cNvSpPr txBox="1"/>
          <p:nvPr/>
        </p:nvSpPr>
        <p:spPr>
          <a:xfrm>
            <a:off x="135031" y="1052315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JEAN-PAUL BURNET</a:t>
            </a:r>
            <a:r>
              <a:rPr lang="fr-FR" dirty="0"/>
              <a:t>, </a:t>
            </a:r>
            <a:r>
              <a:rPr lang="fr-FR" dirty="0">
                <a:hlinkClick r:id="rId3"/>
              </a:rPr>
              <a:t>link</a:t>
            </a:r>
            <a:endParaRPr lang="fr-FR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AC972D0-EB3A-9FA9-6B6F-96912383CC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731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F94A6-0344-D54A-26E8-D4651B86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DB14788-B3A0-8D5C-06BB-09D46DF49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967" y="1220491"/>
            <a:ext cx="9983373" cy="5600429"/>
          </a:xfrm>
        </p:spPr>
      </p:pic>
    </p:spTree>
    <p:extLst>
      <p:ext uri="{BB962C8B-B14F-4D97-AF65-F5344CB8AC3E}">
        <p14:creationId xmlns:p14="http://schemas.microsoft.com/office/powerpoint/2010/main" val="2338698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CDEFA2-97A4-FCC3-B742-E6BEBB23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Super </a:t>
            </a:r>
            <a:r>
              <a:rPr lang="fr-FR" dirty="0" err="1"/>
              <a:t>Alpide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F0A19D4-E04E-D9E7-CD41-D15E4C878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705" y="1020531"/>
            <a:ext cx="8732962" cy="580038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3F01BF1-B000-71B0-FBBB-E5B0BCE5024B}"/>
              </a:ext>
            </a:extLst>
          </p:cNvPr>
          <p:cNvSpPr txBox="1"/>
          <p:nvPr/>
        </p:nvSpPr>
        <p:spPr>
          <a:xfrm>
            <a:off x="7958667" y="1227667"/>
            <a:ext cx="2007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Alperen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Yuncu</a:t>
            </a:r>
            <a:r>
              <a:rPr lang="fr-FR" dirty="0"/>
              <a:t>, </a:t>
            </a:r>
            <a:r>
              <a:rPr lang="fr-FR" dirty="0">
                <a:hlinkClick r:id="rId3"/>
              </a:rPr>
              <a:t>link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94173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B158D-BCE3-727D-CE68-150E64FA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Mimosis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111E8BB-5F35-B030-F650-5B5F09873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382" y="1225749"/>
            <a:ext cx="10458818" cy="559517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70809E-9BB9-A70D-B688-98CA9D4EBF69}"/>
              </a:ext>
            </a:extLst>
          </p:cNvPr>
          <p:cNvSpPr txBox="1"/>
          <p:nvPr/>
        </p:nvSpPr>
        <p:spPr>
          <a:xfrm>
            <a:off x="9794123" y="720630"/>
            <a:ext cx="136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F.Morel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>
                <a:solidFill>
                  <a:srgbClr val="C00000"/>
                </a:solidFill>
                <a:hlinkClick r:id="rId3"/>
              </a:rPr>
              <a:t>link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57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9C18D9-5C90-9EC1-7D2A-B18F421F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AA7334E-16F4-A7B0-AA41-A0547A937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799" y="1189701"/>
            <a:ext cx="10244667" cy="563121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9D2D0F3-9C32-B8E0-E7F2-C1B044F9DEC7}"/>
              </a:ext>
            </a:extLst>
          </p:cNvPr>
          <p:cNvSpPr txBox="1"/>
          <p:nvPr/>
        </p:nvSpPr>
        <p:spPr>
          <a:xfrm>
            <a:off x="9561152" y="1005035"/>
            <a:ext cx="2672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A.Besson</a:t>
            </a:r>
            <a:r>
              <a:rPr lang="fr-FR" b="1" dirty="0">
                <a:solidFill>
                  <a:srgbClr val="C00000"/>
                </a:solidFill>
              </a:rPr>
              <a:t>, ECFA Paris 2024</a:t>
            </a:r>
          </a:p>
        </p:txBody>
      </p:sp>
    </p:spTree>
    <p:extLst>
      <p:ext uri="{BB962C8B-B14F-4D97-AF65-F5344CB8AC3E}">
        <p14:creationId xmlns:p14="http://schemas.microsoft.com/office/powerpoint/2010/main" val="32890078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85E91C-1AE9-4F4F-9617-26F8FA15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Top mass : target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7909E0-0546-9946-9B1A-9A897BB3E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380" y="1509722"/>
            <a:ext cx="5716689" cy="5065422"/>
          </a:xfrm>
        </p:spPr>
        <p:txBody>
          <a:bodyPr/>
          <a:lstStyle/>
          <a:p>
            <a:r>
              <a:rPr lang="en-GB" dirty="0"/>
              <a:t>Objectives of top mass measurement :</a:t>
            </a:r>
          </a:p>
          <a:p>
            <a:pPr lvl="1"/>
            <a:r>
              <a:rPr lang="en-GB" dirty="0"/>
              <a:t>Test of the SM, </a:t>
            </a:r>
            <a:r>
              <a:rPr lang="en-GB" dirty="0" err="1"/>
              <a:t>yukawa</a:t>
            </a:r>
            <a:r>
              <a:rPr lang="en-GB" dirty="0"/>
              <a:t> couplings and top mass,</a:t>
            </a:r>
          </a:p>
          <a:p>
            <a:pPr lvl="1"/>
            <a:r>
              <a:rPr lang="en-GB" dirty="0"/>
              <a:t>Confront pole mass to the “MC” mass (differences of a coupe f hundreds MeV),</a:t>
            </a:r>
          </a:p>
          <a:p>
            <a:pPr lvl="1"/>
            <a:r>
              <a:rPr lang="en-GB" dirty="0"/>
              <a:t>Study of the stability of the vacuum, differentiations between stable and meta-stable universe.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1C2B8D-520B-604E-91A1-0AE567966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54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92A4B7-71BD-3F49-A87B-A70463AD3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303" y="2170189"/>
            <a:ext cx="5028544" cy="359516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6E4C566-776E-D241-B8DA-DD653484C82D}"/>
              </a:ext>
            </a:extLst>
          </p:cNvPr>
          <p:cNvSpPr txBox="1"/>
          <p:nvPr/>
        </p:nvSpPr>
        <p:spPr>
          <a:xfrm>
            <a:off x="1479925" y="1985523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JHEP08 98 (2012)</a:t>
            </a:r>
          </a:p>
        </p:txBody>
      </p:sp>
    </p:spTree>
    <p:extLst>
      <p:ext uri="{BB962C8B-B14F-4D97-AF65-F5344CB8AC3E}">
        <p14:creationId xmlns:p14="http://schemas.microsoft.com/office/powerpoint/2010/main" val="6806086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4F4ED-B44B-CC43-B74C-C4E2A9BD9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background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F62073-4BE7-DE4C-B5B3-E2D338336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55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3FAEEE-DBA3-CC49-BD3F-6BEE32A2A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86"/>
            <a:ext cx="6306279" cy="37466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9EB415-9343-7544-89EF-7CF072F9C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055" y="866686"/>
            <a:ext cx="5988577" cy="32084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DF5DF8-B4FF-3949-B6B9-EEB46C2F0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19" y="4860366"/>
            <a:ext cx="2465733" cy="18611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47CFB5D-C19B-0349-905A-041D3A752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072" y="4876507"/>
            <a:ext cx="5322128" cy="123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840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9D6D6-0A15-5045-A0A2-3BB318AF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Rates of </a:t>
            </a:r>
            <a:r>
              <a:rPr lang="fr-FR" dirty="0" err="1"/>
              <a:t>electron</a:t>
            </a:r>
            <a:r>
              <a:rPr lang="fr-FR" dirty="0"/>
              <a:t> pair </a:t>
            </a:r>
            <a:r>
              <a:rPr lang="fr-FR" dirty="0" err="1"/>
              <a:t>backgruonds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64CE666-2278-2445-A4B7-AA49C630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56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06CAFD-814D-4444-BA41-067FDCEE3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1417752"/>
            <a:ext cx="10207292" cy="44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159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4DAD3F-ECCD-B74A-A83D-FD55E16B1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9F51E53-9192-AA45-A598-86D908103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57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6003EC-7825-C045-88CD-97142A84C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080" y="0"/>
            <a:ext cx="9475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942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B2CB6-F997-9A19-FA8A-0C2486138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A4DD102-A250-4827-BF2D-58598593D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113" y="1151466"/>
            <a:ext cx="10823774" cy="5596467"/>
          </a:xfrm>
        </p:spPr>
      </p:pic>
    </p:spTree>
    <p:extLst>
      <p:ext uri="{BB962C8B-B14F-4D97-AF65-F5344CB8AC3E}">
        <p14:creationId xmlns:p14="http://schemas.microsoft.com/office/powerpoint/2010/main" val="16799938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BCE307-D028-62BA-B03C-29F4C81B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Machine-Detector Interface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DD4B09-B818-173D-CCAE-7DA5135F7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24" y="1187464"/>
            <a:ext cx="10888718" cy="567178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DFD08F8-CE12-F7A6-9820-231672EB3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421" y="5086666"/>
            <a:ext cx="5034674" cy="177133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FED1996-B5AE-B5AA-C962-A1389B7F7AA8}"/>
              </a:ext>
            </a:extLst>
          </p:cNvPr>
          <p:cNvSpPr txBox="1"/>
          <p:nvPr/>
        </p:nvSpPr>
        <p:spPr>
          <a:xfrm>
            <a:off x="10499497" y="1176954"/>
            <a:ext cx="167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F.Fransesini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dirty="0">
                <a:hlinkClick r:id="rId4"/>
              </a:rPr>
              <a:t>link</a:t>
            </a:r>
            <a:endParaRPr lang="fr-FR" dirty="0"/>
          </a:p>
        </p:txBody>
      </p:sp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id="{B537ED86-8C7C-E0ED-E3E5-90389DBA4B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00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94757C-E1C1-963A-B1BD-60C4F009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FCCee project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E829CEA0-73CE-5066-CEC3-1AF1AC72EF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866477"/>
                <a:ext cx="5774268" cy="4240547"/>
              </a:xfrm>
            </p:spPr>
            <p:txBody>
              <a:bodyPr>
                <a:normAutofit fontScale="70000" lnSpcReduction="2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colliders are know to be 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Higgs factories,</a:t>
                </a:r>
              </a:p>
              <a:p>
                <a:pPr lvl="1"/>
                <a:r>
                  <a:rPr lang="en-GB" dirty="0"/>
                  <a:t>But also high precision machines.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FCCee offers: </a:t>
                </a:r>
              </a:p>
              <a:p>
                <a:pPr lvl="1"/>
                <a:r>
                  <a:rPr lang="en-GB" dirty="0"/>
                  <a:t>the largest coverage in terms of physics program,  </a:t>
                </a:r>
              </a:p>
              <a:p>
                <a:pPr lvl="1"/>
                <a:r>
                  <a:rPr lang="en-GB" dirty="0"/>
                  <a:t>the best sensitivity in almost all domains up to the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dirty="0"/>
                  <a:t> mass threshold, thanks to its very high luminosity,</a:t>
                </a:r>
              </a:p>
              <a:p>
                <a:pPr lvl="1"/>
                <a:r>
                  <a:rPr lang="en-GB" dirty="0"/>
                  <a:t>Has no polarisation and is limited to the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dirty="0"/>
                  <a:t> mass threshold, until switched to </a:t>
                </a:r>
                <a:r>
                  <a:rPr lang="en-GB" dirty="0" err="1"/>
                  <a:t>FCChh</a:t>
                </a:r>
                <a:r>
                  <a:rPr lang="en-GB" dirty="0"/>
                  <a:t>.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Different runs at different centre of mass energies.</a:t>
                </a:r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E829CEA0-73CE-5066-CEC3-1AF1AC72EF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866477"/>
                <a:ext cx="5774268" cy="4240547"/>
              </a:xfrm>
              <a:blipFill>
                <a:blip r:embed="rId2"/>
                <a:stretch>
                  <a:fillRect l="-879" t="-2388" b="-2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1435356E-A607-BCFF-D7C4-B2FDADCA3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934" y="1098110"/>
            <a:ext cx="6223000" cy="347775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FCB4593-A51C-D5A5-DDAF-CE024C6CF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853" y="4487333"/>
            <a:ext cx="4875162" cy="2370667"/>
          </a:xfrm>
          <a:prstGeom prst="rect">
            <a:avLst/>
          </a:prstGeom>
        </p:spPr>
      </p:pic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6FA89731-0CD8-C068-AE54-AEDC3E59BD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92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BB275F-4555-2460-4D19-C3DE0969E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FCCee physics program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6729FCC-7A7B-76C1-99B3-9D30BF632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370" y="1305059"/>
            <a:ext cx="11126097" cy="531746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B86BC0C-E294-E650-4DD6-FC965196B1AC}"/>
              </a:ext>
            </a:extLst>
          </p:cNvPr>
          <p:cNvSpPr txBox="1"/>
          <p:nvPr/>
        </p:nvSpPr>
        <p:spPr>
          <a:xfrm>
            <a:off x="24823" y="1120393"/>
            <a:ext cx="2034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Christophe </a:t>
            </a:r>
            <a:r>
              <a:rPr lang="fr-FR" b="1" dirty="0" err="1">
                <a:solidFill>
                  <a:srgbClr val="C00000"/>
                </a:solidFill>
              </a:rPr>
              <a:t>Grojean</a:t>
            </a:r>
            <a:endParaRPr lang="fr-FR" dirty="0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28BD6000-DA93-BFDB-AF47-F3CC7B2D56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3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BB275F-4555-2460-4D19-C3DE0969E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FCCee physics program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6729FCC-7A7B-76C1-99B3-9D30BF632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9370" y="1305059"/>
            <a:ext cx="11126097" cy="5317463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0CCE86-BB1A-8EAF-97B0-AEDC9CD95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796" y="1164284"/>
            <a:ext cx="3252834" cy="22133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84DBA2-1D3C-2283-BE4B-966444D40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581" y="4850863"/>
            <a:ext cx="4019744" cy="200713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C2A2C46-3478-1CC5-A24E-31AAF5703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980" y="4218028"/>
            <a:ext cx="3317171" cy="26698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E6E4DF9-EBF1-6908-8312-12E6B0D55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89" y="2555778"/>
            <a:ext cx="3335993" cy="211793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35BA705-CC23-07F2-8BFA-8912DB5E1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9117" y="934919"/>
            <a:ext cx="2895034" cy="19677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08D0AC-FFF0-2159-E76F-7B533E7173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1145170" y="1968995"/>
            <a:ext cx="1433259" cy="6039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DCDBC58-E28B-6FF6-D6DD-229FACB4A4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4445" y="4295849"/>
            <a:ext cx="1625600" cy="6731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666036-B3CF-FE34-37F8-0B4EEE78DE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624674" y="5485545"/>
            <a:ext cx="2152974" cy="65164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549316E-83E2-41A4-CE35-EB5F8CBD33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24" y="1987426"/>
            <a:ext cx="2095773" cy="51458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BF77E12-9DA8-052D-F27A-5A1760757B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2468180" y="1431291"/>
            <a:ext cx="1612900" cy="4953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55F6040-024E-98D9-CD31-065932B3468C}"/>
              </a:ext>
            </a:extLst>
          </p:cNvPr>
          <p:cNvSpPr txBox="1"/>
          <p:nvPr/>
        </p:nvSpPr>
        <p:spPr>
          <a:xfrm>
            <a:off x="33156" y="1094950"/>
            <a:ext cx="2744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FCC feasibility studies</a:t>
            </a:r>
            <a:r>
              <a:rPr lang="en-GB" dirty="0"/>
              <a:t>, </a:t>
            </a:r>
            <a:r>
              <a:rPr lang="en-GB" dirty="0">
                <a:hlinkClick r:id="rId13"/>
              </a:rPr>
              <a:t>link</a:t>
            </a:r>
            <a:r>
              <a:rPr lang="en-GB" dirty="0"/>
              <a:t>.</a:t>
            </a:r>
          </a:p>
        </p:txBody>
      </p:sp>
      <p:sp>
        <p:nvSpPr>
          <p:cNvPr id="22" name="Espace réservé du numéro de diapositive 3">
            <a:extLst>
              <a:ext uri="{FF2B5EF4-FFF2-40B4-BE49-F238E27FC236}">
                <a16:creationId xmlns:a16="http://schemas.microsoft.com/office/drawing/2014/main" id="{3255C100-9064-5BD6-03FA-2C3952A9B2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09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94757C-E1C1-963A-B1BD-60C4F009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FCCee detector concepts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29CEA0-73CE-5066-CEC3-1AF1AC72E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280159"/>
            <a:ext cx="11953766" cy="5320337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Existing detector concepts </a:t>
            </a:r>
            <a:r>
              <a:rPr lang="en-GB" dirty="0"/>
              <a:t>(not collaborations).</a:t>
            </a:r>
          </a:p>
          <a:p>
            <a:r>
              <a:rPr lang="en-GB" dirty="0"/>
              <a:t>Different technologies choices, in particular for Tracker, PID and calorimetry.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Vertex detectors are usually based on the same technologies (MAPS), </a:t>
            </a:r>
            <a:r>
              <a:rPr lang="en-GB" dirty="0"/>
              <a:t>but might have different chips designs, mechanics or cooling approaches.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2FACDE-9C70-F67B-8F50-A3BB3C4F6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13" y="2143208"/>
            <a:ext cx="10840268" cy="343463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62CB860-779B-51C3-731E-C59415930FC1}"/>
              </a:ext>
            </a:extLst>
          </p:cNvPr>
          <p:cNvSpPr txBox="1"/>
          <p:nvPr/>
        </p:nvSpPr>
        <p:spPr>
          <a:xfrm>
            <a:off x="10181513" y="2294037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Guy Wilkinson</a:t>
            </a:r>
            <a:r>
              <a:rPr lang="fr-FR" dirty="0"/>
              <a:t>, </a:t>
            </a:r>
            <a:r>
              <a:rPr lang="fr-FR" dirty="0">
                <a:hlinkClick r:id="rId3"/>
              </a:rPr>
              <a:t>link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010424-F2B4-6513-4CD1-6B50909DAAAC}"/>
              </a:ext>
            </a:extLst>
          </p:cNvPr>
          <p:cNvSpPr/>
          <p:nvPr/>
        </p:nvSpPr>
        <p:spPr>
          <a:xfrm>
            <a:off x="851913" y="2143209"/>
            <a:ext cx="2185577" cy="335370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BBA91F-954A-D858-AE13-CE88210CBECF}"/>
              </a:ext>
            </a:extLst>
          </p:cNvPr>
          <p:cNvSpPr txBox="1"/>
          <p:nvPr/>
        </p:nvSpPr>
        <p:spPr>
          <a:xfrm rot="16200000">
            <a:off x="-793404" y="3675858"/>
            <a:ext cx="276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Only with FullSim available</a:t>
            </a:r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59C01092-BF11-F9FF-2D76-FD5D18CAB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818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22898</TotalTime>
  <Words>3324</Words>
  <Application>Microsoft Macintosh PowerPoint</Application>
  <PresentationFormat>Grand écran</PresentationFormat>
  <Paragraphs>601</Paragraphs>
  <Slides>59</Slides>
  <Notes>5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5" baseType="lpstr">
      <vt:lpstr>Arial</vt:lpstr>
      <vt:lpstr>Calibri</vt:lpstr>
      <vt:lpstr>Cambria Math</vt:lpstr>
      <vt:lpstr>Helvetica Neue</vt:lpstr>
      <vt:lpstr>Times New Roman</vt:lpstr>
      <vt:lpstr>Thème Office</vt:lpstr>
      <vt:lpstr>FCC-SEED  Vertex detector project</vt:lpstr>
      <vt:lpstr>Introduction</vt:lpstr>
      <vt:lpstr>ESPPU timeline</vt:lpstr>
      <vt:lpstr>FCCee project</vt:lpstr>
      <vt:lpstr>FCCee project</vt:lpstr>
      <vt:lpstr>FCCee project</vt:lpstr>
      <vt:lpstr>FCCee physics program</vt:lpstr>
      <vt:lpstr>FCCee physics program</vt:lpstr>
      <vt:lpstr>FCCee detector concepts</vt:lpstr>
      <vt:lpstr>Tracking system : generalities</vt:lpstr>
      <vt:lpstr>Vertex detector specifications and performances</vt:lpstr>
      <vt:lpstr>Main parameters of tracks resolution</vt:lpstr>
      <vt:lpstr>Vertex sensor specifications</vt:lpstr>
      <vt:lpstr>Vertex/Pixel detector technologies</vt:lpstr>
      <vt:lpstr>Vertex sensor specifications</vt:lpstr>
      <vt:lpstr>CLD vertexing</vt:lpstr>
      <vt:lpstr>CLD Tracking performance</vt:lpstr>
      <vt:lpstr>CLD Tracking performance changing single point resolution</vt:lpstr>
      <vt:lpstr>In pixel digisation : resolution vs power consumption </vt:lpstr>
      <vt:lpstr>B-tagging performances</vt:lpstr>
      <vt:lpstr>CLD Tracking performance Impact of the B-field</vt:lpstr>
      <vt:lpstr>IDEA vertexing</vt:lpstr>
      <vt:lpstr>IDEA vertexing</vt:lpstr>
      <vt:lpstr>Pioneer work : Alice ITS3</vt:lpstr>
      <vt:lpstr>Alice Super-Alpide</vt:lpstr>
      <vt:lpstr>Curved vertex for IDEA</vt:lpstr>
      <vt:lpstr>Présentation PowerPoint</vt:lpstr>
      <vt:lpstr>FCC-SEED concept</vt:lpstr>
      <vt:lpstr>FCC-SEED concept</vt:lpstr>
      <vt:lpstr>FCC-SEED concept : Octopus</vt:lpstr>
      <vt:lpstr>FCC-SEED : geometry concept</vt:lpstr>
      <vt:lpstr>FCC-SEED : geometry concept first thoughts</vt:lpstr>
      <vt:lpstr>FCC-SEED in full simulation</vt:lpstr>
      <vt:lpstr>FCC-SEED : setting up the program</vt:lpstr>
      <vt:lpstr>MIMOSIS</vt:lpstr>
      <vt:lpstr>Curved sensors</vt:lpstr>
      <vt:lpstr>Présentation PowerPoint</vt:lpstr>
      <vt:lpstr>Sensor Bending</vt:lpstr>
      <vt:lpstr>Présentation PowerPoint</vt:lpstr>
      <vt:lpstr>Présentation PowerPoint</vt:lpstr>
      <vt:lpstr>Présentation PowerPoint</vt:lpstr>
      <vt:lpstr>Design of a flex cable and board for curved mimosis testing</vt:lpstr>
      <vt:lpstr>Présentation PowerPoint</vt:lpstr>
      <vt:lpstr>Beam test and irradiation facility : CYRCé@IPHC</vt:lpstr>
      <vt:lpstr>Outlook and next steps</vt:lpstr>
      <vt:lpstr>Long road ahead…</vt:lpstr>
      <vt:lpstr>Backups</vt:lpstr>
      <vt:lpstr>Task diagram</vt:lpstr>
      <vt:lpstr>Présentation PowerPoint</vt:lpstr>
      <vt:lpstr>Présentation PowerPoint</vt:lpstr>
      <vt:lpstr>Super Alpide</vt:lpstr>
      <vt:lpstr>Mimosis</vt:lpstr>
      <vt:lpstr>Présentation PowerPoint</vt:lpstr>
      <vt:lpstr>Top mass : target</vt:lpstr>
      <vt:lpstr>Beam background</vt:lpstr>
      <vt:lpstr>Rates of electron pair backgruonds</vt:lpstr>
      <vt:lpstr>Présentation PowerPoint</vt:lpstr>
      <vt:lpstr>Présentation PowerPoint</vt:lpstr>
      <vt:lpstr>Machine-Detector Interface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182</cp:revision>
  <dcterms:created xsi:type="dcterms:W3CDTF">2025-05-28T09:41:48Z</dcterms:created>
  <dcterms:modified xsi:type="dcterms:W3CDTF">2025-06-13T07:20:42Z</dcterms:modified>
</cp:coreProperties>
</file>