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3F96E-092F-45E6-941A-CF6F0C8F4EA8}" v="8" dt="2025-03-31T08:23:27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Alberto Manzanillas Velez" userId="xWFZI6qJCGkQqn4XwfmUtb9R7XE8WCASwoapBG3sWrY=" providerId="None" clId="Web-{9C3223B8-E7F0-4142-B25A-2F1E8AE73CA1}"/>
    <pc:docChg chg="mod addSld modSld modMainMaster">
      <pc:chgData name="Luis Alberto Manzanillas Velez" userId="xWFZI6qJCGkQqn4XwfmUtb9R7XE8WCASwoapBG3sWrY=" providerId="None" clId="Web-{9C3223B8-E7F0-4142-B25A-2F1E8AE73CA1}" dt="2025-03-28T09:10:14.291" v="974" actId="20577"/>
      <pc:docMkLst>
        <pc:docMk/>
      </pc:docMkLst>
      <pc:sldChg chg="addSp delSp modSp">
        <pc:chgData name="Luis Alberto Manzanillas Velez" userId="xWFZI6qJCGkQqn4XwfmUtb9R7XE8WCASwoapBG3sWrY=" providerId="None" clId="Web-{9C3223B8-E7F0-4142-B25A-2F1E8AE73CA1}" dt="2025-03-28T09:08:21.458" v="961" actId="20577"/>
        <pc:sldMkLst>
          <pc:docMk/>
          <pc:sldMk cId="109857222" sldId="256"/>
        </pc:sldMkLst>
        <pc:spChg chg="mod">
          <ac:chgData name="Luis Alberto Manzanillas Velez" userId="xWFZI6qJCGkQqn4XwfmUtb9R7XE8WCASwoapBG3sWrY=" providerId="None" clId="Web-{9C3223B8-E7F0-4142-B25A-2F1E8AE73CA1}" dt="2025-03-28T09:08:21.458" v="96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uis Alberto Manzanillas Velez" userId="xWFZI6qJCGkQqn4XwfmUtb9R7XE8WCASwoapBG3sWrY=" providerId="None" clId="Web-{9C3223B8-E7F0-4142-B25A-2F1E8AE73CA1}" dt="2025-03-27T14:41:50.371" v="518" actId="20577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Luis Alberto Manzanillas Velez" userId="xWFZI6qJCGkQqn4XwfmUtb9R7XE8WCASwoapBG3sWrY=" providerId="None" clId="Web-{9C3223B8-E7F0-4142-B25A-2F1E8AE73CA1}" dt="2025-03-27T14:39:30.646" v="467"/>
          <ac:spMkLst>
            <pc:docMk/>
            <pc:sldMk cId="109857222" sldId="256"/>
            <ac:spMk id="4" creationId="{E68B152C-27DA-4DE0-3BAF-46756BE324C8}"/>
          </ac:spMkLst>
        </pc:spChg>
      </pc:sldChg>
      <pc:sldChg chg="addSp delSp modSp new">
        <pc:chgData name="Luis Alberto Manzanillas Velez" userId="xWFZI6qJCGkQqn4XwfmUtb9R7XE8WCASwoapBG3sWrY=" providerId="None" clId="Web-{9C3223B8-E7F0-4142-B25A-2F1E8AE73CA1}" dt="2025-03-27T14:40:06.695" v="470"/>
        <pc:sldMkLst>
          <pc:docMk/>
          <pc:sldMk cId="3128271079" sldId="257"/>
        </pc:sldMkLst>
        <pc:spChg chg="mod">
          <ac:chgData name="Luis Alberto Manzanillas Velez" userId="xWFZI6qJCGkQqn4XwfmUtb9R7XE8WCASwoapBG3sWrY=" providerId="None" clId="Web-{9C3223B8-E7F0-4142-B25A-2F1E8AE73CA1}" dt="2025-03-27T13:47:45.701" v="19" actId="20577"/>
          <ac:spMkLst>
            <pc:docMk/>
            <pc:sldMk cId="3128271079" sldId="257"/>
            <ac:spMk id="2" creationId="{DCB8FCBA-1303-DAF7-2872-2B5AC848AF2C}"/>
          </ac:spMkLst>
        </pc:spChg>
        <pc:spChg chg="del">
          <ac:chgData name="Luis Alberto Manzanillas Velez" userId="xWFZI6qJCGkQqn4XwfmUtb9R7XE8WCASwoapBG3sWrY=" providerId="None" clId="Web-{9C3223B8-E7F0-4142-B25A-2F1E8AE73CA1}" dt="2025-03-27T13:48:04.076" v="20"/>
          <ac:spMkLst>
            <pc:docMk/>
            <pc:sldMk cId="3128271079" sldId="257"/>
            <ac:spMk id="3" creationId="{50B47682-53A6-6FF7-6162-77E9DF448CBE}"/>
          </ac:spMkLst>
        </pc:spChg>
        <pc:spChg chg="add del mod">
          <ac:chgData name="Luis Alberto Manzanillas Velez" userId="xWFZI6qJCGkQqn4XwfmUtb9R7XE8WCASwoapBG3sWrY=" providerId="None" clId="Web-{9C3223B8-E7F0-4142-B25A-2F1E8AE73CA1}" dt="2025-03-27T13:49:04.110" v="27"/>
          <ac:spMkLst>
            <pc:docMk/>
            <pc:sldMk cId="3128271079" sldId="257"/>
            <ac:spMk id="6" creationId="{2770FC59-B409-4A82-F72D-3DAF891E7C9E}"/>
          </ac:spMkLst>
        </pc:spChg>
        <pc:spChg chg="add del mod">
          <ac:chgData name="Luis Alberto Manzanillas Velez" userId="xWFZI6qJCGkQqn4XwfmUtb9R7XE8WCASwoapBG3sWrY=" providerId="None" clId="Web-{9C3223B8-E7F0-4142-B25A-2F1E8AE73CA1}" dt="2025-03-27T13:49:26.329" v="37"/>
          <ac:spMkLst>
            <pc:docMk/>
            <pc:sldMk cId="3128271079" sldId="257"/>
            <ac:spMk id="8" creationId="{90564D61-7F2B-91B2-E9A0-D1DB4EC97477}"/>
          </ac:spMkLst>
        </pc:spChg>
        <pc:spChg chg="add del mod">
          <ac:chgData name="Luis Alberto Manzanillas Velez" userId="xWFZI6qJCGkQqn4XwfmUtb9R7XE8WCASwoapBG3sWrY=" providerId="None" clId="Web-{9C3223B8-E7F0-4142-B25A-2F1E8AE73CA1}" dt="2025-03-27T13:49:37.486" v="39"/>
          <ac:spMkLst>
            <pc:docMk/>
            <pc:sldMk cId="3128271079" sldId="257"/>
            <ac:spMk id="10" creationId="{B5D61F65-5227-B02B-943B-99BAEB7014D8}"/>
          </ac:spMkLst>
        </pc:spChg>
        <pc:spChg chg="add del mod">
          <ac:chgData name="Luis Alberto Manzanillas Velez" userId="xWFZI6qJCGkQqn4XwfmUtb9R7XE8WCASwoapBG3sWrY=" providerId="None" clId="Web-{9C3223B8-E7F0-4142-B25A-2F1E8AE73CA1}" dt="2025-03-27T13:57:52.536" v="45"/>
          <ac:spMkLst>
            <pc:docMk/>
            <pc:sldMk cId="3128271079" sldId="257"/>
            <ac:spMk id="13" creationId="{B70C658A-7072-B249-F241-D09C07B80954}"/>
          </ac:spMkLst>
        </pc:spChg>
        <pc:spChg chg="add del mod">
          <ac:chgData name="Luis Alberto Manzanillas Velez" userId="xWFZI6qJCGkQqn4XwfmUtb9R7XE8WCASwoapBG3sWrY=" providerId="None" clId="Web-{9C3223B8-E7F0-4142-B25A-2F1E8AE73CA1}" dt="2025-03-27T13:58:51.866" v="52"/>
          <ac:spMkLst>
            <pc:docMk/>
            <pc:sldMk cId="3128271079" sldId="257"/>
            <ac:spMk id="16" creationId="{52F933AA-2078-1B54-0869-D6DDA905A1E6}"/>
          </ac:spMkLst>
        </pc:spChg>
        <pc:spChg chg="add del mod">
          <ac:chgData name="Luis Alberto Manzanillas Velez" userId="xWFZI6qJCGkQqn4XwfmUtb9R7XE8WCASwoapBG3sWrY=" providerId="None" clId="Web-{9C3223B8-E7F0-4142-B25A-2F1E8AE73CA1}" dt="2025-03-27T13:59:56.197" v="62"/>
          <ac:spMkLst>
            <pc:docMk/>
            <pc:sldMk cId="3128271079" sldId="257"/>
            <ac:spMk id="18" creationId="{821353BF-87AB-BAA2-6321-9019DAD3FADA}"/>
          </ac:spMkLst>
        </pc:spChg>
        <pc:spChg chg="add del mod">
          <ac:chgData name="Luis Alberto Manzanillas Velez" userId="xWFZI6qJCGkQqn4XwfmUtb9R7XE8WCASwoapBG3sWrY=" providerId="None" clId="Web-{9C3223B8-E7F0-4142-B25A-2F1E8AE73CA1}" dt="2025-03-27T14:08:12.466" v="92"/>
          <ac:spMkLst>
            <pc:docMk/>
            <pc:sldMk cId="3128271079" sldId="257"/>
            <ac:spMk id="19" creationId="{F66E5014-FD8C-B6FC-3801-D474921B425D}"/>
          </ac:spMkLst>
        </pc:spChg>
        <pc:spChg chg="add del mod">
          <ac:chgData name="Luis Alberto Manzanillas Velez" userId="xWFZI6qJCGkQqn4XwfmUtb9R7XE8WCASwoapBG3sWrY=" providerId="None" clId="Web-{9C3223B8-E7F0-4142-B25A-2F1E8AE73CA1}" dt="2025-03-27T14:04:07.707" v="84"/>
          <ac:spMkLst>
            <pc:docMk/>
            <pc:sldMk cId="3128271079" sldId="257"/>
            <ac:spMk id="21" creationId="{A69FF7CF-A0B1-65FD-BC05-596913F6197C}"/>
          </ac:spMkLst>
        </pc:spChg>
        <pc:spChg chg="add mod">
          <ac:chgData name="Luis Alberto Manzanillas Velez" userId="xWFZI6qJCGkQqn4XwfmUtb9R7XE8WCASwoapBG3sWrY=" providerId="None" clId="Web-{9C3223B8-E7F0-4142-B25A-2F1E8AE73CA1}" dt="2025-03-27T14:24:27.300" v="300" actId="20577"/>
          <ac:spMkLst>
            <pc:docMk/>
            <pc:sldMk cId="3128271079" sldId="257"/>
            <ac:spMk id="24" creationId="{8EC1D743-67CE-D7DA-8CBC-52817428A595}"/>
          </ac:spMkLst>
        </pc:spChg>
        <pc:spChg chg="add mod">
          <ac:chgData name="Luis Alberto Manzanillas Velez" userId="xWFZI6qJCGkQqn4XwfmUtb9R7XE8WCASwoapBG3sWrY=" providerId="None" clId="Web-{9C3223B8-E7F0-4142-B25A-2F1E8AE73CA1}" dt="2025-03-27T14:13:43.010" v="164" actId="20577"/>
          <ac:spMkLst>
            <pc:docMk/>
            <pc:sldMk cId="3128271079" sldId="257"/>
            <ac:spMk id="27" creationId="{84C362B9-886B-B0F3-9F45-929F080AAE89}"/>
          </ac:spMkLst>
        </pc:spChg>
        <pc:spChg chg="add mod">
          <ac:chgData name="Luis Alberto Manzanillas Velez" userId="xWFZI6qJCGkQqn4XwfmUtb9R7XE8WCASwoapBG3sWrY=" providerId="None" clId="Web-{9C3223B8-E7F0-4142-B25A-2F1E8AE73CA1}" dt="2025-03-27T14:24:08.580" v="294" actId="1076"/>
          <ac:spMkLst>
            <pc:docMk/>
            <pc:sldMk cId="3128271079" sldId="257"/>
            <ac:spMk id="28" creationId="{D3ACE33C-A434-362E-EA17-19C08889E27A}"/>
          </ac:spMkLst>
        </pc:spChg>
        <pc:spChg chg="add mod">
          <ac:chgData name="Luis Alberto Manzanillas Velez" userId="xWFZI6qJCGkQqn4XwfmUtb9R7XE8WCASwoapBG3sWrY=" providerId="None" clId="Web-{9C3223B8-E7F0-4142-B25A-2F1E8AE73CA1}" dt="2025-03-27T14:24:15.971" v="299" actId="14100"/>
          <ac:spMkLst>
            <pc:docMk/>
            <pc:sldMk cId="3128271079" sldId="257"/>
            <ac:spMk id="31" creationId="{95C17E67-3E12-2C3C-3B45-23212FBC729A}"/>
          </ac:spMkLst>
        </pc:spChg>
        <pc:spChg chg="add mod">
          <ac:chgData name="Luis Alberto Manzanillas Velez" userId="xWFZI6qJCGkQqn4XwfmUtb9R7XE8WCASwoapBG3sWrY=" providerId="None" clId="Web-{9C3223B8-E7F0-4142-B25A-2F1E8AE73CA1}" dt="2025-03-27T14:39:42.850" v="468"/>
          <ac:spMkLst>
            <pc:docMk/>
            <pc:sldMk cId="3128271079" sldId="257"/>
            <ac:spMk id="32" creationId="{64676F88-4AF0-4F0D-524A-E48FBAC9CF23}"/>
          </ac:spMkLst>
        </pc:spChg>
        <pc:spChg chg="add mod">
          <ac:chgData name="Luis Alberto Manzanillas Velez" userId="xWFZI6qJCGkQqn4XwfmUtb9R7XE8WCASwoapBG3sWrY=" providerId="None" clId="Web-{9C3223B8-E7F0-4142-B25A-2F1E8AE73CA1}" dt="2025-03-27T14:40:06.695" v="470"/>
          <ac:spMkLst>
            <pc:docMk/>
            <pc:sldMk cId="3128271079" sldId="257"/>
            <ac:spMk id="33" creationId="{52E33067-4A6F-D70B-E697-9CA69D09E843}"/>
          </ac:spMkLst>
        </pc:spChg>
        <pc:picChg chg="add del mod ord">
          <ac:chgData name="Luis Alberto Manzanillas Velez" userId="xWFZI6qJCGkQqn4XwfmUtb9R7XE8WCASwoapBG3sWrY=" providerId="None" clId="Web-{9C3223B8-E7F0-4142-B25A-2F1E8AE73CA1}" dt="2025-03-27T13:48:25.530" v="26"/>
          <ac:picMkLst>
            <pc:docMk/>
            <pc:sldMk cId="3128271079" sldId="257"/>
            <ac:picMk id="4" creationId="{D193F35C-EF3B-D079-4225-E07A8F6ACB6A}"/>
          </ac:picMkLst>
        </pc:picChg>
        <pc:picChg chg="add del mod ord">
          <ac:chgData name="Luis Alberto Manzanillas Velez" userId="xWFZI6qJCGkQqn4XwfmUtb9R7XE8WCASwoapBG3sWrY=" providerId="None" clId="Web-{9C3223B8-E7F0-4142-B25A-2F1E8AE73CA1}" dt="2025-03-27T13:49:27.814" v="38"/>
          <ac:picMkLst>
            <pc:docMk/>
            <pc:sldMk cId="3128271079" sldId="257"/>
            <ac:picMk id="7" creationId="{F9360F73-4874-CAC8-9B61-145FE1A82CEA}"/>
          </ac:picMkLst>
        </pc:picChg>
        <pc:picChg chg="add del mod ord">
          <ac:chgData name="Luis Alberto Manzanillas Velez" userId="xWFZI6qJCGkQqn4XwfmUtb9R7XE8WCASwoapBG3sWrY=" providerId="None" clId="Web-{9C3223B8-E7F0-4142-B25A-2F1E8AE73CA1}" dt="2025-03-27T13:50:39.051" v="44"/>
          <ac:picMkLst>
            <pc:docMk/>
            <pc:sldMk cId="3128271079" sldId="257"/>
            <ac:picMk id="11" creationId="{57770BC9-E856-8557-E77D-84425D6E59F8}"/>
          </ac:picMkLst>
        </pc:picChg>
        <pc:picChg chg="add del mod ord">
          <ac:chgData name="Luis Alberto Manzanillas Velez" userId="xWFZI6qJCGkQqn4XwfmUtb9R7XE8WCASwoapBG3sWrY=" providerId="None" clId="Web-{9C3223B8-E7F0-4142-B25A-2F1E8AE73CA1}" dt="2025-03-27T13:58:50.116" v="51"/>
          <ac:picMkLst>
            <pc:docMk/>
            <pc:sldMk cId="3128271079" sldId="257"/>
            <ac:picMk id="14" creationId="{862D08FA-F777-61F7-2F32-A28734A57D8B}"/>
          </ac:picMkLst>
        </pc:picChg>
        <pc:picChg chg="add del mod ord">
          <ac:chgData name="Luis Alberto Manzanillas Velez" userId="xWFZI6qJCGkQqn4XwfmUtb9R7XE8WCASwoapBG3sWrY=" providerId="None" clId="Web-{9C3223B8-E7F0-4142-B25A-2F1E8AE73CA1}" dt="2025-03-27T14:03:32.737" v="83"/>
          <ac:picMkLst>
            <pc:docMk/>
            <pc:sldMk cId="3128271079" sldId="257"/>
            <ac:picMk id="17" creationId="{2DF9A7D3-38E1-F77A-A24A-2F4C4B562DE7}"/>
          </ac:picMkLst>
        </pc:picChg>
        <pc:picChg chg="add del mod ord">
          <ac:chgData name="Luis Alberto Manzanillas Velez" userId="xWFZI6qJCGkQqn4XwfmUtb9R7XE8WCASwoapBG3sWrY=" providerId="None" clId="Web-{9C3223B8-E7F0-4142-B25A-2F1E8AE73CA1}" dt="2025-03-27T14:04:41.520" v="88"/>
          <ac:picMkLst>
            <pc:docMk/>
            <pc:sldMk cId="3128271079" sldId="257"/>
            <ac:picMk id="22" creationId="{2FFFF9D0-0D85-73FE-453F-D9BD36749256}"/>
          </ac:picMkLst>
        </pc:picChg>
        <pc:picChg chg="add mod modCrop">
          <ac:chgData name="Luis Alberto Manzanillas Velez" userId="xWFZI6qJCGkQqn4XwfmUtb9R7XE8WCASwoapBG3sWrY=" providerId="None" clId="Web-{9C3223B8-E7F0-4142-B25A-2F1E8AE73CA1}" dt="2025-03-27T14:24:06.924" v="293" actId="1076"/>
          <ac:picMkLst>
            <pc:docMk/>
            <pc:sldMk cId="3128271079" sldId="257"/>
            <ac:picMk id="25" creationId="{BA73A90E-A0D9-4AC5-F67F-73C8DC34853A}"/>
          </ac:picMkLst>
        </pc:picChg>
        <pc:picChg chg="add mod">
          <ac:chgData name="Luis Alberto Manzanillas Velez" userId="xWFZI6qJCGkQqn4XwfmUtb9R7XE8WCASwoapBG3sWrY=" providerId="None" clId="Web-{9C3223B8-E7F0-4142-B25A-2F1E8AE73CA1}" dt="2025-03-27T14:13:19.603" v="158" actId="1076"/>
          <ac:picMkLst>
            <pc:docMk/>
            <pc:sldMk cId="3128271079" sldId="257"/>
            <ac:picMk id="26" creationId="{2B41C787-294F-9E91-6DC7-6561C06A6D1F}"/>
          </ac:picMkLst>
        </pc:picChg>
        <pc:picChg chg="add del mod">
          <ac:chgData name="Luis Alberto Manzanillas Velez" userId="xWFZI6qJCGkQqn4XwfmUtb9R7XE8WCASwoapBG3sWrY=" providerId="None" clId="Web-{9C3223B8-E7F0-4142-B25A-2F1E8AE73CA1}" dt="2025-03-27T14:22:35.186" v="275"/>
          <ac:picMkLst>
            <pc:docMk/>
            <pc:sldMk cId="3128271079" sldId="257"/>
            <ac:picMk id="29" creationId="{FD40730B-6BAB-010E-1E99-E156B9DD0C8D}"/>
          </ac:picMkLst>
        </pc:picChg>
        <pc:picChg chg="add mod">
          <ac:chgData name="Luis Alberto Manzanillas Velez" userId="xWFZI6qJCGkQqn4XwfmUtb9R7XE8WCASwoapBG3sWrY=" providerId="None" clId="Web-{9C3223B8-E7F0-4142-B25A-2F1E8AE73CA1}" dt="2025-03-27T14:24:03.252" v="291" actId="1076"/>
          <ac:picMkLst>
            <pc:docMk/>
            <pc:sldMk cId="3128271079" sldId="257"/>
            <ac:picMk id="30" creationId="{71F11817-265A-9B7D-0773-3D36DD36848F}"/>
          </ac:picMkLst>
        </pc:picChg>
      </pc:sldChg>
      <pc:sldChg chg="addSp modSp new">
        <pc:chgData name="Luis Alberto Manzanillas Velez" userId="xWFZI6qJCGkQqn4XwfmUtb9R7XE8WCASwoapBG3sWrY=" providerId="None" clId="Web-{9C3223B8-E7F0-4142-B25A-2F1E8AE73CA1}" dt="2025-03-28T08:20:01.294" v="687" actId="20577"/>
        <pc:sldMkLst>
          <pc:docMk/>
          <pc:sldMk cId="1153053334" sldId="258"/>
        </pc:sldMkLst>
        <pc:spChg chg="mod">
          <ac:chgData name="Luis Alberto Manzanillas Velez" userId="xWFZI6qJCGkQqn4XwfmUtb9R7XE8WCASwoapBG3sWrY=" providerId="None" clId="Web-{9C3223B8-E7F0-4142-B25A-2F1E8AE73CA1}" dt="2025-03-28T08:18:38.198" v="678" actId="14100"/>
          <ac:spMkLst>
            <pc:docMk/>
            <pc:sldMk cId="1153053334" sldId="258"/>
            <ac:spMk id="2" creationId="{CB885D71-D7C2-5302-8F7B-E73C28FCDA58}"/>
          </ac:spMkLst>
        </pc:spChg>
        <pc:spChg chg="mod">
          <ac:chgData name="Luis Alberto Manzanillas Velez" userId="xWFZI6qJCGkQqn4XwfmUtb9R7XE8WCASwoapBG3sWrY=" providerId="None" clId="Web-{9C3223B8-E7F0-4142-B25A-2F1E8AE73CA1}" dt="2025-03-28T08:20:01.294" v="687" actId="20577"/>
          <ac:spMkLst>
            <pc:docMk/>
            <pc:sldMk cId="1153053334" sldId="258"/>
            <ac:spMk id="3" creationId="{F01E310D-ED30-BB77-E8A0-4ED0B8D4F69C}"/>
          </ac:spMkLst>
        </pc:spChg>
        <pc:spChg chg="add mod">
          <ac:chgData name="Luis Alberto Manzanillas Velez" userId="xWFZI6qJCGkQqn4XwfmUtb9R7XE8WCASwoapBG3sWrY=" providerId="None" clId="Web-{9C3223B8-E7F0-4142-B25A-2F1E8AE73CA1}" dt="2025-03-27T14:39:42.850" v="468"/>
          <ac:spMkLst>
            <pc:docMk/>
            <pc:sldMk cId="1153053334" sldId="258"/>
            <ac:spMk id="6" creationId="{6B2ACD42-6D99-56F7-AD9B-6AF5193A173A}"/>
          </ac:spMkLst>
        </pc:spChg>
        <pc:picChg chg="add mod">
          <ac:chgData name="Luis Alberto Manzanillas Velez" userId="xWFZI6qJCGkQqn4XwfmUtb9R7XE8WCASwoapBG3sWrY=" providerId="None" clId="Web-{9C3223B8-E7F0-4142-B25A-2F1E8AE73CA1}" dt="2025-03-27T14:28:43.309" v="320" actId="1076"/>
          <ac:picMkLst>
            <pc:docMk/>
            <pc:sldMk cId="1153053334" sldId="258"/>
            <ac:picMk id="4" creationId="{030B305B-7FD0-C285-782D-0E8D97737951}"/>
          </ac:picMkLst>
        </pc:picChg>
        <pc:picChg chg="add mod">
          <ac:chgData name="Luis Alberto Manzanillas Velez" userId="xWFZI6qJCGkQqn4XwfmUtb9R7XE8WCASwoapBG3sWrY=" providerId="None" clId="Web-{9C3223B8-E7F0-4142-B25A-2F1E8AE73CA1}" dt="2025-03-27T14:28:49.591" v="323" actId="1076"/>
          <ac:picMkLst>
            <pc:docMk/>
            <pc:sldMk cId="1153053334" sldId="258"/>
            <ac:picMk id="5" creationId="{4A090778-64E8-4993-877D-350B6AEBA824}"/>
          </ac:picMkLst>
        </pc:picChg>
      </pc:sldChg>
      <pc:sldChg chg="addSp modSp new">
        <pc:chgData name="Luis Alberto Manzanillas Velez" userId="xWFZI6qJCGkQqn4XwfmUtb9R7XE8WCASwoapBG3sWrY=" providerId="None" clId="Web-{9C3223B8-E7F0-4142-B25A-2F1E8AE73CA1}" dt="2025-03-27T14:53:20.147" v="648" actId="20577"/>
        <pc:sldMkLst>
          <pc:docMk/>
          <pc:sldMk cId="1015726137" sldId="259"/>
        </pc:sldMkLst>
        <pc:spChg chg="mod">
          <ac:chgData name="Luis Alberto Manzanillas Velez" userId="xWFZI6qJCGkQqn4XwfmUtb9R7XE8WCASwoapBG3sWrY=" providerId="None" clId="Web-{9C3223B8-E7F0-4142-B25A-2F1E8AE73CA1}" dt="2025-03-27T14:48:17.276" v="604" actId="1076"/>
          <ac:spMkLst>
            <pc:docMk/>
            <pc:sldMk cId="1015726137" sldId="259"/>
            <ac:spMk id="2" creationId="{28595078-3F96-984D-1DE9-E1288393A136}"/>
          </ac:spMkLst>
        </pc:spChg>
        <pc:spChg chg="mod">
          <ac:chgData name="Luis Alberto Manzanillas Velez" userId="xWFZI6qJCGkQqn4XwfmUtb9R7XE8WCASwoapBG3sWrY=" providerId="None" clId="Web-{9C3223B8-E7F0-4142-B25A-2F1E8AE73CA1}" dt="2025-03-27T14:53:20.147" v="648" actId="20577"/>
          <ac:spMkLst>
            <pc:docMk/>
            <pc:sldMk cId="1015726137" sldId="259"/>
            <ac:spMk id="3" creationId="{3D203499-13BF-4CE6-F0CB-BC5AC25B0435}"/>
          </ac:spMkLst>
        </pc:spChg>
        <pc:spChg chg="add mod">
          <ac:chgData name="Luis Alberto Manzanillas Velez" userId="xWFZI6qJCGkQqn4XwfmUtb9R7XE8WCASwoapBG3sWrY=" providerId="None" clId="Web-{9C3223B8-E7F0-4142-B25A-2F1E8AE73CA1}" dt="2025-03-27T14:52:38.911" v="641" actId="20577"/>
          <ac:spMkLst>
            <pc:docMk/>
            <pc:sldMk cId="1015726137" sldId="259"/>
            <ac:spMk id="8" creationId="{86C157BE-6837-F517-299C-AC4740767F55}"/>
          </ac:spMkLst>
        </pc:spChg>
        <pc:spChg chg="add mod">
          <ac:chgData name="Luis Alberto Manzanillas Velez" userId="xWFZI6qJCGkQqn4XwfmUtb9R7XE8WCASwoapBG3sWrY=" providerId="None" clId="Web-{9C3223B8-E7F0-4142-B25A-2F1E8AE73CA1}" dt="2025-03-27T14:52:53.489" v="645" actId="20577"/>
          <ac:spMkLst>
            <pc:docMk/>
            <pc:sldMk cId="1015726137" sldId="259"/>
            <ac:spMk id="9" creationId="{EFC1CA2E-697D-4389-EDE8-B62770D4616E}"/>
          </ac:spMkLst>
        </pc:spChg>
        <pc:picChg chg="add mod">
          <ac:chgData name="Luis Alberto Manzanillas Velez" userId="xWFZI6qJCGkQqn4XwfmUtb9R7XE8WCASwoapBG3sWrY=" providerId="None" clId="Web-{9C3223B8-E7F0-4142-B25A-2F1E8AE73CA1}" dt="2025-03-27T14:51:58.269" v="629" actId="1076"/>
          <ac:picMkLst>
            <pc:docMk/>
            <pc:sldMk cId="1015726137" sldId="259"/>
            <ac:picMk id="5" creationId="{70A98D8B-435F-4F26-7515-1512118CA233}"/>
          </ac:picMkLst>
        </pc:picChg>
        <pc:picChg chg="add mod">
          <ac:chgData name="Luis Alberto Manzanillas Velez" userId="xWFZI6qJCGkQqn4XwfmUtb9R7XE8WCASwoapBG3sWrY=" providerId="None" clId="Web-{9C3223B8-E7F0-4142-B25A-2F1E8AE73CA1}" dt="2025-03-27T14:52:15.097" v="635" actId="14100"/>
          <ac:picMkLst>
            <pc:docMk/>
            <pc:sldMk cId="1015726137" sldId="259"/>
            <ac:picMk id="6" creationId="{0D087676-0F8C-108E-0804-F988B1EBC546}"/>
          </ac:picMkLst>
        </pc:picChg>
        <pc:picChg chg="add mod">
          <ac:chgData name="Luis Alberto Manzanillas Velez" userId="xWFZI6qJCGkQqn4XwfmUtb9R7XE8WCASwoapBG3sWrY=" providerId="None" clId="Web-{9C3223B8-E7F0-4142-B25A-2F1E8AE73CA1}" dt="2025-03-27T14:52:06.285" v="633" actId="1076"/>
          <ac:picMkLst>
            <pc:docMk/>
            <pc:sldMk cId="1015726137" sldId="259"/>
            <ac:picMk id="7" creationId="{FFB059DB-4C5A-F5F2-AD07-2F5B1EDE6DBF}"/>
          </ac:picMkLst>
        </pc:picChg>
      </pc:sldChg>
      <pc:sldChg chg="addSp delSp modSp new">
        <pc:chgData name="Luis Alberto Manzanillas Velez" userId="xWFZI6qJCGkQqn4XwfmUtb9R7XE8WCASwoapBG3sWrY=" providerId="None" clId="Web-{9C3223B8-E7F0-4142-B25A-2F1E8AE73CA1}" dt="2025-03-28T09:10:14.291" v="974" actId="20577"/>
        <pc:sldMkLst>
          <pc:docMk/>
          <pc:sldMk cId="1167060112" sldId="260"/>
        </pc:sldMkLst>
        <pc:spChg chg="mod">
          <ac:chgData name="Luis Alberto Manzanillas Velez" userId="xWFZI6qJCGkQqn4XwfmUtb9R7XE8WCASwoapBG3sWrY=" providerId="None" clId="Web-{9C3223B8-E7F0-4142-B25A-2F1E8AE73CA1}" dt="2025-03-28T08:22:53.707" v="696" actId="20577"/>
          <ac:spMkLst>
            <pc:docMk/>
            <pc:sldMk cId="1167060112" sldId="260"/>
            <ac:spMk id="2" creationId="{96937878-92D5-0145-5C82-6388EA15638A}"/>
          </ac:spMkLst>
        </pc:spChg>
        <pc:spChg chg="del mod">
          <ac:chgData name="Luis Alberto Manzanillas Velez" userId="xWFZI6qJCGkQqn4XwfmUtb9R7XE8WCASwoapBG3sWrY=" providerId="None" clId="Web-{9C3223B8-E7F0-4142-B25A-2F1E8AE73CA1}" dt="2025-03-28T08:21:42.392" v="690"/>
          <ac:spMkLst>
            <pc:docMk/>
            <pc:sldMk cId="1167060112" sldId="260"/>
            <ac:spMk id="3" creationId="{2D374CCC-F7A7-1399-0D66-AC3C98B57645}"/>
          </ac:spMkLst>
        </pc:spChg>
        <pc:spChg chg="add mod">
          <ac:chgData name="Luis Alberto Manzanillas Velez" userId="xWFZI6qJCGkQqn4XwfmUtb9R7XE8WCASwoapBG3sWrY=" providerId="None" clId="Web-{9C3223B8-E7F0-4142-B25A-2F1E8AE73CA1}" dt="2025-03-28T09:10:14.291" v="974" actId="20577"/>
          <ac:spMkLst>
            <pc:docMk/>
            <pc:sldMk cId="1167060112" sldId="260"/>
            <ac:spMk id="7" creationId="{7BF9262A-1A6E-2852-7F29-DE60AEDE6564}"/>
          </ac:spMkLst>
        </pc:spChg>
        <pc:picChg chg="add mod ord">
          <ac:chgData name="Luis Alberto Manzanillas Velez" userId="xWFZI6qJCGkQqn4XwfmUtb9R7XE8WCASwoapBG3sWrY=" providerId="None" clId="Web-{9C3223B8-E7F0-4142-B25A-2F1E8AE73CA1}" dt="2025-03-28T08:21:48.548" v="692" actId="1076"/>
          <ac:picMkLst>
            <pc:docMk/>
            <pc:sldMk cId="1167060112" sldId="260"/>
            <ac:picMk id="5" creationId="{F1FC59C4-BB4B-73BF-0370-FE0D5B71EE5F}"/>
          </ac:picMkLst>
        </pc:picChg>
        <pc:picChg chg="add mod">
          <ac:chgData name="Luis Alberto Manzanillas Velez" userId="xWFZI6qJCGkQqn4XwfmUtb9R7XE8WCASwoapBG3sWrY=" providerId="None" clId="Web-{9C3223B8-E7F0-4142-B25A-2F1E8AE73CA1}" dt="2025-03-28T08:23:42.583" v="714" actId="1076"/>
          <ac:picMkLst>
            <pc:docMk/>
            <pc:sldMk cId="1167060112" sldId="260"/>
            <ac:picMk id="6" creationId="{B66E2566-0879-0522-DD30-6F5F3E44F609}"/>
          </ac:picMkLst>
        </pc:picChg>
        <pc:picChg chg="add mod">
          <ac:chgData name="Luis Alberto Manzanillas Velez" userId="xWFZI6qJCGkQqn4XwfmUtb9R7XE8WCASwoapBG3sWrY=" providerId="None" clId="Web-{9C3223B8-E7F0-4142-B25A-2F1E8AE73CA1}" dt="2025-03-28T08:47:02.273" v="827" actId="1076"/>
          <ac:picMkLst>
            <pc:docMk/>
            <pc:sldMk cId="1167060112" sldId="260"/>
            <ac:picMk id="8" creationId="{E98F63D0-1075-1046-6B1C-3997408E6734}"/>
          </ac:picMkLst>
        </pc:picChg>
      </pc:sldChg>
      <pc:sldChg chg="addSp delSp modSp new">
        <pc:chgData name="Luis Alberto Manzanillas Velez" userId="xWFZI6qJCGkQqn4XwfmUtb9R7XE8WCASwoapBG3sWrY=" providerId="None" clId="Web-{9C3223B8-E7F0-4142-B25A-2F1E8AE73CA1}" dt="2025-03-28T09:06:05.626" v="959" actId="20577"/>
        <pc:sldMkLst>
          <pc:docMk/>
          <pc:sldMk cId="3054504538" sldId="261"/>
        </pc:sldMkLst>
        <pc:spChg chg="del">
          <ac:chgData name="Luis Alberto Manzanillas Velez" userId="xWFZI6qJCGkQqn4XwfmUtb9R7XE8WCASwoapBG3sWrY=" providerId="None" clId="Web-{9C3223B8-E7F0-4142-B25A-2F1E8AE73CA1}" dt="2025-03-28T08:46:41.554" v="824"/>
          <ac:spMkLst>
            <pc:docMk/>
            <pc:sldMk cId="3054504538" sldId="261"/>
            <ac:spMk id="2" creationId="{E5EE0911-96DD-30C5-566B-9F90C66EC734}"/>
          </ac:spMkLst>
        </pc:spChg>
        <pc:spChg chg="del">
          <ac:chgData name="Luis Alberto Manzanillas Velez" userId="xWFZI6qJCGkQqn4XwfmUtb9R7XE8WCASwoapBG3sWrY=" providerId="None" clId="Web-{9C3223B8-E7F0-4142-B25A-2F1E8AE73CA1}" dt="2025-03-28T08:44:07.845" v="813"/>
          <ac:spMkLst>
            <pc:docMk/>
            <pc:sldMk cId="3054504538" sldId="261"/>
            <ac:spMk id="3" creationId="{71A02212-A75A-5F8D-849F-7D41CC989DB3}"/>
          </ac:spMkLst>
        </pc:spChg>
        <pc:spChg chg="add del mod">
          <ac:chgData name="Luis Alberto Manzanillas Velez" userId="xWFZI6qJCGkQqn4XwfmUtb9R7XE8WCASwoapBG3sWrY=" providerId="None" clId="Web-{9C3223B8-E7F0-4142-B25A-2F1E8AE73CA1}" dt="2025-03-28T08:46:18.787" v="820"/>
          <ac:spMkLst>
            <pc:docMk/>
            <pc:sldMk cId="3054504538" sldId="261"/>
            <ac:spMk id="8" creationId="{CD1F31D1-33FB-9ABE-4E1D-8E167AE6354D}"/>
          </ac:spMkLst>
        </pc:spChg>
        <pc:spChg chg="add mod">
          <ac:chgData name="Luis Alberto Manzanillas Velez" userId="xWFZI6qJCGkQqn4XwfmUtb9R7XE8WCASwoapBG3sWrY=" providerId="None" clId="Web-{9C3223B8-E7F0-4142-B25A-2F1E8AE73CA1}" dt="2025-03-28T08:46:46.194" v="825" actId="20577"/>
          <ac:spMkLst>
            <pc:docMk/>
            <pc:sldMk cId="3054504538" sldId="261"/>
            <ac:spMk id="11" creationId="{C1A88497-DC23-6664-B1B8-F19E496E99B1}"/>
          </ac:spMkLst>
        </pc:spChg>
        <pc:spChg chg="add mod">
          <ac:chgData name="Luis Alberto Manzanillas Velez" userId="xWFZI6qJCGkQqn4XwfmUtb9R7XE8WCASwoapBG3sWrY=" providerId="None" clId="Web-{9C3223B8-E7F0-4142-B25A-2F1E8AE73CA1}" dt="2025-03-28T09:06:05.626" v="959" actId="20577"/>
          <ac:spMkLst>
            <pc:docMk/>
            <pc:sldMk cId="3054504538" sldId="261"/>
            <ac:spMk id="13" creationId="{AAA724C1-C6D1-CB27-9396-3E25ACE662A9}"/>
          </ac:spMkLst>
        </pc:spChg>
        <pc:picChg chg="add del mod ord">
          <ac:chgData name="Luis Alberto Manzanillas Velez" userId="xWFZI6qJCGkQqn4XwfmUtb9R7XE8WCASwoapBG3sWrY=" providerId="None" clId="Web-{9C3223B8-E7F0-4142-B25A-2F1E8AE73CA1}" dt="2025-03-28T08:45:09.941" v="819"/>
          <ac:picMkLst>
            <pc:docMk/>
            <pc:sldMk cId="3054504538" sldId="261"/>
            <ac:picMk id="5" creationId="{9ABDD23D-19D7-3905-2F87-9F4833F591C2}"/>
          </ac:picMkLst>
        </pc:picChg>
        <pc:picChg chg="add mod">
          <ac:chgData name="Luis Alberto Manzanillas Velez" userId="xWFZI6qJCGkQqn4XwfmUtb9R7XE8WCASwoapBG3sWrY=" providerId="None" clId="Web-{9C3223B8-E7F0-4142-B25A-2F1E8AE73CA1}" dt="2025-03-28T08:52:30.035" v="845" actId="1076"/>
          <ac:picMkLst>
            <pc:docMk/>
            <pc:sldMk cId="3054504538" sldId="261"/>
            <ac:picMk id="6" creationId="{573647A9-9E65-B476-1932-D70B04AD4ECA}"/>
          </ac:picMkLst>
        </pc:picChg>
        <pc:picChg chg="add mod ord">
          <ac:chgData name="Luis Alberto Manzanillas Velez" userId="xWFZI6qJCGkQqn4XwfmUtb9R7XE8WCASwoapBG3sWrY=" providerId="None" clId="Web-{9C3223B8-E7F0-4142-B25A-2F1E8AE73CA1}" dt="2025-03-28T08:46:52.288" v="826" actId="1076"/>
          <ac:picMkLst>
            <pc:docMk/>
            <pc:sldMk cId="3054504538" sldId="261"/>
            <ac:picMk id="9" creationId="{EE97D1A2-44EA-217A-B73B-F67727521E49}"/>
          </ac:picMkLst>
        </pc:picChg>
        <pc:picChg chg="add mod">
          <ac:chgData name="Luis Alberto Manzanillas Velez" userId="xWFZI6qJCGkQqn4XwfmUtb9R7XE8WCASwoapBG3sWrY=" providerId="None" clId="Web-{9C3223B8-E7F0-4142-B25A-2F1E8AE73CA1}" dt="2025-03-28T08:52:28.003" v="844" actId="14100"/>
          <ac:picMkLst>
            <pc:docMk/>
            <pc:sldMk cId="3054504538" sldId="261"/>
            <ac:picMk id="14" creationId="{20BDC4D8-8E19-F4F6-ABFB-4EF2A01FB891}"/>
          </ac:picMkLst>
        </pc:picChg>
      </pc:sldChg>
      <pc:sldMasterChg chg="modSp mod modSldLayout">
        <pc:chgData name="Luis Alberto Manzanillas Velez" userId="xWFZI6qJCGkQqn4XwfmUtb9R7XE8WCASwoapBG3sWrY=" providerId="None" clId="Web-{9C3223B8-E7F0-4142-B25A-2F1E8AE73CA1}" dt="2025-03-27T14:39:43.819" v="469"/>
        <pc:sldMasterMkLst>
          <pc:docMk/>
          <pc:sldMasterMk cId="2460954070" sldId="2147483660"/>
        </pc:sldMasterMkLst>
        <pc:spChg chg="mod">
          <ac:chgData name="Luis Alberto Manzanillas Velez" userId="xWFZI6qJCGkQqn4XwfmUtb9R7XE8WCASwoapBG3sWrY=" providerId="None" clId="Web-{9C3223B8-E7F0-4142-B25A-2F1E8AE73CA1}" dt="2025-03-27T14:39:42.850" v="468"/>
          <ac:spMkLst>
            <pc:docMk/>
            <pc:sldMasterMk cId="2460954070" sldId="2147483660"/>
            <ac:spMk id="5" creationId="{00000000-0000-0000-0000-000000000000}"/>
          </ac:spMkLst>
        </pc:spChg>
        <pc:sldLayoutChg chg="modSp mod">
          <pc:chgData name="Luis Alberto Manzanillas Velez" userId="xWFZI6qJCGkQqn4XwfmUtb9R7XE8WCASwoapBG3sWrY=" providerId="None" clId="Web-{9C3223B8-E7F0-4142-B25A-2F1E8AE73CA1}" dt="2025-03-27T14:39:43.819" v="469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Luis Alberto Manzanillas Velez" userId="xWFZI6qJCGkQqn4XwfmUtb9R7XE8WCASwoapBG3sWrY=" providerId="None" clId="Web-{9C3223B8-E7F0-4142-B25A-2F1E8AE73CA1}" dt="2025-03-27T14:39:42.850" v="468"/>
            <ac:spMkLst>
              <pc:docMk/>
              <pc:sldMasterMk cId="2460954070" sldId="2147483660"/>
              <pc:sldLayoutMk cId="2385387890" sldId="2147483661"/>
              <ac:spMk id="5" creationId="{00000000-0000-0000-0000-000000000000}"/>
            </ac:spMkLst>
          </pc:spChg>
        </pc:sldLayoutChg>
        <pc:sldLayoutChg chg="modSp mod">
          <pc:chgData name="Luis Alberto Manzanillas Velez" userId="xWFZI6qJCGkQqn4XwfmUtb9R7XE8WCASwoapBG3sWrY=" providerId="None" clId="Web-{9C3223B8-E7F0-4142-B25A-2F1E8AE73CA1}" dt="2025-03-27T14:39:43.819" v="469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Luis Alberto Manzanillas Velez" userId="xWFZI6qJCGkQqn4XwfmUtb9R7XE8WCASwoapBG3sWrY=" providerId="None" clId="Web-{9C3223B8-E7F0-4142-B25A-2F1E8AE73CA1}" dt="2025-03-27T14:39:42.850" v="468"/>
            <ac:spMkLst>
              <pc:docMk/>
              <pc:sldMasterMk cId="2460954070" sldId="2147483660"/>
              <pc:sldLayoutMk cId="949138452" sldId="2147483662"/>
              <ac:spMk id="5" creationId="{00000000-0000-0000-0000-000000000000}"/>
            </ac:spMkLst>
          </pc:spChg>
        </pc:sldLayoutChg>
        <pc:sldLayoutChg chg="modSp mod">
          <pc:chgData name="Luis Alberto Manzanillas Velez" userId="xWFZI6qJCGkQqn4XwfmUtb9R7XE8WCASwoapBG3sWrY=" providerId="None" clId="Web-{9C3223B8-E7F0-4142-B25A-2F1E8AE73CA1}" dt="2025-03-27T14:39:43.819" v="469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Luis Alberto Manzanillas Velez" userId="xWFZI6qJCGkQqn4XwfmUtb9R7XE8WCASwoapBG3sWrY=" providerId="None" clId="Web-{9C3223B8-E7F0-4142-B25A-2F1E8AE73CA1}" dt="2025-03-27T14:39:42.850" v="468"/>
            <ac:spMkLst>
              <pc:docMk/>
              <pc:sldMasterMk cId="2460954070" sldId="2147483660"/>
              <pc:sldLayoutMk cId="2591524520" sldId="2147483663"/>
              <ac:spMk id="5" creationId="{00000000-0000-0000-0000-000000000000}"/>
            </ac:spMkLst>
          </pc:spChg>
        </pc:sldLayoutChg>
        <pc:sldLayoutChg chg="modSp mod">
          <pc:chgData name="Luis Alberto Manzanillas Velez" userId="xWFZI6qJCGkQqn4XwfmUtb9R7XE8WCASwoapBG3sWrY=" providerId="None" clId="Web-{9C3223B8-E7F0-4142-B25A-2F1E8AE73CA1}" dt="2025-03-27T14:39:43.819" v="469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Luis Alberto Manzanillas Velez" userId="xWFZI6qJCGkQqn4XwfmUtb9R7XE8WCASwoapBG3sWrY=" providerId="None" clId="Web-{9C3223B8-E7F0-4142-B25A-2F1E8AE73CA1}" dt="2025-03-27T14:39:42.850" v="468"/>
            <ac:spMkLst>
              <pc:docMk/>
              <pc:sldMasterMk cId="2460954070" sldId="2147483660"/>
              <pc:sldLayoutMk cId="1203092039" sldId="2147483664"/>
              <ac:spMk id="6" creationId="{00000000-0000-0000-0000-000000000000}"/>
            </ac:spMkLst>
          </pc:spChg>
        </pc:sldLayoutChg>
        <pc:sldLayoutChg chg="modSp mod">
          <pc:chgData name="Luis Alberto Manzanillas Velez" userId="xWFZI6qJCGkQqn4XwfmUtb9R7XE8WCASwoapBG3sWrY=" providerId="None" clId="Web-{9C3223B8-E7F0-4142-B25A-2F1E8AE73CA1}" dt="2025-03-27T14:39:43.819" v="469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Luis Alberto Manzanillas Velez" userId="xWFZI6qJCGkQqn4XwfmUtb9R7XE8WCASwoapBG3sWrY=" providerId="None" clId="Web-{9C3223B8-E7F0-4142-B25A-2F1E8AE73CA1}" dt="2025-03-27T14:39:42.850" v="468"/>
            <ac:spMkLst>
              <pc:docMk/>
              <pc:sldMasterMk cId="2460954070" sldId="2147483660"/>
              <pc:sldLayoutMk cId="3733172339" sldId="2147483665"/>
              <ac:spMk id="8" creationId="{00000000-0000-0000-0000-000000000000}"/>
            </ac:spMkLst>
          </pc:spChg>
        </pc:sldLayoutChg>
        <pc:sldLayoutChg chg="modSp mod">
          <pc:chgData name="Luis Alberto Manzanillas Velez" userId="xWFZI6qJCGkQqn4XwfmUtb9R7XE8WCASwoapBG3sWrY=" providerId="None" clId="Web-{9C3223B8-E7F0-4142-B25A-2F1E8AE73CA1}" dt="2025-03-27T14:39:43.819" v="469"/>
          <pc:sldLayoutMkLst>
            <pc:docMk/>
            <pc:sldMasterMk cId="2460954070" sldId="2147483660"/>
            <pc:sldLayoutMk cId="3210312558" sldId="2147483666"/>
          </pc:sldLayoutMkLst>
          <pc:spChg chg="mod">
            <ac:chgData name="Luis Alberto Manzanillas Velez" userId="xWFZI6qJCGkQqn4XwfmUtb9R7XE8WCASwoapBG3sWrY=" providerId="None" clId="Web-{9C3223B8-E7F0-4142-B25A-2F1E8AE73CA1}" dt="2025-03-27T14:39:42.850" v="468"/>
            <ac:spMkLst>
              <pc:docMk/>
              <pc:sldMasterMk cId="2460954070" sldId="2147483660"/>
              <pc:sldLayoutMk cId="3210312558" sldId="2147483666"/>
              <ac:spMk id="4" creationId="{00000000-0000-0000-0000-000000000000}"/>
            </ac:spMkLst>
          </pc:spChg>
        </pc:sldLayoutChg>
        <pc:sldLayoutChg chg="modSp mod">
          <pc:chgData name="Luis Alberto Manzanillas Velez" userId="xWFZI6qJCGkQqn4XwfmUtb9R7XE8WCASwoapBG3sWrY=" providerId="None" clId="Web-{9C3223B8-E7F0-4142-B25A-2F1E8AE73CA1}" dt="2025-03-27T14:39:43.819" v="469"/>
          <pc:sldLayoutMkLst>
            <pc:docMk/>
            <pc:sldMasterMk cId="2460954070" sldId="2147483660"/>
            <pc:sldLayoutMk cId="3146388984" sldId="2147483667"/>
          </pc:sldLayoutMkLst>
          <pc:spChg chg="mod">
            <ac:chgData name="Luis Alberto Manzanillas Velez" userId="xWFZI6qJCGkQqn4XwfmUtb9R7XE8WCASwoapBG3sWrY=" providerId="None" clId="Web-{9C3223B8-E7F0-4142-B25A-2F1E8AE73CA1}" dt="2025-03-27T14:39:42.850" v="468"/>
            <ac:spMkLst>
              <pc:docMk/>
              <pc:sldMasterMk cId="2460954070" sldId="2147483660"/>
              <pc:sldLayoutMk cId="3146388984" sldId="2147483667"/>
              <ac:spMk id="3" creationId="{00000000-0000-0000-0000-000000000000}"/>
            </ac:spMkLst>
          </pc:spChg>
        </pc:sldLayoutChg>
        <pc:sldLayoutChg chg="modSp mod">
          <pc:chgData name="Luis Alberto Manzanillas Velez" userId="xWFZI6qJCGkQqn4XwfmUtb9R7XE8WCASwoapBG3sWrY=" providerId="None" clId="Web-{9C3223B8-E7F0-4142-B25A-2F1E8AE73CA1}" dt="2025-03-27T14:39:43.819" v="469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Luis Alberto Manzanillas Velez" userId="xWFZI6qJCGkQqn4XwfmUtb9R7XE8WCASwoapBG3sWrY=" providerId="None" clId="Web-{9C3223B8-E7F0-4142-B25A-2F1E8AE73CA1}" dt="2025-03-27T14:39:42.850" v="468"/>
            <ac:spMkLst>
              <pc:docMk/>
              <pc:sldMasterMk cId="2460954070" sldId="2147483660"/>
              <pc:sldLayoutMk cId="3171841454" sldId="2147483668"/>
              <ac:spMk id="6" creationId="{00000000-0000-0000-0000-000000000000}"/>
            </ac:spMkLst>
          </pc:spChg>
        </pc:sldLayoutChg>
        <pc:sldLayoutChg chg="modSp mod">
          <pc:chgData name="Luis Alberto Manzanillas Velez" userId="xWFZI6qJCGkQqn4XwfmUtb9R7XE8WCASwoapBG3sWrY=" providerId="None" clId="Web-{9C3223B8-E7F0-4142-B25A-2F1E8AE73CA1}" dt="2025-03-27T14:39:43.819" v="469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Luis Alberto Manzanillas Velez" userId="xWFZI6qJCGkQqn4XwfmUtb9R7XE8WCASwoapBG3sWrY=" providerId="None" clId="Web-{9C3223B8-E7F0-4142-B25A-2F1E8AE73CA1}" dt="2025-03-27T14:39:42.850" v="468"/>
            <ac:spMkLst>
              <pc:docMk/>
              <pc:sldMasterMk cId="2460954070" sldId="2147483660"/>
              <pc:sldLayoutMk cId="1718958274" sldId="2147483669"/>
              <ac:spMk id="6" creationId="{00000000-0000-0000-0000-000000000000}"/>
            </ac:spMkLst>
          </pc:spChg>
        </pc:sldLayoutChg>
        <pc:sldLayoutChg chg="modSp mod">
          <pc:chgData name="Luis Alberto Manzanillas Velez" userId="xWFZI6qJCGkQqn4XwfmUtb9R7XE8WCASwoapBG3sWrY=" providerId="None" clId="Web-{9C3223B8-E7F0-4142-B25A-2F1E8AE73CA1}" dt="2025-03-27T14:39:43.819" v="469"/>
          <pc:sldLayoutMkLst>
            <pc:docMk/>
            <pc:sldMasterMk cId="2460954070" sldId="2147483660"/>
            <pc:sldLayoutMk cId="2202905451" sldId="2147483670"/>
          </pc:sldLayoutMkLst>
          <pc:spChg chg="mod">
            <ac:chgData name="Luis Alberto Manzanillas Velez" userId="xWFZI6qJCGkQqn4XwfmUtb9R7XE8WCASwoapBG3sWrY=" providerId="None" clId="Web-{9C3223B8-E7F0-4142-B25A-2F1E8AE73CA1}" dt="2025-03-27T14:39:42.850" v="468"/>
            <ac:spMkLst>
              <pc:docMk/>
              <pc:sldMasterMk cId="2460954070" sldId="2147483660"/>
              <pc:sldLayoutMk cId="2202905451" sldId="2147483670"/>
              <ac:spMk id="5" creationId="{00000000-0000-0000-0000-000000000000}"/>
            </ac:spMkLst>
          </pc:spChg>
        </pc:sldLayoutChg>
        <pc:sldLayoutChg chg="modSp mod">
          <pc:chgData name="Luis Alberto Manzanillas Velez" userId="xWFZI6qJCGkQqn4XwfmUtb9R7XE8WCASwoapBG3sWrY=" providerId="None" clId="Web-{9C3223B8-E7F0-4142-B25A-2F1E8AE73CA1}" dt="2025-03-27T14:39:43.819" v="469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Luis Alberto Manzanillas Velez" userId="xWFZI6qJCGkQqn4XwfmUtb9R7XE8WCASwoapBG3sWrY=" providerId="None" clId="Web-{9C3223B8-E7F0-4142-B25A-2F1E8AE73CA1}" dt="2025-03-27T14:39:42.850" v="468"/>
            <ac:spMkLst>
              <pc:docMk/>
              <pc:sldMasterMk cId="2460954070" sldId="2147483660"/>
              <pc:sldLayoutMk cId="3479445657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Luis Alberto Manzanillas Velez" userId="xWFZI6qJCGkQqn4XwfmUtb9R7XE8WCASwoapBG3sWrY=" providerId="None" clId="Web-{89EA5E09-9718-4BA8-961C-8E5439AEB28B}"/>
    <pc:docChg chg="addSld modSld modMainMaster">
      <pc:chgData name="Luis Alberto Manzanillas Velez" userId="xWFZI6qJCGkQqn4XwfmUtb9R7XE8WCASwoapBG3sWrY=" providerId="None" clId="Web-{89EA5E09-9718-4BA8-961C-8E5439AEB28B}" dt="2025-03-28T13:28:41.095" v="485" actId="20577"/>
      <pc:docMkLst>
        <pc:docMk/>
      </pc:docMkLst>
      <pc:sldChg chg="addSp modSp">
        <pc:chgData name="Luis Alberto Manzanillas Velez" userId="xWFZI6qJCGkQqn4XwfmUtb9R7XE8WCASwoapBG3sWrY=" providerId="None" clId="Web-{89EA5E09-9718-4BA8-961C-8E5439AEB28B}" dt="2025-03-28T13:13:44.876" v="60"/>
        <pc:sldMkLst>
          <pc:docMk/>
          <pc:sldMk cId="1153053334" sldId="258"/>
        </pc:sldMkLst>
        <pc:spChg chg="mod">
          <ac:chgData name="Luis Alberto Manzanillas Velez" userId="xWFZI6qJCGkQqn4XwfmUtb9R7XE8WCASwoapBG3sWrY=" providerId="None" clId="Web-{89EA5E09-9718-4BA8-961C-8E5439AEB28B}" dt="2025-03-28T13:06:27.266" v="6" actId="20577"/>
          <ac:spMkLst>
            <pc:docMk/>
            <pc:sldMk cId="1153053334" sldId="258"/>
            <ac:spMk id="2" creationId="{CB885D71-D7C2-5302-8F7B-E73C28FCDA58}"/>
          </ac:spMkLst>
        </pc:spChg>
        <pc:spChg chg="mod">
          <ac:chgData name="Luis Alberto Manzanillas Velez" userId="xWFZI6qJCGkQqn4XwfmUtb9R7XE8WCASwoapBG3sWrY=" providerId="None" clId="Web-{89EA5E09-9718-4BA8-961C-8E5439AEB28B}" dt="2025-03-28T13:08:59.240" v="32" actId="20577"/>
          <ac:spMkLst>
            <pc:docMk/>
            <pc:sldMk cId="1153053334" sldId="258"/>
            <ac:spMk id="3" creationId="{F01E310D-ED30-BB77-E8A0-4ED0B8D4F69C}"/>
          </ac:spMkLst>
        </pc:spChg>
        <pc:spChg chg="add mod">
          <ac:chgData name="Luis Alberto Manzanillas Velez" userId="xWFZI6qJCGkQqn4XwfmUtb9R7XE8WCASwoapBG3sWrY=" providerId="None" clId="Web-{89EA5E09-9718-4BA8-961C-8E5439AEB28B}" dt="2025-03-28T13:13:44.876" v="60"/>
          <ac:spMkLst>
            <pc:docMk/>
            <pc:sldMk cId="1153053334" sldId="258"/>
            <ac:spMk id="7" creationId="{6701F4F2-0769-EFCE-5DA1-454C6A5ABE16}"/>
          </ac:spMkLst>
        </pc:spChg>
      </pc:sldChg>
      <pc:sldChg chg="addSp modSp">
        <pc:chgData name="Luis Alberto Manzanillas Velez" userId="xWFZI6qJCGkQqn4XwfmUtb9R7XE8WCASwoapBG3sWrY=" providerId="None" clId="Web-{89EA5E09-9718-4BA8-961C-8E5439AEB28B}" dt="2025-03-28T13:13:42.500" v="59"/>
        <pc:sldMkLst>
          <pc:docMk/>
          <pc:sldMk cId="1015726137" sldId="259"/>
        </pc:sldMkLst>
        <pc:spChg chg="mod">
          <ac:chgData name="Luis Alberto Manzanillas Velez" userId="xWFZI6qJCGkQqn4XwfmUtb9R7XE8WCASwoapBG3sWrY=" providerId="None" clId="Web-{89EA5E09-9718-4BA8-961C-8E5439AEB28B}" dt="2025-03-28T13:11:47.403" v="44" actId="20577"/>
          <ac:spMkLst>
            <pc:docMk/>
            <pc:sldMk cId="1015726137" sldId="259"/>
            <ac:spMk id="3" creationId="{3D203499-13BF-4CE6-F0CB-BC5AC25B0435}"/>
          </ac:spMkLst>
        </pc:spChg>
        <pc:spChg chg="add mod">
          <ac:chgData name="Luis Alberto Manzanillas Velez" userId="xWFZI6qJCGkQqn4XwfmUtb9R7XE8WCASwoapBG3sWrY=" providerId="None" clId="Web-{89EA5E09-9718-4BA8-961C-8E5439AEB28B}" dt="2025-03-28T13:13:42.500" v="59"/>
          <ac:spMkLst>
            <pc:docMk/>
            <pc:sldMk cId="1015726137" sldId="259"/>
            <ac:spMk id="10" creationId="{86F9B5D5-F9CD-94D2-F5C7-3F9A9FA28A5E}"/>
          </ac:spMkLst>
        </pc:spChg>
      </pc:sldChg>
      <pc:sldChg chg="addSp modSp">
        <pc:chgData name="Luis Alberto Manzanillas Velez" userId="xWFZI6qJCGkQqn4XwfmUtb9R7XE8WCASwoapBG3sWrY=" providerId="None" clId="Web-{89EA5E09-9718-4BA8-961C-8E5439AEB28B}" dt="2025-03-28T13:15:17.691" v="100" actId="20577"/>
        <pc:sldMkLst>
          <pc:docMk/>
          <pc:sldMk cId="1167060112" sldId="260"/>
        </pc:sldMkLst>
        <pc:spChg chg="add mod">
          <ac:chgData name="Luis Alberto Manzanillas Velez" userId="xWFZI6qJCGkQqn4XwfmUtb9R7XE8WCASwoapBG3sWrY=" providerId="None" clId="Web-{89EA5E09-9718-4BA8-961C-8E5439AEB28B}" dt="2025-03-28T13:13:44.876" v="60"/>
          <ac:spMkLst>
            <pc:docMk/>
            <pc:sldMk cId="1167060112" sldId="260"/>
            <ac:spMk id="3" creationId="{B5897B61-B153-1D35-F5C2-D9D445E06C9D}"/>
          </ac:spMkLst>
        </pc:spChg>
        <pc:spChg chg="mod">
          <ac:chgData name="Luis Alberto Manzanillas Velez" userId="xWFZI6qJCGkQqn4XwfmUtb9R7XE8WCASwoapBG3sWrY=" providerId="None" clId="Web-{89EA5E09-9718-4BA8-961C-8E5439AEB28B}" dt="2025-03-28T13:15:17.691" v="100" actId="20577"/>
          <ac:spMkLst>
            <pc:docMk/>
            <pc:sldMk cId="1167060112" sldId="260"/>
            <ac:spMk id="7" creationId="{7BF9262A-1A6E-2852-7F29-DE60AEDE6564}"/>
          </ac:spMkLst>
        </pc:spChg>
      </pc:sldChg>
      <pc:sldChg chg="addSp modSp">
        <pc:chgData name="Luis Alberto Manzanillas Velez" userId="xWFZI6qJCGkQqn4XwfmUtb9R7XE8WCASwoapBG3sWrY=" providerId="None" clId="Web-{89EA5E09-9718-4BA8-961C-8E5439AEB28B}" dt="2025-03-28T13:13:44.876" v="60"/>
        <pc:sldMkLst>
          <pc:docMk/>
          <pc:sldMk cId="3054504538" sldId="261"/>
        </pc:sldMkLst>
        <pc:spChg chg="add mod">
          <ac:chgData name="Luis Alberto Manzanillas Velez" userId="xWFZI6qJCGkQqn4XwfmUtb9R7XE8WCASwoapBG3sWrY=" providerId="None" clId="Web-{89EA5E09-9718-4BA8-961C-8E5439AEB28B}" dt="2025-03-28T13:13:44.876" v="60"/>
          <ac:spMkLst>
            <pc:docMk/>
            <pc:sldMk cId="3054504538" sldId="261"/>
            <ac:spMk id="2" creationId="{A426A585-43A7-2BF5-9D29-A7E856E0E76B}"/>
          </ac:spMkLst>
        </pc:spChg>
      </pc:sldChg>
      <pc:sldChg chg="modSp new">
        <pc:chgData name="Luis Alberto Manzanillas Velez" userId="xWFZI6qJCGkQqn4XwfmUtb9R7XE8WCASwoapBG3sWrY=" providerId="None" clId="Web-{89EA5E09-9718-4BA8-961C-8E5439AEB28B}" dt="2025-03-28T13:28:41.095" v="485" actId="20577"/>
        <pc:sldMkLst>
          <pc:docMk/>
          <pc:sldMk cId="4289647052" sldId="262"/>
        </pc:sldMkLst>
        <pc:spChg chg="mod">
          <ac:chgData name="Luis Alberto Manzanillas Velez" userId="xWFZI6qJCGkQqn4XwfmUtb9R7XE8WCASwoapBG3sWrY=" providerId="None" clId="Web-{89EA5E09-9718-4BA8-961C-8E5439AEB28B}" dt="2025-03-28T13:16:50.320" v="106" actId="20577"/>
          <ac:spMkLst>
            <pc:docMk/>
            <pc:sldMk cId="4289647052" sldId="262"/>
            <ac:spMk id="2" creationId="{A9152F37-4373-D825-9054-CB5D685DD3C0}"/>
          </ac:spMkLst>
        </pc:spChg>
        <pc:spChg chg="mod">
          <ac:chgData name="Luis Alberto Manzanillas Velez" userId="xWFZI6qJCGkQqn4XwfmUtb9R7XE8WCASwoapBG3sWrY=" providerId="None" clId="Web-{89EA5E09-9718-4BA8-961C-8E5439AEB28B}" dt="2025-03-28T13:28:41.095" v="485" actId="20577"/>
          <ac:spMkLst>
            <pc:docMk/>
            <pc:sldMk cId="4289647052" sldId="262"/>
            <ac:spMk id="3" creationId="{25D94FA5-2800-450F-A001-EB705E004851}"/>
          </ac:spMkLst>
        </pc:spChg>
      </pc:sldChg>
      <pc:sldMasterChg chg="mod modSldLayout">
        <pc:chgData name="Luis Alberto Manzanillas Velez" userId="xWFZI6qJCGkQqn4XwfmUtb9R7XE8WCASwoapBG3sWrY=" providerId="None" clId="Web-{89EA5E09-9718-4BA8-961C-8E5439AEB28B}" dt="2025-03-28T13:13:44.876" v="60"/>
        <pc:sldMasterMkLst>
          <pc:docMk/>
          <pc:sldMasterMk cId="2460954070" sldId="2147483660"/>
        </pc:sldMasterMkLst>
        <pc:sldLayoutChg chg="mod">
          <pc:chgData name="Luis Alberto Manzanillas Velez" userId="xWFZI6qJCGkQqn4XwfmUtb9R7XE8WCASwoapBG3sWrY=" providerId="None" clId="Web-{89EA5E09-9718-4BA8-961C-8E5439AEB28B}" dt="2025-03-28T13:13:44.876" v="60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Luis Alberto Manzanillas Velez" userId="xWFZI6qJCGkQqn4XwfmUtb9R7XE8WCASwoapBG3sWrY=" providerId="None" clId="Web-{89EA5E09-9718-4BA8-961C-8E5439AEB28B}" dt="2025-03-28T13:13:44.876" v="60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Luis Alberto Manzanillas Velez" userId="xWFZI6qJCGkQqn4XwfmUtb9R7XE8WCASwoapBG3sWrY=" providerId="None" clId="Web-{89EA5E09-9718-4BA8-961C-8E5439AEB28B}" dt="2025-03-28T13:13:44.876" v="60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Luis Alberto Manzanillas Velez" userId="xWFZI6qJCGkQqn4XwfmUtb9R7XE8WCASwoapBG3sWrY=" providerId="None" clId="Web-{89EA5E09-9718-4BA8-961C-8E5439AEB28B}" dt="2025-03-28T13:13:44.876" v="60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Luis Alberto Manzanillas Velez" userId="xWFZI6qJCGkQqn4XwfmUtb9R7XE8WCASwoapBG3sWrY=" providerId="None" clId="Web-{89EA5E09-9718-4BA8-961C-8E5439AEB28B}" dt="2025-03-28T13:13:44.876" v="60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Luis Alberto Manzanillas Velez" userId="xWFZI6qJCGkQqn4XwfmUtb9R7XE8WCASwoapBG3sWrY=" providerId="None" clId="Web-{89EA5E09-9718-4BA8-961C-8E5439AEB28B}" dt="2025-03-28T13:13:44.876" v="60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Luis Alberto Manzanillas Velez" userId="xWFZI6qJCGkQqn4XwfmUtb9R7XE8WCASwoapBG3sWrY=" providerId="None" clId="Web-{89EA5E09-9718-4BA8-961C-8E5439AEB28B}" dt="2025-03-28T13:13:44.876" v="60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Luis Alberto Manzanillas Velez" userId="xWFZI6qJCGkQqn4XwfmUtb9R7XE8WCASwoapBG3sWrY=" providerId="None" clId="Web-{89EA5E09-9718-4BA8-961C-8E5439AEB28B}" dt="2025-03-28T13:13:44.876" v="60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Luis Alberto Manzanillas Velez" userId="xWFZI6qJCGkQqn4XwfmUtb9R7XE8WCASwoapBG3sWrY=" providerId="None" clId="Web-{89EA5E09-9718-4BA8-961C-8E5439AEB28B}" dt="2025-03-28T13:13:44.876" v="60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Luis Alberto Manzanillas Velez" userId="xWFZI6qJCGkQqn4XwfmUtb9R7XE8WCASwoapBG3sWrY=" providerId="None" clId="Web-{89EA5E09-9718-4BA8-961C-8E5439AEB28B}" dt="2025-03-28T13:13:44.876" v="60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Luis Alberto Manzanillas Velez" userId="xWFZI6qJCGkQqn4XwfmUtb9R7XE8WCASwoapBG3sWrY=" providerId="None" clId="Web-{89EA5E09-9718-4BA8-961C-8E5439AEB28B}" dt="2025-03-28T13:13:44.876" v="6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Luis Alberto Manzanillas Velez" userId="xWFZI6qJCGkQqn4XwfmUtb9R7XE8WCASwoapBG3sWrY=" providerId="None" clId="Web-{A943F96E-092F-45E6-941A-CF6F0C8F4EA8}"/>
    <pc:docChg chg="modSld">
      <pc:chgData name="Luis Alberto Manzanillas Velez" userId="xWFZI6qJCGkQqn4XwfmUtb9R7XE8WCASwoapBG3sWrY=" providerId="None" clId="Web-{A943F96E-092F-45E6-941A-CF6F0C8F4EA8}" dt="2025-03-31T08:23:27.534" v="4" actId="20577"/>
      <pc:docMkLst>
        <pc:docMk/>
      </pc:docMkLst>
      <pc:sldChg chg="modSp">
        <pc:chgData name="Luis Alberto Manzanillas Velez" userId="xWFZI6qJCGkQqn4XwfmUtb9R7XE8WCASwoapBG3sWrY=" providerId="None" clId="Web-{A943F96E-092F-45E6-941A-CF6F0C8F4EA8}" dt="2025-03-31T08:23:27.534" v="4" actId="20577"/>
        <pc:sldMkLst>
          <pc:docMk/>
          <pc:sldMk cId="1167060112" sldId="260"/>
        </pc:sldMkLst>
        <pc:spChg chg="mod">
          <ac:chgData name="Luis Alberto Manzanillas Velez" userId="xWFZI6qJCGkQqn4XwfmUtb9R7XE8WCASwoapBG3sWrY=" providerId="None" clId="Web-{A943F96E-092F-45E6-941A-CF6F0C8F4EA8}" dt="2025-03-31T08:23:27.534" v="4" actId="20577"/>
          <ac:spMkLst>
            <pc:docMk/>
            <pc:sldMk cId="1167060112" sldId="260"/>
            <ac:spMk id="7" creationId="{7BF9262A-1A6E-2852-7F29-DE60AEDE65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LAPP-Neutrino R&amp;D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R&amp;D prospectives</a:t>
            </a:r>
            <a:br>
              <a:rPr lang="en-GB" dirty="0"/>
            </a:br>
            <a:r>
              <a:rPr lang="en-GB" dirty="0"/>
              <a:t> Groupe Neutrino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11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Luis Manzanillas pour le </a:t>
            </a:r>
            <a:r>
              <a:rPr lang="en-GB" dirty="0" err="1"/>
              <a:t>groupe</a:t>
            </a:r>
            <a:r>
              <a:rPr lang="en-GB" dirty="0"/>
              <a:t> Neutrino</a:t>
            </a:r>
          </a:p>
          <a:p>
            <a:r>
              <a:rPr lang="en-GB" dirty="0"/>
              <a:t>LAPP R&amp;D prospectives</a:t>
            </a:r>
          </a:p>
          <a:p>
            <a:r>
              <a:rPr lang="en-GB" dirty="0"/>
              <a:t>31/03/2025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FCBA-1303-DAF7-2872-2B5AC848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17475"/>
            <a:ext cx="10515600" cy="1325563"/>
          </a:xfrm>
        </p:spPr>
        <p:txBody>
          <a:bodyPr/>
          <a:lstStyle/>
          <a:p>
            <a:r>
              <a:rPr lang="en-GB" dirty="0"/>
              <a:t>DUNE phase II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EC1D743-67CE-D7DA-8CBC-52817428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71" y="1567890"/>
            <a:ext cx="6840069" cy="449701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Font typeface="Arial"/>
            </a:pPr>
            <a:r>
              <a:rPr lang="en-GB" b="1" dirty="0">
                <a:ea typeface="+mn-lt"/>
                <a:cs typeface="+mn-lt"/>
              </a:rPr>
              <a:t>Baseline design for FD3 is a VD</a:t>
            </a:r>
            <a:r>
              <a:rPr lang="en-GB" dirty="0">
                <a:ea typeface="+mn-lt"/>
                <a:cs typeface="+mn-lt"/>
              </a:rPr>
              <a:t> like module with improvements</a:t>
            </a:r>
          </a:p>
          <a:p>
            <a:pPr marL="914400" lvl="1" indent="-457200">
              <a:buFont typeface="Arial"/>
            </a:pPr>
            <a:r>
              <a:rPr lang="en-GB" dirty="0">
                <a:ea typeface="+mn-lt"/>
                <a:cs typeface="+mn-lt"/>
              </a:rPr>
              <a:t>Possible </a:t>
            </a:r>
            <a:r>
              <a:rPr lang="en-GB" b="1" dirty="0">
                <a:ea typeface="+mn-lt"/>
                <a:cs typeface="+mn-lt"/>
              </a:rPr>
              <a:t>CRP optimizations</a:t>
            </a:r>
            <a:r>
              <a:rPr lang="en-GB" dirty="0">
                <a:ea typeface="+mn-lt"/>
                <a:cs typeface="+mn-lt"/>
              </a:rPr>
              <a:t>: strip pitch, simpler construction techniques, ASIC upgrade</a:t>
            </a:r>
            <a:endParaRPr lang="en-GB" dirty="0"/>
          </a:p>
          <a:p>
            <a:pPr marL="914400" lvl="1" indent="-457200">
              <a:buFont typeface="Arial"/>
            </a:pPr>
            <a:r>
              <a:rPr lang="en-GB" b="1" dirty="0">
                <a:ea typeface="+mn-lt"/>
                <a:cs typeface="+mn-lt"/>
              </a:rPr>
              <a:t>Photon detector system</a:t>
            </a:r>
            <a:r>
              <a:rPr lang="en-GB" dirty="0">
                <a:ea typeface="+mn-lt"/>
                <a:cs typeface="+mn-lt"/>
              </a:rPr>
              <a:t> on field cage with larger coverage (x10 compared to VD)</a:t>
            </a:r>
          </a:p>
          <a:p>
            <a:pPr marL="914400" lvl="1" indent="-457200">
              <a:buFont typeface="Arial"/>
            </a:pPr>
            <a:r>
              <a:rPr lang="en-GB" b="1" dirty="0">
                <a:ea typeface="+mn-lt"/>
                <a:cs typeface="+mn-lt"/>
              </a:rPr>
              <a:t>Pixels</a:t>
            </a:r>
            <a:r>
              <a:rPr lang="en-GB" dirty="0">
                <a:ea typeface="+mn-lt"/>
                <a:cs typeface="+mn-lt"/>
              </a:rPr>
              <a:t> for charge/light readout</a:t>
            </a:r>
          </a:p>
          <a:p>
            <a:pPr marL="914400" lvl="1" indent="-457200"/>
            <a:r>
              <a:rPr lang="en-GB" dirty="0">
                <a:ea typeface="+mn-lt"/>
                <a:cs typeface="+mn-lt"/>
              </a:rPr>
              <a:t>Final decision  ~2027 </a:t>
            </a:r>
            <a:endParaRPr lang="en-GB" dirty="0"/>
          </a:p>
          <a:p>
            <a:pPr marL="457200" indent="-457200"/>
            <a:r>
              <a:rPr lang="en-GB" dirty="0">
                <a:ea typeface="+mn-lt"/>
                <a:cs typeface="+mn-lt"/>
              </a:rPr>
              <a:t>FD4 technology decision  ~2028 </a:t>
            </a:r>
            <a:endParaRPr lang="en-GB" dirty="0"/>
          </a:p>
          <a:p>
            <a:pPr marL="914400" lvl="1" indent="-457200"/>
            <a:r>
              <a:rPr lang="en-GB" dirty="0">
                <a:ea typeface="+mn-lt"/>
                <a:cs typeface="+mn-lt"/>
              </a:rPr>
              <a:t>Currently the baseline is VD</a:t>
            </a:r>
          </a:p>
          <a:p>
            <a:pPr marL="457200" indent="-457200"/>
            <a:r>
              <a:rPr lang="en-GB" b="1" dirty="0">
                <a:ea typeface="+mn-lt"/>
                <a:cs typeface="+mn-lt"/>
              </a:rPr>
              <a:t>R&amp;D for FD3/FD4 already started</a:t>
            </a:r>
            <a:r>
              <a:rPr lang="en-GB" dirty="0">
                <a:ea typeface="+mn-lt"/>
                <a:cs typeface="+mn-lt"/>
              </a:rPr>
              <a:t> </a:t>
            </a:r>
            <a:endParaRPr lang="en-GB" dirty="0"/>
          </a:p>
          <a:p>
            <a:pPr marL="457200" indent="-457200"/>
            <a:r>
              <a:rPr lang="en-GB" dirty="0">
                <a:ea typeface="+mn-lt"/>
                <a:cs typeface="+mn-lt"/>
              </a:rPr>
              <a:t>Full scale prototyping and optimization starting in 2025 - 2027 </a:t>
            </a:r>
            <a:endParaRPr lang="en-GB" dirty="0"/>
          </a:p>
          <a:p>
            <a:pPr marL="0" indent="0">
              <a:buNone/>
            </a:pPr>
            <a:endParaRPr lang="en-GB"/>
          </a:p>
        </p:txBody>
      </p:sp>
      <p:pic>
        <p:nvPicPr>
          <p:cNvPr id="25" name="Picture 24" descr="A close-up of a fence&#10;&#10;AI-generated content may be incorrect.">
            <a:extLst>
              <a:ext uri="{FF2B5EF4-FFF2-40B4-BE49-F238E27FC236}">
                <a16:creationId xmlns:a16="http://schemas.microsoft.com/office/drawing/2014/main" id="{BA73A90E-A0D9-4AC5-F67F-73C8DC34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463" b="5882"/>
          <a:stretch/>
        </p:blipFill>
        <p:spPr>
          <a:xfrm>
            <a:off x="7043736" y="2833967"/>
            <a:ext cx="4604082" cy="19637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41C787-294F-9E91-6DC7-6561C06A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620" y="190500"/>
            <a:ext cx="3362171" cy="25101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4C362B9-886B-B0F3-9F45-929F080AAE89}"/>
              </a:ext>
            </a:extLst>
          </p:cNvPr>
          <p:cNvSpPr txBox="1"/>
          <p:nvPr/>
        </p:nvSpPr>
        <p:spPr>
          <a:xfrm>
            <a:off x="10172700" y="2105024"/>
            <a:ext cx="6667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 dirty="0"/>
              <a:t>VD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ACE33C-A434-362E-EA17-19C08889E27A}"/>
              </a:ext>
            </a:extLst>
          </p:cNvPr>
          <p:cNvSpPr txBox="1"/>
          <p:nvPr/>
        </p:nvSpPr>
        <p:spPr>
          <a:xfrm>
            <a:off x="10508876" y="4323789"/>
            <a:ext cx="6667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/>
              <a:t>VD + </a:t>
            </a:r>
          </a:p>
        </p:txBody>
      </p:sp>
      <p:pic>
        <p:nvPicPr>
          <p:cNvPr id="30" name="Picture 29" descr="A person holding a piece of paper&#10;&#10;AI-generated content may be incorrect.">
            <a:extLst>
              <a:ext uri="{FF2B5EF4-FFF2-40B4-BE49-F238E27FC236}">
                <a16:creationId xmlns:a16="http://schemas.microsoft.com/office/drawing/2014/main" id="{71F11817-265A-9B7D-0773-3D36DD368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24302" y="4735887"/>
            <a:ext cx="1842807" cy="22047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C17E67-3E12-2C3C-3B45-23212FBC729A}"/>
              </a:ext>
            </a:extLst>
          </p:cNvPr>
          <p:cNvSpPr txBox="1"/>
          <p:nvPr/>
        </p:nvSpPr>
        <p:spPr>
          <a:xfrm>
            <a:off x="10508876" y="5377141"/>
            <a:ext cx="12606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/>
              <a:t>VD + +</a:t>
            </a: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64676F88-4AF0-4F0D-524A-E48FBAC9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2E33067-4A6F-D70B-E697-9CA69D09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7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5D71-D7C2-5302-8F7B-E73C28FC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"/>
            <a:ext cx="12003656" cy="1325563"/>
          </a:xfrm>
        </p:spPr>
        <p:txBody>
          <a:bodyPr/>
          <a:lstStyle/>
          <a:p>
            <a:r>
              <a:rPr lang="en-GB" dirty="0"/>
              <a:t>Possible LAPP contributions for DUNE phase II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E310D-ED30-BB77-E8A0-4ED0B8D4F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587500"/>
            <a:ext cx="6562725" cy="47894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Pixelated CRP and APEX prototype to be constructed and tested in 2025/2026</a:t>
            </a:r>
          </a:p>
          <a:p>
            <a:pPr lvl="1"/>
            <a:r>
              <a:rPr lang="en-GB" dirty="0">
                <a:ea typeface="+mn-lt"/>
                <a:cs typeface="+mn-lt"/>
              </a:rPr>
              <a:t>Leverage LAPP's expertise in mechanics, LAPP's key role in CERN tests</a:t>
            </a:r>
            <a:endParaRPr lang="en-GB"/>
          </a:p>
          <a:p>
            <a:pPr lvl="1"/>
            <a:r>
              <a:rPr lang="en-GB" dirty="0"/>
              <a:t>LAPP group already contacted</a:t>
            </a:r>
          </a:p>
          <a:p>
            <a:r>
              <a:rPr lang="en-GB" dirty="0"/>
              <a:t>Possible LAPP contributions</a:t>
            </a:r>
          </a:p>
          <a:p>
            <a:pPr lvl="1"/>
            <a:r>
              <a:rPr lang="en-GB" dirty="0">
                <a:ea typeface="+mn-lt"/>
                <a:cs typeface="+mn-lt"/>
              </a:rPr>
              <a:t>Adapt composite structure to receive pixel frame</a:t>
            </a:r>
          </a:p>
          <a:p>
            <a:pPr lvl="1"/>
            <a:r>
              <a:rPr lang="en-GB" dirty="0">
                <a:ea typeface="+mn-lt"/>
                <a:cs typeface="+mn-lt"/>
              </a:rPr>
              <a:t>Pixelated CRP </a:t>
            </a:r>
            <a:r>
              <a:rPr lang="en-GB" b="1" dirty="0">
                <a:ea typeface="+mn-lt"/>
                <a:cs typeface="+mn-lt"/>
              </a:rPr>
              <a:t>assembly procedure</a:t>
            </a:r>
          </a:p>
          <a:p>
            <a:pPr lvl="1"/>
            <a:r>
              <a:rPr lang="en-GB" b="1" dirty="0">
                <a:ea typeface="+mn-lt"/>
                <a:cs typeface="+mn-lt"/>
              </a:rPr>
              <a:t>Installation and operations</a:t>
            </a:r>
            <a:r>
              <a:rPr lang="en-GB" dirty="0">
                <a:ea typeface="+mn-lt"/>
                <a:cs typeface="+mn-lt"/>
              </a:rPr>
              <a:t> at CERN</a:t>
            </a:r>
          </a:p>
          <a:p>
            <a:pPr lvl="1"/>
            <a:r>
              <a:rPr lang="en-GB" dirty="0">
                <a:ea typeface="+mn-lt"/>
                <a:cs typeface="+mn-lt"/>
              </a:rPr>
              <a:t>Cold box </a:t>
            </a:r>
            <a:r>
              <a:rPr lang="en-GB" b="1" dirty="0">
                <a:ea typeface="+mn-lt"/>
                <a:cs typeface="+mn-lt"/>
              </a:rPr>
              <a:t>data reconstruction</a:t>
            </a:r>
            <a:r>
              <a:rPr lang="en-GB" dirty="0">
                <a:ea typeface="+mn-lt"/>
                <a:cs typeface="+mn-lt"/>
              </a:rPr>
              <a:t> and  data analysis (</a:t>
            </a:r>
            <a:r>
              <a:rPr lang="en-GB" b="1" dirty="0">
                <a:ea typeface="+mn-lt"/>
                <a:cs typeface="+mn-lt"/>
              </a:rPr>
              <a:t>LARDON+</a:t>
            </a:r>
            <a:r>
              <a:rPr lang="en-GB" dirty="0">
                <a:ea typeface="+mn-lt"/>
                <a:cs typeface="+mn-lt"/>
              </a:rPr>
              <a:t>)</a:t>
            </a:r>
            <a:endParaRPr lang="en-GB" dirty="0"/>
          </a:p>
          <a:p>
            <a:pPr lvl="2"/>
            <a:r>
              <a:rPr lang="en-GB" dirty="0">
                <a:ea typeface="+mn-lt"/>
                <a:cs typeface="+mn-lt"/>
              </a:rPr>
              <a:t>Pixel design variations/optimizations </a:t>
            </a:r>
            <a:endParaRPr lang="en-GB" dirty="0"/>
          </a:p>
          <a:p>
            <a:pPr lvl="2"/>
            <a:r>
              <a:rPr lang="en-GB" dirty="0"/>
              <a:t>Performance studies</a:t>
            </a:r>
          </a:p>
          <a:p>
            <a:pPr lvl="1"/>
            <a:r>
              <a:rPr lang="en-GB" dirty="0"/>
              <a:t>Operation in </a:t>
            </a:r>
            <a:r>
              <a:rPr lang="en-GB" dirty="0" err="1"/>
              <a:t>protoDUNE</a:t>
            </a:r>
            <a:r>
              <a:rPr lang="en-GB" dirty="0"/>
              <a:t>-III</a:t>
            </a:r>
            <a:endParaRPr lang="en-GB"/>
          </a:p>
          <a:p>
            <a:pPr lvl="1"/>
            <a:endParaRPr lang="en-GB" dirty="0"/>
          </a:p>
        </p:txBody>
      </p:sp>
      <p:pic>
        <p:nvPicPr>
          <p:cNvPr id="4" name="Picture 3" descr="A blueprint of a machine&#10;&#10;AI-generated content may be incorrect.">
            <a:extLst>
              <a:ext uri="{FF2B5EF4-FFF2-40B4-BE49-F238E27FC236}">
                <a16:creationId xmlns:a16="http://schemas.microsoft.com/office/drawing/2014/main" id="{030B305B-7FD0-C285-782D-0E8D97737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1157288"/>
            <a:ext cx="4800600" cy="3219450"/>
          </a:xfrm>
          <a:prstGeom prst="rect">
            <a:avLst/>
          </a:prstGeom>
        </p:spPr>
      </p:pic>
      <p:pic>
        <p:nvPicPr>
          <p:cNvPr id="5" name="Picture 4" descr="A computer generated image of a grid&#10;&#10;AI-generated content may be incorrect.">
            <a:extLst>
              <a:ext uri="{FF2B5EF4-FFF2-40B4-BE49-F238E27FC236}">
                <a16:creationId xmlns:a16="http://schemas.microsoft.com/office/drawing/2014/main" id="{4A090778-64E8-4993-877D-350B6AEBA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4552950"/>
            <a:ext cx="5610225" cy="208597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ACD42-6D99-56F7-AD9B-6AF5193A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1F4F2-0769-EFCE-5DA1-454C6A5A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5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5078-3F96-984D-1DE9-E1288393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"/>
            <a:ext cx="10515600" cy="1325563"/>
          </a:xfrm>
        </p:spPr>
        <p:txBody>
          <a:bodyPr/>
          <a:lstStyle/>
          <a:p>
            <a:r>
              <a:rPr lang="en-GB" dirty="0" err="1"/>
              <a:t>Neutrinoless</a:t>
            </a:r>
            <a:r>
              <a:rPr lang="en-GB" dirty="0"/>
              <a:t> double beta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3499-13BF-4CE6-F0CB-BC5AC25B0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216025"/>
            <a:ext cx="11963400" cy="28559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Only possible if reinforcement occurs in the coming years.</a:t>
            </a:r>
          </a:p>
          <a:p>
            <a:pPr lvl="1"/>
            <a:r>
              <a:rPr lang="en-GB" err="1">
                <a:ea typeface="+mn-lt"/>
                <a:cs typeface="+mn-lt"/>
              </a:rPr>
              <a:t>Neutrinoless</a:t>
            </a:r>
            <a:r>
              <a:rPr lang="en-GB" dirty="0">
                <a:ea typeface="+mn-lt"/>
                <a:cs typeface="+mn-lt"/>
              </a:rPr>
              <a:t> double-beta decay: “Previously” on LAPP portfolio (</a:t>
            </a:r>
            <a:r>
              <a:rPr lang="en-GB" err="1">
                <a:ea typeface="+mn-lt"/>
                <a:cs typeface="+mn-lt"/>
              </a:rPr>
              <a:t>SuperNEMO</a:t>
            </a:r>
            <a:r>
              <a:rPr lang="en-GB" dirty="0">
                <a:ea typeface="+mn-lt"/>
                <a:cs typeface="+mn-lt"/>
              </a:rPr>
              <a:t>)</a:t>
            </a:r>
            <a:endParaRPr lang="en-GB"/>
          </a:p>
          <a:p>
            <a:pPr lvl="2"/>
            <a:r>
              <a:rPr lang="en-GB" dirty="0">
                <a:ea typeface="+mn-lt"/>
                <a:cs typeface="+mn-lt"/>
              </a:rPr>
              <a:t>-&gt; acquired skills in radiopurity</a:t>
            </a:r>
          </a:p>
          <a:p>
            <a:r>
              <a:rPr lang="en-GB" dirty="0">
                <a:ea typeface="+mn-lt"/>
                <a:cs typeface="+mn-lt"/>
              </a:rPr>
              <a:t>Joining a dedicated </a:t>
            </a:r>
            <a:r>
              <a:rPr lang="en-GB" b="1" dirty="0">
                <a:ea typeface="+mn-lt"/>
                <a:cs typeface="+mn-lt"/>
              </a:rPr>
              <a:t>next generation </a:t>
            </a:r>
            <a:r>
              <a:rPr lang="en-GB" b="1" err="1">
                <a:ea typeface="+mn-lt"/>
                <a:cs typeface="+mn-lt"/>
              </a:rPr>
              <a:t>neutrinoless</a:t>
            </a:r>
            <a:r>
              <a:rPr lang="en-GB" b="1" dirty="0">
                <a:ea typeface="+mn-lt"/>
                <a:cs typeface="+mn-lt"/>
              </a:rPr>
              <a:t> double-beta decay </a:t>
            </a:r>
            <a:r>
              <a:rPr lang="en-GB" dirty="0">
                <a:ea typeface="+mn-lt"/>
                <a:cs typeface="+mn-lt"/>
              </a:rPr>
              <a:t>experiment that will be able to scale to 1-ton isotope mass to explore the full inverted mass ordering and beyond during the next decade</a:t>
            </a:r>
            <a:endParaRPr lang="en-GB" dirty="0"/>
          </a:p>
          <a:p>
            <a:pPr lvl="1"/>
            <a:r>
              <a:rPr lang="en-GB" b="1" dirty="0">
                <a:solidFill>
                  <a:schemeClr val="accent4"/>
                </a:solidFill>
                <a:ea typeface="+mn-lt"/>
                <a:cs typeface="+mn-lt"/>
              </a:rPr>
              <a:t>LEGEND</a:t>
            </a:r>
            <a:r>
              <a:rPr lang="en-GB" dirty="0">
                <a:ea typeface="+mn-lt"/>
                <a:cs typeface="+mn-lt"/>
              </a:rPr>
              <a:t> to be deployed at </a:t>
            </a:r>
            <a:r>
              <a:rPr lang="en-GB" b="1" dirty="0">
                <a:solidFill>
                  <a:schemeClr val="accent4"/>
                </a:solidFill>
                <a:ea typeface="+mn-lt"/>
                <a:cs typeface="+mn-lt"/>
              </a:rPr>
              <a:t>LNGS (Italy)</a:t>
            </a:r>
            <a:r>
              <a:rPr lang="en-GB" dirty="0">
                <a:ea typeface="+mn-lt"/>
                <a:cs typeface="+mn-lt"/>
              </a:rPr>
              <a:t>. </a:t>
            </a:r>
            <a:r>
              <a:rPr lang="en-GB" err="1">
                <a:ea typeface="+mn-lt"/>
                <a:cs typeface="+mn-lt"/>
              </a:rPr>
              <a:t>HPGe</a:t>
            </a:r>
            <a:r>
              <a:rPr lang="en-GB" dirty="0">
                <a:ea typeface="+mn-lt"/>
                <a:cs typeface="+mn-lt"/>
              </a:rPr>
              <a:t> detectors in Liquid Argon.</a:t>
            </a:r>
            <a:endParaRPr lang="en-GB" dirty="0"/>
          </a:p>
          <a:p>
            <a:pPr lvl="1"/>
            <a:r>
              <a:rPr lang="en-GB" b="1" dirty="0">
                <a:solidFill>
                  <a:schemeClr val="accent4"/>
                </a:solidFill>
                <a:ea typeface="+mn-lt"/>
                <a:cs typeface="+mn-lt"/>
              </a:rPr>
              <a:t>CUPID</a:t>
            </a:r>
            <a:r>
              <a:rPr lang="en-GB" dirty="0">
                <a:ea typeface="+mn-lt"/>
                <a:cs typeface="+mn-lt"/>
              </a:rPr>
              <a:t> to de deployed at </a:t>
            </a:r>
            <a:r>
              <a:rPr lang="en-GB" b="1" dirty="0">
                <a:solidFill>
                  <a:schemeClr val="accent4"/>
                </a:solidFill>
                <a:ea typeface="+mn-lt"/>
                <a:cs typeface="+mn-lt"/>
              </a:rPr>
              <a:t>LNGS (Italy)</a:t>
            </a:r>
            <a:r>
              <a:rPr lang="en-GB" dirty="0">
                <a:ea typeface="+mn-lt"/>
                <a:cs typeface="+mn-lt"/>
              </a:rPr>
              <a:t>. Scintillating bolometers.</a:t>
            </a:r>
            <a:endParaRPr lang="en-GB" dirty="0"/>
          </a:p>
          <a:p>
            <a:pPr lvl="1"/>
            <a:r>
              <a:rPr lang="en-GB" b="1" dirty="0" err="1">
                <a:ea typeface="+mn-lt"/>
                <a:cs typeface="+mn-lt"/>
              </a:rPr>
              <a:t>nEXO</a:t>
            </a:r>
            <a:r>
              <a:rPr lang="en-GB" dirty="0">
                <a:ea typeface="+mn-lt"/>
                <a:cs typeface="+mn-lt"/>
              </a:rPr>
              <a:t> to be deployed at </a:t>
            </a:r>
            <a:r>
              <a:rPr lang="en-GB" b="1" dirty="0">
                <a:ea typeface="+mn-lt"/>
                <a:cs typeface="+mn-lt"/>
              </a:rPr>
              <a:t>SNOLAB (Canada )</a:t>
            </a:r>
            <a:r>
              <a:rPr lang="en-GB" dirty="0">
                <a:ea typeface="+mn-lt"/>
                <a:cs typeface="+mn-lt"/>
              </a:rPr>
              <a:t>. Liquid Xenon TPC.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D23D4-3C1C-A64E-E16B-8A3DA920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pic>
        <p:nvPicPr>
          <p:cNvPr id="5" name="Picture 4" descr="A diagram of a tunnel&#10;&#10;AI-generated content may be incorrect.">
            <a:extLst>
              <a:ext uri="{FF2B5EF4-FFF2-40B4-BE49-F238E27FC236}">
                <a16:creationId xmlns:a16="http://schemas.microsoft.com/office/drawing/2014/main" id="{70A98D8B-435F-4F26-7515-1512118C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5" y="4214812"/>
            <a:ext cx="27908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87676-0F8C-108E-0804-F988B1EBC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4081462"/>
            <a:ext cx="2790825" cy="2638425"/>
          </a:xfrm>
          <a:prstGeom prst="rect">
            <a:avLst/>
          </a:prstGeom>
        </p:spPr>
      </p:pic>
      <p:pic>
        <p:nvPicPr>
          <p:cNvPr id="7" name="Picture 6" descr="A cross section of a machine&#10;&#10;AI-generated content may be incorrect.">
            <a:extLst>
              <a:ext uri="{FF2B5EF4-FFF2-40B4-BE49-F238E27FC236}">
                <a16:creationId xmlns:a16="http://schemas.microsoft.com/office/drawing/2014/main" id="{FFB059DB-4C5A-F5F2-AD07-2F5B1EDE6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25" y="3486150"/>
            <a:ext cx="1914525" cy="2867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C157BE-6837-F517-299C-AC4740767F55}"/>
              </a:ext>
            </a:extLst>
          </p:cNvPr>
          <p:cNvSpPr txBox="1"/>
          <p:nvPr/>
        </p:nvSpPr>
        <p:spPr>
          <a:xfrm>
            <a:off x="371475" y="4219575"/>
            <a:ext cx="1057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 dirty="0"/>
              <a:t>LEGEND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1CA2E-697D-4389-EDE8-B62770D4616E}"/>
              </a:ext>
            </a:extLst>
          </p:cNvPr>
          <p:cNvSpPr txBox="1"/>
          <p:nvPr/>
        </p:nvSpPr>
        <p:spPr>
          <a:xfrm>
            <a:off x="10382250" y="3486150"/>
            <a:ext cx="1057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 dirty="0"/>
              <a:t>CUPID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6F9B5D5-F9CD-94D2-F5C7-3F9A9FA2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2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7878-92D5-0145-5C82-6388EA15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"/>
            <a:ext cx="10515600" cy="1325563"/>
          </a:xfrm>
        </p:spPr>
        <p:txBody>
          <a:bodyPr/>
          <a:lstStyle/>
          <a:p>
            <a:r>
              <a:rPr lang="en-GB" dirty="0"/>
              <a:t>R&amp;D in the context of LEGEND</a:t>
            </a:r>
          </a:p>
        </p:txBody>
      </p:sp>
      <p:pic>
        <p:nvPicPr>
          <p:cNvPr id="5" name="Content Placeholder 4" descr="A diagram of a nuclear reactor&#10;&#10;AI-generated content may be incorrect.">
            <a:extLst>
              <a:ext uri="{FF2B5EF4-FFF2-40B4-BE49-F238E27FC236}">
                <a16:creationId xmlns:a16="http://schemas.microsoft.com/office/drawing/2014/main" id="{F1FC59C4-BB4B-73BF-0370-FE0D5B71E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30" y="1545266"/>
            <a:ext cx="5321397" cy="402065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6B2AF-3405-AB59-1D43-AE46B5B5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6E2566-0879-0522-DD30-6F5F3E44F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541" y="1545566"/>
            <a:ext cx="2580332" cy="2904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9262A-1A6E-2852-7F29-DE60AEDE6564}"/>
              </a:ext>
            </a:extLst>
          </p:cNvPr>
          <p:cNvSpPr txBox="1"/>
          <p:nvPr/>
        </p:nvSpPr>
        <p:spPr>
          <a:xfrm>
            <a:off x="8151962" y="1545565"/>
            <a:ext cx="404003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Proposal of expand the use of scintillating structural materials such as PEN (Polyethylene </a:t>
            </a:r>
            <a:r>
              <a:rPr lang="en-GB" dirty="0" err="1">
                <a:ea typeface="+mn-lt"/>
                <a:cs typeface="+mn-lt"/>
              </a:rPr>
              <a:t>Naphtalate</a:t>
            </a:r>
            <a:r>
              <a:rPr lang="en-GB" dirty="0">
                <a:ea typeface="+mn-lt"/>
                <a:cs typeface="+mn-lt"/>
              </a:rPr>
              <a:t> plastic scintillators)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GB" dirty="0"/>
              <a:t>Self-vetoing capabilities 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/>
              <a:t>Encapsulation of detectors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/>
              <a:t>Production of components in </a:t>
            </a:r>
            <a:r>
              <a:rPr lang="en-GB" dirty="0" err="1"/>
              <a:t>SuperNEMO</a:t>
            </a:r>
            <a:r>
              <a:rPr lang="en-GB" dirty="0"/>
              <a:t> clean room ?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PEN thin sheets for WLS in cryostat wall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/>
              <a:t>Also possible to use in DUNE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Light readout optimization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Need at least 1 FTE Physicist + 1 FTE engineer</a:t>
            </a:r>
          </a:p>
          <a:p>
            <a:pPr lvl="1"/>
            <a:endParaRPr lang="en-GB" dirty="0"/>
          </a:p>
          <a:p>
            <a:pPr marL="742950" lvl="1" indent="-285750">
              <a:buFont typeface="Arial"/>
              <a:buChar char="•"/>
            </a:pPr>
            <a:endParaRPr lang="en-GB" dirty="0"/>
          </a:p>
        </p:txBody>
      </p:sp>
      <p:pic>
        <p:nvPicPr>
          <p:cNvPr id="8" name="Picture 7" descr="A diagram of a cylinder&#10;&#10;AI-generated content may be incorrect.">
            <a:extLst>
              <a:ext uri="{FF2B5EF4-FFF2-40B4-BE49-F238E27FC236}">
                <a16:creationId xmlns:a16="http://schemas.microsoft.com/office/drawing/2014/main" id="{E98F63D0-1075-1046-6B1C-3997408E6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997" y="4569933"/>
            <a:ext cx="1594989" cy="15784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897B61-B153-1D35-F5C2-D9D445E0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6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94605-D93E-D013-DB77-8B7093F0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647A9-9E65-B476-1932-D70B04AD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713"/>
            <a:ext cx="4276725" cy="33528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97D1A2-44EA-217A-B73B-F67727521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210" y="1577975"/>
            <a:ext cx="3133554" cy="3598863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A88497-DC23-6664-B1B8-F19E496E99B1}"/>
              </a:ext>
            </a:extLst>
          </p:cNvPr>
          <p:cNvSpPr txBox="1">
            <a:spLocks/>
          </p:cNvSpPr>
          <p:nvPr/>
        </p:nvSpPr>
        <p:spPr>
          <a:xfrm>
            <a:off x="0" y="31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R&amp;D in the context of CUPID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724C1-C6D1-CB27-9396-3E25ACE662A9}"/>
              </a:ext>
            </a:extLst>
          </p:cNvPr>
          <p:cNvSpPr txBox="1"/>
          <p:nvPr/>
        </p:nvSpPr>
        <p:spPr>
          <a:xfrm>
            <a:off x="8018612" y="2012290"/>
            <a:ext cx="404003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Light – temperature sensor position optimization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Reflecting foil around crystals 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Self-vetoing structural components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Optimization of mechanical structure </a:t>
            </a:r>
          </a:p>
        </p:txBody>
      </p:sp>
      <p:pic>
        <p:nvPicPr>
          <p:cNvPr id="14" name="Picture 13" descr="Diagram of a light detector&#10;&#10;AI-generated content may be incorrect.">
            <a:extLst>
              <a:ext uri="{FF2B5EF4-FFF2-40B4-BE49-F238E27FC236}">
                <a16:creationId xmlns:a16="http://schemas.microsoft.com/office/drawing/2014/main" id="{20BDC4D8-8E19-F4F6-ABFB-4EF2A01FB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8" y="4776788"/>
            <a:ext cx="268605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26A585-43A7-2BF5-9D29-A7E856E0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0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2F37-4373-D825-9054-CB5D685D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4FA5-2800-450F-A001-EB705E004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n-lt"/>
                <a:cs typeface="+mn-lt"/>
              </a:rPr>
              <a:t>R&amp;D for DUNE Phase II is ramping up now!</a:t>
            </a:r>
          </a:p>
          <a:p>
            <a:pPr lvl="1"/>
            <a:r>
              <a:rPr lang="en-GB" dirty="0">
                <a:ea typeface="+mn-lt"/>
                <a:cs typeface="+mn-lt"/>
              </a:rPr>
              <a:t>The LAPP neutrino group aims to join these efforts.</a:t>
            </a:r>
          </a:p>
          <a:p>
            <a:pPr lvl="2"/>
            <a:r>
              <a:rPr lang="en-GB" dirty="0">
                <a:ea typeface="+mn-lt"/>
                <a:cs typeface="+mn-lt"/>
              </a:rPr>
              <a:t>Not an easy task as work continues toward the successful implementation of LAPP commitments for Phase I</a:t>
            </a:r>
          </a:p>
          <a:p>
            <a:pPr lvl="2"/>
            <a:r>
              <a:rPr lang="en-GB" sz="2200" dirty="0">
                <a:ea typeface="+mn-lt"/>
                <a:cs typeface="+mn-lt"/>
              </a:rPr>
              <a:t>LAPP’s expertise in Phase I will be leveraged to contribute to Phase II</a:t>
            </a:r>
            <a:endParaRPr lang="en-GB" dirty="0">
              <a:ea typeface="+mn-lt"/>
              <a:cs typeface="+mn-lt"/>
            </a:endParaRPr>
          </a:p>
          <a:p>
            <a:pPr lvl="2"/>
            <a:r>
              <a:rPr lang="en-GB" sz="2200" dirty="0">
                <a:ea typeface="+mn-lt"/>
                <a:cs typeface="+mn-lt"/>
              </a:rPr>
              <a:t>We envision contributing to the prototyping of various options for Phase II</a:t>
            </a:r>
            <a:endParaRPr lang="en-GB" dirty="0">
              <a:ea typeface="+mn-lt"/>
              <a:cs typeface="+mn-lt"/>
            </a:endParaRPr>
          </a:p>
          <a:p>
            <a:r>
              <a:rPr lang="en-GB" sz="3000" dirty="0">
                <a:ea typeface="+mn-lt"/>
                <a:cs typeface="+mn-lt"/>
              </a:rPr>
              <a:t>With reinforcement of the group, LAPP could also contribute to one of the next-generation </a:t>
            </a:r>
            <a:r>
              <a:rPr lang="en-GB" sz="3000" dirty="0" err="1">
                <a:ea typeface="+mn-lt"/>
                <a:cs typeface="+mn-lt"/>
              </a:rPr>
              <a:t>neutrinoless</a:t>
            </a:r>
            <a:r>
              <a:rPr lang="en-GB" sz="3000" dirty="0">
                <a:ea typeface="+mn-lt"/>
                <a:cs typeface="+mn-lt"/>
              </a:rPr>
              <a:t> double-beta decay experiments</a:t>
            </a:r>
          </a:p>
          <a:p>
            <a:pPr lvl="2"/>
            <a:r>
              <a:rPr lang="en-GB" dirty="0">
                <a:ea typeface="+mn-lt"/>
                <a:cs typeface="+mn-lt"/>
              </a:rPr>
              <a:t>LEGEND and CUPID (both at LNGS) are among the options being considered</a:t>
            </a:r>
          </a:p>
          <a:p>
            <a:pPr lvl="2"/>
            <a:r>
              <a:rPr lang="en-GB" dirty="0">
                <a:ea typeface="+mn-lt"/>
                <a:cs typeface="+mn-lt"/>
              </a:rPr>
              <a:t>LAPP's expertise in radiopurity techniques and low-energy physics are valuable assets to develop contributions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C7A68-C7AE-BD68-821C-AC2FA4F7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LAPP-Neutrino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3C2B6-E23D-255C-E6CB-E3AC02A5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4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R&amp;D prospectives  Groupe Neutrino </vt:lpstr>
      <vt:lpstr>DUNE phase II</vt:lpstr>
      <vt:lpstr>Possible LAPP contributions for DUNE phase II R&amp;D</vt:lpstr>
      <vt:lpstr>Neutrinoless double beta decay</vt:lpstr>
      <vt:lpstr>R&amp;D in the context of LEGEND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473</cp:revision>
  <dcterms:created xsi:type="dcterms:W3CDTF">2025-03-27T13:44:01Z</dcterms:created>
  <dcterms:modified xsi:type="dcterms:W3CDTF">2025-03-31T08:23:27Z</dcterms:modified>
</cp:coreProperties>
</file>