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F06_DB32EBDA.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01"/>
  </p:notesMasterIdLst>
  <p:handoutMasterIdLst>
    <p:handoutMasterId r:id="rId102"/>
  </p:handoutMasterIdLst>
  <p:sldIdLst>
    <p:sldId id="256" r:id="rId2"/>
    <p:sldId id="3838" r:id="rId3"/>
    <p:sldId id="3876" r:id="rId4"/>
    <p:sldId id="3874" r:id="rId5"/>
    <p:sldId id="3873" r:id="rId6"/>
    <p:sldId id="3875" r:id="rId7"/>
    <p:sldId id="3885"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886" r:id="rId24"/>
    <p:sldId id="285" r:id="rId25"/>
    <p:sldId id="286" r:id="rId26"/>
    <p:sldId id="287" r:id="rId27"/>
    <p:sldId id="288" r:id="rId28"/>
    <p:sldId id="289" r:id="rId29"/>
    <p:sldId id="290" r:id="rId30"/>
    <p:sldId id="3820" r:id="rId31"/>
    <p:sldId id="3839" r:id="rId32"/>
    <p:sldId id="3840" r:id="rId33"/>
    <p:sldId id="3842" r:id="rId34"/>
    <p:sldId id="3841" r:id="rId35"/>
    <p:sldId id="3843" r:id="rId36"/>
    <p:sldId id="3844" r:id="rId37"/>
    <p:sldId id="3845" r:id="rId38"/>
    <p:sldId id="3846" r:id="rId39"/>
    <p:sldId id="3868" r:id="rId40"/>
    <p:sldId id="3902" r:id="rId41"/>
    <p:sldId id="3903" r:id="rId42"/>
    <p:sldId id="3904" r:id="rId43"/>
    <p:sldId id="304" r:id="rId44"/>
    <p:sldId id="305" r:id="rId45"/>
    <p:sldId id="306" r:id="rId46"/>
    <p:sldId id="307" r:id="rId47"/>
    <p:sldId id="308" r:id="rId48"/>
    <p:sldId id="309" r:id="rId49"/>
    <p:sldId id="310" r:id="rId50"/>
    <p:sldId id="311" r:id="rId51"/>
    <p:sldId id="3906" r:id="rId52"/>
    <p:sldId id="3907" r:id="rId53"/>
    <p:sldId id="3887" r:id="rId54"/>
    <p:sldId id="315" r:id="rId55"/>
    <p:sldId id="316" r:id="rId56"/>
    <p:sldId id="317" r:id="rId57"/>
    <p:sldId id="318" r:id="rId58"/>
    <p:sldId id="3910"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912" r:id="rId72"/>
    <p:sldId id="3909" r:id="rId73"/>
    <p:sldId id="3888" r:id="rId74"/>
    <p:sldId id="3835" r:id="rId75"/>
    <p:sldId id="3854" r:id="rId76"/>
    <p:sldId id="3823" r:id="rId77"/>
    <p:sldId id="3851" r:id="rId78"/>
    <p:sldId id="3852" r:id="rId79"/>
    <p:sldId id="3853" r:id="rId80"/>
    <p:sldId id="3855" r:id="rId81"/>
    <p:sldId id="3859" r:id="rId82"/>
    <p:sldId id="3860" r:id="rId83"/>
    <p:sldId id="3861" r:id="rId84"/>
    <p:sldId id="3862" r:id="rId85"/>
    <p:sldId id="3878" r:id="rId86"/>
    <p:sldId id="3890" r:id="rId87"/>
    <p:sldId id="3891" r:id="rId88"/>
    <p:sldId id="3879" r:id="rId89"/>
    <p:sldId id="3892" r:id="rId90"/>
    <p:sldId id="3883" r:id="rId91"/>
    <p:sldId id="3911" r:id="rId92"/>
    <p:sldId id="3894" r:id="rId93"/>
    <p:sldId id="3895" r:id="rId94"/>
    <p:sldId id="3896" r:id="rId95"/>
    <p:sldId id="3897" r:id="rId96"/>
    <p:sldId id="3898" r:id="rId97"/>
    <p:sldId id="3899" r:id="rId98"/>
    <p:sldId id="3900" r:id="rId99"/>
    <p:sldId id="3908" r:id="rId100"/>
  </p:sldIdLst>
  <p:sldSz cx="12192000" cy="6858000"/>
  <p:notesSz cx="6858000" cy="9144000"/>
  <p:embeddedFontLst>
    <p:embeddedFont>
      <p:font typeface="Cambria Math" panose="02040503050406030204" pitchFamily="18" charset="0"/>
      <p:regular r:id="rId103"/>
    </p:embeddedFont>
    <p:embeddedFont>
      <p:font typeface="Poppins" panose="00000500000000000000" pitchFamily="2" charset="0"/>
      <p:regular r:id="rId104"/>
      <p:bold r:id="rId105"/>
      <p:italic r:id="rId106"/>
      <p:boldItalic r:id="rId107"/>
    </p:embeddedFont>
    <p:embeddedFont>
      <p:font typeface="Poppins Light" panose="00000400000000000000" pitchFamily="2" charset="0"/>
      <p:regular r:id="rId108"/>
      <p:italic r:id="rId109"/>
    </p:embeddedFont>
    <p:embeddedFont>
      <p:font typeface="Poppins Medium" panose="00000600000000000000" pitchFamily="2" charset="0"/>
      <p:regular r:id="rId110"/>
      <p:italic r:id="rId11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71F979-B405-45A3-BF7A-7E884766EF22}">
          <p14:sldIdLst>
            <p14:sldId id="256"/>
            <p14:sldId id="3838"/>
            <p14:sldId id="3876"/>
            <p14:sldId id="3874"/>
            <p14:sldId id="3873"/>
            <p14:sldId id="3875"/>
            <p14:sldId id="3885"/>
            <p14:sldId id="263"/>
            <p14:sldId id="264"/>
            <p14:sldId id="265"/>
            <p14:sldId id="266"/>
            <p14:sldId id="267"/>
            <p14:sldId id="268"/>
            <p14:sldId id="269"/>
            <p14:sldId id="270"/>
            <p14:sldId id="271"/>
            <p14:sldId id="272"/>
            <p14:sldId id="273"/>
            <p14:sldId id="274"/>
            <p14:sldId id="275"/>
            <p14:sldId id="276"/>
            <p14:sldId id="277"/>
            <p14:sldId id="3886"/>
            <p14:sldId id="285"/>
            <p14:sldId id="286"/>
            <p14:sldId id="287"/>
            <p14:sldId id="288"/>
            <p14:sldId id="289"/>
            <p14:sldId id="290"/>
            <p14:sldId id="3820"/>
            <p14:sldId id="3839"/>
            <p14:sldId id="3840"/>
            <p14:sldId id="3842"/>
            <p14:sldId id="3841"/>
            <p14:sldId id="3843"/>
            <p14:sldId id="3844"/>
            <p14:sldId id="3845"/>
            <p14:sldId id="3846"/>
            <p14:sldId id="3868"/>
            <p14:sldId id="3902"/>
            <p14:sldId id="3903"/>
            <p14:sldId id="3904"/>
            <p14:sldId id="304"/>
            <p14:sldId id="305"/>
            <p14:sldId id="306"/>
            <p14:sldId id="307"/>
            <p14:sldId id="308"/>
            <p14:sldId id="309"/>
            <p14:sldId id="310"/>
            <p14:sldId id="311"/>
            <p14:sldId id="3906"/>
            <p14:sldId id="3907"/>
            <p14:sldId id="3887"/>
            <p14:sldId id="315"/>
            <p14:sldId id="316"/>
            <p14:sldId id="317"/>
            <p14:sldId id="318"/>
            <p14:sldId id="3910"/>
            <p14:sldId id="319"/>
            <p14:sldId id="320"/>
            <p14:sldId id="321"/>
            <p14:sldId id="322"/>
            <p14:sldId id="323"/>
            <p14:sldId id="324"/>
            <p14:sldId id="325"/>
            <p14:sldId id="326"/>
            <p14:sldId id="327"/>
            <p14:sldId id="328"/>
            <p14:sldId id="329"/>
            <p14:sldId id="330"/>
            <p14:sldId id="3912"/>
            <p14:sldId id="3909"/>
            <p14:sldId id="3888"/>
            <p14:sldId id="3835"/>
            <p14:sldId id="3854"/>
            <p14:sldId id="3823"/>
            <p14:sldId id="3851"/>
            <p14:sldId id="3852"/>
            <p14:sldId id="3853"/>
            <p14:sldId id="3855"/>
            <p14:sldId id="3859"/>
            <p14:sldId id="3860"/>
            <p14:sldId id="3861"/>
            <p14:sldId id="3862"/>
            <p14:sldId id="3878"/>
            <p14:sldId id="3890"/>
            <p14:sldId id="3891"/>
            <p14:sldId id="3879"/>
            <p14:sldId id="3892"/>
            <p14:sldId id="3883"/>
          </p14:sldIdLst>
        </p14:section>
        <p14:section name="Appendices" id="{F53BA277-21F6-4DE8-9EBE-54E829EA10B0}">
          <p14:sldIdLst>
            <p14:sldId id="3911"/>
            <p14:sldId id="3894"/>
            <p14:sldId id="3895"/>
            <p14:sldId id="3896"/>
            <p14:sldId id="3897"/>
            <p14:sldId id="3898"/>
            <p14:sldId id="3899"/>
            <p14:sldId id="3900"/>
            <p14:sldId id="3908"/>
          </p14:sldIdLst>
        </p14:section>
      </p14:sectionLst>
    </p:ext>
    <p:ext uri="{EFAFB233-063F-42B5-8137-9DF3F51BA10A}">
      <p15:sldGuideLst xmlns:p15="http://schemas.microsoft.com/office/powerpoint/2012/main">
        <p15:guide id="1" orient="horz" pos="436" userDrawn="1">
          <p15:clr>
            <a:srgbClr val="A4A3A4"/>
          </p15:clr>
        </p15:guide>
        <p15:guide id="2" pos="415" userDrawn="1">
          <p15:clr>
            <a:srgbClr val="A4A3A4"/>
          </p15:clr>
        </p15:guide>
        <p15:guide id="3" orient="horz" pos="3929" userDrawn="1">
          <p15:clr>
            <a:srgbClr val="A4A3A4"/>
          </p15:clr>
        </p15:guide>
        <p15:guide id="4" pos="726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43C310-C77C-5886-A838-D4D2F095CE49}" name="Alexandre MAY" initials="AM" userId="S::alexandre.may@alice-bob.com::42e25214-d460-438b-9910-b3c97763f2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1F"/>
    <a:srgbClr val="FF7655"/>
    <a:srgbClr val="00BFFF"/>
    <a:srgbClr val="A0572C"/>
    <a:srgbClr val="52A452"/>
    <a:srgbClr val="FF9955"/>
    <a:srgbClr val="ED7D31"/>
    <a:srgbClr val="FFAC75"/>
    <a:srgbClr val="61909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85214" autoAdjust="0"/>
  </p:normalViewPr>
  <p:slideViewPr>
    <p:cSldViewPr snapToGrid="0" showGuides="1">
      <p:cViewPr>
        <p:scale>
          <a:sx n="75" d="100"/>
          <a:sy n="75" d="100"/>
        </p:scale>
        <p:origin x="1205" y="192"/>
      </p:cViewPr>
      <p:guideLst>
        <p:guide orient="horz" pos="436"/>
        <p:guide pos="415"/>
        <p:guide orient="horz" pos="3929"/>
        <p:guide pos="72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290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8.fntdata"/><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9.fntdata"/></Relationships>
</file>

<file path=ppt/comments/modernComment_F06_DB32EBDA.xml><?xml version="1.0" encoding="utf-8"?>
<p188:cmLst xmlns:a="http://schemas.openxmlformats.org/drawingml/2006/main" xmlns:r="http://schemas.openxmlformats.org/officeDocument/2006/relationships" xmlns:p188="http://schemas.microsoft.com/office/powerpoint/2018/8/main">
  <p188:cm id="{6543C5EC-FD9A-4982-BC33-D9B1D07C7ED7}" authorId="{4A43C310-C77C-5886-A838-D4D2F095CE49}" status="resolved" created="2024-02-28T13:01:00.882">
    <pc:sldMkLst xmlns:pc="http://schemas.microsoft.com/office/powerpoint/2013/main/command">
      <pc:docMk/>
      <pc:sldMk cId="2538062634" sldId="3820"/>
    </pc:sldMkLst>
    <p188:replyLst>
      <p188:reply id="{49A1EC76-B259-4348-99E9-7881D1D8DE0B}" authorId="{4A43C310-C77C-5886-A838-D4D2F095CE49}" created="2024-02-29T18:48:24.049">
        <p188:txBody>
          <a:bodyPr/>
          <a:lstStyle/>
          <a:p>
            <a:r>
              <a:rPr lang="en-US"/>
              <a:t>done</a:t>
            </a:r>
          </a:p>
        </p188:txBody>
      </p188:reply>
    </p188:replyLst>
    <p188:txBody>
      <a:bodyPr/>
      <a:lstStyle/>
      <a:p>
        <a:r>
          <a:rPr lang="en-US"/>
          <a:t>4W mixing animation</a:t>
        </a:r>
      </a:p>
    </p188:txBody>
  </p188:cm>
  <p188:cm id="{B01B67EC-B146-4B71-A2CB-8F66334C2A85}" authorId="{4A43C310-C77C-5886-A838-D4D2F095CE49}" status="resolved" created="2024-02-28T13:03:23.610">
    <pc:sldMkLst xmlns:pc="http://schemas.microsoft.com/office/powerpoint/2013/main/command">
      <pc:docMk/>
      <pc:sldMk cId="2538062634" sldId="3820"/>
    </pc:sldMkLst>
    <p188:replyLst>
      <p188:reply id="{FEB9D9F6-771F-40CE-BF8A-984B8BC9F7E9}" authorId="{4A43C310-C77C-5886-A838-D4D2F095CE49}" created="2024-02-29T18:48:34.353">
        <p188:txBody>
          <a:bodyPr/>
          <a:lstStyle/>
          <a:p>
            <a:r>
              <a:rPr lang="en-US"/>
              <a:t>done</a:t>
            </a:r>
          </a:p>
        </p188:txBody>
      </p188:reply>
    </p188:replyLst>
    <p188:txBody>
      <a:bodyPr/>
      <a:lstStyle/>
      <a:p>
        <a:r>
          <a:rPr lang="en-US"/>
          <a:t>Progressively shows the figure of merits</a:t>
        </a:r>
      </a:p>
    </p188:txBody>
  </p188:cm>
  <p188:cm id="{54949B1B-583E-4588-AEB1-9E3F71E4CED9}" authorId="{4A43C310-C77C-5886-A838-D4D2F095CE49}" status="resolved" created="2024-02-28T13:04:30.718">
    <pc:sldMkLst xmlns:pc="http://schemas.microsoft.com/office/powerpoint/2013/main/command">
      <pc:docMk/>
      <pc:sldMk cId="2538062634" sldId="3820"/>
    </pc:sldMkLst>
    <p188:replyLst>
      <p188:reply id="{19CA0B5B-023B-49B0-B2FC-DAFB12DF75C3}" authorId="{4A43C310-C77C-5886-A838-D4D2F095CE49}" created="2024-02-29T15:42:17.474">
        <p188:txBody>
          <a:bodyPr/>
          <a:lstStyle/>
          <a:p>
            <a:r>
              <a:rPr lang="en-US"/>
              <a:t>done</a:t>
            </a:r>
          </a:p>
        </p188:txBody>
      </p188:reply>
    </p188:replyLst>
    <p188:txBody>
      <a:bodyPr/>
      <a:lstStyle/>
      <a:p>
        <a:r>
          <a:rPr lang="en-US"/>
          <a:t>Misleading to keep the other references while talking about CEA implementation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6AE2B-8C90-418C-255B-1C44A82A4A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52DF07-A0F0-AA2B-1696-33873E5B8D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D9F06F-4842-4310-BDCC-376EEE80B443}" type="datetimeFigureOut">
              <a:rPr lang="en-US" smtClean="0"/>
              <a:t>6/18/2025</a:t>
            </a:fld>
            <a:endParaRPr lang="en-US"/>
          </a:p>
        </p:txBody>
      </p:sp>
      <p:sp>
        <p:nvSpPr>
          <p:cNvPr id="4" name="Footer Placeholder 3">
            <a:extLst>
              <a:ext uri="{FF2B5EF4-FFF2-40B4-BE49-F238E27FC236}">
                <a16:creationId xmlns:a16="http://schemas.microsoft.com/office/drawing/2014/main" id="{B0F65A07-C2E3-246F-BA3C-F7898DDC3D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8BB694-10E0-FD16-F00B-97F1F219D6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067C93-65A3-4545-B61F-12818BED7275}" type="slidenum">
              <a:rPr lang="en-US" smtClean="0"/>
              <a:t>‹#›</a:t>
            </a:fld>
            <a:endParaRPr lang="en-US"/>
          </a:p>
        </p:txBody>
      </p:sp>
    </p:spTree>
    <p:extLst>
      <p:ext uri="{BB962C8B-B14F-4D97-AF65-F5344CB8AC3E}">
        <p14:creationId xmlns:p14="http://schemas.microsoft.com/office/powerpoint/2010/main" val="27000406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B8622-9910-4AB2-B57A-458E4B2DF643}" type="datetimeFigureOut">
              <a:rPr lang="fr-FR" smtClean="0"/>
              <a:t>18/06/2025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93F9B-EA40-4CA7-B46E-EB2BC9BE96CD}" type="slidenum">
              <a:rPr lang="fr-FR" smtClean="0"/>
              <a:t>‹#›</a:t>
            </a:fld>
            <a:endParaRPr lang="fr-FR"/>
          </a:p>
        </p:txBody>
      </p:sp>
    </p:spTree>
    <p:extLst>
      <p:ext uri="{BB962C8B-B14F-4D97-AF65-F5344CB8AC3E}">
        <p14:creationId xmlns:p14="http://schemas.microsoft.com/office/powerpoint/2010/main" val="21221029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represent the electromagnetic spectrum, one can identify two domains: optics and electronics, which are separated by five orders of magnitude in energy. In optics, photon detectors are fundamental tools as they are essential for detecting sources that emit a very weak flow of photons, incoherently and over many modes. Their ability to resolve single atoms and molecules by fluorescence microscopy led to far-reaching applications. However, such a tool is lacking in the microwave domain due to the very weak energy of microwave photons. Instead, linear amplifiers are commonly employed but they experience a fundamental noise floor caused by vacuum fluctuations, which make them ineffective at detecting single photons.</a:t>
            </a:r>
          </a:p>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2</a:t>
            </a:fld>
            <a:endParaRPr lang="fr-FR"/>
          </a:p>
        </p:txBody>
      </p:sp>
    </p:spTree>
    <p:extLst>
      <p:ext uri="{BB962C8B-B14F-4D97-AF65-F5344CB8AC3E}">
        <p14:creationId xmlns:p14="http://schemas.microsoft.com/office/powerpoint/2010/main" val="254448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30</a:t>
            </a:fld>
            <a:endParaRPr lang="fr-FR"/>
          </a:p>
        </p:txBody>
      </p:sp>
    </p:spTree>
    <p:extLst>
      <p:ext uri="{BB962C8B-B14F-4D97-AF65-F5344CB8AC3E}">
        <p14:creationId xmlns:p14="http://schemas.microsoft.com/office/powerpoint/2010/main" val="685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31</a:t>
            </a:fld>
            <a:endParaRPr lang="fr-FR"/>
          </a:p>
        </p:txBody>
      </p:sp>
    </p:spTree>
    <p:extLst>
      <p:ext uri="{BB962C8B-B14F-4D97-AF65-F5344CB8AC3E}">
        <p14:creationId xmlns:p14="http://schemas.microsoft.com/office/powerpoint/2010/main" val="3012841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32</a:t>
            </a:fld>
            <a:endParaRPr lang="fr-FR"/>
          </a:p>
        </p:txBody>
      </p:sp>
    </p:spTree>
    <p:extLst>
      <p:ext uri="{BB962C8B-B14F-4D97-AF65-F5344CB8AC3E}">
        <p14:creationId xmlns:p14="http://schemas.microsoft.com/office/powerpoint/2010/main" val="252344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33</a:t>
            </a:fld>
            <a:endParaRPr lang="fr-FR"/>
          </a:p>
        </p:txBody>
      </p:sp>
    </p:spTree>
    <p:extLst>
      <p:ext uri="{BB962C8B-B14F-4D97-AF65-F5344CB8AC3E}">
        <p14:creationId xmlns:p14="http://schemas.microsoft.com/office/powerpoint/2010/main" val="194017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34</a:t>
            </a:fld>
            <a:endParaRPr lang="fr-FR"/>
          </a:p>
        </p:txBody>
      </p:sp>
    </p:spTree>
    <p:extLst>
      <p:ext uri="{BB962C8B-B14F-4D97-AF65-F5344CB8AC3E}">
        <p14:creationId xmlns:p14="http://schemas.microsoft.com/office/powerpoint/2010/main" val="315550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35</a:t>
            </a:fld>
            <a:endParaRPr lang="fr-FR"/>
          </a:p>
        </p:txBody>
      </p:sp>
    </p:spTree>
    <p:extLst>
      <p:ext uri="{BB962C8B-B14F-4D97-AF65-F5344CB8AC3E}">
        <p14:creationId xmlns:p14="http://schemas.microsoft.com/office/powerpoint/2010/main" val="2453130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36</a:t>
            </a:fld>
            <a:endParaRPr lang="fr-FR"/>
          </a:p>
        </p:txBody>
      </p:sp>
    </p:spTree>
    <p:extLst>
      <p:ext uri="{BB962C8B-B14F-4D97-AF65-F5344CB8AC3E}">
        <p14:creationId xmlns:p14="http://schemas.microsoft.com/office/powerpoint/2010/main" val="131098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37</a:t>
            </a:fld>
            <a:endParaRPr lang="fr-FR"/>
          </a:p>
        </p:txBody>
      </p:sp>
    </p:spTree>
    <p:extLst>
      <p:ext uri="{BB962C8B-B14F-4D97-AF65-F5344CB8AC3E}">
        <p14:creationId xmlns:p14="http://schemas.microsoft.com/office/powerpoint/2010/main" val="3922604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38</a:t>
            </a:fld>
            <a:endParaRPr lang="fr-FR"/>
          </a:p>
        </p:txBody>
      </p:sp>
    </p:spTree>
    <p:extLst>
      <p:ext uri="{BB962C8B-B14F-4D97-AF65-F5344CB8AC3E}">
        <p14:creationId xmlns:p14="http://schemas.microsoft.com/office/powerpoint/2010/main" val="487079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39</a:t>
            </a:fld>
            <a:endParaRPr lang="fr-FR"/>
          </a:p>
        </p:txBody>
      </p:sp>
    </p:spTree>
    <p:extLst>
      <p:ext uri="{BB962C8B-B14F-4D97-AF65-F5344CB8AC3E}">
        <p14:creationId xmlns:p14="http://schemas.microsoft.com/office/powerpoint/2010/main" val="265023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163D0-F999-7BF6-2FC2-09C23F14D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2ACBA-170B-AD61-213F-68F9EE64C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69CFE-3A5C-A858-0684-EA5B57F57D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represent the electromagnetic spectrum, one can identify two domains: optics and electronics, which are separated by five orders of magnitude in energy. In optics, photon detectors are fundamental tools as they are essential for detecting sources that emit a very weak flow of photons, incoherently and over many modes. Their ability to resolve single atoms and molecules by fluorescence microscopy led to far-reaching applications. However, such a tool is lacking in the microwave domain due to the very weak energy of microwave photons. Instead, linear amplifiers are commonly employed but they experience a fundamental noise floor caused by vacuum fluctuations, which make them ineffective at detecting single photons.</a:t>
            </a:r>
          </a:p>
          <a:p>
            <a:endParaRPr lang="en-US" dirty="0"/>
          </a:p>
        </p:txBody>
      </p:sp>
      <p:sp>
        <p:nvSpPr>
          <p:cNvPr id="4" name="Slide Number Placeholder 3">
            <a:extLst>
              <a:ext uri="{FF2B5EF4-FFF2-40B4-BE49-F238E27FC236}">
                <a16:creationId xmlns:a16="http://schemas.microsoft.com/office/drawing/2014/main" id="{1738D9E9-572C-7A0C-0954-5B62390FA2A9}"/>
              </a:ext>
            </a:extLst>
          </p:cNvPr>
          <p:cNvSpPr>
            <a:spLocks noGrp="1"/>
          </p:cNvSpPr>
          <p:nvPr>
            <p:ph type="sldNum" sz="quarter" idx="5"/>
          </p:nvPr>
        </p:nvSpPr>
        <p:spPr/>
        <p:txBody>
          <a:bodyPr/>
          <a:lstStyle/>
          <a:p>
            <a:fld id="{C4E93F9B-EA40-4CA7-B46E-EB2BC9BE96CD}" type="slidenum">
              <a:rPr lang="fr-FR" smtClean="0"/>
              <a:t>3</a:t>
            </a:fld>
            <a:endParaRPr lang="fr-FR"/>
          </a:p>
        </p:txBody>
      </p:sp>
    </p:spTree>
    <p:extLst>
      <p:ext uri="{BB962C8B-B14F-4D97-AF65-F5344CB8AC3E}">
        <p14:creationId xmlns:p14="http://schemas.microsoft.com/office/powerpoint/2010/main" val="368366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40</a:t>
            </a:fld>
            <a:endParaRPr lang="fr-FR"/>
          </a:p>
        </p:txBody>
      </p:sp>
    </p:spTree>
    <p:extLst>
      <p:ext uri="{BB962C8B-B14F-4D97-AF65-F5344CB8AC3E}">
        <p14:creationId xmlns:p14="http://schemas.microsoft.com/office/powerpoint/2010/main" val="57494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sz="1200">
                <a:latin typeface="Calibri"/>
                <a:ea typeface="Calibri"/>
                <a:cs typeface="Calibri"/>
                <a:sym typeface="Calibri"/>
              </a:defRPr>
            </a:pPr>
            <a:r>
              <a:rPr lang="fr-FR" dirty="0"/>
              <a:t>Substrat, Ta sur </a:t>
            </a:r>
            <a:r>
              <a:rPr lang="fr-FR" dirty="0" err="1"/>
              <a:t>sapphire</a:t>
            </a:r>
            <a:r>
              <a:rPr lang="fr-FR" dirty="0"/>
              <a:t>. Les </a:t>
            </a:r>
            <a:r>
              <a:rPr lang="fr-FR" dirty="0" err="1"/>
              <a:t>résoanteurs</a:t>
            </a:r>
            <a:r>
              <a:rPr lang="fr-FR" dirty="0"/>
              <a:t> correspondant aux différentes cavités sont des guides d’ondes coplanaire auxquels on impose des conditions limites. Le qubit est représenté en bleu, il s’agit de deux plan métallique définissant la capacité, court circuité par un jonction </a:t>
            </a:r>
            <a:r>
              <a:rPr lang="fr-FR" dirty="0" err="1"/>
              <a:t>josephson</a:t>
            </a:r>
            <a:r>
              <a:rPr lang="fr-FR" dirty="0"/>
              <a:t>. Les résonateurs d’entrés (en orange) et de sortie (en vert) sont couplés </a:t>
            </a:r>
            <a:r>
              <a:rPr lang="fr-FR" dirty="0" err="1"/>
              <a:t>capacitivement</a:t>
            </a:r>
            <a:r>
              <a:rPr lang="fr-FR" dirty="0"/>
              <a:t> via ces pads métallique en regard de la des capacités du qubit. La ligne de pompe est représentée en violet. Entre les </a:t>
            </a:r>
            <a:r>
              <a:rPr lang="fr-FR" dirty="0" err="1"/>
              <a:t>résoanteurs</a:t>
            </a:r>
            <a:r>
              <a:rPr lang="fr-FR" dirty="0"/>
              <a:t> et les lignes micro-ondes, on ajoute des filtres passe bande pour limiter le couplage du qubit au ligne et donc limité ses pertes radiatives. </a:t>
            </a:r>
          </a:p>
          <a:p>
            <a:pPr defTabSz="914400">
              <a:defRPr sz="1200">
                <a:latin typeface="Calibri"/>
                <a:ea typeface="Calibri"/>
                <a:cs typeface="Calibri"/>
                <a:sym typeface="Calibri"/>
              </a:defRPr>
            </a:pPr>
            <a:endParaRPr lang="fr-FR" dirty="0"/>
          </a:p>
          <a:p>
            <a:pPr defTabSz="914400">
              <a:defRPr sz="1200">
                <a:latin typeface="Calibri"/>
                <a:ea typeface="Calibri"/>
                <a:cs typeface="Calibri"/>
                <a:sym typeface="Calibri"/>
              </a:defRPr>
            </a:pPr>
            <a:r>
              <a:rPr lang="fr-FR" dirty="0"/>
              <a:t>Le SMPD est fondamentalement étroit n bande passante </a:t>
            </a:r>
            <a:r>
              <a:rPr lang="fr-FR" dirty="0">
                <a:latin typeface="Wingdings"/>
                <a:ea typeface="Wingdings"/>
                <a:cs typeface="Wingdings"/>
                <a:sym typeface="Wingdings"/>
              </a:rPr>
              <a:t> </a:t>
            </a:r>
            <a:r>
              <a:rPr lang="fr-FR" dirty="0"/>
              <a:t>Le </a:t>
            </a:r>
            <a:r>
              <a:rPr lang="fr-FR" dirty="0" err="1"/>
              <a:t>résonanteur</a:t>
            </a:r>
            <a:r>
              <a:rPr lang="fr-FR" dirty="0"/>
              <a:t> d’entrée est rendu accordable sur plusieurs centaines de MHz en fréquence grâce à un SQUID. Un SQUID est un dispositif composé de eux jonction </a:t>
            </a:r>
            <a:r>
              <a:rPr lang="fr-FR" dirty="0" err="1"/>
              <a:t>josephson</a:t>
            </a:r>
            <a:r>
              <a:rPr lang="fr-FR" dirty="0"/>
              <a:t> en </a:t>
            </a:r>
            <a:r>
              <a:rPr lang="fr-FR" dirty="0" err="1"/>
              <a:t>parallele</a:t>
            </a:r>
            <a:r>
              <a:rPr lang="fr-FR" dirty="0"/>
              <a:t> qui se comporte comme une inductance variable en fonction du flux magnétique qui le traverse. La ligne rouge  permet de régler ce flux  grâce à une ligne de courant placé à proximité du SQUID. Les données que je vais vous présenter dans la suite vont être prise à ce point de fonctionnement du détecteur avec un résonateur d’entrée autour de 6.97 GHz. </a:t>
            </a:r>
          </a:p>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41</a:t>
            </a:fld>
            <a:endParaRPr lang="fr-FR"/>
          </a:p>
        </p:txBody>
      </p:sp>
    </p:spTree>
    <p:extLst>
      <p:ext uri="{BB962C8B-B14F-4D97-AF65-F5344CB8AC3E}">
        <p14:creationId xmlns:p14="http://schemas.microsoft.com/office/powerpoint/2010/main" val="1852436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prstGeom prst="rect">
            <a:avLst/>
          </a:prstGeom>
        </p:spPr>
        <p:txBody>
          <a:bodyPr/>
          <a:lstStyle/>
          <a:p>
            <a:endParaRPr/>
          </a:p>
        </p:txBody>
      </p:sp>
      <p:sp>
        <p:nvSpPr>
          <p:cNvPr id="1146" name="Shape 1146"/>
          <p:cNvSpPr>
            <a:spLocks noGrp="1"/>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r>
              <a:t>La première chose à faire quand on a un compteur de photon c’st de venir caractériser deux paramètre clé, le taux de compte d’obscurité qui correspond au signal donné par le compteur en l’absence de photons incident le second paramètre c’est l’éfficacité quantique qui correspond à la probabilité que le compteur donne un clique quand il est frappé par un photon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a:spLocks noGrp="1" noRot="1" noChangeAspect="1"/>
          </p:cNvSpPr>
          <p:nvPr>
            <p:ph type="sldImg"/>
          </p:nvPr>
        </p:nvSpPr>
        <p:spPr>
          <a:prstGeom prst="rect">
            <a:avLst/>
          </a:prstGeom>
        </p:spPr>
        <p:txBody>
          <a:bodyPr/>
          <a:lstStyle/>
          <a:p>
            <a:endParaRPr/>
          </a:p>
        </p:txBody>
      </p:sp>
      <p:sp>
        <p:nvSpPr>
          <p:cNvPr id="1287" name="Shape 1287"/>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r>
              <a:t>À connaissance détecteur de puissance le plus sensible au monde on a battu le dernier compteur. </a:t>
            </a:r>
          </a:p>
          <a:p>
            <a:pPr defTabSz="914400">
              <a:defRPr sz="1200">
                <a:latin typeface="Calibri"/>
                <a:ea typeface="Calibri"/>
                <a:cs typeface="Calibri"/>
                <a:sym typeface="Calibri"/>
              </a:defRPr>
            </a:pPr>
            <a:r>
              <a:t>Meilleur detecteur dans la gamme micro-onde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Shape 1299"/>
          <p:cNvSpPr>
            <a:spLocks noGrp="1" noRot="1" noChangeAspect="1"/>
          </p:cNvSpPr>
          <p:nvPr>
            <p:ph type="sldImg"/>
          </p:nvPr>
        </p:nvSpPr>
        <p:spPr>
          <a:prstGeom prst="rect">
            <a:avLst/>
          </a:prstGeom>
        </p:spPr>
        <p:txBody>
          <a:bodyPr/>
          <a:lstStyle/>
          <a:p>
            <a:endParaRPr/>
          </a:p>
        </p:txBody>
      </p:sp>
      <p:sp>
        <p:nvSpPr>
          <p:cNvPr id="1300" name="Shape 1300"/>
          <p:cNvSpPr>
            <a:spLocks noGrp="1"/>
          </p:cNvSpPr>
          <p:nvPr>
            <p:ph type="body" sz="quarter" idx="1"/>
          </p:nvPr>
        </p:nvSpPr>
        <p:spPr>
          <a:prstGeom prst="rect">
            <a:avLst/>
          </a:prstGeom>
        </p:spPr>
        <p:txBody>
          <a:bodyPr/>
          <a:lstStyle/>
          <a:p>
            <a:pPr defTabSz="914400">
              <a:defRPr sz="1200">
                <a:latin typeface="Calibri"/>
                <a:ea typeface="Calibri"/>
                <a:cs typeface="Calibri"/>
                <a:sym typeface="Calibri"/>
              </a:defRPr>
            </a:pPr>
            <a:r>
              <a:t>À connaissance détecteur de puissance le plus sensible au monde on a battu le dernier compteur. </a:t>
            </a:r>
          </a:p>
          <a:p>
            <a:pPr defTabSz="914400">
              <a:defRPr sz="1200">
                <a:latin typeface="Calibri"/>
                <a:ea typeface="Calibri"/>
                <a:cs typeface="Calibri"/>
                <a:sym typeface="Calibri"/>
              </a:defRPr>
            </a:pPr>
            <a:r>
              <a:t>Meilleur detecteur dans la gamme micro-onde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52</a:t>
            </a:fld>
            <a:endParaRPr lang="fr-FR"/>
          </a:p>
        </p:txBody>
      </p:sp>
    </p:spTree>
    <p:extLst>
      <p:ext uri="{BB962C8B-B14F-4D97-AF65-F5344CB8AC3E}">
        <p14:creationId xmlns:p14="http://schemas.microsoft.com/office/powerpoint/2010/main" val="81831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2FC8F-1AFF-3756-F07D-00E2BED70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27A0F-4FE0-4614-CD44-6A3B98AB7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F3CE7-162B-EEF9-0FCB-ABDF1E8044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203DD9-612B-E62C-DAD0-575C2C688937}"/>
              </a:ext>
            </a:extLst>
          </p:cNvPr>
          <p:cNvSpPr>
            <a:spLocks noGrp="1"/>
          </p:cNvSpPr>
          <p:nvPr>
            <p:ph type="sldNum" sz="quarter" idx="5"/>
          </p:nvPr>
        </p:nvSpPr>
        <p:spPr/>
        <p:txBody>
          <a:bodyPr/>
          <a:lstStyle/>
          <a:p>
            <a:fld id="{C4E93F9B-EA40-4CA7-B46E-EB2BC9BE96CD}" type="slidenum">
              <a:rPr lang="fr-FR" smtClean="0"/>
              <a:t>53</a:t>
            </a:fld>
            <a:endParaRPr lang="fr-FR"/>
          </a:p>
        </p:txBody>
      </p:sp>
    </p:spTree>
    <p:extLst>
      <p:ext uri="{BB962C8B-B14F-4D97-AF65-F5344CB8AC3E}">
        <p14:creationId xmlns:p14="http://schemas.microsoft.com/office/powerpoint/2010/main" val="3219401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Travaillez l’intro. </a:t>
            </a:r>
            <a:r>
              <a:rPr lang="fr-FR" dirty="0" err="1"/>
              <a:t>Wikipedia</a:t>
            </a:r>
            <a:r>
              <a:rPr lang="fr-FR" dirty="0"/>
              <a:t> ?</a:t>
            </a:r>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54</a:t>
            </a:fld>
            <a:endParaRPr lang="fr-FR"/>
          </a:p>
        </p:txBody>
      </p:sp>
    </p:spTree>
    <p:extLst>
      <p:ext uri="{BB962C8B-B14F-4D97-AF65-F5344CB8AC3E}">
        <p14:creationId xmlns:p14="http://schemas.microsoft.com/office/powerpoint/2010/main" val="2359482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61</a:t>
            </a:fld>
            <a:endParaRPr lang="fr-FR"/>
          </a:p>
        </p:txBody>
      </p:sp>
    </p:spTree>
    <p:extLst>
      <p:ext uri="{BB962C8B-B14F-4D97-AF65-F5344CB8AC3E}">
        <p14:creationId xmlns:p14="http://schemas.microsoft.com/office/powerpoint/2010/main" val="3000874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72</a:t>
            </a:fld>
            <a:endParaRPr lang="fr-FR"/>
          </a:p>
        </p:txBody>
      </p:sp>
    </p:spTree>
    <p:extLst>
      <p:ext uri="{BB962C8B-B14F-4D97-AF65-F5344CB8AC3E}">
        <p14:creationId xmlns:p14="http://schemas.microsoft.com/office/powerpoint/2010/main" val="22649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4</a:t>
            </a:fld>
            <a:endParaRPr lang="fr-FR"/>
          </a:p>
        </p:txBody>
      </p:sp>
    </p:spTree>
    <p:extLst>
      <p:ext uri="{BB962C8B-B14F-4D97-AF65-F5344CB8AC3E}">
        <p14:creationId xmlns:p14="http://schemas.microsoft.com/office/powerpoint/2010/main" val="3759083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E70BE-6F9B-6DDA-4136-434DD84BB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60A54-C9BC-B0BB-F902-DF86A9A59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F47C9-9D3D-63AB-6056-DF5E5CEFB3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EF1F18-C345-EB90-B406-FCD1B65D1914}"/>
              </a:ext>
            </a:extLst>
          </p:cNvPr>
          <p:cNvSpPr>
            <a:spLocks noGrp="1"/>
          </p:cNvSpPr>
          <p:nvPr>
            <p:ph type="sldNum" sz="quarter" idx="5"/>
          </p:nvPr>
        </p:nvSpPr>
        <p:spPr/>
        <p:txBody>
          <a:bodyPr/>
          <a:lstStyle/>
          <a:p>
            <a:fld id="{C4E93F9B-EA40-4CA7-B46E-EB2BC9BE96CD}" type="slidenum">
              <a:rPr lang="fr-FR" smtClean="0"/>
              <a:t>73</a:t>
            </a:fld>
            <a:endParaRPr lang="fr-FR"/>
          </a:p>
        </p:txBody>
      </p:sp>
    </p:spTree>
    <p:extLst>
      <p:ext uri="{BB962C8B-B14F-4D97-AF65-F5344CB8AC3E}">
        <p14:creationId xmlns:p14="http://schemas.microsoft.com/office/powerpoint/2010/main" val="302231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74</a:t>
            </a:fld>
            <a:endParaRPr lang="fr-FR"/>
          </a:p>
        </p:txBody>
      </p:sp>
    </p:spTree>
    <p:extLst>
      <p:ext uri="{BB962C8B-B14F-4D97-AF65-F5344CB8AC3E}">
        <p14:creationId xmlns:p14="http://schemas.microsoft.com/office/powerpoint/2010/main" val="1659582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77</a:t>
            </a:fld>
            <a:endParaRPr lang="fr-FR"/>
          </a:p>
        </p:txBody>
      </p:sp>
    </p:spTree>
    <p:extLst>
      <p:ext uri="{BB962C8B-B14F-4D97-AF65-F5344CB8AC3E}">
        <p14:creationId xmlns:p14="http://schemas.microsoft.com/office/powerpoint/2010/main" val="1198799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89</a:t>
            </a:fld>
            <a:endParaRPr lang="fr-FR"/>
          </a:p>
        </p:txBody>
      </p:sp>
    </p:spTree>
    <p:extLst>
      <p:ext uri="{BB962C8B-B14F-4D97-AF65-F5344CB8AC3E}">
        <p14:creationId xmlns:p14="http://schemas.microsoft.com/office/powerpoint/2010/main" val="121312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3F9B-EA40-4CA7-B46E-EB2BC9BE96CD}" type="slidenum">
              <a:rPr lang="fr-FR" smtClean="0"/>
              <a:t>5</a:t>
            </a:fld>
            <a:endParaRPr lang="fr-FR"/>
          </a:p>
        </p:txBody>
      </p:sp>
    </p:spTree>
    <p:extLst>
      <p:ext uri="{BB962C8B-B14F-4D97-AF65-F5344CB8AC3E}">
        <p14:creationId xmlns:p14="http://schemas.microsoft.com/office/powerpoint/2010/main" val="3411780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6</a:t>
            </a:fld>
            <a:endParaRPr lang="fr-FR"/>
          </a:p>
        </p:txBody>
      </p:sp>
    </p:spTree>
    <p:extLst>
      <p:ext uri="{BB962C8B-B14F-4D97-AF65-F5344CB8AC3E}">
        <p14:creationId xmlns:p14="http://schemas.microsoft.com/office/powerpoint/2010/main" val="3522827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28B3B-D8AD-CDD7-31A4-91354341D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102F0-6B03-2814-4B7E-568717764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5286F-3D66-E967-7315-4D9EF32936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A5D588-65CA-881A-A84E-78BF69A53555}"/>
              </a:ext>
            </a:extLst>
          </p:cNvPr>
          <p:cNvSpPr>
            <a:spLocks noGrp="1"/>
          </p:cNvSpPr>
          <p:nvPr>
            <p:ph type="sldNum" sz="quarter" idx="5"/>
          </p:nvPr>
        </p:nvSpPr>
        <p:spPr/>
        <p:txBody>
          <a:bodyPr/>
          <a:lstStyle/>
          <a:p>
            <a:fld id="{C4E93F9B-EA40-4CA7-B46E-EB2BC9BE96CD}" type="slidenum">
              <a:rPr lang="fr-FR" smtClean="0"/>
              <a:t>7</a:t>
            </a:fld>
            <a:endParaRPr lang="fr-FR"/>
          </a:p>
        </p:txBody>
      </p:sp>
    </p:spTree>
    <p:extLst>
      <p:ext uri="{BB962C8B-B14F-4D97-AF65-F5344CB8AC3E}">
        <p14:creationId xmlns:p14="http://schemas.microsoft.com/office/powerpoint/2010/main" val="1632168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93F9B-EA40-4CA7-B46E-EB2BC9BE96CD}" type="slidenum">
              <a:rPr lang="fr-FR" smtClean="0"/>
              <a:t>12</a:t>
            </a:fld>
            <a:endParaRPr lang="fr-FR"/>
          </a:p>
        </p:txBody>
      </p:sp>
    </p:spTree>
    <p:extLst>
      <p:ext uri="{BB962C8B-B14F-4D97-AF65-F5344CB8AC3E}">
        <p14:creationId xmlns:p14="http://schemas.microsoft.com/office/powerpoint/2010/main" val="421969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5CD36-B0AD-7DD6-807E-C49101630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06F16-2D5A-D6EF-46F5-19C76F651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5DF8C-B49B-BF38-C83F-519CBE8A6A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0111DA-129A-FD39-FCF6-DE083E327010}"/>
              </a:ext>
            </a:extLst>
          </p:cNvPr>
          <p:cNvSpPr>
            <a:spLocks noGrp="1"/>
          </p:cNvSpPr>
          <p:nvPr>
            <p:ph type="sldNum" sz="quarter" idx="5"/>
          </p:nvPr>
        </p:nvSpPr>
        <p:spPr/>
        <p:txBody>
          <a:bodyPr/>
          <a:lstStyle/>
          <a:p>
            <a:fld id="{C4E93F9B-EA40-4CA7-B46E-EB2BC9BE96CD}" type="slidenum">
              <a:rPr lang="fr-FR" smtClean="0"/>
              <a:t>23</a:t>
            </a:fld>
            <a:endParaRPr lang="fr-FR"/>
          </a:p>
        </p:txBody>
      </p:sp>
    </p:spTree>
    <p:extLst>
      <p:ext uri="{BB962C8B-B14F-4D97-AF65-F5344CB8AC3E}">
        <p14:creationId xmlns:p14="http://schemas.microsoft.com/office/powerpoint/2010/main" val="310853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prstGeom prst="rect">
            <a:avLst/>
          </a:prstGeom>
        </p:spPr>
        <p:txBody>
          <a:bodyPr/>
          <a:lstStyle/>
          <a:p>
            <a:endParaRPr/>
          </a:p>
        </p:txBody>
      </p:sp>
      <p:sp>
        <p:nvSpPr>
          <p:cNvPr id="964" name="Shape 964"/>
          <p:cNvSpPr>
            <a:spLocks noGrp="1"/>
          </p:cNvSpPr>
          <p:nvPr>
            <p:ph type="body" sz="quarter" idx="1"/>
          </p:nvPr>
        </p:nvSpPr>
        <p:spPr>
          <a:prstGeom prst="rect">
            <a:avLst/>
          </a:prstGeom>
        </p:spPr>
        <p:txBody>
          <a:bodyPr/>
          <a:lstStyle/>
          <a:p>
            <a:pPr>
              <a:defRPr sz="3000"/>
            </a:pPr>
            <a:r>
              <a:t>To generate more exotic quantum states, one needs to add some non-linear element.</a:t>
            </a:r>
          </a:p>
          <a:p>
            <a:pPr>
              <a:defRPr sz="3000"/>
            </a:pPr>
            <a:r>
              <a:t>It turns out that a basic component of superconducting circuits provides this non-linearity. This is the Josephson junction. It is a superconducting tunnel junction which consists in a thin insulating barrier made of aluminum oxide placed between two superconducting electrodes.</a:t>
            </a:r>
          </a:p>
          <a:p>
            <a:pPr>
              <a:defRPr sz="3000"/>
            </a:pPr>
            <a:r>
              <a:t>In practice, this component behaves as an inductance whose the value depends on the current that goes through.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Couver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6806D3-35B9-38C8-08F7-EDCF666CA66D}"/>
              </a:ext>
            </a:extLst>
          </p:cNvPr>
          <p:cNvSpPr/>
          <p:nvPr userDrawn="1"/>
        </p:nvSpPr>
        <p:spPr>
          <a:xfrm>
            <a:off x="11737972" y="6250331"/>
            <a:ext cx="454026" cy="233372"/>
          </a:xfrm>
          <a:prstGeom prst="rect">
            <a:avLst/>
          </a:prstGeom>
          <a:solidFill>
            <a:srgbClr val="FF7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TextBox 2">
            <a:extLst>
              <a:ext uri="{FF2B5EF4-FFF2-40B4-BE49-F238E27FC236}">
                <a16:creationId xmlns:a16="http://schemas.microsoft.com/office/drawing/2014/main" id="{AEB0EDB6-2A2E-B3FA-BD76-D072A768F28F}"/>
              </a:ext>
            </a:extLst>
          </p:cNvPr>
          <p:cNvSpPr txBox="1"/>
          <p:nvPr userDrawn="1"/>
        </p:nvSpPr>
        <p:spPr>
          <a:xfrm>
            <a:off x="11771310" y="6306449"/>
            <a:ext cx="254003" cy="135422"/>
          </a:xfrm>
          <a:prstGeom prst="rect">
            <a:avLst/>
          </a:prstGeom>
          <a:noFill/>
        </p:spPr>
        <p:txBody>
          <a:bodyPr wrap="square" lIns="0" tIns="0" rIns="0" bIns="0" rtlCol="0" anchor="ctr">
            <a:spAutoFit/>
          </a:bodyPr>
          <a:lstStyle/>
          <a:p>
            <a:pPr algn="ctr">
              <a:lnSpc>
                <a:spcPct val="110000"/>
              </a:lnSpc>
            </a:pPr>
            <a:fld id="{77073D22-2BC7-4E95-A6E0-213166A724C2}" type="slidenum">
              <a:rPr lang="en-US" sz="800" smtClean="0">
                <a:solidFill>
                  <a:schemeClr val="accent1"/>
                </a:solidFill>
                <a:cs typeface="Poppins Light" panose="02000000000000000000" pitchFamily="2" charset="0"/>
              </a:rPr>
              <a:pPr algn="ctr">
                <a:lnSpc>
                  <a:spcPct val="110000"/>
                </a:lnSpc>
              </a:pPr>
              <a:t>‹#›</a:t>
            </a:fld>
            <a:endParaRPr lang="fr-FR" sz="800" dirty="0">
              <a:solidFill>
                <a:schemeClr val="accent1"/>
              </a:solidFill>
              <a:cs typeface="Poppins Light" panose="02000000000000000000" pitchFamily="2" charset="0"/>
            </a:endParaRPr>
          </a:p>
        </p:txBody>
      </p:sp>
      <p:sp>
        <p:nvSpPr>
          <p:cNvPr id="4" name="TextBox 3">
            <a:extLst>
              <a:ext uri="{FF2B5EF4-FFF2-40B4-BE49-F238E27FC236}">
                <a16:creationId xmlns:a16="http://schemas.microsoft.com/office/drawing/2014/main" id="{911EC20B-7AF2-789A-A1A9-AC13BD3F5B2D}"/>
              </a:ext>
            </a:extLst>
          </p:cNvPr>
          <p:cNvSpPr txBox="1"/>
          <p:nvPr userDrawn="1"/>
        </p:nvSpPr>
        <p:spPr>
          <a:xfrm>
            <a:off x="657224" y="6529289"/>
            <a:ext cx="55454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rPr>
              <a:t>GDR DI2I 2025</a:t>
            </a:r>
          </a:p>
        </p:txBody>
      </p:sp>
    </p:spTree>
    <p:extLst>
      <p:ext uri="{BB962C8B-B14F-4D97-AF65-F5344CB8AC3E}">
        <p14:creationId xmlns:p14="http://schemas.microsoft.com/office/powerpoint/2010/main" val="230968084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Couvert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3214E6F-B1D3-8171-94E8-36CDD161DB99}"/>
              </a:ext>
            </a:extLst>
          </p:cNvPr>
          <p:cNvSpPr>
            <a:spLocks noGrp="1"/>
          </p:cNvSpPr>
          <p:nvPr>
            <p:ph type="body" sz="quarter" idx="10" hasCustomPrompt="1"/>
          </p:nvPr>
        </p:nvSpPr>
        <p:spPr>
          <a:xfrm>
            <a:off x="657224" y="337435"/>
            <a:ext cx="10704195" cy="338455"/>
          </a:xfrm>
          <a:prstGeom prst="rect">
            <a:avLst/>
          </a:prstGeom>
        </p:spPr>
        <p:txBody>
          <a:bodyPr lIns="0" tIns="0" rIns="0" bIns="0"/>
          <a:lstStyle>
            <a:lvl1pPr marL="0" indent="0">
              <a:buNone/>
              <a:defRPr sz="3200">
                <a:solidFill>
                  <a:srgbClr val="C00000"/>
                </a:solidFill>
                <a:latin typeface="+mj-lt"/>
              </a:defRPr>
            </a:lvl1pPr>
          </a:lstStyle>
          <a:p>
            <a:pPr lvl="0"/>
            <a:r>
              <a:rPr lang="en-US" dirty="0"/>
              <a:t>Title on one line</a:t>
            </a:r>
            <a:endParaRPr lang="fr-FR" dirty="0"/>
          </a:p>
        </p:txBody>
      </p:sp>
      <p:sp>
        <p:nvSpPr>
          <p:cNvPr id="18" name="Rectangle 17">
            <a:extLst>
              <a:ext uri="{FF2B5EF4-FFF2-40B4-BE49-F238E27FC236}">
                <a16:creationId xmlns:a16="http://schemas.microsoft.com/office/drawing/2014/main" id="{94D336EA-2381-29EF-5F15-3EA0C9E73608}"/>
              </a:ext>
            </a:extLst>
          </p:cNvPr>
          <p:cNvSpPr/>
          <p:nvPr userDrawn="1"/>
        </p:nvSpPr>
        <p:spPr>
          <a:xfrm>
            <a:off x="11737972" y="6250331"/>
            <a:ext cx="454026" cy="233372"/>
          </a:xfrm>
          <a:prstGeom prst="rect">
            <a:avLst/>
          </a:prstGeom>
          <a:solidFill>
            <a:srgbClr val="FF7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9" name="TextBox 18">
            <a:extLst>
              <a:ext uri="{FF2B5EF4-FFF2-40B4-BE49-F238E27FC236}">
                <a16:creationId xmlns:a16="http://schemas.microsoft.com/office/drawing/2014/main" id="{76D7499D-9945-B9E9-B448-EDE3220C791A}"/>
              </a:ext>
            </a:extLst>
          </p:cNvPr>
          <p:cNvSpPr txBox="1"/>
          <p:nvPr userDrawn="1"/>
        </p:nvSpPr>
        <p:spPr>
          <a:xfrm>
            <a:off x="11771310" y="6306449"/>
            <a:ext cx="254003" cy="135422"/>
          </a:xfrm>
          <a:prstGeom prst="rect">
            <a:avLst/>
          </a:prstGeom>
          <a:noFill/>
        </p:spPr>
        <p:txBody>
          <a:bodyPr wrap="square" lIns="0" tIns="0" rIns="0" bIns="0" rtlCol="0" anchor="ctr">
            <a:spAutoFit/>
          </a:bodyPr>
          <a:lstStyle/>
          <a:p>
            <a:pPr algn="ctr">
              <a:lnSpc>
                <a:spcPct val="110000"/>
              </a:lnSpc>
            </a:pPr>
            <a:fld id="{77073D22-2BC7-4E95-A6E0-213166A724C2}" type="slidenum">
              <a:rPr lang="en-US" sz="800" smtClean="0">
                <a:solidFill>
                  <a:schemeClr val="accent1"/>
                </a:solidFill>
                <a:cs typeface="Poppins Light" panose="02000000000000000000" pitchFamily="2" charset="0"/>
              </a:rPr>
              <a:pPr algn="ctr">
                <a:lnSpc>
                  <a:spcPct val="110000"/>
                </a:lnSpc>
              </a:pPr>
              <a:t>‹#›</a:t>
            </a:fld>
            <a:endParaRPr lang="fr-FR" sz="800" dirty="0">
              <a:solidFill>
                <a:schemeClr val="accent1"/>
              </a:solidFill>
              <a:cs typeface="Poppins Light" panose="02000000000000000000" pitchFamily="2" charset="0"/>
            </a:endParaRPr>
          </a:p>
        </p:txBody>
      </p:sp>
      <p:sp>
        <p:nvSpPr>
          <p:cNvPr id="2" name="Rectangle 1">
            <a:extLst>
              <a:ext uri="{FF2B5EF4-FFF2-40B4-BE49-F238E27FC236}">
                <a16:creationId xmlns:a16="http://schemas.microsoft.com/office/drawing/2014/main" id="{1CE0D43F-3355-7D7B-2680-F3F474D6905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BADA883-5C48-CEA4-39EC-F4281B8E8D1B}"/>
              </a:ext>
            </a:extLst>
          </p:cNvPr>
          <p:cNvSpPr txBox="1"/>
          <p:nvPr userDrawn="1"/>
        </p:nvSpPr>
        <p:spPr>
          <a:xfrm>
            <a:off x="657224" y="6529289"/>
            <a:ext cx="55454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rPr>
              <a:t>GDR DI2I 2025</a:t>
            </a:r>
          </a:p>
        </p:txBody>
      </p:sp>
    </p:spTree>
    <p:extLst>
      <p:ext uri="{BB962C8B-B14F-4D97-AF65-F5344CB8AC3E}">
        <p14:creationId xmlns:p14="http://schemas.microsoft.com/office/powerpoint/2010/main" val="251802408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F616-97CE-E505-0995-E72A564786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E55E29-F906-23AC-EA2C-B7C15BB51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F9BE76-FFD3-5EA2-4D29-8E904958626C}"/>
              </a:ext>
            </a:extLst>
          </p:cNvPr>
          <p:cNvSpPr>
            <a:spLocks noGrp="1"/>
          </p:cNvSpPr>
          <p:nvPr>
            <p:ph type="dt" sz="half" idx="10"/>
          </p:nvPr>
        </p:nvSpPr>
        <p:spPr/>
        <p:txBody>
          <a:bodyPr/>
          <a:lstStyle/>
          <a:p>
            <a:fld id="{B344E22F-78B4-4A38-BA34-B3E68317278A}" type="datetimeFigureOut">
              <a:rPr lang="en-US" smtClean="0"/>
              <a:t>6/18/2025</a:t>
            </a:fld>
            <a:endParaRPr lang="en-US"/>
          </a:p>
        </p:txBody>
      </p:sp>
      <p:sp>
        <p:nvSpPr>
          <p:cNvPr id="5" name="Footer Placeholder 4">
            <a:extLst>
              <a:ext uri="{FF2B5EF4-FFF2-40B4-BE49-F238E27FC236}">
                <a16:creationId xmlns:a16="http://schemas.microsoft.com/office/drawing/2014/main" id="{CA31F0C8-19ED-614D-D60F-A5D7CBBAE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F5B21-5055-163A-B95F-95D7A9302473}"/>
              </a:ext>
            </a:extLst>
          </p:cNvPr>
          <p:cNvSpPr>
            <a:spLocks noGrp="1"/>
          </p:cNvSpPr>
          <p:nvPr>
            <p:ph type="sldNum" sz="quarter" idx="12"/>
          </p:nvPr>
        </p:nvSpPr>
        <p:spPr/>
        <p:txBody>
          <a:bodyPr/>
          <a:lstStyle/>
          <a:p>
            <a:fld id="{A2622A10-2F8E-4643-816A-F1FD6DD67921}" type="slidenum">
              <a:rPr lang="en-US" smtClean="0"/>
              <a:t>‹#›</a:t>
            </a:fld>
            <a:endParaRPr lang="en-US"/>
          </a:p>
        </p:txBody>
      </p:sp>
    </p:spTree>
    <p:extLst>
      <p:ext uri="{BB962C8B-B14F-4D97-AF65-F5344CB8AC3E}">
        <p14:creationId xmlns:p14="http://schemas.microsoft.com/office/powerpoint/2010/main" val="134842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15" name="Texte du titre"/>
          <p:cNvSpPr txBox="1">
            <a:spLocks noGrp="1"/>
          </p:cNvSpPr>
          <p:nvPr>
            <p:ph type="title"/>
          </p:nvPr>
        </p:nvSpPr>
        <p:spPr>
          <a:xfrm>
            <a:off x="2416969" y="178593"/>
            <a:ext cx="7358063" cy="1714501"/>
          </a:xfrm>
          <a:prstGeom prst="rect">
            <a:avLst/>
          </a:prstGeom>
        </p:spPr>
        <p:txBody>
          <a:bodyPr lIns="71437" tIns="71437" rIns="71437" bIns="71437">
            <a:noAutofit/>
          </a:bodyPr>
          <a:lstStyle>
            <a:lvl1pPr defTabSz="410766">
              <a:defRPr sz="5900">
                <a:solidFill>
                  <a:srgbClr val="000000"/>
                </a:solidFill>
                <a:latin typeface="+mn-lt"/>
                <a:ea typeface="+mn-ea"/>
                <a:cs typeface="+mn-cs"/>
                <a:sym typeface="Gill Sans"/>
              </a:defRPr>
            </a:lvl1pPr>
          </a:lstStyle>
          <a:p>
            <a:r>
              <a:t>Texte du titre</a:t>
            </a:r>
          </a:p>
        </p:txBody>
      </p:sp>
      <p:sp>
        <p:nvSpPr>
          <p:cNvPr id="216" name="Texte niveau 1…"/>
          <p:cNvSpPr txBox="1">
            <a:spLocks noGrp="1"/>
          </p:cNvSpPr>
          <p:nvPr>
            <p:ph type="body" sz="half" idx="1"/>
          </p:nvPr>
        </p:nvSpPr>
        <p:spPr>
          <a:xfrm>
            <a:off x="2416969" y="1946672"/>
            <a:ext cx="7358063" cy="4018360"/>
          </a:xfrm>
          <a:prstGeom prst="rect">
            <a:avLst/>
          </a:prstGeom>
        </p:spPr>
        <p:txBody>
          <a:bodyPr lIns="71437" tIns="71437" rIns="71437" bIns="71437" anchor="ctr">
            <a:noAutofit/>
          </a:bodyPr>
          <a:lstStyle>
            <a:lvl1pPr marL="553357" indent="-394607" defTabSz="410766">
              <a:spcBef>
                <a:spcPts val="1650"/>
              </a:spcBef>
              <a:buSzPct val="171000"/>
              <a:buFontTx/>
              <a:defRPr sz="2900" b="1">
                <a:solidFill>
                  <a:schemeClr val="accent5">
                    <a:lumOff val="-29866"/>
                  </a:schemeClr>
                </a:solidFill>
                <a:latin typeface="+mn-lt"/>
                <a:ea typeface="+mn-ea"/>
                <a:cs typeface="+mn-cs"/>
                <a:sym typeface="Gill Sans"/>
              </a:defRPr>
            </a:lvl1pPr>
            <a:lvl2pPr marL="775607" indent="-394607" defTabSz="410766">
              <a:spcBef>
                <a:spcPts val="1650"/>
              </a:spcBef>
              <a:buSzPct val="171000"/>
              <a:buFontTx/>
              <a:buChar char="•"/>
              <a:defRPr sz="2900" b="1">
                <a:solidFill>
                  <a:schemeClr val="accent5">
                    <a:lumOff val="-29866"/>
                  </a:schemeClr>
                </a:solidFill>
                <a:latin typeface="+mn-lt"/>
                <a:ea typeface="+mn-ea"/>
                <a:cs typeface="+mn-cs"/>
                <a:sym typeface="Gill Sans"/>
              </a:defRPr>
            </a:lvl2pPr>
            <a:lvl3pPr marL="997857" indent="-394607" defTabSz="410766">
              <a:spcBef>
                <a:spcPts val="1650"/>
              </a:spcBef>
              <a:buSzPct val="171000"/>
              <a:buFontTx/>
              <a:defRPr sz="2900" b="1">
                <a:solidFill>
                  <a:schemeClr val="accent5">
                    <a:lumOff val="-29866"/>
                  </a:schemeClr>
                </a:solidFill>
                <a:latin typeface="+mn-lt"/>
                <a:ea typeface="+mn-ea"/>
                <a:cs typeface="+mn-cs"/>
                <a:sym typeface="Gill Sans"/>
              </a:defRPr>
            </a:lvl3pPr>
            <a:lvl4pPr marL="1220107" indent="-394607" defTabSz="410766">
              <a:spcBef>
                <a:spcPts val="1650"/>
              </a:spcBef>
              <a:buSzPct val="171000"/>
              <a:buFontTx/>
              <a:buChar char="•"/>
              <a:defRPr sz="2900" b="1">
                <a:solidFill>
                  <a:schemeClr val="accent5">
                    <a:lumOff val="-29866"/>
                  </a:schemeClr>
                </a:solidFill>
                <a:latin typeface="+mn-lt"/>
                <a:ea typeface="+mn-ea"/>
                <a:cs typeface="+mn-cs"/>
                <a:sym typeface="Gill Sans"/>
              </a:defRPr>
            </a:lvl4pPr>
            <a:lvl5pPr marL="1442357" indent="-394607" defTabSz="410766">
              <a:spcBef>
                <a:spcPts val="1650"/>
              </a:spcBef>
              <a:buSzPct val="171000"/>
              <a:buFontTx/>
              <a:buChar char="•"/>
              <a:defRPr sz="2900" b="1">
                <a:solidFill>
                  <a:schemeClr val="accent5">
                    <a:lumOff val="-29866"/>
                  </a:schemeClr>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2" name="Rectangle 1">
            <a:extLst>
              <a:ext uri="{FF2B5EF4-FFF2-40B4-BE49-F238E27FC236}">
                <a16:creationId xmlns:a16="http://schemas.microsoft.com/office/drawing/2014/main" id="{42B208E1-F4EF-D9C0-0832-8A02FCA8A854}"/>
              </a:ext>
            </a:extLst>
          </p:cNvPr>
          <p:cNvSpPr/>
          <p:nvPr userDrawn="1"/>
        </p:nvSpPr>
        <p:spPr>
          <a:xfrm>
            <a:off x="11737972" y="6250331"/>
            <a:ext cx="454026" cy="233372"/>
          </a:xfrm>
          <a:prstGeom prst="rect">
            <a:avLst/>
          </a:prstGeom>
          <a:solidFill>
            <a:srgbClr val="FF7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TextBox 2">
            <a:extLst>
              <a:ext uri="{FF2B5EF4-FFF2-40B4-BE49-F238E27FC236}">
                <a16:creationId xmlns:a16="http://schemas.microsoft.com/office/drawing/2014/main" id="{7EC547A1-CBFB-B33B-C681-A93573C33FA7}"/>
              </a:ext>
            </a:extLst>
          </p:cNvPr>
          <p:cNvSpPr txBox="1"/>
          <p:nvPr userDrawn="1"/>
        </p:nvSpPr>
        <p:spPr>
          <a:xfrm>
            <a:off x="11771310" y="6306449"/>
            <a:ext cx="254003" cy="135422"/>
          </a:xfrm>
          <a:prstGeom prst="rect">
            <a:avLst/>
          </a:prstGeom>
          <a:noFill/>
        </p:spPr>
        <p:txBody>
          <a:bodyPr wrap="square" lIns="0" tIns="0" rIns="0" bIns="0" rtlCol="0" anchor="ctr">
            <a:spAutoFit/>
          </a:bodyPr>
          <a:lstStyle/>
          <a:p>
            <a:pPr algn="ctr">
              <a:lnSpc>
                <a:spcPct val="110000"/>
              </a:lnSpc>
            </a:pPr>
            <a:fld id="{77073D22-2BC7-4E95-A6E0-213166A724C2}" type="slidenum">
              <a:rPr lang="en-US" sz="800" smtClean="0">
                <a:solidFill>
                  <a:schemeClr val="accent1"/>
                </a:solidFill>
                <a:cs typeface="Poppins Light" panose="02000000000000000000" pitchFamily="2" charset="0"/>
              </a:rPr>
              <a:pPr algn="ctr">
                <a:lnSpc>
                  <a:spcPct val="110000"/>
                </a:lnSpc>
              </a:pPr>
              <a:t>‹#›</a:t>
            </a:fld>
            <a:endParaRPr lang="fr-FR" sz="800" dirty="0">
              <a:solidFill>
                <a:schemeClr val="accent1"/>
              </a:solidFill>
              <a:cs typeface="Poppins Light" panose="02000000000000000000" pitchFamily="2" charset="0"/>
            </a:endParaRPr>
          </a:p>
        </p:txBody>
      </p:sp>
      <p:sp>
        <p:nvSpPr>
          <p:cNvPr id="4" name="TextBox 3">
            <a:extLst>
              <a:ext uri="{FF2B5EF4-FFF2-40B4-BE49-F238E27FC236}">
                <a16:creationId xmlns:a16="http://schemas.microsoft.com/office/drawing/2014/main" id="{1599D8E3-B8D3-3CAE-23B2-D68BACB8A068}"/>
              </a:ext>
            </a:extLst>
          </p:cNvPr>
          <p:cNvSpPr txBox="1"/>
          <p:nvPr userDrawn="1"/>
        </p:nvSpPr>
        <p:spPr>
          <a:xfrm>
            <a:off x="657224" y="6529289"/>
            <a:ext cx="55454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rPr>
              <a:t>GDR DI2I 2025</a:t>
            </a:r>
          </a:p>
        </p:txBody>
      </p:sp>
    </p:spTree>
    <p:extLst>
      <p:ext uri="{BB962C8B-B14F-4D97-AF65-F5344CB8AC3E}">
        <p14:creationId xmlns:p14="http://schemas.microsoft.com/office/powerpoint/2010/main" val="9704201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p:spTree>
      <p:nvGrpSpPr>
        <p:cNvPr id="1" name=""/>
        <p:cNvGrpSpPr/>
        <p:nvPr/>
      </p:nvGrpSpPr>
      <p:grpSpPr>
        <a:xfrm>
          <a:off x="0" y="0"/>
          <a:ext cx="0" cy="0"/>
          <a:chOff x="0" y="0"/>
          <a:chExt cx="0" cy="0"/>
        </a:xfrm>
      </p:grpSpPr>
      <p:sp>
        <p:nvSpPr>
          <p:cNvPr id="308" name="Auteur et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spcBef>
                <a:spcPts val="0"/>
              </a:spcBef>
              <a:buSzTx/>
              <a:buFontTx/>
              <a:buNone/>
              <a:defRPr sz="1800" b="1">
                <a:latin typeface="Helvetica Neue"/>
                <a:ea typeface="Helvetica Neue"/>
                <a:cs typeface="Helvetica Neue"/>
                <a:sym typeface="Helvetica Neue"/>
              </a:defRPr>
            </a:lvl1pPr>
          </a:lstStyle>
          <a:p>
            <a:r>
              <a:t>Auteur et date</a:t>
            </a:r>
          </a:p>
        </p:txBody>
      </p:sp>
      <p:sp>
        <p:nvSpPr>
          <p:cNvPr id="309" name="Titre de la présentation"/>
          <p:cNvSpPr txBox="1">
            <a:spLocks noGrp="1"/>
          </p:cNvSpPr>
          <p:nvPr>
            <p:ph type="title" hasCustomPrompt="1"/>
          </p:nvPr>
        </p:nvSpPr>
        <p:spPr>
          <a:xfrm>
            <a:off x="603248" y="1287496"/>
            <a:ext cx="10985502" cy="2324101"/>
          </a:xfrm>
          <a:prstGeom prst="rect">
            <a:avLst/>
          </a:prstGeom>
        </p:spPr>
        <p:txBody>
          <a:bodyPr lIns="50800" tIns="50800" rIns="50800" bIns="50800" anchor="b"/>
          <a:lstStyle>
            <a:lvl1pPr algn="l" defTabSz="1219169">
              <a:lnSpc>
                <a:spcPct val="80000"/>
              </a:lnSpc>
              <a:defRPr sz="5800" b="1" spc="-116">
                <a:solidFill>
                  <a:srgbClr val="000000"/>
                </a:solidFill>
                <a:latin typeface="Helvetica Neue"/>
                <a:ea typeface="Helvetica Neue"/>
                <a:cs typeface="Helvetica Neue"/>
                <a:sym typeface="Helvetica Neue"/>
              </a:defRPr>
            </a:lvl1pPr>
          </a:lstStyle>
          <a:p>
            <a:r>
              <a:t>Titre de la présentation</a:t>
            </a:r>
          </a:p>
        </p:txBody>
      </p:sp>
      <p:sp>
        <p:nvSpPr>
          <p:cNvPr id="310" name="Texte niveau 1…"/>
          <p:cNvSpPr txBox="1">
            <a:spLocks noGrp="1"/>
          </p:cNvSpPr>
          <p:nvPr>
            <p:ph type="body" sz="quarter" idx="1" hasCustomPrompt="1"/>
          </p:nvPr>
        </p:nvSpPr>
        <p:spPr>
          <a:xfrm>
            <a:off x="600671" y="3611595"/>
            <a:ext cx="10985501" cy="952501"/>
          </a:xfrm>
          <a:prstGeom prst="rect">
            <a:avLst/>
          </a:prstGeom>
        </p:spPr>
        <p:txBody>
          <a:bodyPr lIns="50800" tIns="50800" rIns="50800" bIns="50800"/>
          <a:lstStyle>
            <a:lvl1pPr marL="0" indent="0" defTabSz="412750">
              <a:spcBef>
                <a:spcPts val="0"/>
              </a:spcBef>
              <a:buSzTx/>
              <a:buFontTx/>
              <a:buNone/>
              <a:defRPr sz="2750" b="1">
                <a:latin typeface="Helvetica Neue"/>
                <a:ea typeface="Helvetica Neue"/>
                <a:cs typeface="Helvetica Neue"/>
                <a:sym typeface="Helvetica Neue"/>
              </a:defRPr>
            </a:lvl1pPr>
            <a:lvl2pPr marL="0" indent="0" defTabSz="412750">
              <a:spcBef>
                <a:spcPts val="0"/>
              </a:spcBef>
              <a:buSzTx/>
              <a:buFontTx/>
              <a:buNone/>
              <a:defRPr sz="2750" b="1">
                <a:latin typeface="Helvetica Neue"/>
                <a:ea typeface="Helvetica Neue"/>
                <a:cs typeface="Helvetica Neue"/>
                <a:sym typeface="Helvetica Neue"/>
              </a:defRPr>
            </a:lvl2pPr>
            <a:lvl3pPr marL="0" indent="0" defTabSz="412750">
              <a:spcBef>
                <a:spcPts val="0"/>
              </a:spcBef>
              <a:buSzTx/>
              <a:buFontTx/>
              <a:buNone/>
              <a:defRPr sz="2750" b="1">
                <a:latin typeface="Helvetica Neue"/>
                <a:ea typeface="Helvetica Neue"/>
                <a:cs typeface="Helvetica Neue"/>
                <a:sym typeface="Helvetica Neue"/>
              </a:defRPr>
            </a:lvl3pPr>
            <a:lvl4pPr marL="0" indent="0" defTabSz="412750">
              <a:spcBef>
                <a:spcPts val="0"/>
              </a:spcBef>
              <a:buSzTx/>
              <a:buFontTx/>
              <a:buNone/>
              <a:defRPr sz="2750" b="1">
                <a:latin typeface="Helvetica Neue"/>
                <a:ea typeface="Helvetica Neue"/>
                <a:cs typeface="Helvetica Neue"/>
                <a:sym typeface="Helvetica Neue"/>
              </a:defRPr>
            </a:lvl4pPr>
            <a:lvl5pPr marL="0" indent="0" defTabSz="412750">
              <a:spcBef>
                <a:spcPts val="0"/>
              </a:spcBef>
              <a:buSzTx/>
              <a:buFontTx/>
              <a:buNone/>
              <a:defRPr sz="2750" b="1">
                <a:latin typeface="Helvetica Neue"/>
                <a:ea typeface="Helvetica Neue"/>
                <a:cs typeface="Helvetica Neue"/>
                <a:sym typeface="Helvetica Neue"/>
              </a:defRPr>
            </a:lvl5pPr>
          </a:lstStyle>
          <a:p>
            <a:r>
              <a:t>Sous-titre de la présentation</a:t>
            </a:r>
          </a:p>
          <a:p>
            <a:pPr lvl="1"/>
            <a:endParaRPr/>
          </a:p>
          <a:p>
            <a:pPr lvl="2"/>
            <a:endParaRPr/>
          </a:p>
          <a:p>
            <a:pPr lvl="3"/>
            <a:endParaRPr/>
          </a:p>
          <a:p>
            <a:pPr lvl="4"/>
            <a:endParaRPr/>
          </a:p>
        </p:txBody>
      </p:sp>
      <p:sp>
        <p:nvSpPr>
          <p:cNvPr id="2" name="Rectangle 1">
            <a:extLst>
              <a:ext uri="{FF2B5EF4-FFF2-40B4-BE49-F238E27FC236}">
                <a16:creationId xmlns:a16="http://schemas.microsoft.com/office/drawing/2014/main" id="{BED6321E-AF6B-F394-0AEC-CA2B8D67C23B}"/>
              </a:ext>
            </a:extLst>
          </p:cNvPr>
          <p:cNvSpPr/>
          <p:nvPr userDrawn="1"/>
        </p:nvSpPr>
        <p:spPr>
          <a:xfrm>
            <a:off x="11737972" y="6250331"/>
            <a:ext cx="454026" cy="233372"/>
          </a:xfrm>
          <a:prstGeom prst="rect">
            <a:avLst/>
          </a:prstGeom>
          <a:solidFill>
            <a:srgbClr val="FF7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TextBox 2">
            <a:extLst>
              <a:ext uri="{FF2B5EF4-FFF2-40B4-BE49-F238E27FC236}">
                <a16:creationId xmlns:a16="http://schemas.microsoft.com/office/drawing/2014/main" id="{04335EB2-CB17-311D-B453-58B0DC1001CF}"/>
              </a:ext>
            </a:extLst>
          </p:cNvPr>
          <p:cNvSpPr txBox="1"/>
          <p:nvPr userDrawn="1"/>
        </p:nvSpPr>
        <p:spPr>
          <a:xfrm>
            <a:off x="11771310" y="6306449"/>
            <a:ext cx="254003" cy="135422"/>
          </a:xfrm>
          <a:prstGeom prst="rect">
            <a:avLst/>
          </a:prstGeom>
          <a:noFill/>
        </p:spPr>
        <p:txBody>
          <a:bodyPr wrap="square" lIns="0" tIns="0" rIns="0" bIns="0" rtlCol="0" anchor="ctr">
            <a:spAutoFit/>
          </a:bodyPr>
          <a:lstStyle/>
          <a:p>
            <a:pPr algn="ctr">
              <a:lnSpc>
                <a:spcPct val="110000"/>
              </a:lnSpc>
            </a:pPr>
            <a:fld id="{77073D22-2BC7-4E95-A6E0-213166A724C2}" type="slidenum">
              <a:rPr lang="en-US" sz="800" smtClean="0">
                <a:solidFill>
                  <a:schemeClr val="accent1"/>
                </a:solidFill>
                <a:cs typeface="Poppins Light" panose="02000000000000000000" pitchFamily="2" charset="0"/>
              </a:rPr>
              <a:pPr algn="ctr">
                <a:lnSpc>
                  <a:spcPct val="110000"/>
                </a:lnSpc>
              </a:pPr>
              <a:t>‹#›</a:t>
            </a:fld>
            <a:endParaRPr lang="fr-FR" sz="800" dirty="0">
              <a:solidFill>
                <a:schemeClr val="accent1"/>
              </a:solidFill>
              <a:cs typeface="Poppins Light" panose="02000000000000000000" pitchFamily="2" charset="0"/>
            </a:endParaRPr>
          </a:p>
        </p:txBody>
      </p:sp>
      <p:sp>
        <p:nvSpPr>
          <p:cNvPr id="4" name="TextBox 3">
            <a:extLst>
              <a:ext uri="{FF2B5EF4-FFF2-40B4-BE49-F238E27FC236}">
                <a16:creationId xmlns:a16="http://schemas.microsoft.com/office/drawing/2014/main" id="{F3AF497B-11DB-FD50-D291-BC2F90467C87}"/>
              </a:ext>
            </a:extLst>
          </p:cNvPr>
          <p:cNvSpPr txBox="1"/>
          <p:nvPr userDrawn="1"/>
        </p:nvSpPr>
        <p:spPr>
          <a:xfrm>
            <a:off x="657224" y="6529289"/>
            <a:ext cx="55454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rPr>
              <a:t>GDR DI2I 2025</a:t>
            </a:r>
          </a:p>
        </p:txBody>
      </p:sp>
    </p:spTree>
    <p:extLst>
      <p:ext uri="{BB962C8B-B14F-4D97-AF65-F5344CB8AC3E}">
        <p14:creationId xmlns:p14="http://schemas.microsoft.com/office/powerpoint/2010/main" val="409457493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EE1DDC-8A3F-CC45-619E-4D6DE6974730}"/>
              </a:ext>
            </a:extLst>
          </p:cNvPr>
          <p:cNvSpPr/>
          <p:nvPr userDrawn="1"/>
        </p:nvSpPr>
        <p:spPr>
          <a:xfrm>
            <a:off x="11737972" y="6250331"/>
            <a:ext cx="454026" cy="233372"/>
          </a:xfrm>
          <a:prstGeom prst="rect">
            <a:avLst/>
          </a:prstGeom>
          <a:solidFill>
            <a:srgbClr val="FF7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TextBox 2">
            <a:extLst>
              <a:ext uri="{FF2B5EF4-FFF2-40B4-BE49-F238E27FC236}">
                <a16:creationId xmlns:a16="http://schemas.microsoft.com/office/drawing/2014/main" id="{BF40F13C-C58A-C26E-4D04-3F3087A20218}"/>
              </a:ext>
            </a:extLst>
          </p:cNvPr>
          <p:cNvSpPr txBox="1"/>
          <p:nvPr userDrawn="1"/>
        </p:nvSpPr>
        <p:spPr>
          <a:xfrm>
            <a:off x="11771310" y="6306449"/>
            <a:ext cx="254003" cy="135422"/>
          </a:xfrm>
          <a:prstGeom prst="rect">
            <a:avLst/>
          </a:prstGeom>
          <a:noFill/>
        </p:spPr>
        <p:txBody>
          <a:bodyPr wrap="square" lIns="0" tIns="0" rIns="0" bIns="0" rtlCol="0" anchor="ctr">
            <a:spAutoFit/>
          </a:bodyPr>
          <a:lstStyle/>
          <a:p>
            <a:pPr algn="ctr">
              <a:lnSpc>
                <a:spcPct val="110000"/>
              </a:lnSpc>
            </a:pPr>
            <a:fld id="{77073D22-2BC7-4E95-A6E0-213166A724C2}" type="slidenum">
              <a:rPr lang="en-US" sz="800" smtClean="0">
                <a:solidFill>
                  <a:schemeClr val="accent1"/>
                </a:solidFill>
                <a:cs typeface="Poppins Light" panose="02000000000000000000" pitchFamily="2" charset="0"/>
              </a:rPr>
              <a:pPr algn="ctr">
                <a:lnSpc>
                  <a:spcPct val="110000"/>
                </a:lnSpc>
              </a:pPr>
              <a:t>‹#›</a:t>
            </a:fld>
            <a:endParaRPr lang="fr-FR" sz="800" dirty="0">
              <a:solidFill>
                <a:schemeClr val="accent1"/>
              </a:solidFill>
              <a:cs typeface="Poppins Light" panose="02000000000000000000" pitchFamily="2" charset="0"/>
            </a:endParaRPr>
          </a:p>
        </p:txBody>
      </p:sp>
      <p:sp>
        <p:nvSpPr>
          <p:cNvPr id="4" name="TextBox 3">
            <a:extLst>
              <a:ext uri="{FF2B5EF4-FFF2-40B4-BE49-F238E27FC236}">
                <a16:creationId xmlns:a16="http://schemas.microsoft.com/office/drawing/2014/main" id="{A9619367-B669-62DE-3814-75BC949F7A1B}"/>
              </a:ext>
            </a:extLst>
          </p:cNvPr>
          <p:cNvSpPr txBox="1"/>
          <p:nvPr userDrawn="1"/>
        </p:nvSpPr>
        <p:spPr>
          <a:xfrm>
            <a:off x="657224" y="6529289"/>
            <a:ext cx="55454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94A5E"/>
                </a:solidFill>
                <a:effectLst/>
                <a:uLnTx/>
                <a:uFillTx/>
                <a:latin typeface="Poppins"/>
                <a:ea typeface="+mn-ea"/>
                <a:cs typeface="Poppins Light" panose="02000000000000000000" pitchFamily="2" charset="0"/>
              </a:rPr>
              <a:t>GDR DI2I 2025</a:t>
            </a:r>
          </a:p>
        </p:txBody>
      </p:sp>
    </p:spTree>
    <p:extLst>
      <p:ext uri="{BB962C8B-B14F-4D97-AF65-F5344CB8AC3E}">
        <p14:creationId xmlns:p14="http://schemas.microsoft.com/office/powerpoint/2010/main" val="650469166"/>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72" r:id="rId1"/>
    <p:sldLayoutId id="2147483658" r:id="rId2"/>
    <p:sldLayoutId id="2147483673" r:id="rId3"/>
    <p:sldLayoutId id="2147483674" r:id="rId4"/>
    <p:sldLayoutId id="2147483675" r:id="rId5"/>
    <p:sldLayoutId id="214748367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ti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25.png"/><Relationship Id="rId4" Type="http://schemas.openxmlformats.org/officeDocument/2006/relationships/image" Target="../media/image32.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2.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30.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49.png"/><Relationship Id="rId5" Type="http://schemas.openxmlformats.org/officeDocument/2006/relationships/image" Target="../media/image30.png"/><Relationship Id="rId10" Type="http://schemas.openxmlformats.org/officeDocument/2006/relationships/image" Target="../media/image48.png"/><Relationship Id="rId4" Type="http://schemas.openxmlformats.org/officeDocument/2006/relationships/image" Target="../media/image29.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56.png"/><Relationship Id="rId12"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48.png"/><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29.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58.png"/><Relationship Id="rId12"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48.png"/><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29.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google.com/imgres?q=stonks&amp;imgurl=https%3A%2F%2Fimage.spreadshirtmedia.net%2Fimage-server%2Fv1%2Fcompositions%2FT875A348PA5134PT17X24Y129D178706091W24831H13967%2Fviews%2F1%2Cwidth%3D550%2Cheight%3D550%2CappearanceId%3D348%2CbackgroundColor%3D353D56%2CnoPt%3Dtrue%2Fstonks-idee-cadeau-meme-funny-friends-t-shirt-manches-longues-premium-homme.jpg&amp;imgrefurl=https%3A%2F%2Fwww.spreadshirt.fr%2Fshop%2Fdesign%2Fstonks%2Bidee%2Bcadeau%2Bmeme%2Bfunny%2Bfriends%2Bt-shirt%2Bmanches%2Blongues%2Bpremium%2Bhomme-D5f28121e5fd3e41a0b509214%3Fsellable%3DzroGQDGw2xt3G1ogQqoj-875-18&amp;docid=-_LUx3R14S67bM&amp;tbnid=zi3q6Fiyo5je7M&amp;vet=12ahUKEwjhgYfB3PqNAxXaKvsDHbdTIrcQM3oECHsQAA..i&amp;w=550&amp;h=550&amp;hcb=2&amp;ved=2ahUKEwjhgYfB3PqNAxXaKvsDHbdTIrcQM3oECHsQAA" TargetMode="External"/><Relationship Id="rId3" Type="http://schemas.openxmlformats.org/officeDocument/2006/relationships/image" Target="../media/image25.png"/><Relationship Id="rId7" Type="http://schemas.openxmlformats.org/officeDocument/2006/relationships/image" Target="../media/image60.png"/><Relationship Id="rId12"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48.png"/><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29.png"/><Relationship Id="rId9" Type="http://schemas.openxmlformats.org/officeDocument/2006/relationships/image" Target="../media/image46.png"/><Relationship Id="rId14"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8.png"/><Relationship Id="rId3" Type="http://schemas.openxmlformats.org/officeDocument/2006/relationships/image" Target="../media/image25.png"/><Relationship Id="rId7" Type="http://schemas.openxmlformats.org/officeDocument/2006/relationships/image" Target="../media/image60.png"/><Relationship Id="rId12"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46.png"/><Relationship Id="rId5" Type="http://schemas.openxmlformats.org/officeDocument/2006/relationships/image" Target="../media/image30.png"/><Relationship Id="rId10" Type="http://schemas.openxmlformats.org/officeDocument/2006/relationships/image" Target="../media/image45.png"/><Relationship Id="rId4" Type="http://schemas.openxmlformats.org/officeDocument/2006/relationships/image" Target="../media/image29.png"/><Relationship Id="rId9" Type="http://schemas.openxmlformats.org/officeDocument/2006/relationships/image" Target="../media/image63.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60.png"/><Relationship Id="rId12"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45.png"/><Relationship Id="rId5" Type="http://schemas.openxmlformats.org/officeDocument/2006/relationships/image" Target="../media/image30.png"/><Relationship Id="rId15" Type="http://schemas.openxmlformats.org/officeDocument/2006/relationships/image" Target="../media/image49.png"/><Relationship Id="rId10" Type="http://schemas.openxmlformats.org/officeDocument/2006/relationships/image" Target="../media/image64.png"/><Relationship Id="rId4" Type="http://schemas.openxmlformats.org/officeDocument/2006/relationships/image" Target="../media/image29.png"/><Relationship Id="rId9" Type="http://schemas.openxmlformats.org/officeDocument/2006/relationships/image" Target="../media/image63.png"/><Relationship Id="rId1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3" Type="http://schemas.openxmlformats.org/officeDocument/2006/relationships/image" Target="../media/image230.png"/><Relationship Id="rId3"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7.svg"/><Relationship Id="rId11" Type="http://schemas.openxmlformats.org/officeDocument/2006/relationships/image" Target="../media/image88.png"/><Relationship Id="rId5" Type="http://schemas.openxmlformats.org/officeDocument/2006/relationships/image" Target="../media/image86.png"/><Relationship Id="rId10" Type="http://schemas.openxmlformats.org/officeDocument/2006/relationships/image" Target="../media/image270.png"/><Relationship Id="rId4" Type="http://schemas.openxmlformats.org/officeDocument/2006/relationships/image" Target="../media/image85.jpg"/><Relationship Id="rId9" Type="http://schemas.openxmlformats.org/officeDocument/2006/relationships/image" Target="../media/image260.png"/><Relationship Id="rId14" Type="http://schemas.openxmlformats.org/officeDocument/2006/relationships/image" Target="../media/image90.jpg"/></Relationships>
</file>

<file path=ppt/slides/_rels/slide31.xml.rels><?xml version="1.0" encoding="UTF-8" standalone="yes"?>
<Relationships xmlns="http://schemas.openxmlformats.org/package/2006/relationships"><Relationship Id="rId8" Type="http://schemas.openxmlformats.org/officeDocument/2006/relationships/image" Target="../media/image270.png"/><Relationship Id="rId18" Type="http://schemas.openxmlformats.org/officeDocument/2006/relationships/image" Target="../media/image230.png"/><Relationship Id="rId3" Type="http://schemas.openxmlformats.org/officeDocument/2006/relationships/image" Target="../media/image85.jpg"/><Relationship Id="rId7" Type="http://schemas.openxmlformats.org/officeDocument/2006/relationships/image" Target="../media/image260.png"/><Relationship Id="rId12" Type="http://schemas.openxmlformats.org/officeDocument/2006/relationships/image" Target="../media/image8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7.svg"/><Relationship Id="rId11" Type="http://schemas.openxmlformats.org/officeDocument/2006/relationships/image" Target="../media/image88.png"/><Relationship Id="rId5" Type="http://schemas.openxmlformats.org/officeDocument/2006/relationships/image" Target="../media/image86.png"/><Relationship Id="rId10" Type="http://schemas.openxmlformats.org/officeDocument/2006/relationships/image" Target="../media/image92.svg"/><Relationship Id="rId19" Type="http://schemas.openxmlformats.org/officeDocument/2006/relationships/image" Target="../media/image93.png"/><Relationship Id="rId4" Type="http://schemas.openxmlformats.org/officeDocument/2006/relationships/image" Target="../media/image90.jpg"/><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270.png"/><Relationship Id="rId18" Type="http://schemas.openxmlformats.org/officeDocument/2006/relationships/image" Target="../media/image230.png"/><Relationship Id="rId3" Type="http://schemas.openxmlformats.org/officeDocument/2006/relationships/image" Target="../media/image85.jpg"/><Relationship Id="rId7" Type="http://schemas.openxmlformats.org/officeDocument/2006/relationships/image" Target="../media/image260.png"/><Relationship Id="rId12" Type="http://schemas.openxmlformats.org/officeDocument/2006/relationships/image" Target="../media/image8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7.svg"/><Relationship Id="rId11" Type="http://schemas.openxmlformats.org/officeDocument/2006/relationships/image" Target="../media/image88.png"/><Relationship Id="rId5" Type="http://schemas.openxmlformats.org/officeDocument/2006/relationships/image" Target="../media/image86.png"/><Relationship Id="rId10" Type="http://schemas.openxmlformats.org/officeDocument/2006/relationships/image" Target="../media/image95.svg"/><Relationship Id="rId19" Type="http://schemas.openxmlformats.org/officeDocument/2006/relationships/image" Target="../media/image84.png"/><Relationship Id="rId4" Type="http://schemas.openxmlformats.org/officeDocument/2006/relationships/image" Target="../media/image90.jpg"/><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99.svg"/><Relationship Id="rId3" Type="http://schemas.openxmlformats.org/officeDocument/2006/relationships/image" Target="../media/image88.png"/><Relationship Id="rId21" Type="http://schemas.openxmlformats.org/officeDocument/2006/relationships/image" Target="../media/image90.jpg"/><Relationship Id="rId7" Type="http://schemas.openxmlformats.org/officeDocument/2006/relationships/image" Target="../media/image87.svg"/><Relationship Id="rId12" Type="http://schemas.openxmlformats.org/officeDocument/2006/relationships/image" Target="../media/image98.png"/><Relationship Id="rId2" Type="http://schemas.openxmlformats.org/officeDocument/2006/relationships/notesSlide" Target="../notesSlides/notesSlide13.xml"/><Relationship Id="rId20"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7.svg"/><Relationship Id="rId5" Type="http://schemas.openxmlformats.org/officeDocument/2006/relationships/image" Target="../media/image85.jpg"/><Relationship Id="rId15" Type="http://schemas.openxmlformats.org/officeDocument/2006/relationships/image" Target="../media/image101.svg"/><Relationship Id="rId10" Type="http://schemas.openxmlformats.org/officeDocument/2006/relationships/image" Target="../media/image96.png"/><Relationship Id="rId4" Type="http://schemas.openxmlformats.org/officeDocument/2006/relationships/image" Target="../media/image89.svg"/><Relationship Id="rId9" Type="http://schemas.openxmlformats.org/officeDocument/2006/relationships/image" Target="../media/image270.png"/><Relationship Id="rId14" Type="http://schemas.openxmlformats.org/officeDocument/2006/relationships/image" Target="../media/image100.png"/><Relationship Id="rId22"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88.png"/><Relationship Id="rId26" Type="http://schemas.openxmlformats.org/officeDocument/2006/relationships/image" Target="../media/image104.png"/><Relationship Id="rId3" Type="http://schemas.openxmlformats.org/officeDocument/2006/relationships/image" Target="../media/image85.jpg"/><Relationship Id="rId7" Type="http://schemas.openxmlformats.org/officeDocument/2006/relationships/image" Target="../media/image260.png"/><Relationship Id="rId12" Type="http://schemas.openxmlformats.org/officeDocument/2006/relationships/image" Target="../media/image101.svg"/><Relationship Id="rId25" Type="http://schemas.openxmlformats.org/officeDocument/2006/relationships/image" Target="../media/image84.png"/><Relationship Id="rId2" Type="http://schemas.openxmlformats.org/officeDocument/2006/relationships/notesSlide" Target="../notesSlides/notesSlide14.xml"/><Relationship Id="rId16" Type="http://schemas.openxmlformats.org/officeDocument/2006/relationships/image" Target="../media/image99.svg"/><Relationship Id="rId1" Type="http://schemas.openxmlformats.org/officeDocument/2006/relationships/slideLayout" Target="../slideLayouts/slideLayout2.xml"/><Relationship Id="rId6" Type="http://schemas.openxmlformats.org/officeDocument/2006/relationships/image" Target="../media/image87.svg"/><Relationship Id="rId11" Type="http://schemas.openxmlformats.org/officeDocument/2006/relationships/image" Target="../media/image100.png"/><Relationship Id="rId24" Type="http://schemas.openxmlformats.org/officeDocument/2006/relationships/image" Target="../media/image230.png"/><Relationship Id="rId5" Type="http://schemas.openxmlformats.org/officeDocument/2006/relationships/image" Target="../media/image86.png"/><Relationship Id="rId1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0.jpg"/><Relationship Id="rId9" Type="http://schemas.openxmlformats.org/officeDocument/2006/relationships/image" Target="../media/image102.png"/><Relationship Id="rId14" Type="http://schemas.openxmlformats.org/officeDocument/2006/relationships/image" Target="../media/image89.svg"/></Relationships>
</file>

<file path=ppt/slides/_rels/slide35.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98.png"/><Relationship Id="rId3" Type="http://schemas.openxmlformats.org/officeDocument/2006/relationships/image" Target="../media/image85.jpg"/><Relationship Id="rId7" Type="http://schemas.openxmlformats.org/officeDocument/2006/relationships/image" Target="../media/image260.png"/><Relationship Id="rId12" Type="http://schemas.openxmlformats.org/officeDocument/2006/relationships/image" Target="../media/image89.svg"/><Relationship Id="rId25"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2.xml"/><Relationship Id="rId11" Type="http://schemas.openxmlformats.org/officeDocument/2006/relationships/image" Target="../media/image88.png"/><Relationship Id="rId24" Type="http://schemas.openxmlformats.org/officeDocument/2006/relationships/image" Target="../media/image84.png"/><Relationship Id="rId5" Type="http://schemas.openxmlformats.org/officeDocument/2006/relationships/image" Target="../media/image87.svg"/><Relationship Id="rId23" Type="http://schemas.openxmlformats.org/officeDocument/2006/relationships/image" Target="../media/image90.jpg"/><Relationship Id="rId10" Type="http://schemas.openxmlformats.org/officeDocument/2006/relationships/image" Target="../media/image101.svg"/><Relationship Id="rId4" Type="http://schemas.openxmlformats.org/officeDocument/2006/relationships/image" Target="../media/image86.png"/><Relationship Id="rId9" Type="http://schemas.openxmlformats.org/officeDocument/2006/relationships/image" Target="../media/image100.png"/><Relationship Id="rId14" Type="http://schemas.openxmlformats.org/officeDocument/2006/relationships/image" Target="../media/image99.svg"/><Relationship Id="rId22" Type="http://schemas.openxmlformats.org/officeDocument/2006/relationships/image" Target="../media/image230.png"/></Relationships>
</file>

<file path=ppt/slides/_rels/slide36.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107.png"/><Relationship Id="rId3" Type="http://schemas.openxmlformats.org/officeDocument/2006/relationships/image" Target="../media/image85.jpg"/><Relationship Id="rId7" Type="http://schemas.openxmlformats.org/officeDocument/2006/relationships/image" Target="../media/image260.png"/><Relationship Id="rId12" Type="http://schemas.openxmlformats.org/officeDocument/2006/relationships/image" Target="../media/image101.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7.svg"/><Relationship Id="rId11" Type="http://schemas.openxmlformats.org/officeDocument/2006/relationships/image" Target="../media/image100.png"/><Relationship Id="rId5" Type="http://schemas.openxmlformats.org/officeDocument/2006/relationships/image" Target="../media/image86.png"/><Relationship Id="rId15" Type="http://schemas.openxmlformats.org/officeDocument/2006/relationships/image" Target="../media/image99.svg"/><Relationship Id="rId23" Type="http://schemas.openxmlformats.org/officeDocument/2006/relationships/image" Target="../media/image230.png"/><Relationship Id="rId10" Type="http://schemas.openxmlformats.org/officeDocument/2006/relationships/image" Target="../media/image106.svg"/><Relationship Id="rId4" Type="http://schemas.openxmlformats.org/officeDocument/2006/relationships/image" Target="../media/image90.jpg"/><Relationship Id="rId9" Type="http://schemas.openxmlformats.org/officeDocument/2006/relationships/image" Target="../media/image105.png"/><Relationship Id="rId1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110.png"/><Relationship Id="rId3" Type="http://schemas.openxmlformats.org/officeDocument/2006/relationships/image" Target="../media/image88.png"/><Relationship Id="rId7" Type="http://schemas.openxmlformats.org/officeDocument/2006/relationships/image" Target="../media/image86.png"/><Relationship Id="rId12" Type="http://schemas.openxmlformats.org/officeDocument/2006/relationships/image" Target="../media/image109.svg"/><Relationship Id="rId2" Type="http://schemas.openxmlformats.org/officeDocument/2006/relationships/notesSlide" Target="../notesSlides/notesSlide17.xml"/><Relationship Id="rId16"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90.jpg"/><Relationship Id="rId11" Type="http://schemas.openxmlformats.org/officeDocument/2006/relationships/image" Target="../media/image108.png"/><Relationship Id="rId5" Type="http://schemas.openxmlformats.org/officeDocument/2006/relationships/image" Target="../media/image85.jpg"/><Relationship Id="rId10" Type="http://schemas.openxmlformats.org/officeDocument/2006/relationships/image" Target="../media/image270.png"/><Relationship Id="rId4" Type="http://schemas.openxmlformats.org/officeDocument/2006/relationships/image" Target="../media/image89.svg"/><Relationship Id="rId9" Type="http://schemas.openxmlformats.org/officeDocument/2006/relationships/image" Target="../media/image260.png"/><Relationship Id="rId14" Type="http://schemas.openxmlformats.org/officeDocument/2006/relationships/image" Target="../media/image111.svg"/></Relationships>
</file>

<file path=ppt/slides/_rels/slide38.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86.png"/><Relationship Id="rId18" Type="http://schemas.openxmlformats.org/officeDocument/2006/relationships/image" Target="../media/image89.svg"/><Relationship Id="rId3" Type="http://schemas.microsoft.com/office/2018/10/relationships/comments" Target="../comments/modernComment_F06_DB32EBDA.xml"/><Relationship Id="rId7" Type="http://schemas.openxmlformats.org/officeDocument/2006/relationships/image" Target="../media/image470.png"/><Relationship Id="rId12" Type="http://schemas.openxmlformats.org/officeDocument/2006/relationships/image" Target="../media/image114.jpg"/><Relationship Id="rId17" Type="http://schemas.openxmlformats.org/officeDocument/2006/relationships/image" Target="../media/image88.png"/><Relationship Id="rId2" Type="http://schemas.openxmlformats.org/officeDocument/2006/relationships/notesSlide" Target="../notesSlides/notesSlide18.xml"/><Relationship Id="rId16"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image" Target="../media/image113.jpg"/><Relationship Id="rId5" Type="http://schemas.openxmlformats.org/officeDocument/2006/relationships/image" Target="../media/image450.png"/><Relationship Id="rId15" Type="http://schemas.openxmlformats.org/officeDocument/2006/relationships/image" Target="../media/image260.png"/><Relationship Id="rId10" Type="http://schemas.openxmlformats.org/officeDocument/2006/relationships/image" Target="../media/image112.jpg"/><Relationship Id="rId19" Type="http://schemas.openxmlformats.org/officeDocument/2006/relationships/image" Target="../media/image93.png"/><Relationship Id="rId4" Type="http://schemas.openxmlformats.org/officeDocument/2006/relationships/image" Target="../media/image230.png"/><Relationship Id="rId9" Type="http://schemas.openxmlformats.org/officeDocument/2006/relationships/image" Target="../media/image90.jpg"/><Relationship Id="rId14" Type="http://schemas.openxmlformats.org/officeDocument/2006/relationships/image" Target="../media/image87.svg"/></Relationships>
</file>

<file path=ppt/slides/_rels/slide39.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88.png"/><Relationship Id="rId7" Type="http://schemas.openxmlformats.org/officeDocument/2006/relationships/image" Target="../media/image116.jpg"/><Relationship Id="rId12" Type="http://schemas.openxmlformats.org/officeDocument/2006/relationships/image" Target="../media/image11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5.jpg"/><Relationship Id="rId11" Type="http://schemas.openxmlformats.org/officeDocument/2006/relationships/image" Target="../media/image112.jpg"/><Relationship Id="rId5" Type="http://schemas.openxmlformats.org/officeDocument/2006/relationships/image" Target="../media/image113.jpg"/><Relationship Id="rId10" Type="http://schemas.openxmlformats.org/officeDocument/2006/relationships/image" Target="../media/image119.png"/><Relationship Id="rId4" Type="http://schemas.openxmlformats.org/officeDocument/2006/relationships/image" Target="../media/image89.svg"/><Relationship Id="rId9"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70.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8" Type="http://schemas.openxmlformats.org/officeDocument/2006/relationships/image" Target="../media/image601.png"/><Relationship Id="rId26" Type="http://schemas.openxmlformats.org/officeDocument/2006/relationships/image" Target="../media/image118.png"/><Relationship Id="rId3" Type="http://schemas.openxmlformats.org/officeDocument/2006/relationships/image" Target="../media/image88.png"/><Relationship Id="rId21" Type="http://schemas.openxmlformats.org/officeDocument/2006/relationships/image" Target="../media/image631.png"/><Relationship Id="rId17" Type="http://schemas.openxmlformats.org/officeDocument/2006/relationships/image" Target="../media/image580.png"/><Relationship Id="rId25" Type="http://schemas.openxmlformats.org/officeDocument/2006/relationships/image" Target="../media/image117.jpg"/><Relationship Id="rId2" Type="http://schemas.openxmlformats.org/officeDocument/2006/relationships/notesSlide" Target="../notesSlides/notesSlide20.xml"/><Relationship Id="rId16" Type="http://schemas.openxmlformats.org/officeDocument/2006/relationships/image" Target="../media/image570.png"/><Relationship Id="rId20" Type="http://schemas.openxmlformats.org/officeDocument/2006/relationships/image" Target="../media/image121.svg"/><Relationship Id="rId29" Type="http://schemas.openxmlformats.org/officeDocument/2006/relationships/image" Target="../media/image114.jpg"/><Relationship Id="rId1" Type="http://schemas.openxmlformats.org/officeDocument/2006/relationships/slideLayout" Target="../slideLayouts/slideLayout2.xml"/><Relationship Id="rId24" Type="http://schemas.openxmlformats.org/officeDocument/2006/relationships/image" Target="../media/image116.jpg"/><Relationship Id="rId15" Type="http://schemas.openxmlformats.org/officeDocument/2006/relationships/image" Target="../media/image560.png"/><Relationship Id="rId23" Type="http://schemas.openxmlformats.org/officeDocument/2006/relationships/image" Target="../media/image115.jpg"/><Relationship Id="rId28" Type="http://schemas.openxmlformats.org/officeDocument/2006/relationships/image" Target="../media/image112.jpg"/><Relationship Id="rId19" Type="http://schemas.openxmlformats.org/officeDocument/2006/relationships/image" Target="../media/image120.png"/><Relationship Id="rId31" Type="http://schemas.openxmlformats.org/officeDocument/2006/relationships/image" Target="../media/image123.png"/><Relationship Id="rId4" Type="http://schemas.openxmlformats.org/officeDocument/2006/relationships/image" Target="../media/image89.svg"/><Relationship Id="rId22" Type="http://schemas.openxmlformats.org/officeDocument/2006/relationships/image" Target="../media/image113.jpg"/><Relationship Id="rId27" Type="http://schemas.openxmlformats.org/officeDocument/2006/relationships/image" Target="../media/image119.png"/><Relationship Id="rId30"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138.png"/></Relationships>
</file>

<file path=ppt/slides/_rels/slide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140.pn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37.png"/><Relationship Id="rId4" Type="http://schemas.openxmlformats.org/officeDocument/2006/relationships/image" Target="../media/image141.png"/></Relationships>
</file>

<file path=ppt/slides/_rels/slide4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21.svg"/><Relationship Id="rId3" Type="http://schemas.openxmlformats.org/officeDocument/2006/relationships/image" Target="../media/image136.png"/><Relationship Id="rId7" Type="http://schemas.openxmlformats.org/officeDocument/2006/relationships/image" Target="../media/image144.png"/><Relationship Id="rId12"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43.png"/><Relationship Id="rId11" Type="http://schemas.openxmlformats.org/officeDocument/2006/relationships/image" Target="../media/image89.svg"/><Relationship Id="rId5" Type="http://schemas.openxmlformats.org/officeDocument/2006/relationships/image" Target="../media/image141.png"/><Relationship Id="rId10" Type="http://schemas.openxmlformats.org/officeDocument/2006/relationships/image" Target="../media/image88.png"/><Relationship Id="rId4" Type="http://schemas.openxmlformats.org/officeDocument/2006/relationships/image" Target="../media/image65.png"/><Relationship Id="rId9" Type="http://schemas.openxmlformats.org/officeDocument/2006/relationships/image" Target="../media/image142.png"/><Relationship Id="rId14" Type="http://schemas.openxmlformats.org/officeDocument/2006/relationships/image" Target="../media/image14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90.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xml"/><Relationship Id="rId5" Type="http://schemas.openxmlformats.org/officeDocument/2006/relationships/image" Target="../media/image155.png"/><Relationship Id="rId4" Type="http://schemas.openxmlformats.org/officeDocument/2006/relationships/image" Target="../media/image164.png"/></Relationships>
</file>

<file path=ppt/slides/_rels/slide57.xml.rels><?xml version="1.0" encoding="UTF-8" standalone="yes"?>
<Relationships xmlns="http://schemas.openxmlformats.org/package/2006/relationships"><Relationship Id="rId3" Type="http://schemas.openxmlformats.org/officeDocument/2006/relationships/hyperlink" Target="https://github.com/cajohare/AxionLimits" TargetMode="External"/><Relationship Id="rId2" Type="http://schemas.openxmlformats.org/officeDocument/2006/relationships/image" Target="../media/image165.png"/><Relationship Id="rId1" Type="http://schemas.openxmlformats.org/officeDocument/2006/relationships/slideLayout" Target="../slideLayouts/slideLayout4.xml"/><Relationship Id="rId5" Type="http://schemas.openxmlformats.org/officeDocument/2006/relationships/image" Target="../media/image167.png"/><Relationship Id="rId4"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7.png"/><Relationship Id="rId1" Type="http://schemas.openxmlformats.org/officeDocument/2006/relationships/slideLayout" Target="../slideLayouts/slideLayout4.xml"/><Relationship Id="rId6" Type="http://schemas.openxmlformats.org/officeDocument/2006/relationships/image" Target="../media/image166.png"/><Relationship Id="rId5" Type="http://schemas.openxmlformats.org/officeDocument/2006/relationships/image" Target="../media/image168.png"/><Relationship Id="rId4" Type="http://schemas.openxmlformats.org/officeDocument/2006/relationships/hyperlink" Target="https://github.com/cajohare/AxionLimits"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image" Target="../media/image169.png"/><Relationship Id="rId1" Type="http://schemas.openxmlformats.org/officeDocument/2006/relationships/slideLayout" Target="../slideLayouts/slideLayout5.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8" Type="http://schemas.openxmlformats.org/officeDocument/2006/relationships/image" Target="../media/image181.tif"/><Relationship Id="rId3" Type="http://schemas.openxmlformats.org/officeDocument/2006/relationships/image" Target="../media/image178.png"/><Relationship Id="rId7" Type="http://schemas.openxmlformats.org/officeDocument/2006/relationships/image" Target="../media/image180.png"/><Relationship Id="rId2" Type="http://schemas.openxmlformats.org/officeDocument/2006/relationships/image" Target="../media/image177.png"/><Relationship Id="rId1" Type="http://schemas.openxmlformats.org/officeDocument/2006/relationships/slideLayout" Target="../slideLayouts/slideLayout4.xml"/><Relationship Id="rId6" Type="http://schemas.openxmlformats.org/officeDocument/2006/relationships/image" Target="../media/image179.png"/><Relationship Id="rId5" Type="http://schemas.openxmlformats.org/officeDocument/2006/relationships/image" Target="../media/image125.png"/><Relationship Id="rId10" Type="http://schemas.openxmlformats.org/officeDocument/2006/relationships/image" Target="../media/image183.png"/><Relationship Id="rId4" Type="http://schemas.openxmlformats.org/officeDocument/2006/relationships/image" Target="../media/image124.png"/><Relationship Id="rId9" Type="http://schemas.openxmlformats.org/officeDocument/2006/relationships/image" Target="../media/image182.png"/></Relationships>
</file>

<file path=ppt/slides/_rels/slide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84.png"/><Relationship Id="rId1" Type="http://schemas.openxmlformats.org/officeDocument/2006/relationships/slideLayout" Target="../slideLayouts/slideLayout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92.svg"/><Relationship Id="rId2" Type="http://schemas.openxmlformats.org/officeDocument/2006/relationships/image" Target="../media/image184.png"/><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20.png"/><Relationship Id="rId4" Type="http://schemas.openxmlformats.org/officeDocument/2006/relationships/image" Target="../media/image173.png"/></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8.png"/><Relationship Id="rId1" Type="http://schemas.openxmlformats.org/officeDocument/2006/relationships/slideLayout" Target="../slideLayouts/slideLayout5.xml"/><Relationship Id="rId4" Type="http://schemas.openxmlformats.org/officeDocument/2006/relationships/image" Target="../media/image18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5.xml"/><Relationship Id="rId4" Type="http://schemas.openxmlformats.org/officeDocument/2006/relationships/image" Target="../media/image193.png"/></Relationships>
</file>

<file path=ppt/slides/_rels/slide7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tif"/><Relationship Id="rId12" Type="http://schemas.openxmlformats.org/officeDocument/2006/relationships/image" Target="../media/image19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94.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g"/><Relationship Id="rId9"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198.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0.png"/><Relationship Id="rId5" Type="http://schemas.openxmlformats.org/officeDocument/2006/relationships/image" Target="../media/image680.png"/><Relationship Id="rId10" Type="http://schemas.openxmlformats.org/officeDocument/2006/relationships/image" Target="../media/image730.png"/><Relationship Id="rId4" Type="http://schemas.openxmlformats.org/officeDocument/2006/relationships/image" Target="../media/image197.svg"/><Relationship Id="rId9" Type="http://schemas.openxmlformats.org/officeDocument/2006/relationships/image" Target="../media/image200.svg"/></Relationships>
</file>

<file path=ppt/slides/_rels/slide7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89.sv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3.png"/><Relationship Id="rId7" Type="http://schemas.openxmlformats.org/officeDocument/2006/relationships/image" Target="../media/image91.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811.png"/><Relationship Id="rId11" Type="http://schemas.openxmlformats.org/officeDocument/2006/relationships/image" Target="../media/image202.png"/><Relationship Id="rId10" Type="http://schemas.openxmlformats.org/officeDocument/2006/relationships/image" Target="../media/image89.svg"/><Relationship Id="rId4" Type="http://schemas.openxmlformats.org/officeDocument/2006/relationships/image" Target="../media/image204.svg"/><Relationship Id="rId9" Type="http://schemas.openxmlformats.org/officeDocument/2006/relationships/image" Target="../media/image88.png"/></Relationships>
</file>

<file path=ppt/slides/_rels/slide77.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203.png"/><Relationship Id="rId7" Type="http://schemas.openxmlformats.org/officeDocument/2006/relationships/image" Target="../media/image95.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202.png"/><Relationship Id="rId5" Type="http://schemas.openxmlformats.org/officeDocument/2006/relationships/image" Target="../media/image811.png"/><Relationship Id="rId10" Type="http://schemas.openxmlformats.org/officeDocument/2006/relationships/image" Target="../media/image89.svg"/><Relationship Id="rId4" Type="http://schemas.openxmlformats.org/officeDocument/2006/relationships/image" Target="../media/image204.svg"/><Relationship Id="rId9" Type="http://schemas.openxmlformats.org/officeDocument/2006/relationships/image" Target="../media/image88.png"/></Relationships>
</file>

<file path=ppt/slides/_rels/slide7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9.svg"/><Relationship Id="rId3" Type="http://schemas.openxmlformats.org/officeDocument/2006/relationships/image" Target="../media/image204.svg"/><Relationship Id="rId7" Type="http://schemas.openxmlformats.org/officeDocument/2006/relationships/image" Target="../media/image207.svg"/><Relationship Id="rId12" Type="http://schemas.openxmlformats.org/officeDocument/2006/relationships/image" Target="../media/image9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6.png"/><Relationship Id="rId11" Type="http://schemas.openxmlformats.org/officeDocument/2006/relationships/image" Target="../media/image89.svg"/><Relationship Id="rId5" Type="http://schemas.openxmlformats.org/officeDocument/2006/relationships/image" Target="../media/image201.png"/><Relationship Id="rId10" Type="http://schemas.openxmlformats.org/officeDocument/2006/relationships/image" Target="../media/image88.png"/><Relationship Id="rId4" Type="http://schemas.openxmlformats.org/officeDocument/2006/relationships/image" Target="../media/image811.png"/><Relationship Id="rId9" Type="http://schemas.openxmlformats.org/officeDocument/2006/relationships/image" Target="../media/image101.svg"/><Relationship Id="rId14" Type="http://schemas.openxmlformats.org/officeDocument/2006/relationships/image" Target="../media/image202.png"/></Relationships>
</file>

<file path=ppt/slides/_rels/slide7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9.svg"/><Relationship Id="rId3" Type="http://schemas.openxmlformats.org/officeDocument/2006/relationships/image" Target="../media/image204.svg"/><Relationship Id="rId7" Type="http://schemas.openxmlformats.org/officeDocument/2006/relationships/image" Target="../media/image97.svg"/><Relationship Id="rId12" Type="http://schemas.openxmlformats.org/officeDocument/2006/relationships/image" Target="../media/image9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89.svg"/><Relationship Id="rId5" Type="http://schemas.openxmlformats.org/officeDocument/2006/relationships/image" Target="../media/image201.png"/><Relationship Id="rId15" Type="http://schemas.openxmlformats.org/officeDocument/2006/relationships/image" Target="../media/image202.png"/><Relationship Id="rId10" Type="http://schemas.openxmlformats.org/officeDocument/2006/relationships/image" Target="../media/image88.png"/><Relationship Id="rId4" Type="http://schemas.openxmlformats.org/officeDocument/2006/relationships/image" Target="../media/image811.png"/><Relationship Id="rId9" Type="http://schemas.openxmlformats.org/officeDocument/2006/relationships/image" Target="../media/image101.svg"/><Relationship Id="rId14" Type="http://schemas.openxmlformats.org/officeDocument/2006/relationships/image" Target="../media/image20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9.svg"/><Relationship Id="rId3" Type="http://schemas.openxmlformats.org/officeDocument/2006/relationships/image" Target="../media/image204.svg"/><Relationship Id="rId7" Type="http://schemas.openxmlformats.org/officeDocument/2006/relationships/image" Target="../media/image103.svg"/><Relationship Id="rId12" Type="http://schemas.openxmlformats.org/officeDocument/2006/relationships/image" Target="../media/image98.png"/><Relationship Id="rId2" Type="http://schemas.openxmlformats.org/officeDocument/2006/relationships/image" Target="../media/image203.png"/><Relationship Id="rId16"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89.svg"/><Relationship Id="rId5" Type="http://schemas.openxmlformats.org/officeDocument/2006/relationships/image" Target="../media/image201.png"/><Relationship Id="rId15" Type="http://schemas.openxmlformats.org/officeDocument/2006/relationships/image" Target="../media/image208.png"/><Relationship Id="rId10" Type="http://schemas.openxmlformats.org/officeDocument/2006/relationships/image" Target="../media/image88.png"/><Relationship Id="rId4" Type="http://schemas.openxmlformats.org/officeDocument/2006/relationships/image" Target="../media/image811.png"/><Relationship Id="rId9" Type="http://schemas.openxmlformats.org/officeDocument/2006/relationships/image" Target="../media/image101.svg"/><Relationship Id="rId14" Type="http://schemas.openxmlformats.org/officeDocument/2006/relationships/image" Target="../media/image202.png"/></Relationships>
</file>

<file path=ppt/slides/_rels/slide8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208.png"/><Relationship Id="rId3" Type="http://schemas.openxmlformats.org/officeDocument/2006/relationships/image" Target="../media/image204.svg"/><Relationship Id="rId7" Type="http://schemas.openxmlformats.org/officeDocument/2006/relationships/image" Target="../media/image101.svg"/><Relationship Id="rId12" Type="http://schemas.openxmlformats.org/officeDocument/2006/relationships/image" Target="../media/image202.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99.svg"/><Relationship Id="rId5" Type="http://schemas.openxmlformats.org/officeDocument/2006/relationships/image" Target="../media/image201.png"/><Relationship Id="rId10" Type="http://schemas.openxmlformats.org/officeDocument/2006/relationships/image" Target="../media/image98.png"/><Relationship Id="rId4" Type="http://schemas.openxmlformats.org/officeDocument/2006/relationships/image" Target="../media/image811.png"/><Relationship Id="rId9" Type="http://schemas.openxmlformats.org/officeDocument/2006/relationships/image" Target="../media/image89.svg"/><Relationship Id="rId14" Type="http://schemas.openxmlformats.org/officeDocument/2006/relationships/image" Target="../media/image209.png"/></Relationships>
</file>

<file path=ppt/slides/_rels/slide8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9.svg"/><Relationship Id="rId3" Type="http://schemas.openxmlformats.org/officeDocument/2006/relationships/image" Target="../media/image204.svg"/><Relationship Id="rId7" Type="http://schemas.openxmlformats.org/officeDocument/2006/relationships/image" Target="../media/image106.svg"/><Relationship Id="rId12" Type="http://schemas.openxmlformats.org/officeDocument/2006/relationships/image" Target="../media/image9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89.svg"/><Relationship Id="rId5" Type="http://schemas.openxmlformats.org/officeDocument/2006/relationships/image" Target="../media/image201.png"/><Relationship Id="rId10" Type="http://schemas.openxmlformats.org/officeDocument/2006/relationships/image" Target="../media/image88.png"/><Relationship Id="rId4" Type="http://schemas.openxmlformats.org/officeDocument/2006/relationships/image" Target="../media/image811.png"/><Relationship Id="rId9" Type="http://schemas.openxmlformats.org/officeDocument/2006/relationships/image" Target="../media/image101.svg"/></Relationships>
</file>

<file path=ppt/slides/_rels/slide8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04.svg"/><Relationship Id="rId7" Type="http://schemas.openxmlformats.org/officeDocument/2006/relationships/image" Target="../media/image109.sv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1.svg"/><Relationship Id="rId5" Type="http://schemas.openxmlformats.org/officeDocument/2006/relationships/image" Target="../media/image201.png"/><Relationship Id="rId10" Type="http://schemas.openxmlformats.org/officeDocument/2006/relationships/image" Target="../media/image110.png"/><Relationship Id="rId4" Type="http://schemas.openxmlformats.org/officeDocument/2006/relationships/image" Target="../media/image811.png"/><Relationship Id="rId9" Type="http://schemas.openxmlformats.org/officeDocument/2006/relationships/image" Target="../media/image89.svg"/></Relationships>
</file>

<file path=ppt/slides/_rels/slide84.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203.png"/><Relationship Id="rId7" Type="http://schemas.openxmlformats.org/officeDocument/2006/relationships/image" Target="../media/image88.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811.png"/><Relationship Id="rId11" Type="http://schemas.openxmlformats.org/officeDocument/2006/relationships/image" Target="../media/image209.png"/><Relationship Id="rId10" Type="http://schemas.openxmlformats.org/officeDocument/2006/relationships/image" Target="../media/image208.png"/><Relationship Id="rId4" Type="http://schemas.openxmlformats.org/officeDocument/2006/relationships/image" Target="../media/image204.svg"/><Relationship Id="rId9" Type="http://schemas.openxmlformats.org/officeDocument/2006/relationships/image" Target="../media/image202.png"/></Relationships>
</file>

<file path=ppt/slides/_rels/slide8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10.png"/><Relationship Id="rId7" Type="http://schemas.openxmlformats.org/officeDocument/2006/relationships/image" Target="../media/image114.png"/><Relationship Id="rId2" Type="http://schemas.openxmlformats.org/officeDocument/2006/relationships/image" Target="../media/image1080.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211.svg"/><Relationship Id="rId9" Type="http://schemas.openxmlformats.org/officeDocument/2006/relationships/image" Target="../media/image116.png"/></Relationships>
</file>

<file path=ppt/slides/_rels/slide8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10.png"/><Relationship Id="rId7" Type="http://schemas.openxmlformats.org/officeDocument/2006/relationships/image" Target="../media/image114.png"/><Relationship Id="rId2" Type="http://schemas.openxmlformats.org/officeDocument/2006/relationships/image" Target="../media/image1080.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211.svg"/><Relationship Id="rId9" Type="http://schemas.openxmlformats.org/officeDocument/2006/relationships/image" Target="../media/image116.png"/></Relationships>
</file>

<file path=ppt/slides/_rels/slide8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10.png"/><Relationship Id="rId7" Type="http://schemas.openxmlformats.org/officeDocument/2006/relationships/image" Target="../media/image114.png"/><Relationship Id="rId2" Type="http://schemas.openxmlformats.org/officeDocument/2006/relationships/image" Target="../media/image1080.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211.svg"/><Relationship Id="rId9" Type="http://schemas.openxmlformats.org/officeDocument/2006/relationships/image" Target="../media/image116.png"/></Relationships>
</file>

<file path=ppt/slides/_rels/slide88.xml.rels><?xml version="1.0" encoding="UTF-8" standalone="yes"?>
<Relationships xmlns="http://schemas.openxmlformats.org/package/2006/relationships"><Relationship Id="rId8" Type="http://schemas.openxmlformats.org/officeDocument/2006/relationships/image" Target="../media/image215.svg"/><Relationship Id="rId13" Type="http://schemas.openxmlformats.org/officeDocument/2006/relationships/image" Target="../media/image112.png"/><Relationship Id="rId18" Type="http://schemas.openxmlformats.org/officeDocument/2006/relationships/image" Target="../media/image121.svg"/><Relationship Id="rId3" Type="http://schemas.openxmlformats.org/officeDocument/2006/relationships/image" Target="../media/image213.svg"/><Relationship Id="rId7" Type="http://schemas.openxmlformats.org/officeDocument/2006/relationships/image" Target="../media/image214.png"/><Relationship Id="rId12" Type="http://schemas.openxmlformats.org/officeDocument/2006/relationships/image" Target="../media/image111.png"/><Relationship Id="rId17" Type="http://schemas.openxmlformats.org/officeDocument/2006/relationships/image" Target="../media/image1250.png"/><Relationship Id="rId2" Type="http://schemas.openxmlformats.org/officeDocument/2006/relationships/image" Target="../media/image212.png"/><Relationship Id="rId16" Type="http://schemas.openxmlformats.org/officeDocument/2006/relationships/image" Target="../media/image116.png"/><Relationship Id="rId20" Type="http://schemas.openxmlformats.org/officeDocument/2006/relationships/image" Target="../media/image1260.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211.svg"/><Relationship Id="rId5" Type="http://schemas.openxmlformats.org/officeDocument/2006/relationships/image" Target="../media/image1200.png"/><Relationship Id="rId15" Type="http://schemas.openxmlformats.org/officeDocument/2006/relationships/image" Target="../media/image115.png"/><Relationship Id="rId10" Type="http://schemas.openxmlformats.org/officeDocument/2006/relationships/image" Target="../media/image210.png"/><Relationship Id="rId4" Type="http://schemas.openxmlformats.org/officeDocument/2006/relationships/image" Target="../media/image1190.png"/><Relationship Id="rId9" Type="http://schemas.openxmlformats.org/officeDocument/2006/relationships/image" Target="../media/image1080.png"/><Relationship Id="rId14" Type="http://schemas.openxmlformats.org/officeDocument/2006/relationships/image" Target="../media/image114.png"/></Relationships>
</file>

<file path=ppt/slides/_rels/slide8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16.png"/><Relationship Id="rId7" Type="http://schemas.openxmlformats.org/officeDocument/2006/relationships/image" Target="../media/image89.svg"/><Relationship Id="rId12" Type="http://schemas.openxmlformats.org/officeDocument/2006/relationships/image" Target="../media/image2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128.png"/><Relationship Id="rId4" Type="http://schemas.openxmlformats.org/officeDocument/2006/relationships/image" Target="../media/image217.png"/><Relationship Id="rId9" Type="http://schemas.openxmlformats.org/officeDocument/2006/relationships/image" Target="../media/image121.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0.png"/><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8" Type="http://schemas.openxmlformats.org/officeDocument/2006/relationships/image" Target="../media/image227.jpeg"/><Relationship Id="rId13" Type="http://schemas.openxmlformats.org/officeDocument/2006/relationships/image" Target="../media/image232.png"/><Relationship Id="rId18" Type="http://schemas.openxmlformats.org/officeDocument/2006/relationships/image" Target="../media/image1.jpg"/><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31.png"/><Relationship Id="rId17" Type="http://schemas.openxmlformats.org/officeDocument/2006/relationships/image" Target="../media/image6.png"/><Relationship Id="rId2" Type="http://schemas.openxmlformats.org/officeDocument/2006/relationships/image" Target="../media/image221.tif"/><Relationship Id="rId16" Type="http://schemas.openxmlformats.org/officeDocument/2006/relationships/image" Target="../media/image5.png"/><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5.png"/><Relationship Id="rId11" Type="http://schemas.openxmlformats.org/officeDocument/2006/relationships/image" Target="../media/image230.jpeg"/><Relationship Id="rId5" Type="http://schemas.openxmlformats.org/officeDocument/2006/relationships/image" Target="../media/image224.tif"/><Relationship Id="rId15" Type="http://schemas.openxmlformats.org/officeDocument/2006/relationships/image" Target="../media/image4.tif"/><Relationship Id="rId10" Type="http://schemas.openxmlformats.org/officeDocument/2006/relationships/image" Target="../media/image229.png"/><Relationship Id="rId19" Type="http://schemas.openxmlformats.org/officeDocument/2006/relationships/image" Target="../media/image2.png"/><Relationship Id="rId4" Type="http://schemas.openxmlformats.org/officeDocument/2006/relationships/image" Target="../media/image223.tif"/><Relationship Id="rId9" Type="http://schemas.openxmlformats.org/officeDocument/2006/relationships/image" Target="../media/image228.png"/><Relationship Id="rId14" Type="http://schemas.openxmlformats.org/officeDocument/2006/relationships/image" Target="../media/image3.png"/></Relationships>
</file>

<file path=ppt/slides/_rels/slide9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040.png"/><Relationship Id="rId26" Type="http://schemas.openxmlformats.org/officeDocument/2006/relationships/image" Target="../media/image670.png"/><Relationship Id="rId3" Type="http://schemas.openxmlformats.org/officeDocument/2006/relationships/image" Target="../media/image235.svg"/><Relationship Id="rId34" Type="http://schemas.openxmlformats.org/officeDocument/2006/relationships/image" Target="../media/image89.svg"/><Relationship Id="rId7" Type="http://schemas.openxmlformats.org/officeDocument/2006/relationships/image" Target="../media/image103.png"/><Relationship Id="rId33" Type="http://schemas.openxmlformats.org/officeDocument/2006/relationships/image" Target="../media/image88.png"/><Relationship Id="rId2" Type="http://schemas.openxmlformats.org/officeDocument/2006/relationships/image" Target="../media/image234.png"/><Relationship Id="rId29"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600.png"/><Relationship Id="rId32" Type="http://schemas.openxmlformats.org/officeDocument/2006/relationships/image" Target="../media/image101.svg"/><Relationship Id="rId5" Type="http://schemas.openxmlformats.org/officeDocument/2006/relationships/image" Target="../media/image590.png"/><Relationship Id="rId28" Type="http://schemas.openxmlformats.org/officeDocument/2006/relationships/image" Target="../media/image630.png"/><Relationship Id="rId36" Type="http://schemas.openxmlformats.org/officeDocument/2006/relationships/image" Target="../media/image99.svg"/><Relationship Id="rId31" Type="http://schemas.openxmlformats.org/officeDocument/2006/relationships/image" Target="../media/image100.png"/><Relationship Id="rId9" Type="http://schemas.openxmlformats.org/officeDocument/2006/relationships/image" Target="../media/image201.png"/><Relationship Id="rId27" Type="http://schemas.openxmlformats.org/officeDocument/2006/relationships/image" Target="../media/image710.png"/><Relationship Id="rId30" Type="http://schemas.openxmlformats.org/officeDocument/2006/relationships/image" Target="../media/image940.png"/><Relationship Id="rId35" Type="http://schemas.openxmlformats.org/officeDocument/2006/relationships/image" Target="../media/image98.png"/></Relationships>
</file>

<file path=ppt/slides/_rels/slide93.xml.rels><?xml version="1.0" encoding="UTF-8" standalone="yes"?>
<Relationships xmlns="http://schemas.openxmlformats.org/package/2006/relationships"><Relationship Id="rId26" Type="http://schemas.openxmlformats.org/officeDocument/2006/relationships/image" Target="../media/image670.png"/><Relationship Id="rId39" Type="http://schemas.openxmlformats.org/officeDocument/2006/relationships/image" Target="../media/image940.png"/><Relationship Id="rId3" Type="http://schemas.openxmlformats.org/officeDocument/2006/relationships/image" Target="../media/image235.svg"/><Relationship Id="rId34" Type="http://schemas.openxmlformats.org/officeDocument/2006/relationships/image" Target="../media/image101.svg"/><Relationship Id="rId33" Type="http://schemas.openxmlformats.org/officeDocument/2006/relationships/image" Target="../media/image100.png"/><Relationship Id="rId38" Type="http://schemas.openxmlformats.org/officeDocument/2006/relationships/image" Target="../media/image99.svg"/><Relationship Id="rId2" Type="http://schemas.openxmlformats.org/officeDocument/2006/relationships/image" Target="../media/image234.png"/><Relationship Id="rId29"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600.png"/><Relationship Id="rId32" Type="http://schemas.openxmlformats.org/officeDocument/2006/relationships/image" Target="../media/image201.png"/><Relationship Id="rId37" Type="http://schemas.openxmlformats.org/officeDocument/2006/relationships/image" Target="../media/image98.png"/><Relationship Id="rId5" Type="http://schemas.openxmlformats.org/officeDocument/2006/relationships/image" Target="../media/image590.png"/><Relationship Id="rId28" Type="http://schemas.openxmlformats.org/officeDocument/2006/relationships/image" Target="../media/image630.png"/><Relationship Id="rId36" Type="http://schemas.openxmlformats.org/officeDocument/2006/relationships/image" Target="../media/image89.svg"/><Relationship Id="rId31" Type="http://schemas.openxmlformats.org/officeDocument/2006/relationships/image" Target="../media/image960.png"/><Relationship Id="rId27" Type="http://schemas.openxmlformats.org/officeDocument/2006/relationships/image" Target="../media/image710.png"/><Relationship Id="rId30" Type="http://schemas.openxmlformats.org/officeDocument/2006/relationships/image" Target="../media/image237.png"/><Relationship Id="rId35" Type="http://schemas.openxmlformats.org/officeDocument/2006/relationships/image" Target="../media/image88.png"/></Relationships>
</file>

<file path=ppt/slides/_rels/slide94.xml.rels><?xml version="1.0" encoding="UTF-8" standalone="yes"?>
<Relationships xmlns="http://schemas.openxmlformats.org/package/2006/relationships"><Relationship Id="rId26" Type="http://schemas.openxmlformats.org/officeDocument/2006/relationships/image" Target="../media/image670.png"/><Relationship Id="rId39" Type="http://schemas.openxmlformats.org/officeDocument/2006/relationships/image" Target="../media/image940.png"/><Relationship Id="rId3" Type="http://schemas.openxmlformats.org/officeDocument/2006/relationships/image" Target="../media/image235.svg"/><Relationship Id="rId34" Type="http://schemas.openxmlformats.org/officeDocument/2006/relationships/image" Target="../media/image101.svg"/><Relationship Id="rId33" Type="http://schemas.openxmlformats.org/officeDocument/2006/relationships/image" Target="../media/image100.png"/><Relationship Id="rId38" Type="http://schemas.openxmlformats.org/officeDocument/2006/relationships/image" Target="../media/image99.svg"/><Relationship Id="rId2" Type="http://schemas.openxmlformats.org/officeDocument/2006/relationships/image" Target="../media/image234.png"/><Relationship Id="rId29" Type="http://schemas.openxmlformats.org/officeDocument/2006/relationships/image" Target="../media/image236.png"/><Relationship Id="rId41"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image" Target="../media/image600.png"/><Relationship Id="rId32" Type="http://schemas.openxmlformats.org/officeDocument/2006/relationships/image" Target="../media/image201.png"/><Relationship Id="rId37" Type="http://schemas.openxmlformats.org/officeDocument/2006/relationships/image" Target="../media/image98.png"/><Relationship Id="rId40" Type="http://schemas.openxmlformats.org/officeDocument/2006/relationships/image" Target="../media/image960.png"/><Relationship Id="rId5" Type="http://schemas.openxmlformats.org/officeDocument/2006/relationships/image" Target="../media/image590.png"/><Relationship Id="rId28" Type="http://schemas.openxmlformats.org/officeDocument/2006/relationships/image" Target="../media/image630.png"/><Relationship Id="rId36" Type="http://schemas.openxmlformats.org/officeDocument/2006/relationships/image" Target="../media/image89.svg"/><Relationship Id="rId31" Type="http://schemas.openxmlformats.org/officeDocument/2006/relationships/image" Target="../media/image238.png"/><Relationship Id="rId27" Type="http://schemas.openxmlformats.org/officeDocument/2006/relationships/image" Target="../media/image710.png"/><Relationship Id="rId30" Type="http://schemas.openxmlformats.org/officeDocument/2006/relationships/image" Target="../media/image237.png"/><Relationship Id="rId35" Type="http://schemas.openxmlformats.org/officeDocument/2006/relationships/image" Target="../media/image88.png"/></Relationships>
</file>

<file path=ppt/slides/_rels/slide95.xml.rels><?xml version="1.0" encoding="UTF-8" standalone="yes"?>
<Relationships xmlns="http://schemas.openxmlformats.org/package/2006/relationships"><Relationship Id="rId8" Type="http://schemas.openxmlformats.org/officeDocument/2006/relationships/image" Target="../media/image241.svg"/><Relationship Id="rId26" Type="http://schemas.openxmlformats.org/officeDocument/2006/relationships/image" Target="../media/image670.png"/><Relationship Id="rId39" Type="http://schemas.openxmlformats.org/officeDocument/2006/relationships/image" Target="../media/image940.png"/><Relationship Id="rId3" Type="http://schemas.openxmlformats.org/officeDocument/2006/relationships/image" Target="../media/image234.png"/><Relationship Id="rId34" Type="http://schemas.openxmlformats.org/officeDocument/2006/relationships/image" Target="../media/image101.svg"/><Relationship Id="rId7" Type="http://schemas.openxmlformats.org/officeDocument/2006/relationships/image" Target="../media/image240.png"/><Relationship Id="rId33" Type="http://schemas.openxmlformats.org/officeDocument/2006/relationships/image" Target="../media/image100.png"/><Relationship Id="rId38" Type="http://schemas.openxmlformats.org/officeDocument/2006/relationships/image" Target="../media/image99.svg"/><Relationship Id="rId2" Type="http://schemas.openxmlformats.org/officeDocument/2006/relationships/image" Target="../media/image239.png"/><Relationship Id="rId29" Type="http://schemas.openxmlformats.org/officeDocument/2006/relationships/image" Target="../media/image236.png"/><Relationship Id="rId41"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image" Target="../media/image600.png"/><Relationship Id="rId11" Type="http://schemas.openxmlformats.org/officeDocument/2006/relationships/image" Target="../media/image103.png"/><Relationship Id="rId32" Type="http://schemas.openxmlformats.org/officeDocument/2006/relationships/image" Target="../media/image201.png"/><Relationship Id="rId37" Type="http://schemas.openxmlformats.org/officeDocument/2006/relationships/image" Target="../media/image98.png"/><Relationship Id="rId40" Type="http://schemas.openxmlformats.org/officeDocument/2006/relationships/image" Target="../media/image960.png"/><Relationship Id="rId5" Type="http://schemas.openxmlformats.org/officeDocument/2006/relationships/image" Target="../media/image590.png"/><Relationship Id="rId28" Type="http://schemas.openxmlformats.org/officeDocument/2006/relationships/image" Target="../media/image630.png"/><Relationship Id="rId36" Type="http://schemas.openxmlformats.org/officeDocument/2006/relationships/image" Target="../media/image89.svg"/><Relationship Id="rId10" Type="http://schemas.openxmlformats.org/officeDocument/2006/relationships/image" Target="../media/image770.png"/><Relationship Id="rId31" Type="http://schemas.openxmlformats.org/officeDocument/2006/relationships/image" Target="../media/image238.png"/><Relationship Id="rId4" Type="http://schemas.openxmlformats.org/officeDocument/2006/relationships/image" Target="../media/image235.svg"/><Relationship Id="rId9" Type="http://schemas.openxmlformats.org/officeDocument/2006/relationships/image" Target="../media/image760.png"/><Relationship Id="rId27" Type="http://schemas.openxmlformats.org/officeDocument/2006/relationships/image" Target="../media/image710.png"/><Relationship Id="rId30" Type="http://schemas.openxmlformats.org/officeDocument/2006/relationships/image" Target="../media/image237.png"/><Relationship Id="rId35" Type="http://schemas.openxmlformats.org/officeDocument/2006/relationships/image" Target="../media/image88.png"/></Relationships>
</file>

<file path=ppt/slides/_rels/slide96.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1040.png"/><Relationship Id="rId26" Type="http://schemas.openxmlformats.org/officeDocument/2006/relationships/image" Target="../media/image670.png"/><Relationship Id="rId39" Type="http://schemas.openxmlformats.org/officeDocument/2006/relationships/image" Target="../media/image940.png"/><Relationship Id="rId3" Type="http://schemas.openxmlformats.org/officeDocument/2006/relationships/image" Target="../media/image242.png"/><Relationship Id="rId34" Type="http://schemas.openxmlformats.org/officeDocument/2006/relationships/image" Target="../media/image88.png"/><Relationship Id="rId7" Type="http://schemas.openxmlformats.org/officeDocument/2006/relationships/image" Target="../media/image600.png"/><Relationship Id="rId12" Type="http://schemas.openxmlformats.org/officeDocument/2006/relationships/image" Target="../media/image103.png"/><Relationship Id="rId33" Type="http://schemas.openxmlformats.org/officeDocument/2006/relationships/image" Target="../media/image101.svg"/><Relationship Id="rId38" Type="http://schemas.openxmlformats.org/officeDocument/2006/relationships/image" Target="../media/image201.png"/><Relationship Id="rId2" Type="http://schemas.openxmlformats.org/officeDocument/2006/relationships/image" Target="../media/image239.png"/><Relationship Id="rId29" Type="http://schemas.openxmlformats.org/officeDocument/2006/relationships/image" Target="../media/image236.png"/><Relationship Id="rId41"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image" Target="../media/image590.png"/><Relationship Id="rId11" Type="http://schemas.openxmlformats.org/officeDocument/2006/relationships/image" Target="../media/image770.png"/><Relationship Id="rId32" Type="http://schemas.openxmlformats.org/officeDocument/2006/relationships/image" Target="../media/image100.png"/><Relationship Id="rId37" Type="http://schemas.openxmlformats.org/officeDocument/2006/relationships/image" Target="../media/image99.svg"/><Relationship Id="rId40" Type="http://schemas.openxmlformats.org/officeDocument/2006/relationships/image" Target="../media/image960.png"/><Relationship Id="rId5" Type="http://schemas.openxmlformats.org/officeDocument/2006/relationships/image" Target="../media/image235.svg"/><Relationship Id="rId28" Type="http://schemas.openxmlformats.org/officeDocument/2006/relationships/image" Target="../media/image630.png"/><Relationship Id="rId36" Type="http://schemas.openxmlformats.org/officeDocument/2006/relationships/image" Target="../media/image98.png"/><Relationship Id="rId10" Type="http://schemas.openxmlformats.org/officeDocument/2006/relationships/image" Target="../media/image760.png"/><Relationship Id="rId31" Type="http://schemas.openxmlformats.org/officeDocument/2006/relationships/image" Target="../media/image238.png"/><Relationship Id="rId4" Type="http://schemas.openxmlformats.org/officeDocument/2006/relationships/image" Target="../media/image234.png"/><Relationship Id="rId9" Type="http://schemas.openxmlformats.org/officeDocument/2006/relationships/image" Target="../media/image241.svg"/><Relationship Id="rId27" Type="http://schemas.openxmlformats.org/officeDocument/2006/relationships/image" Target="../media/image710.png"/><Relationship Id="rId30" Type="http://schemas.openxmlformats.org/officeDocument/2006/relationships/image" Target="../media/image237.png"/><Relationship Id="rId35" Type="http://schemas.openxmlformats.org/officeDocument/2006/relationships/image" Target="../media/image89.svg"/></Relationships>
</file>

<file path=ppt/slides/_rels/slide97.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1040.png"/><Relationship Id="rId26" Type="http://schemas.openxmlformats.org/officeDocument/2006/relationships/image" Target="../media/image670.png"/><Relationship Id="rId39" Type="http://schemas.openxmlformats.org/officeDocument/2006/relationships/image" Target="../media/image201.png"/><Relationship Id="rId3" Type="http://schemas.openxmlformats.org/officeDocument/2006/relationships/image" Target="../media/image242.png"/><Relationship Id="rId34" Type="http://schemas.openxmlformats.org/officeDocument/2006/relationships/image" Target="../media/image101.svg"/><Relationship Id="rId42" Type="http://schemas.openxmlformats.org/officeDocument/2006/relationships/image" Target="../media/image1000.png"/><Relationship Id="rId7" Type="http://schemas.openxmlformats.org/officeDocument/2006/relationships/image" Target="../media/image600.png"/><Relationship Id="rId12" Type="http://schemas.openxmlformats.org/officeDocument/2006/relationships/image" Target="../media/image103.png"/><Relationship Id="rId33" Type="http://schemas.openxmlformats.org/officeDocument/2006/relationships/image" Target="../media/image100.png"/><Relationship Id="rId38" Type="http://schemas.openxmlformats.org/officeDocument/2006/relationships/image" Target="../media/image99.svg"/><Relationship Id="rId2" Type="http://schemas.openxmlformats.org/officeDocument/2006/relationships/image" Target="../media/image239.png"/><Relationship Id="rId29" Type="http://schemas.openxmlformats.org/officeDocument/2006/relationships/image" Target="../media/image236.png"/><Relationship Id="rId41" Type="http://schemas.openxmlformats.org/officeDocument/2006/relationships/image" Target="../media/image960.png"/><Relationship Id="rId1" Type="http://schemas.openxmlformats.org/officeDocument/2006/relationships/slideLayout" Target="../slideLayouts/slideLayout2.xml"/><Relationship Id="rId6" Type="http://schemas.openxmlformats.org/officeDocument/2006/relationships/image" Target="../media/image590.png"/><Relationship Id="rId11" Type="http://schemas.openxmlformats.org/officeDocument/2006/relationships/image" Target="../media/image770.png"/><Relationship Id="rId32" Type="http://schemas.openxmlformats.org/officeDocument/2006/relationships/image" Target="../media/image243.png"/><Relationship Id="rId37" Type="http://schemas.openxmlformats.org/officeDocument/2006/relationships/image" Target="../media/image98.png"/><Relationship Id="rId40" Type="http://schemas.openxmlformats.org/officeDocument/2006/relationships/image" Target="../media/image940.png"/><Relationship Id="rId5" Type="http://schemas.openxmlformats.org/officeDocument/2006/relationships/image" Target="../media/image235.svg"/><Relationship Id="rId28" Type="http://schemas.openxmlformats.org/officeDocument/2006/relationships/image" Target="../media/image630.png"/><Relationship Id="rId36" Type="http://schemas.openxmlformats.org/officeDocument/2006/relationships/image" Target="../media/image89.svg"/><Relationship Id="rId10" Type="http://schemas.openxmlformats.org/officeDocument/2006/relationships/image" Target="../media/image760.png"/><Relationship Id="rId31" Type="http://schemas.openxmlformats.org/officeDocument/2006/relationships/image" Target="../media/image238.png"/><Relationship Id="rId4" Type="http://schemas.openxmlformats.org/officeDocument/2006/relationships/image" Target="../media/image234.png"/><Relationship Id="rId9" Type="http://schemas.openxmlformats.org/officeDocument/2006/relationships/image" Target="../media/image241.svg"/><Relationship Id="rId27" Type="http://schemas.openxmlformats.org/officeDocument/2006/relationships/image" Target="../media/image710.png"/><Relationship Id="rId30" Type="http://schemas.openxmlformats.org/officeDocument/2006/relationships/image" Target="../media/image237.png"/><Relationship Id="rId35" Type="http://schemas.openxmlformats.org/officeDocument/2006/relationships/image" Target="../media/image88.png"/></Relationships>
</file>

<file path=ppt/slides/_rels/slide98.xml.rels><?xml version="1.0" encoding="UTF-8" standalone="yes"?>
<Relationships xmlns="http://schemas.openxmlformats.org/package/2006/relationships"><Relationship Id="rId13" Type="http://schemas.openxmlformats.org/officeDocument/2006/relationships/image" Target="../media/image1040.png"/><Relationship Id="rId26" Type="http://schemas.openxmlformats.org/officeDocument/2006/relationships/image" Target="../media/image670.png"/><Relationship Id="rId39" Type="http://schemas.openxmlformats.org/officeDocument/2006/relationships/image" Target="../media/image1130.png"/><Relationship Id="rId3" Type="http://schemas.openxmlformats.org/officeDocument/2006/relationships/image" Target="../media/image242.png"/><Relationship Id="rId42" Type="http://schemas.openxmlformats.org/officeDocument/2006/relationships/image" Target="../media/image101.svg"/><Relationship Id="rId47" Type="http://schemas.openxmlformats.org/officeDocument/2006/relationships/image" Target="../media/image940.png"/><Relationship Id="rId7" Type="http://schemas.openxmlformats.org/officeDocument/2006/relationships/image" Target="../media/image600.png"/><Relationship Id="rId12" Type="http://schemas.openxmlformats.org/officeDocument/2006/relationships/image" Target="../media/image103.png"/><Relationship Id="rId33" Type="http://schemas.openxmlformats.org/officeDocument/2006/relationships/image" Target="../media/image1000.png"/><Relationship Id="rId38" Type="http://schemas.openxmlformats.org/officeDocument/2006/relationships/image" Target="../media/image1070.png"/><Relationship Id="rId46" Type="http://schemas.openxmlformats.org/officeDocument/2006/relationships/image" Target="../media/image99.svg"/><Relationship Id="rId2" Type="http://schemas.openxmlformats.org/officeDocument/2006/relationships/image" Target="../media/image239.png"/><Relationship Id="rId29" Type="http://schemas.openxmlformats.org/officeDocument/2006/relationships/image" Target="../media/image236.png"/><Relationship Id="rId41"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590.png"/><Relationship Id="rId11" Type="http://schemas.openxmlformats.org/officeDocument/2006/relationships/image" Target="../media/image770.png"/><Relationship Id="rId32" Type="http://schemas.openxmlformats.org/officeDocument/2006/relationships/image" Target="../media/image243.png"/><Relationship Id="rId37" Type="http://schemas.openxmlformats.org/officeDocument/2006/relationships/image" Target="../media/image1220.png"/><Relationship Id="rId40" Type="http://schemas.openxmlformats.org/officeDocument/2006/relationships/image" Target="../media/image201.png"/><Relationship Id="rId45" Type="http://schemas.openxmlformats.org/officeDocument/2006/relationships/image" Target="../media/image98.png"/><Relationship Id="rId5" Type="http://schemas.openxmlformats.org/officeDocument/2006/relationships/image" Target="../media/image235.svg"/><Relationship Id="rId28" Type="http://schemas.openxmlformats.org/officeDocument/2006/relationships/image" Target="../media/image630.png"/><Relationship Id="rId36" Type="http://schemas.openxmlformats.org/officeDocument/2006/relationships/image" Target="../media/image810.png"/><Relationship Id="rId10" Type="http://schemas.openxmlformats.org/officeDocument/2006/relationships/image" Target="../media/image760.png"/><Relationship Id="rId31" Type="http://schemas.openxmlformats.org/officeDocument/2006/relationships/image" Target="../media/image238.png"/><Relationship Id="rId44" Type="http://schemas.openxmlformats.org/officeDocument/2006/relationships/image" Target="../media/image89.svg"/><Relationship Id="rId4" Type="http://schemas.openxmlformats.org/officeDocument/2006/relationships/image" Target="../media/image234.png"/><Relationship Id="rId9" Type="http://schemas.openxmlformats.org/officeDocument/2006/relationships/image" Target="../media/image241.svg"/><Relationship Id="rId27" Type="http://schemas.openxmlformats.org/officeDocument/2006/relationships/image" Target="../media/image710.png"/><Relationship Id="rId30" Type="http://schemas.openxmlformats.org/officeDocument/2006/relationships/image" Target="../media/image237.png"/><Relationship Id="rId43" Type="http://schemas.openxmlformats.org/officeDocument/2006/relationships/image" Target="../media/image88.png"/><Relationship Id="rId48" Type="http://schemas.openxmlformats.org/officeDocument/2006/relationships/image" Target="../media/image960.png"/><Relationship Id="rId8" Type="http://schemas.openxmlformats.org/officeDocument/2006/relationships/image" Target="../media/image240.png"/></Relationships>
</file>

<file path=ppt/slides/_rels/slide99.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F66D0-994A-E631-BF36-C5363AC5FB1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015CCE-8890-3CE6-D2FD-56833566A417}"/>
              </a:ext>
            </a:extLst>
          </p:cNvPr>
          <p:cNvSpPr>
            <a:spLocks noGrp="1"/>
          </p:cNvSpPr>
          <p:nvPr>
            <p:ph type="subTitle" idx="1"/>
          </p:nvPr>
        </p:nvSpPr>
        <p:spPr/>
        <p:txBody>
          <a:bodyPr/>
          <a:lstStyle/>
          <a:p>
            <a:endParaRPr lang="en-US"/>
          </a:p>
        </p:txBody>
      </p:sp>
      <p:sp>
        <p:nvSpPr>
          <p:cNvPr id="18" name="Rectangle 17">
            <a:extLst>
              <a:ext uri="{FF2B5EF4-FFF2-40B4-BE49-F238E27FC236}">
                <a16:creationId xmlns:a16="http://schemas.microsoft.com/office/drawing/2014/main" id="{098188C7-E3A3-F3E9-4384-2CE71F54E5D1}"/>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dirty="0">
              <a:solidFill>
                <a:schemeClr val="lt1"/>
              </a:solidFill>
              <a:latin typeface="Poppins"/>
            </a:endParaRPr>
          </a:p>
        </p:txBody>
      </p:sp>
      <p:sp>
        <p:nvSpPr>
          <p:cNvPr id="20" name="TextBox 19">
            <a:extLst>
              <a:ext uri="{FF2B5EF4-FFF2-40B4-BE49-F238E27FC236}">
                <a16:creationId xmlns:a16="http://schemas.microsoft.com/office/drawing/2014/main" id="{39471DE3-6C44-04D8-1EFF-57F34B7C4370}"/>
              </a:ext>
            </a:extLst>
          </p:cNvPr>
          <p:cNvSpPr txBox="1"/>
          <p:nvPr/>
        </p:nvSpPr>
        <p:spPr>
          <a:xfrm>
            <a:off x="587891" y="1774311"/>
            <a:ext cx="8165274" cy="861774"/>
          </a:xfrm>
          <a:prstGeom prst="rect">
            <a:avLst/>
          </a:prstGeom>
          <a:noFill/>
        </p:spPr>
        <p:txBody>
          <a:bodyPr wrap="square" lIns="0" tIns="0" rIns="0" bIns="0" rtlCol="0">
            <a:spAutoFit/>
          </a:bodyPr>
          <a:lstStyle/>
          <a:p>
            <a:pPr algn="l"/>
            <a:r>
              <a:rPr lang="en-US" sz="2800" b="1" dirty="0">
                <a:solidFill>
                  <a:schemeClr val="bg1"/>
                </a:solidFill>
                <a:latin typeface="Poppins" panose="00000500000000000000" pitchFamily="2" charset="0"/>
                <a:cs typeface="Poppins" panose="00000500000000000000" pitchFamily="2" charset="0"/>
              </a:rPr>
              <a:t>Counting </a:t>
            </a:r>
            <a:r>
              <a:rPr lang="en-US" sz="2800" b="1" dirty="0">
                <a:solidFill>
                  <a:srgbClr val="FF7655"/>
                </a:solidFill>
                <a:latin typeface="Poppins" panose="00000500000000000000" pitchFamily="2" charset="0"/>
                <a:cs typeface="Poppins" panose="00000500000000000000" pitchFamily="2" charset="0"/>
              </a:rPr>
              <a:t>Microwave Photons</a:t>
            </a:r>
          </a:p>
          <a:p>
            <a:pPr algn="l"/>
            <a:r>
              <a:rPr lang="en-US" sz="2800" b="1" dirty="0">
                <a:solidFill>
                  <a:schemeClr val="bg1"/>
                </a:solidFill>
                <a:latin typeface="Poppins" panose="00000500000000000000" pitchFamily="2" charset="0"/>
                <a:cs typeface="Poppins" panose="00000500000000000000" pitchFamily="2" charset="0"/>
              </a:rPr>
              <a:t>From </a:t>
            </a:r>
            <a:r>
              <a:rPr lang="en-US" sz="2800" b="1" dirty="0">
                <a:solidFill>
                  <a:srgbClr val="FF7655"/>
                </a:solidFill>
                <a:latin typeface="Poppins" panose="00000500000000000000" pitchFamily="2" charset="0"/>
                <a:cs typeface="Poppins" panose="00000500000000000000" pitchFamily="2" charset="0"/>
              </a:rPr>
              <a:t>Qubits</a:t>
            </a:r>
            <a:r>
              <a:rPr lang="en-US" sz="2800" b="1" dirty="0">
                <a:solidFill>
                  <a:schemeClr val="bg1"/>
                </a:solidFill>
                <a:latin typeface="Poppins" panose="00000500000000000000" pitchFamily="2" charset="0"/>
                <a:cs typeface="Poppins" panose="00000500000000000000" pitchFamily="2" charset="0"/>
              </a:rPr>
              <a:t> to the Search for </a:t>
            </a:r>
            <a:r>
              <a:rPr lang="en-US" sz="2800" b="1" dirty="0">
                <a:solidFill>
                  <a:srgbClr val="FF7655"/>
                </a:solidFill>
                <a:latin typeface="Poppins" panose="00000500000000000000" pitchFamily="2" charset="0"/>
                <a:cs typeface="Poppins" panose="00000500000000000000" pitchFamily="2" charset="0"/>
              </a:rPr>
              <a:t>Dark Matter</a:t>
            </a:r>
          </a:p>
        </p:txBody>
      </p:sp>
      <p:sp>
        <p:nvSpPr>
          <p:cNvPr id="21" name="TextBox 20">
            <a:extLst>
              <a:ext uri="{FF2B5EF4-FFF2-40B4-BE49-F238E27FC236}">
                <a16:creationId xmlns:a16="http://schemas.microsoft.com/office/drawing/2014/main" id="{E65B406E-5E26-4778-0A2F-BF8A1433ADA5}"/>
              </a:ext>
            </a:extLst>
          </p:cNvPr>
          <p:cNvSpPr txBox="1"/>
          <p:nvPr/>
        </p:nvSpPr>
        <p:spPr>
          <a:xfrm>
            <a:off x="667327" y="4837593"/>
            <a:ext cx="5790030" cy="815608"/>
          </a:xfrm>
          <a:prstGeom prst="rect">
            <a:avLst/>
          </a:prstGeom>
          <a:noFill/>
        </p:spPr>
        <p:txBody>
          <a:bodyPr wrap="square">
            <a:spAutoFit/>
          </a:bodyPr>
          <a:lstStyle/>
          <a:p>
            <a:pPr algn="l">
              <a:spcBef>
                <a:spcPts val="1800"/>
              </a:spcBef>
            </a:pPr>
            <a:r>
              <a:rPr lang="en-US" sz="1600" b="1" dirty="0">
                <a:solidFill>
                  <a:srgbClr val="FF7655"/>
                </a:solidFill>
                <a:latin typeface="Poppins" panose="00000500000000000000" pitchFamily="2" charset="0"/>
                <a:cs typeface="Poppins" panose="00000500000000000000" pitchFamily="2" charset="0"/>
              </a:rPr>
              <a:t>Alexandre MAY</a:t>
            </a:r>
            <a:r>
              <a:rPr lang="en-US" sz="1600" dirty="0">
                <a:solidFill>
                  <a:srgbClr val="FF7655"/>
                </a:solidFill>
                <a:latin typeface="Poppins" panose="00000500000000000000" pitchFamily="2" charset="0"/>
                <a:cs typeface="Poppins" panose="00000500000000000000" pitchFamily="2" charset="0"/>
              </a:rPr>
              <a:t>, Emmanuel FLURIN</a:t>
            </a:r>
          </a:p>
          <a:p>
            <a:pPr>
              <a:spcBef>
                <a:spcPts val="1800"/>
              </a:spcBef>
            </a:pPr>
            <a:r>
              <a:rPr lang="en-US" sz="1600" dirty="0">
                <a:solidFill>
                  <a:schemeClr val="bg1"/>
                </a:solidFill>
              </a:rPr>
              <a:t>Quantronics group - CEA SPEC</a:t>
            </a:r>
          </a:p>
        </p:txBody>
      </p:sp>
      <p:sp>
        <p:nvSpPr>
          <p:cNvPr id="22" name="Rectangle 21">
            <a:extLst>
              <a:ext uri="{FF2B5EF4-FFF2-40B4-BE49-F238E27FC236}">
                <a16:creationId xmlns:a16="http://schemas.microsoft.com/office/drawing/2014/main" id="{9DB7897C-5F67-099A-CC0F-3CF10987FA71}"/>
              </a:ext>
              <a:ext uri="{C183D7F6-B498-43B3-948B-1728B52AA6E4}">
                <adec:decorative xmlns:adec="http://schemas.microsoft.com/office/drawing/2017/decorative" val="1"/>
              </a:ext>
            </a:extLst>
          </p:cNvPr>
          <p:cNvSpPr/>
          <p:nvPr/>
        </p:nvSpPr>
        <p:spPr>
          <a:xfrm>
            <a:off x="605346" y="4891088"/>
            <a:ext cx="45719" cy="683448"/>
          </a:xfrm>
          <a:prstGeom prst="rect">
            <a:avLst/>
          </a:prstGeom>
          <a:solidFill>
            <a:srgbClr val="FF7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text">
            <a:extLst>
              <a:ext uri="{FF2B5EF4-FFF2-40B4-BE49-F238E27FC236}">
                <a16:creationId xmlns:a16="http://schemas.microsoft.com/office/drawing/2014/main" id="{CB9B3FBB-5D53-ED50-CD8C-2C9FE1C6EF3C}"/>
              </a:ext>
            </a:extLst>
          </p:cNvPr>
          <p:cNvPicPr>
            <a:picLocks noChangeAspect="1"/>
          </p:cNvPicPr>
          <p:nvPr/>
        </p:nvPicPr>
        <p:blipFill>
          <a:blip r:embed="rId2"/>
          <a:stretch>
            <a:fillRect/>
          </a:stretch>
        </p:blipFill>
        <p:spPr>
          <a:xfrm>
            <a:off x="681963" y="457516"/>
            <a:ext cx="643454" cy="524901"/>
          </a:xfrm>
          <a:prstGeom prst="rect">
            <a:avLst/>
          </a:prstGeom>
        </p:spPr>
      </p:pic>
      <p:pic>
        <p:nvPicPr>
          <p:cNvPr id="24" name="Picture 23" descr="A purple background with white text">
            <a:extLst>
              <a:ext uri="{FF2B5EF4-FFF2-40B4-BE49-F238E27FC236}">
                <a16:creationId xmlns:a16="http://schemas.microsoft.com/office/drawing/2014/main" id="{EEBBF4F7-C09D-86E1-749A-359D7BEEF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79" y="457516"/>
            <a:ext cx="1041126" cy="524901"/>
          </a:xfrm>
          <a:prstGeom prst="rect">
            <a:avLst/>
          </a:prstGeom>
        </p:spPr>
      </p:pic>
      <p:pic>
        <p:nvPicPr>
          <p:cNvPr id="26" name="Grouper" descr="Grouper">
            <a:extLst>
              <a:ext uri="{FF2B5EF4-FFF2-40B4-BE49-F238E27FC236}">
                <a16:creationId xmlns:a16="http://schemas.microsoft.com/office/drawing/2014/main" id="{B46ED578-F9C1-E016-EA8B-0FD02B6ADB5C}"/>
              </a:ext>
            </a:extLst>
          </p:cNvPr>
          <p:cNvPicPr>
            <a:picLocks noChangeAspect="1"/>
          </p:cNvPicPr>
          <p:nvPr/>
        </p:nvPicPr>
        <p:blipFill>
          <a:blip r:embed="rId4"/>
          <a:stretch>
            <a:fillRect/>
          </a:stretch>
        </p:blipFill>
        <p:spPr>
          <a:xfrm>
            <a:off x="9930534" y="2222899"/>
            <a:ext cx="1802060" cy="429722"/>
          </a:xfrm>
          <a:prstGeom prst="rect">
            <a:avLst/>
          </a:prstGeom>
          <a:ln w="12700">
            <a:miter lim="400000"/>
          </a:ln>
        </p:spPr>
      </p:pic>
      <p:pic>
        <p:nvPicPr>
          <p:cNvPr id="27" name="pasted-image.tiff" descr="pasted-image.tiff">
            <a:extLst>
              <a:ext uri="{FF2B5EF4-FFF2-40B4-BE49-F238E27FC236}">
                <a16:creationId xmlns:a16="http://schemas.microsoft.com/office/drawing/2014/main" id="{C8921F00-09B1-B557-0E55-E6761674A65E}"/>
              </a:ext>
            </a:extLst>
          </p:cNvPr>
          <p:cNvPicPr>
            <a:picLocks noChangeAspect="1"/>
          </p:cNvPicPr>
          <p:nvPr/>
        </p:nvPicPr>
        <p:blipFill>
          <a:blip r:embed="rId5"/>
          <a:srcRect l="20323" t="27289" r="26249" b="33219"/>
          <a:stretch>
            <a:fillRect/>
          </a:stretch>
        </p:blipFill>
        <p:spPr>
          <a:xfrm>
            <a:off x="9930534" y="370322"/>
            <a:ext cx="1802060" cy="752041"/>
          </a:xfrm>
          <a:prstGeom prst="rect">
            <a:avLst/>
          </a:prstGeom>
          <a:ln w="12700">
            <a:miter lim="400000"/>
          </a:ln>
        </p:spPr>
      </p:pic>
      <p:pic>
        <p:nvPicPr>
          <p:cNvPr id="28" name="pasted-image.png" descr="pasted-image.png">
            <a:extLst>
              <a:ext uri="{FF2B5EF4-FFF2-40B4-BE49-F238E27FC236}">
                <a16:creationId xmlns:a16="http://schemas.microsoft.com/office/drawing/2014/main" id="{8755E141-D692-FD99-A4BA-2B0C005E80B9}"/>
              </a:ext>
            </a:extLst>
          </p:cNvPr>
          <p:cNvPicPr>
            <a:picLocks noChangeAspect="1"/>
          </p:cNvPicPr>
          <p:nvPr/>
        </p:nvPicPr>
        <p:blipFill>
          <a:blip r:embed="rId6"/>
          <a:stretch>
            <a:fillRect/>
          </a:stretch>
        </p:blipFill>
        <p:spPr>
          <a:xfrm>
            <a:off x="9930535" y="1262309"/>
            <a:ext cx="1802059" cy="752041"/>
          </a:xfrm>
          <a:prstGeom prst="rect">
            <a:avLst/>
          </a:prstGeom>
          <a:ln w="12700">
            <a:miter lim="400000"/>
          </a:ln>
        </p:spPr>
      </p:pic>
      <p:pic>
        <p:nvPicPr>
          <p:cNvPr id="29" name="vidéo-collée.png">
            <a:extLst>
              <a:ext uri="{FF2B5EF4-FFF2-40B4-BE49-F238E27FC236}">
                <a16:creationId xmlns:a16="http://schemas.microsoft.com/office/drawing/2014/main" id="{05C0A38D-2649-8674-F84F-098FCA4A89E2}"/>
              </a:ext>
            </a:extLst>
          </p:cNvPr>
          <p:cNvPicPr>
            <a:picLocks noChangeAspect="1"/>
          </p:cNvPicPr>
          <p:nvPr/>
        </p:nvPicPr>
        <p:blipFill>
          <a:blip r:embed="rId7"/>
          <a:srcRect l="3513" r="6063" b="13394"/>
          <a:stretch>
            <a:fillRect/>
          </a:stretch>
        </p:blipFill>
        <p:spPr>
          <a:xfrm>
            <a:off x="9930534" y="2871259"/>
            <a:ext cx="1802060" cy="613683"/>
          </a:xfrm>
          <a:prstGeom prst="rect">
            <a:avLst/>
          </a:prstGeom>
          <a:ln w="12700">
            <a:miter lim="400000"/>
          </a:ln>
        </p:spPr>
      </p:pic>
      <p:sp>
        <p:nvSpPr>
          <p:cNvPr id="30" name="Axion: Phys. Rev. X 15, 021031 (2025)">
            <a:extLst>
              <a:ext uri="{FF2B5EF4-FFF2-40B4-BE49-F238E27FC236}">
                <a16:creationId xmlns:a16="http://schemas.microsoft.com/office/drawing/2014/main" id="{4FF3243E-A4DA-DFCF-F484-E3B29EC26FEE}"/>
              </a:ext>
            </a:extLst>
          </p:cNvPr>
          <p:cNvSpPr txBox="1"/>
          <p:nvPr/>
        </p:nvSpPr>
        <p:spPr>
          <a:xfrm>
            <a:off x="9287799" y="4111563"/>
            <a:ext cx="2491249" cy="63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ctr" defTabSz="819150">
              <a:defRPr sz="3000" i="1">
                <a:latin typeface="Helvetica"/>
                <a:ea typeface="Helvetica"/>
                <a:cs typeface="Helvetica"/>
                <a:sym typeface="Helvetica"/>
              </a:defRPr>
            </a:pPr>
            <a:r>
              <a:rPr sz="1600" dirty="0">
                <a:solidFill>
                  <a:schemeClr val="bg1"/>
                </a:solidFill>
              </a:rPr>
              <a:t>Phys. Rev. X </a:t>
            </a:r>
            <a:r>
              <a:rPr sz="1600" b="1" dirty="0">
                <a:solidFill>
                  <a:schemeClr val="bg1"/>
                </a:solidFill>
              </a:rPr>
              <a:t>15</a:t>
            </a:r>
            <a:r>
              <a:rPr sz="1600" dirty="0">
                <a:solidFill>
                  <a:schemeClr val="bg1"/>
                </a:solidFill>
              </a:rPr>
              <a:t>, 021031 (2025)</a:t>
            </a:r>
          </a:p>
        </p:txBody>
      </p:sp>
      <p:pic>
        <p:nvPicPr>
          <p:cNvPr id="31" name="Image" descr="Image">
            <a:extLst>
              <a:ext uri="{FF2B5EF4-FFF2-40B4-BE49-F238E27FC236}">
                <a16:creationId xmlns:a16="http://schemas.microsoft.com/office/drawing/2014/main" id="{B8167D08-9D5C-8890-CB52-A5B3DAD21F4C}"/>
              </a:ext>
            </a:extLst>
          </p:cNvPr>
          <p:cNvPicPr>
            <a:picLocks noChangeAspect="1"/>
          </p:cNvPicPr>
          <p:nvPr/>
        </p:nvPicPr>
        <p:blipFill>
          <a:blip r:embed="rId8"/>
          <a:stretch>
            <a:fillRect/>
          </a:stretch>
        </p:blipFill>
        <p:spPr>
          <a:xfrm>
            <a:off x="4825865" y="2687932"/>
            <a:ext cx="3947425" cy="3946125"/>
          </a:xfrm>
          <a:prstGeom prst="rect">
            <a:avLst/>
          </a:prstGeom>
          <a:ln w="12700">
            <a:miter lim="400000"/>
          </a:ln>
        </p:spPr>
      </p:pic>
      <p:pic>
        <p:nvPicPr>
          <p:cNvPr id="33" name="Picture 32" descr="A blue circle with white text&#10;&#10;AI-generated content may be incorrect.">
            <a:extLst>
              <a:ext uri="{FF2B5EF4-FFF2-40B4-BE49-F238E27FC236}">
                <a16:creationId xmlns:a16="http://schemas.microsoft.com/office/drawing/2014/main" id="{D61A9B40-991B-E06E-8766-4290DA82D6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0481" y="441085"/>
            <a:ext cx="536899" cy="536899"/>
          </a:xfrm>
          <a:prstGeom prst="rect">
            <a:avLst/>
          </a:prstGeom>
        </p:spPr>
      </p:pic>
      <p:pic>
        <p:nvPicPr>
          <p:cNvPr id="35" name="Picture 34">
            <a:extLst>
              <a:ext uri="{FF2B5EF4-FFF2-40B4-BE49-F238E27FC236}">
                <a16:creationId xmlns:a16="http://schemas.microsoft.com/office/drawing/2014/main" id="{310B98FB-BD91-0F1D-F4F3-F2D0CA9CCC20}"/>
              </a:ext>
            </a:extLst>
          </p:cNvPr>
          <p:cNvPicPr>
            <a:picLocks noChangeAspect="1"/>
          </p:cNvPicPr>
          <p:nvPr/>
        </p:nvPicPr>
        <p:blipFill>
          <a:blip r:embed="rId10"/>
          <a:stretch>
            <a:fillRect/>
          </a:stretch>
        </p:blipFill>
        <p:spPr>
          <a:xfrm>
            <a:off x="9827216" y="4805984"/>
            <a:ext cx="1681568" cy="1668158"/>
          </a:xfrm>
          <a:prstGeom prst="rect">
            <a:avLst/>
          </a:prstGeom>
        </p:spPr>
      </p:pic>
    </p:spTree>
    <p:extLst>
      <p:ext uri="{BB962C8B-B14F-4D97-AF65-F5344CB8AC3E}">
        <p14:creationId xmlns:p14="http://schemas.microsoft.com/office/powerpoint/2010/main" val="2729129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Excess fluctuations"/>
          <p:cNvSpPr txBox="1"/>
          <p:nvPr/>
        </p:nvSpPr>
        <p:spPr>
          <a:xfrm>
            <a:off x="9419685" y="3265616"/>
            <a:ext cx="2107949"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solidFill>
                  <a:srgbClr val="C00000"/>
                </a:solidFill>
              </a:rPr>
              <a:t>Excess fluctuations</a:t>
            </a:r>
          </a:p>
        </p:txBody>
      </p:sp>
      <p:sp>
        <p:nvSpPr>
          <p:cNvPr id="511"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514" name="single Photon"/>
          <p:cNvSpPr txBox="1"/>
          <p:nvPr/>
        </p:nvSpPr>
        <p:spPr>
          <a:xfrm>
            <a:off x="657224" y="1860891"/>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lang="fr-FR" sz="1600" dirty="0"/>
              <a:t>S</a:t>
            </a:r>
            <a:r>
              <a:rPr sz="1600" dirty="0"/>
              <a:t>ingle Photon</a:t>
            </a:r>
          </a:p>
        </p:txBody>
      </p:sp>
      <p:pic>
        <p:nvPicPr>
          <p:cNvPr id="515" name="pasted-image.pdf" descr="pasted-image.pdf"/>
          <p:cNvPicPr>
            <a:picLocks noChangeAspect="1"/>
          </p:cNvPicPr>
          <p:nvPr/>
        </p:nvPicPr>
        <p:blipFill>
          <a:blip r:embed="rId2"/>
          <a:stretch>
            <a:fillRect/>
          </a:stretch>
        </p:blipFill>
        <p:spPr>
          <a:xfrm>
            <a:off x="736291" y="2428305"/>
            <a:ext cx="1376626" cy="1455290"/>
          </a:xfrm>
          <a:prstGeom prst="rect">
            <a:avLst/>
          </a:prstGeom>
          <a:ln w="12700">
            <a:miter lim="400000"/>
          </a:ln>
        </p:spPr>
      </p:pic>
      <p:pic>
        <p:nvPicPr>
          <p:cNvPr id="516" name="pasted-image.pdf" descr="pasted-image.pdf"/>
          <p:cNvPicPr>
            <a:picLocks noChangeAspect="1"/>
          </p:cNvPicPr>
          <p:nvPr/>
        </p:nvPicPr>
        <p:blipFill>
          <a:blip r:embed="rId3"/>
          <a:srcRect r="21816"/>
          <a:stretch>
            <a:fillRect/>
          </a:stretch>
        </p:blipFill>
        <p:spPr>
          <a:xfrm>
            <a:off x="8513655" y="1254607"/>
            <a:ext cx="3503223" cy="2330594"/>
          </a:xfrm>
          <a:prstGeom prst="rect">
            <a:avLst/>
          </a:prstGeom>
          <a:ln w="12700">
            <a:miter lim="400000"/>
          </a:ln>
        </p:spPr>
      </p:pic>
      <p:sp>
        <p:nvSpPr>
          <p:cNvPr id="518" name="single clicks"/>
          <p:cNvSpPr txBox="1"/>
          <p:nvPr/>
        </p:nvSpPr>
        <p:spPr>
          <a:xfrm>
            <a:off x="9419685" y="5950536"/>
            <a:ext cx="136415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solidFill>
                  <a:srgbClr val="C00000"/>
                </a:solidFill>
              </a:rPr>
              <a:t>single clicks</a:t>
            </a:r>
          </a:p>
        </p:txBody>
      </p:sp>
      <p:pic>
        <p:nvPicPr>
          <p:cNvPr id="519" name="pasted-image.pdf" descr="pasted-image.pdf"/>
          <p:cNvPicPr>
            <a:picLocks noChangeAspect="1"/>
          </p:cNvPicPr>
          <p:nvPr/>
        </p:nvPicPr>
        <p:blipFill>
          <a:blip r:embed="rId4"/>
          <a:stretch>
            <a:fillRect/>
          </a:stretch>
        </p:blipFill>
        <p:spPr>
          <a:xfrm>
            <a:off x="11041744" y="4932441"/>
            <a:ext cx="817266" cy="817266"/>
          </a:xfrm>
          <a:prstGeom prst="rect">
            <a:avLst/>
          </a:prstGeom>
          <a:ln w="12700">
            <a:miter lim="400000"/>
          </a:ln>
        </p:spPr>
      </p:pic>
      <p:pic>
        <p:nvPicPr>
          <p:cNvPr id="520" name="pasted-image.pdf" descr="pasted-image.pdf"/>
          <p:cNvPicPr>
            <a:picLocks noChangeAspect="1"/>
          </p:cNvPicPr>
          <p:nvPr/>
        </p:nvPicPr>
        <p:blipFill>
          <a:blip r:embed="rId5"/>
          <a:stretch>
            <a:fillRect/>
          </a:stretch>
        </p:blipFill>
        <p:spPr>
          <a:xfrm>
            <a:off x="9384582" y="4874021"/>
            <a:ext cx="1331054" cy="945738"/>
          </a:xfrm>
          <a:prstGeom prst="rect">
            <a:avLst/>
          </a:prstGeom>
          <a:ln w="12700">
            <a:miter lim="400000"/>
          </a:ln>
        </p:spPr>
      </p:pic>
      <p:sp>
        <p:nvSpPr>
          <p:cNvPr id="522" name="Ligne"/>
          <p:cNvSpPr/>
          <p:nvPr/>
        </p:nvSpPr>
        <p:spPr>
          <a:xfrm flipV="1">
            <a:off x="2582878" y="2291378"/>
            <a:ext cx="5937944" cy="868238"/>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523"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24" name="Ligne"/>
          <p:cNvSpPr/>
          <p:nvPr/>
        </p:nvSpPr>
        <p:spPr>
          <a:xfrm>
            <a:off x="2573311" y="3138071"/>
            <a:ext cx="5963234" cy="2055765"/>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527" name="pasted-image.pdf" descr="pasted-image.pdf"/>
          <p:cNvPicPr>
            <a:picLocks noChangeAspect="1"/>
          </p:cNvPicPr>
          <p:nvPr/>
        </p:nvPicPr>
        <p:blipFill>
          <a:blip r:embed="rId6"/>
          <a:srcRect l="6673" r="4822"/>
          <a:stretch>
            <a:fillRect/>
          </a:stretch>
        </p:blipFill>
        <p:spPr>
          <a:xfrm>
            <a:off x="4748107" y="1860891"/>
            <a:ext cx="2344675" cy="1390479"/>
          </a:xfrm>
          <a:prstGeom prst="rect">
            <a:avLst/>
          </a:prstGeom>
          <a:ln w="12700">
            <a:miter lim="400000"/>
          </a:ln>
        </p:spPr>
      </p:pic>
      <p:sp>
        <p:nvSpPr>
          <p:cNvPr id="528"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529" name="pasted-image.pdf" descr="pasted-image.pdf"/>
          <p:cNvPicPr>
            <a:picLocks noChangeAspect="1"/>
          </p:cNvPicPr>
          <p:nvPr/>
        </p:nvPicPr>
        <p:blipFill>
          <a:blip r:embed="rId7"/>
          <a:srcRect r="31258"/>
          <a:stretch>
            <a:fillRect/>
          </a:stretch>
        </p:blipFill>
        <p:spPr>
          <a:xfrm>
            <a:off x="5310777" y="4074326"/>
            <a:ext cx="1760786" cy="955692"/>
          </a:xfrm>
          <a:prstGeom prst="rect">
            <a:avLst/>
          </a:prstGeom>
          <a:ln w="12700">
            <a:miter lim="400000"/>
          </a:ln>
        </p:spPr>
      </p:pic>
      <p:pic>
        <p:nvPicPr>
          <p:cNvPr id="530" name="pasted-image.pdf" descr="pasted-image.pdf"/>
          <p:cNvPicPr>
            <a:picLocks noChangeAspect="1"/>
          </p:cNvPicPr>
          <p:nvPr/>
        </p:nvPicPr>
        <p:blipFill>
          <a:blip r:embed="rId8"/>
          <a:stretch>
            <a:fillRect/>
          </a:stretch>
        </p:blipFill>
        <p:spPr>
          <a:xfrm>
            <a:off x="5477315" y="2381867"/>
            <a:ext cx="817266" cy="319800"/>
          </a:xfrm>
          <a:prstGeom prst="rect">
            <a:avLst/>
          </a:prstGeom>
          <a:ln w="12700">
            <a:miter lim="400000"/>
          </a:ln>
        </p:spPr>
      </p:pic>
      <p:pic>
        <p:nvPicPr>
          <p:cNvPr id="531" name="pasted-image.pdf" descr="pasted-image.pdf"/>
          <p:cNvPicPr>
            <a:picLocks noChangeAspect="1"/>
          </p:cNvPicPr>
          <p:nvPr/>
        </p:nvPicPr>
        <p:blipFill>
          <a:blip r:embed="rId9"/>
          <a:stretch>
            <a:fillRect/>
          </a:stretch>
        </p:blipFill>
        <p:spPr>
          <a:xfrm>
            <a:off x="5488070" y="4316757"/>
            <a:ext cx="588354" cy="392236"/>
          </a:xfrm>
          <a:prstGeom prst="rect">
            <a:avLst/>
          </a:prstGeom>
          <a:ln w="12700">
            <a:miter lim="400000"/>
          </a:ln>
        </p:spPr>
      </p:pic>
      <p:sp>
        <p:nvSpPr>
          <p:cNvPr id="3" name="Text Placeholder 1">
            <a:extLst>
              <a:ext uri="{FF2B5EF4-FFF2-40B4-BE49-F238E27FC236}">
                <a16:creationId xmlns:a16="http://schemas.microsoft.com/office/drawing/2014/main" id="{CC8D156C-8108-7C60-2C33-B2BED9413BD3}"/>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sp>
        <p:nvSpPr>
          <p:cNvPr id="4" name="Photon detector">
            <a:extLst>
              <a:ext uri="{FF2B5EF4-FFF2-40B4-BE49-F238E27FC236}">
                <a16:creationId xmlns:a16="http://schemas.microsoft.com/office/drawing/2014/main" id="{FB5A8931-59CF-71FB-FB10-A11C75758D28}"/>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5" name="Field detector">
            <a:extLst>
              <a:ext uri="{FF2B5EF4-FFF2-40B4-BE49-F238E27FC236}">
                <a16:creationId xmlns:a16="http://schemas.microsoft.com/office/drawing/2014/main" id="{EB0B8362-E029-D7D4-EC12-2ABFC87D38E7}"/>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sp>
        <p:nvSpPr>
          <p:cNvPr id="6" name="particle-like">
            <a:extLst>
              <a:ext uri="{FF2B5EF4-FFF2-40B4-BE49-F238E27FC236}">
                <a16:creationId xmlns:a16="http://schemas.microsoft.com/office/drawing/2014/main" id="{C8B5B598-F508-1871-3832-6749E6C35DC8}"/>
              </a:ext>
            </a:extLst>
          </p:cNvPr>
          <p:cNvSpPr txBox="1"/>
          <p:nvPr/>
        </p:nvSpPr>
        <p:spPr>
          <a:xfrm>
            <a:off x="9285403" y="4424887"/>
            <a:ext cx="138820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particle-like</a:t>
            </a:r>
          </a:p>
        </p:txBody>
      </p:sp>
      <p:sp>
        <p:nvSpPr>
          <p:cNvPr id="7" name="wave-like">
            <a:extLst>
              <a:ext uri="{FF2B5EF4-FFF2-40B4-BE49-F238E27FC236}">
                <a16:creationId xmlns:a16="http://schemas.microsoft.com/office/drawing/2014/main" id="{825ADAE4-9EEF-3B79-BF77-3030BEED0032}"/>
              </a:ext>
            </a:extLst>
          </p:cNvPr>
          <p:cNvSpPr txBox="1"/>
          <p:nvPr/>
        </p:nvSpPr>
        <p:spPr>
          <a:xfrm>
            <a:off x="9515020" y="1160758"/>
            <a:ext cx="113813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wave-like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asted-image.pdf" descr="pasted-image.pdf"/>
          <p:cNvPicPr>
            <a:picLocks noChangeAspect="1"/>
          </p:cNvPicPr>
          <p:nvPr/>
        </p:nvPicPr>
        <p:blipFill>
          <a:blip r:embed="rId2"/>
          <a:stretch>
            <a:fillRect/>
          </a:stretch>
        </p:blipFill>
        <p:spPr>
          <a:xfrm>
            <a:off x="11352518" y="5741174"/>
            <a:ext cx="817266" cy="817266"/>
          </a:xfrm>
          <a:prstGeom prst="rect">
            <a:avLst/>
          </a:prstGeom>
          <a:ln w="12700">
            <a:miter lim="400000"/>
          </a:ln>
        </p:spPr>
      </p:pic>
      <p:sp>
        <p:nvSpPr>
          <p:cNvPr id="537" name="phase"/>
          <p:cNvSpPr txBox="1"/>
          <p:nvPr/>
        </p:nvSpPr>
        <p:spPr>
          <a:xfrm>
            <a:off x="9922445" y="3415238"/>
            <a:ext cx="729367"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solidFill>
                  <a:srgbClr val="C00000"/>
                </a:solidFill>
              </a:rPr>
              <a:t>phase</a:t>
            </a:r>
          </a:p>
        </p:txBody>
      </p:sp>
      <p:sp>
        <p:nvSpPr>
          <p:cNvPr id="538"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540" name="Coherent…"/>
          <p:cNvSpPr txBox="1"/>
          <p:nvPr/>
        </p:nvSpPr>
        <p:spPr>
          <a:xfrm>
            <a:off x="142772" y="1860891"/>
            <a:ext cx="270107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b="1">
                <a:solidFill>
                  <a:schemeClr val="accent5">
                    <a:lumOff val="-29866"/>
                  </a:schemeClr>
                </a:solidFill>
              </a:defRPr>
            </a:pPr>
            <a:r>
              <a:rPr sz="1600" dirty="0"/>
              <a:t>Coherent</a:t>
            </a:r>
            <a:r>
              <a:rPr lang="fr-FR" sz="1600" dirty="0"/>
              <a:t> </a:t>
            </a:r>
            <a:r>
              <a:rPr sz="1600" dirty="0"/>
              <a:t>superposition</a:t>
            </a:r>
          </a:p>
        </p:txBody>
      </p:sp>
      <p:sp>
        <p:nvSpPr>
          <p:cNvPr id="541" name="noisy clicks"/>
          <p:cNvSpPr txBox="1"/>
          <p:nvPr/>
        </p:nvSpPr>
        <p:spPr>
          <a:xfrm>
            <a:off x="9341571" y="6119256"/>
            <a:ext cx="129843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solidFill>
                  <a:srgbClr val="C00000"/>
                </a:solidFill>
              </a:rPr>
              <a:t>noisy clicks</a:t>
            </a:r>
          </a:p>
        </p:txBody>
      </p:sp>
      <p:pic>
        <p:nvPicPr>
          <p:cNvPr id="542" name="pasted-image.pdf" descr="pasted-image.pdf"/>
          <p:cNvPicPr>
            <a:picLocks noChangeAspect="1"/>
          </p:cNvPicPr>
          <p:nvPr/>
        </p:nvPicPr>
        <p:blipFill>
          <a:blip r:embed="rId3"/>
          <a:stretch>
            <a:fillRect/>
          </a:stretch>
        </p:blipFill>
        <p:spPr>
          <a:xfrm>
            <a:off x="11400083" y="6001811"/>
            <a:ext cx="719476" cy="342608"/>
          </a:xfrm>
          <a:prstGeom prst="rect">
            <a:avLst/>
          </a:prstGeom>
          <a:ln w="12700">
            <a:miter lim="400000"/>
          </a:ln>
        </p:spPr>
      </p:pic>
      <p:pic>
        <p:nvPicPr>
          <p:cNvPr id="543" name="pasted-image.pdf" descr="pasted-image.pdf"/>
          <p:cNvPicPr>
            <a:picLocks noChangeAspect="1"/>
          </p:cNvPicPr>
          <p:nvPr/>
        </p:nvPicPr>
        <p:blipFill>
          <a:blip r:embed="rId2"/>
          <a:stretch>
            <a:fillRect/>
          </a:stretch>
        </p:blipFill>
        <p:spPr>
          <a:xfrm>
            <a:off x="11352982" y="4841394"/>
            <a:ext cx="817266" cy="817266"/>
          </a:xfrm>
          <a:prstGeom prst="rect">
            <a:avLst/>
          </a:prstGeom>
          <a:ln w="12700">
            <a:miter lim="400000"/>
          </a:ln>
        </p:spPr>
      </p:pic>
      <p:pic>
        <p:nvPicPr>
          <p:cNvPr id="544" name="Ligne Ligne" descr="Ligne Ligne"/>
          <p:cNvPicPr>
            <a:picLocks/>
          </p:cNvPicPr>
          <p:nvPr/>
        </p:nvPicPr>
        <p:blipFill>
          <a:blip r:embed="rId4"/>
          <a:stretch>
            <a:fillRect/>
          </a:stretch>
        </p:blipFill>
        <p:spPr>
          <a:xfrm rot="18900000">
            <a:off x="11137013" y="5258634"/>
            <a:ext cx="1193888" cy="50801"/>
          </a:xfrm>
          <a:prstGeom prst="rect">
            <a:avLst/>
          </a:prstGeom>
        </p:spPr>
      </p:pic>
      <p:pic>
        <p:nvPicPr>
          <p:cNvPr id="546" name="Ligne Ligne" descr="Ligne Ligne"/>
          <p:cNvPicPr>
            <a:picLocks/>
          </p:cNvPicPr>
          <p:nvPr/>
        </p:nvPicPr>
        <p:blipFill>
          <a:blip r:embed="rId5"/>
          <a:stretch>
            <a:fillRect/>
          </a:stretch>
        </p:blipFill>
        <p:spPr>
          <a:xfrm rot="2700000">
            <a:off x="11116113" y="5258634"/>
            <a:ext cx="1290076" cy="50801"/>
          </a:xfrm>
          <a:prstGeom prst="rect">
            <a:avLst/>
          </a:prstGeom>
        </p:spPr>
      </p:pic>
      <p:pic>
        <p:nvPicPr>
          <p:cNvPr id="548" name="pasted-image.pdf" descr="pasted-image.pdf"/>
          <p:cNvPicPr>
            <a:picLocks noChangeAspect="1"/>
          </p:cNvPicPr>
          <p:nvPr/>
        </p:nvPicPr>
        <p:blipFill>
          <a:blip r:embed="rId3"/>
          <a:stretch>
            <a:fillRect/>
          </a:stretch>
        </p:blipFill>
        <p:spPr>
          <a:xfrm>
            <a:off x="11401878" y="5112731"/>
            <a:ext cx="719476" cy="342608"/>
          </a:xfrm>
          <a:prstGeom prst="rect">
            <a:avLst/>
          </a:prstGeom>
          <a:ln w="12700">
            <a:miter lim="400000"/>
          </a:ln>
        </p:spPr>
      </p:pic>
      <p:pic>
        <p:nvPicPr>
          <p:cNvPr id="549" name="pasted-image.pdf" descr="pasted-image.pdf"/>
          <p:cNvPicPr>
            <a:picLocks noChangeAspect="1"/>
          </p:cNvPicPr>
          <p:nvPr/>
        </p:nvPicPr>
        <p:blipFill>
          <a:blip r:embed="rId6"/>
          <a:stretch>
            <a:fillRect/>
          </a:stretch>
        </p:blipFill>
        <p:spPr>
          <a:xfrm>
            <a:off x="119346" y="2702236"/>
            <a:ext cx="2358623" cy="1199528"/>
          </a:xfrm>
          <a:prstGeom prst="rect">
            <a:avLst/>
          </a:prstGeom>
          <a:ln w="12700">
            <a:miter lim="400000"/>
          </a:ln>
        </p:spPr>
      </p:pic>
      <p:pic>
        <p:nvPicPr>
          <p:cNvPr id="550" name="pasted-image.pdf" descr="pasted-image.pdf"/>
          <p:cNvPicPr>
            <a:picLocks noChangeAspect="1"/>
          </p:cNvPicPr>
          <p:nvPr/>
        </p:nvPicPr>
        <p:blipFill>
          <a:blip r:embed="rId7"/>
          <a:stretch>
            <a:fillRect/>
          </a:stretch>
        </p:blipFill>
        <p:spPr>
          <a:xfrm>
            <a:off x="9341571" y="4915049"/>
            <a:ext cx="1396125" cy="991972"/>
          </a:xfrm>
          <a:prstGeom prst="rect">
            <a:avLst/>
          </a:prstGeom>
          <a:ln w="12700">
            <a:miter lim="400000"/>
          </a:ln>
        </p:spPr>
      </p:pic>
      <p:pic>
        <p:nvPicPr>
          <p:cNvPr id="552" name="pasted-image.pdf" descr="pasted-image.pdf"/>
          <p:cNvPicPr>
            <a:picLocks noChangeAspect="1"/>
          </p:cNvPicPr>
          <p:nvPr/>
        </p:nvPicPr>
        <p:blipFill>
          <a:blip r:embed="rId8"/>
          <a:stretch>
            <a:fillRect/>
          </a:stretch>
        </p:blipFill>
        <p:spPr>
          <a:xfrm>
            <a:off x="8532171" y="1104663"/>
            <a:ext cx="3554748" cy="2310575"/>
          </a:xfrm>
          <a:prstGeom prst="rect">
            <a:avLst/>
          </a:prstGeom>
          <a:ln w="12700">
            <a:miter lim="400000"/>
          </a:ln>
        </p:spPr>
      </p:pic>
      <p:sp>
        <p:nvSpPr>
          <p:cNvPr id="553" name="Quantum optics 101"/>
          <p:cNvSpPr/>
          <p:nvPr/>
        </p:nvSpPr>
        <p:spPr>
          <a:xfrm>
            <a:off x="3161035" y="175968"/>
            <a:ext cx="8010046" cy="210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b="1">
                <a:solidFill>
                  <a:srgbClr val="FFFFFF"/>
                </a:solidFill>
                <a:latin typeface="Helvetica"/>
                <a:ea typeface="Helvetica"/>
                <a:cs typeface="Helvetica"/>
                <a:sym typeface="Helvetica"/>
              </a:defRPr>
            </a:lvl1pPr>
          </a:lstStyle>
          <a:p>
            <a:r>
              <a:rPr sz="900"/>
              <a:t>Quantum optics 101</a:t>
            </a:r>
          </a:p>
        </p:txBody>
      </p:sp>
      <p:sp>
        <p:nvSpPr>
          <p:cNvPr id="554" name="Ligne"/>
          <p:cNvSpPr/>
          <p:nvPr/>
        </p:nvSpPr>
        <p:spPr>
          <a:xfrm flipV="1">
            <a:off x="2582878" y="2291378"/>
            <a:ext cx="5937944" cy="868238"/>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555"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56" name="Ligne"/>
          <p:cNvSpPr/>
          <p:nvPr/>
        </p:nvSpPr>
        <p:spPr>
          <a:xfrm>
            <a:off x="2573311" y="3138071"/>
            <a:ext cx="5963234" cy="2055765"/>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559" name="pasted-image.pdf" descr="pasted-image.pdf"/>
          <p:cNvPicPr>
            <a:picLocks noChangeAspect="1"/>
          </p:cNvPicPr>
          <p:nvPr/>
        </p:nvPicPr>
        <p:blipFill>
          <a:blip r:embed="rId9"/>
          <a:srcRect l="6673" r="4822"/>
          <a:stretch>
            <a:fillRect/>
          </a:stretch>
        </p:blipFill>
        <p:spPr>
          <a:xfrm>
            <a:off x="4748107" y="1860891"/>
            <a:ext cx="2344675" cy="1390479"/>
          </a:xfrm>
          <a:prstGeom prst="rect">
            <a:avLst/>
          </a:prstGeom>
          <a:ln w="12700">
            <a:miter lim="400000"/>
          </a:ln>
        </p:spPr>
      </p:pic>
      <p:sp>
        <p:nvSpPr>
          <p:cNvPr id="560"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561" name="pasted-image.pdf" descr="pasted-image.pdf"/>
          <p:cNvPicPr>
            <a:picLocks noChangeAspect="1"/>
          </p:cNvPicPr>
          <p:nvPr/>
        </p:nvPicPr>
        <p:blipFill>
          <a:blip r:embed="rId10"/>
          <a:srcRect r="31258"/>
          <a:stretch>
            <a:fillRect/>
          </a:stretch>
        </p:blipFill>
        <p:spPr>
          <a:xfrm>
            <a:off x="5310777" y="4074326"/>
            <a:ext cx="1760786" cy="955692"/>
          </a:xfrm>
          <a:prstGeom prst="rect">
            <a:avLst/>
          </a:prstGeom>
          <a:ln w="12700">
            <a:miter lim="400000"/>
          </a:ln>
        </p:spPr>
      </p:pic>
      <p:pic>
        <p:nvPicPr>
          <p:cNvPr id="562" name="pasted-image.pdf" descr="pasted-image.pdf"/>
          <p:cNvPicPr>
            <a:picLocks noChangeAspect="1"/>
          </p:cNvPicPr>
          <p:nvPr/>
        </p:nvPicPr>
        <p:blipFill>
          <a:blip r:embed="rId11"/>
          <a:stretch>
            <a:fillRect/>
          </a:stretch>
        </p:blipFill>
        <p:spPr>
          <a:xfrm>
            <a:off x="5477315" y="2381867"/>
            <a:ext cx="817266" cy="319800"/>
          </a:xfrm>
          <a:prstGeom prst="rect">
            <a:avLst/>
          </a:prstGeom>
          <a:ln w="12700">
            <a:miter lim="400000"/>
          </a:ln>
        </p:spPr>
      </p:pic>
      <p:pic>
        <p:nvPicPr>
          <p:cNvPr id="563" name="pasted-image.pdf" descr="pasted-image.pdf"/>
          <p:cNvPicPr>
            <a:picLocks noChangeAspect="1"/>
          </p:cNvPicPr>
          <p:nvPr/>
        </p:nvPicPr>
        <p:blipFill>
          <a:blip r:embed="rId12"/>
          <a:stretch>
            <a:fillRect/>
          </a:stretch>
        </p:blipFill>
        <p:spPr>
          <a:xfrm>
            <a:off x="5488070" y="4316757"/>
            <a:ext cx="588354" cy="392236"/>
          </a:xfrm>
          <a:prstGeom prst="rect">
            <a:avLst/>
          </a:prstGeom>
          <a:ln w="12700">
            <a:miter lim="400000"/>
          </a:ln>
        </p:spPr>
      </p:pic>
      <p:sp>
        <p:nvSpPr>
          <p:cNvPr id="3" name="Text Placeholder 1">
            <a:extLst>
              <a:ext uri="{FF2B5EF4-FFF2-40B4-BE49-F238E27FC236}">
                <a16:creationId xmlns:a16="http://schemas.microsoft.com/office/drawing/2014/main" id="{54FB7F91-211B-AC9F-46B7-50D7A1A5D906}"/>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sp>
        <p:nvSpPr>
          <p:cNvPr id="4" name="Photon detector">
            <a:extLst>
              <a:ext uri="{FF2B5EF4-FFF2-40B4-BE49-F238E27FC236}">
                <a16:creationId xmlns:a16="http://schemas.microsoft.com/office/drawing/2014/main" id="{44C283C8-7E97-DCE7-8616-A2A537904929}"/>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5" name="Field detector">
            <a:extLst>
              <a:ext uri="{FF2B5EF4-FFF2-40B4-BE49-F238E27FC236}">
                <a16:creationId xmlns:a16="http://schemas.microsoft.com/office/drawing/2014/main" id="{908A8E7F-9E9C-77C0-78E2-D6A673D9305F}"/>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sp>
        <p:nvSpPr>
          <p:cNvPr id="6" name="particle-like">
            <a:extLst>
              <a:ext uri="{FF2B5EF4-FFF2-40B4-BE49-F238E27FC236}">
                <a16:creationId xmlns:a16="http://schemas.microsoft.com/office/drawing/2014/main" id="{C883D27C-6895-581A-0CEA-0B4735EA7E22}"/>
              </a:ext>
            </a:extLst>
          </p:cNvPr>
          <p:cNvSpPr txBox="1"/>
          <p:nvPr/>
        </p:nvSpPr>
        <p:spPr>
          <a:xfrm>
            <a:off x="9285403" y="4424887"/>
            <a:ext cx="138820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particle-like</a:t>
            </a:r>
          </a:p>
        </p:txBody>
      </p:sp>
      <p:sp>
        <p:nvSpPr>
          <p:cNvPr id="7" name="wave-like">
            <a:extLst>
              <a:ext uri="{FF2B5EF4-FFF2-40B4-BE49-F238E27FC236}">
                <a16:creationId xmlns:a16="http://schemas.microsoft.com/office/drawing/2014/main" id="{E31C2E0F-963E-60B2-BFBF-2A7F7585D8E1}"/>
              </a:ext>
            </a:extLst>
          </p:cNvPr>
          <p:cNvSpPr txBox="1"/>
          <p:nvPr/>
        </p:nvSpPr>
        <p:spPr>
          <a:xfrm>
            <a:off x="9515020" y="1160758"/>
            <a:ext cx="113813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wave-like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Quantum optics 101"/>
          <p:cNvSpPr/>
          <p:nvPr/>
        </p:nvSpPr>
        <p:spPr>
          <a:xfrm>
            <a:off x="3161035" y="175968"/>
            <a:ext cx="8010046" cy="210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b="1">
                <a:solidFill>
                  <a:srgbClr val="FFFFFF"/>
                </a:solidFill>
                <a:latin typeface="Helvetica"/>
                <a:ea typeface="Helvetica"/>
                <a:cs typeface="Helvetica"/>
                <a:sym typeface="Helvetica"/>
              </a:defRPr>
            </a:lvl1pPr>
          </a:lstStyle>
          <a:p>
            <a:r>
              <a:rPr sz="900"/>
              <a:t>Quantum optics 101</a:t>
            </a:r>
          </a:p>
        </p:txBody>
      </p:sp>
      <p:pic>
        <p:nvPicPr>
          <p:cNvPr id="569" name="vidéo-collée.png" descr="vidéo-collée.png"/>
          <p:cNvPicPr>
            <a:picLocks noChangeAspect="1"/>
          </p:cNvPicPr>
          <p:nvPr/>
        </p:nvPicPr>
        <p:blipFill>
          <a:blip r:embed="rId3"/>
          <a:stretch>
            <a:fillRect/>
          </a:stretch>
        </p:blipFill>
        <p:spPr>
          <a:xfrm>
            <a:off x="483758" y="1593495"/>
            <a:ext cx="7224680" cy="3316668"/>
          </a:xfrm>
          <a:prstGeom prst="rect">
            <a:avLst/>
          </a:prstGeom>
          <a:ln w="12700">
            <a:miter lim="400000"/>
          </a:ln>
        </p:spPr>
      </p:pic>
      <p:pic>
        <p:nvPicPr>
          <p:cNvPr id="570" name="Rectangle aux angles arrondis Rectangle aux angles arrondis" descr="Rectangle aux angles arrondis Rectangle aux angles arrondis"/>
          <p:cNvPicPr>
            <a:picLocks/>
          </p:cNvPicPr>
          <p:nvPr/>
        </p:nvPicPr>
        <p:blipFill>
          <a:blip r:embed="rId4"/>
          <a:stretch>
            <a:fillRect/>
          </a:stretch>
        </p:blipFill>
        <p:spPr>
          <a:xfrm>
            <a:off x="407303" y="1379343"/>
            <a:ext cx="7393753" cy="4099315"/>
          </a:xfrm>
          <a:prstGeom prst="rect">
            <a:avLst/>
          </a:prstGeom>
        </p:spPr>
      </p:pic>
      <p:pic>
        <p:nvPicPr>
          <p:cNvPr id="572" name="Image" descr="Image"/>
          <p:cNvPicPr>
            <a:picLocks noChangeAspect="1"/>
          </p:cNvPicPr>
          <p:nvPr/>
        </p:nvPicPr>
        <p:blipFill>
          <a:blip r:embed="rId5"/>
          <a:stretch>
            <a:fillRect/>
          </a:stretch>
        </p:blipFill>
        <p:spPr>
          <a:xfrm>
            <a:off x="8149172" y="2549396"/>
            <a:ext cx="2517004" cy="878743"/>
          </a:xfrm>
          <a:prstGeom prst="rect">
            <a:avLst/>
          </a:prstGeom>
          <a:ln w="12700">
            <a:miter lim="400000"/>
          </a:ln>
        </p:spPr>
      </p:pic>
      <p:sp>
        <p:nvSpPr>
          <p:cNvPr id="573" name="weak &amp; incoherent photon source"/>
          <p:cNvSpPr txBox="1"/>
          <p:nvPr/>
        </p:nvSpPr>
        <p:spPr>
          <a:xfrm>
            <a:off x="8142921" y="2060538"/>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grpSp>
        <p:nvGrpSpPr>
          <p:cNvPr id="578" name="Grouper"/>
          <p:cNvGrpSpPr/>
          <p:nvPr/>
        </p:nvGrpSpPr>
        <p:grpSpPr>
          <a:xfrm>
            <a:off x="8197729" y="4169598"/>
            <a:ext cx="3089232" cy="893309"/>
            <a:chOff x="0" y="0"/>
            <a:chExt cx="6178463" cy="1786615"/>
          </a:xfrm>
        </p:grpSpPr>
        <p:pic>
          <p:nvPicPr>
            <p:cNvPr id="574" name="Image" descr="Image"/>
            <p:cNvPicPr>
              <a:picLocks noChangeAspect="1"/>
            </p:cNvPicPr>
            <p:nvPr/>
          </p:nvPicPr>
          <p:blipFill>
            <a:blip r:embed="rId6"/>
            <a:stretch>
              <a:fillRect/>
            </a:stretch>
          </p:blipFill>
          <p:spPr>
            <a:xfrm>
              <a:off x="5268344" y="1077769"/>
              <a:ext cx="910120" cy="631512"/>
            </a:xfrm>
            <a:prstGeom prst="rect">
              <a:avLst/>
            </a:prstGeom>
            <a:ln w="12700" cap="flat">
              <a:noFill/>
              <a:miter lim="400000"/>
            </a:ln>
            <a:effectLst/>
          </p:spPr>
        </p:pic>
        <p:pic>
          <p:nvPicPr>
            <p:cNvPr id="575" name="Image" descr="Image"/>
            <p:cNvPicPr>
              <a:picLocks noChangeAspect="1"/>
            </p:cNvPicPr>
            <p:nvPr/>
          </p:nvPicPr>
          <p:blipFill>
            <a:blip r:embed="rId7"/>
            <a:stretch>
              <a:fillRect/>
            </a:stretch>
          </p:blipFill>
          <p:spPr>
            <a:xfrm>
              <a:off x="4079749" y="190066"/>
              <a:ext cx="2024553" cy="650086"/>
            </a:xfrm>
            <a:prstGeom prst="rect">
              <a:avLst/>
            </a:prstGeom>
            <a:ln w="12700" cap="flat">
              <a:noFill/>
              <a:miter lim="400000"/>
            </a:ln>
            <a:effectLst/>
          </p:spPr>
        </p:pic>
        <p:sp>
          <p:nvSpPr>
            <p:cNvPr id="576" name="emission rate:"/>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577" name="emission bandwidth:"/>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579" name="integration time:"/>
          <p:cNvSpPr txBox="1"/>
          <p:nvPr/>
        </p:nvSpPr>
        <p:spPr>
          <a:xfrm>
            <a:off x="8193022" y="5409614"/>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580" name="Image" descr="Image"/>
          <p:cNvPicPr>
            <a:picLocks noChangeAspect="1"/>
          </p:cNvPicPr>
          <p:nvPr/>
        </p:nvPicPr>
        <p:blipFill>
          <a:blip r:embed="rId8"/>
          <a:stretch>
            <a:fillRect/>
          </a:stretch>
        </p:blipFill>
        <p:spPr>
          <a:xfrm>
            <a:off x="9978855" y="5859372"/>
            <a:ext cx="2103124" cy="602010"/>
          </a:xfrm>
          <a:prstGeom prst="rect">
            <a:avLst/>
          </a:prstGeom>
          <a:ln w="12700">
            <a:miter lim="400000"/>
          </a:ln>
        </p:spPr>
      </p:pic>
      <p:sp>
        <p:nvSpPr>
          <p:cNvPr id="581" name="temperature:"/>
          <p:cNvSpPr txBox="1"/>
          <p:nvPr/>
        </p:nvSpPr>
        <p:spPr>
          <a:xfrm>
            <a:off x="8193124" y="5883804"/>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582" name="Image" descr="Image"/>
          <p:cNvPicPr>
            <a:picLocks noChangeAspect="1"/>
          </p:cNvPicPr>
          <p:nvPr/>
        </p:nvPicPr>
        <p:blipFill>
          <a:blip r:embed="rId9"/>
          <a:stretch>
            <a:fillRect/>
          </a:stretch>
        </p:blipFill>
        <p:spPr>
          <a:xfrm>
            <a:off x="10412515" y="5541656"/>
            <a:ext cx="111444" cy="222887"/>
          </a:xfrm>
          <a:prstGeom prst="rect">
            <a:avLst/>
          </a:prstGeom>
          <a:ln w="12700">
            <a:miter lim="400000"/>
          </a:ln>
        </p:spPr>
      </p:pic>
      <p:sp>
        <p:nvSpPr>
          <p:cNvPr id="3" name="Text Placeholder 1">
            <a:extLst>
              <a:ext uri="{FF2B5EF4-FFF2-40B4-BE49-F238E27FC236}">
                <a16:creationId xmlns:a16="http://schemas.microsoft.com/office/drawing/2014/main" id="{AE03627D-0A4C-EFD7-7B68-4746098ED98E}"/>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Quantum optics 101"/>
          <p:cNvSpPr/>
          <p:nvPr/>
        </p:nvSpPr>
        <p:spPr>
          <a:xfrm>
            <a:off x="3161035" y="175968"/>
            <a:ext cx="8010046" cy="210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b="1">
                <a:solidFill>
                  <a:srgbClr val="FFFFFF"/>
                </a:solidFill>
                <a:latin typeface="Helvetica"/>
                <a:ea typeface="Helvetica"/>
                <a:cs typeface="Helvetica"/>
                <a:sym typeface="Helvetica"/>
              </a:defRPr>
            </a:lvl1pPr>
          </a:lstStyle>
          <a:p>
            <a:r>
              <a:rPr sz="900"/>
              <a:t>Quantum optics 101</a:t>
            </a:r>
          </a:p>
        </p:txBody>
      </p:sp>
      <p:pic>
        <p:nvPicPr>
          <p:cNvPr id="588" name="Image" descr="Image"/>
          <p:cNvPicPr>
            <a:picLocks noChangeAspect="1"/>
          </p:cNvPicPr>
          <p:nvPr/>
        </p:nvPicPr>
        <p:blipFill>
          <a:blip r:embed="rId2"/>
          <a:stretch>
            <a:fillRect/>
          </a:stretch>
        </p:blipFill>
        <p:spPr>
          <a:xfrm>
            <a:off x="149561" y="2741979"/>
            <a:ext cx="2517004" cy="878743"/>
          </a:xfrm>
          <a:prstGeom prst="rect">
            <a:avLst/>
          </a:prstGeom>
          <a:ln w="12700">
            <a:miter lim="400000"/>
          </a:ln>
        </p:spPr>
      </p:pic>
      <p:pic>
        <p:nvPicPr>
          <p:cNvPr id="599" name="pasted-image.pdf" descr="pasted-image.pdf"/>
          <p:cNvPicPr>
            <a:picLocks noChangeAspect="1"/>
          </p:cNvPicPr>
          <p:nvPr/>
        </p:nvPicPr>
        <p:blipFill>
          <a:blip r:embed="rId3"/>
          <a:stretch>
            <a:fillRect/>
          </a:stretch>
        </p:blipFill>
        <p:spPr>
          <a:xfrm>
            <a:off x="5290127" y="1926473"/>
            <a:ext cx="5611553" cy="2662155"/>
          </a:xfrm>
          <a:prstGeom prst="rect">
            <a:avLst/>
          </a:prstGeom>
          <a:ln w="12700">
            <a:miter lim="400000"/>
          </a:ln>
        </p:spPr>
      </p:pic>
      <p:pic>
        <p:nvPicPr>
          <p:cNvPr id="600" name="pasted-image.pdf" descr="pasted-image.pdf"/>
          <p:cNvPicPr>
            <a:picLocks noChangeAspect="1"/>
          </p:cNvPicPr>
          <p:nvPr/>
        </p:nvPicPr>
        <p:blipFill>
          <a:blip r:embed="rId4"/>
          <a:stretch>
            <a:fillRect/>
          </a:stretch>
        </p:blipFill>
        <p:spPr>
          <a:xfrm>
            <a:off x="7078119" y="2012494"/>
            <a:ext cx="771894" cy="2171021"/>
          </a:xfrm>
          <a:prstGeom prst="rect">
            <a:avLst/>
          </a:prstGeom>
          <a:ln w="12700">
            <a:miter lim="400000"/>
          </a:ln>
        </p:spPr>
      </p:pic>
      <p:sp>
        <p:nvSpPr>
          <p:cNvPr id="3" name="Text Placeholder 1">
            <a:extLst>
              <a:ext uri="{FF2B5EF4-FFF2-40B4-BE49-F238E27FC236}">
                <a16:creationId xmlns:a16="http://schemas.microsoft.com/office/drawing/2014/main" id="{ED9296AD-EAD6-5D3F-E2D5-83ED633BCAB5}"/>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grpSp>
        <p:nvGrpSpPr>
          <p:cNvPr id="4" name="Grouper">
            <a:extLst>
              <a:ext uri="{FF2B5EF4-FFF2-40B4-BE49-F238E27FC236}">
                <a16:creationId xmlns:a16="http://schemas.microsoft.com/office/drawing/2014/main" id="{EF074EB4-B979-9961-C090-D27E613DA2B1}"/>
              </a:ext>
            </a:extLst>
          </p:cNvPr>
          <p:cNvGrpSpPr/>
          <p:nvPr/>
        </p:nvGrpSpPr>
        <p:grpSpPr>
          <a:xfrm>
            <a:off x="224472" y="3997037"/>
            <a:ext cx="3089232" cy="893309"/>
            <a:chOff x="0" y="0"/>
            <a:chExt cx="6178463" cy="1786615"/>
          </a:xfrm>
        </p:grpSpPr>
        <p:pic>
          <p:nvPicPr>
            <p:cNvPr id="5" name="Image" descr="Image">
              <a:extLst>
                <a:ext uri="{FF2B5EF4-FFF2-40B4-BE49-F238E27FC236}">
                  <a16:creationId xmlns:a16="http://schemas.microsoft.com/office/drawing/2014/main" id="{C5665F7B-27E3-8D92-5CF1-04225017539B}"/>
                </a:ext>
              </a:extLst>
            </p:cNvPr>
            <p:cNvPicPr>
              <a:picLocks noChangeAspect="1"/>
            </p:cNvPicPr>
            <p:nvPr/>
          </p:nvPicPr>
          <p:blipFill>
            <a:blip r:embed="rId5"/>
            <a:stretch>
              <a:fillRect/>
            </a:stretch>
          </p:blipFill>
          <p:spPr>
            <a:xfrm>
              <a:off x="5268344" y="1077769"/>
              <a:ext cx="910120" cy="631512"/>
            </a:xfrm>
            <a:prstGeom prst="rect">
              <a:avLst/>
            </a:prstGeom>
            <a:ln w="12700" cap="flat">
              <a:noFill/>
              <a:miter lim="400000"/>
            </a:ln>
            <a:effectLst/>
          </p:spPr>
        </p:pic>
        <p:pic>
          <p:nvPicPr>
            <p:cNvPr id="6" name="Image" descr="Image">
              <a:extLst>
                <a:ext uri="{FF2B5EF4-FFF2-40B4-BE49-F238E27FC236}">
                  <a16:creationId xmlns:a16="http://schemas.microsoft.com/office/drawing/2014/main" id="{42AB1085-4341-0FEC-12C8-2E077D5EC6A2}"/>
                </a:ext>
              </a:extLst>
            </p:cNvPr>
            <p:cNvPicPr>
              <a:picLocks noChangeAspect="1"/>
            </p:cNvPicPr>
            <p:nvPr/>
          </p:nvPicPr>
          <p:blipFill>
            <a:blip r:embed="rId6"/>
            <a:stretch>
              <a:fillRect/>
            </a:stretch>
          </p:blipFill>
          <p:spPr>
            <a:xfrm>
              <a:off x="4079749" y="190066"/>
              <a:ext cx="2024553" cy="650086"/>
            </a:xfrm>
            <a:prstGeom prst="rect">
              <a:avLst/>
            </a:prstGeom>
            <a:ln w="12700" cap="flat">
              <a:noFill/>
              <a:miter lim="400000"/>
            </a:ln>
            <a:effectLst/>
          </p:spPr>
        </p:pic>
        <p:sp>
          <p:nvSpPr>
            <p:cNvPr id="7" name="emission rate:">
              <a:extLst>
                <a:ext uri="{FF2B5EF4-FFF2-40B4-BE49-F238E27FC236}">
                  <a16:creationId xmlns:a16="http://schemas.microsoft.com/office/drawing/2014/main" id="{E361F49B-E020-2071-52CC-FA5A0B719904}"/>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8" name="emission bandwidth:">
              <a:extLst>
                <a:ext uri="{FF2B5EF4-FFF2-40B4-BE49-F238E27FC236}">
                  <a16:creationId xmlns:a16="http://schemas.microsoft.com/office/drawing/2014/main" id="{9455032E-C096-70F8-DE8D-450714929949}"/>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9" name="integration time:">
            <a:extLst>
              <a:ext uri="{FF2B5EF4-FFF2-40B4-BE49-F238E27FC236}">
                <a16:creationId xmlns:a16="http://schemas.microsoft.com/office/drawing/2014/main" id="{B67EE641-31C7-3AC3-8AE6-29633AE826B6}"/>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0" name="Image" descr="Image">
            <a:extLst>
              <a:ext uri="{FF2B5EF4-FFF2-40B4-BE49-F238E27FC236}">
                <a16:creationId xmlns:a16="http://schemas.microsoft.com/office/drawing/2014/main" id="{1D45C907-3B50-AB6F-6705-043351FC4155}"/>
              </a:ext>
            </a:extLst>
          </p:cNvPr>
          <p:cNvPicPr>
            <a:picLocks noChangeAspect="1"/>
          </p:cNvPicPr>
          <p:nvPr/>
        </p:nvPicPr>
        <p:blipFill>
          <a:blip r:embed="rId7"/>
          <a:stretch>
            <a:fillRect/>
          </a:stretch>
        </p:blipFill>
        <p:spPr>
          <a:xfrm>
            <a:off x="2005598" y="5686811"/>
            <a:ext cx="2103124" cy="602010"/>
          </a:xfrm>
          <a:prstGeom prst="rect">
            <a:avLst/>
          </a:prstGeom>
          <a:ln w="12700">
            <a:miter lim="400000"/>
          </a:ln>
        </p:spPr>
      </p:pic>
      <p:sp>
        <p:nvSpPr>
          <p:cNvPr id="11" name="temperature:">
            <a:extLst>
              <a:ext uri="{FF2B5EF4-FFF2-40B4-BE49-F238E27FC236}">
                <a16:creationId xmlns:a16="http://schemas.microsoft.com/office/drawing/2014/main" id="{3A07D103-3452-685E-A78F-7E05870415CE}"/>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2" name="Image" descr="Image">
            <a:extLst>
              <a:ext uri="{FF2B5EF4-FFF2-40B4-BE49-F238E27FC236}">
                <a16:creationId xmlns:a16="http://schemas.microsoft.com/office/drawing/2014/main" id="{6042E98F-93F6-3122-3B9D-DFBDFCD8186A}"/>
              </a:ext>
            </a:extLst>
          </p:cNvPr>
          <p:cNvPicPr>
            <a:picLocks noChangeAspect="1"/>
          </p:cNvPicPr>
          <p:nvPr/>
        </p:nvPicPr>
        <p:blipFill>
          <a:blip r:embed="rId8"/>
          <a:stretch>
            <a:fillRect/>
          </a:stretch>
        </p:blipFill>
        <p:spPr>
          <a:xfrm>
            <a:off x="2439258" y="5369095"/>
            <a:ext cx="111444" cy="222887"/>
          </a:xfrm>
          <a:prstGeom prst="rect">
            <a:avLst/>
          </a:prstGeom>
          <a:ln w="12700">
            <a:miter lim="400000"/>
          </a:ln>
        </p:spPr>
      </p:pic>
      <p:sp>
        <p:nvSpPr>
          <p:cNvPr id="13" name="weak &amp; incoherent photon source">
            <a:extLst>
              <a:ext uri="{FF2B5EF4-FFF2-40B4-BE49-F238E27FC236}">
                <a16:creationId xmlns:a16="http://schemas.microsoft.com/office/drawing/2014/main" id="{B2357A72-E0C9-B220-3D3E-0520CC616D78}"/>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Quantum optics 101"/>
          <p:cNvSpPr/>
          <p:nvPr/>
        </p:nvSpPr>
        <p:spPr>
          <a:xfrm>
            <a:off x="3161035" y="175968"/>
            <a:ext cx="8010046" cy="210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b="1">
                <a:solidFill>
                  <a:srgbClr val="FFFFFF"/>
                </a:solidFill>
                <a:latin typeface="Helvetica"/>
                <a:ea typeface="Helvetica"/>
                <a:cs typeface="Helvetica"/>
                <a:sym typeface="Helvetica"/>
              </a:defRPr>
            </a:lvl1pPr>
          </a:lstStyle>
          <a:p>
            <a:r>
              <a:rPr sz="900"/>
              <a:t>Quantum optics 101</a:t>
            </a:r>
          </a:p>
        </p:txBody>
      </p:sp>
      <p:pic>
        <p:nvPicPr>
          <p:cNvPr id="617" name="pasted-image.pdf" descr="pasted-image.pdf"/>
          <p:cNvPicPr>
            <a:picLocks noChangeAspect="1"/>
          </p:cNvPicPr>
          <p:nvPr/>
        </p:nvPicPr>
        <p:blipFill>
          <a:blip r:embed="rId2"/>
          <a:stretch>
            <a:fillRect/>
          </a:stretch>
        </p:blipFill>
        <p:spPr>
          <a:xfrm>
            <a:off x="5290127" y="1926473"/>
            <a:ext cx="5611553" cy="2662155"/>
          </a:xfrm>
          <a:prstGeom prst="rect">
            <a:avLst/>
          </a:prstGeom>
          <a:ln w="12700">
            <a:miter lim="400000"/>
          </a:ln>
        </p:spPr>
      </p:pic>
      <p:pic>
        <p:nvPicPr>
          <p:cNvPr id="618" name="pasted-image.pdf" descr="pasted-image.pdf"/>
          <p:cNvPicPr>
            <a:picLocks noChangeAspect="1"/>
          </p:cNvPicPr>
          <p:nvPr/>
        </p:nvPicPr>
        <p:blipFill>
          <a:blip r:embed="rId3"/>
          <a:stretch>
            <a:fillRect/>
          </a:stretch>
        </p:blipFill>
        <p:spPr>
          <a:xfrm>
            <a:off x="7268619" y="2012494"/>
            <a:ext cx="771894" cy="2171021"/>
          </a:xfrm>
          <a:prstGeom prst="rect">
            <a:avLst/>
          </a:prstGeom>
          <a:ln w="12700">
            <a:miter lim="400000"/>
          </a:ln>
        </p:spPr>
      </p:pic>
      <p:pic>
        <p:nvPicPr>
          <p:cNvPr id="619" name="pasted-image.pdf" descr="pasted-image.pdf"/>
          <p:cNvPicPr>
            <a:picLocks noChangeAspect="1"/>
          </p:cNvPicPr>
          <p:nvPr/>
        </p:nvPicPr>
        <p:blipFill>
          <a:blip r:embed="rId4"/>
          <a:stretch>
            <a:fillRect/>
          </a:stretch>
        </p:blipFill>
        <p:spPr>
          <a:xfrm>
            <a:off x="7078119" y="2012491"/>
            <a:ext cx="771894" cy="2171028"/>
          </a:xfrm>
          <a:prstGeom prst="rect">
            <a:avLst/>
          </a:prstGeom>
          <a:ln w="12700">
            <a:miter lim="400000"/>
          </a:ln>
        </p:spPr>
      </p:pic>
      <p:sp>
        <p:nvSpPr>
          <p:cNvPr id="3" name="Text Placeholder 1">
            <a:extLst>
              <a:ext uri="{FF2B5EF4-FFF2-40B4-BE49-F238E27FC236}">
                <a16:creationId xmlns:a16="http://schemas.microsoft.com/office/drawing/2014/main" id="{F34AB342-B8BC-0226-1DB1-00E8405B8797}"/>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pic>
        <p:nvPicPr>
          <p:cNvPr id="4" name="Image" descr="Image">
            <a:extLst>
              <a:ext uri="{FF2B5EF4-FFF2-40B4-BE49-F238E27FC236}">
                <a16:creationId xmlns:a16="http://schemas.microsoft.com/office/drawing/2014/main" id="{44036B29-01A6-691E-486F-A469E1D22BAF}"/>
              </a:ext>
            </a:extLst>
          </p:cNvPr>
          <p:cNvPicPr>
            <a:picLocks noChangeAspect="1"/>
          </p:cNvPicPr>
          <p:nvPr/>
        </p:nvPicPr>
        <p:blipFill>
          <a:blip r:embed="rId5"/>
          <a:stretch>
            <a:fillRect/>
          </a:stretch>
        </p:blipFill>
        <p:spPr>
          <a:xfrm>
            <a:off x="149561" y="2741979"/>
            <a:ext cx="2517004" cy="878743"/>
          </a:xfrm>
          <a:prstGeom prst="rect">
            <a:avLst/>
          </a:prstGeom>
          <a:ln w="12700">
            <a:miter lim="400000"/>
          </a:ln>
        </p:spPr>
      </p:pic>
      <p:grpSp>
        <p:nvGrpSpPr>
          <p:cNvPr id="5" name="Grouper">
            <a:extLst>
              <a:ext uri="{FF2B5EF4-FFF2-40B4-BE49-F238E27FC236}">
                <a16:creationId xmlns:a16="http://schemas.microsoft.com/office/drawing/2014/main" id="{C61526B8-BF4F-A3A4-9803-CD78FEE887DD}"/>
              </a:ext>
            </a:extLst>
          </p:cNvPr>
          <p:cNvGrpSpPr/>
          <p:nvPr/>
        </p:nvGrpSpPr>
        <p:grpSpPr>
          <a:xfrm>
            <a:off x="224472" y="3997037"/>
            <a:ext cx="3089232" cy="893309"/>
            <a:chOff x="0" y="0"/>
            <a:chExt cx="6178463" cy="1786615"/>
          </a:xfrm>
        </p:grpSpPr>
        <p:pic>
          <p:nvPicPr>
            <p:cNvPr id="6" name="Image" descr="Image">
              <a:extLst>
                <a:ext uri="{FF2B5EF4-FFF2-40B4-BE49-F238E27FC236}">
                  <a16:creationId xmlns:a16="http://schemas.microsoft.com/office/drawing/2014/main" id="{CBA108D9-E05C-1E13-EF1D-9A1D91DA6BFA}"/>
                </a:ext>
              </a:extLst>
            </p:cNvPr>
            <p:cNvPicPr>
              <a:picLocks noChangeAspect="1"/>
            </p:cNvPicPr>
            <p:nvPr/>
          </p:nvPicPr>
          <p:blipFill>
            <a:blip r:embed="rId6"/>
            <a:stretch>
              <a:fillRect/>
            </a:stretch>
          </p:blipFill>
          <p:spPr>
            <a:xfrm>
              <a:off x="5268344" y="1077769"/>
              <a:ext cx="910120" cy="631512"/>
            </a:xfrm>
            <a:prstGeom prst="rect">
              <a:avLst/>
            </a:prstGeom>
            <a:ln w="12700" cap="flat">
              <a:noFill/>
              <a:miter lim="400000"/>
            </a:ln>
            <a:effectLst/>
          </p:spPr>
        </p:pic>
        <p:pic>
          <p:nvPicPr>
            <p:cNvPr id="7" name="Image" descr="Image">
              <a:extLst>
                <a:ext uri="{FF2B5EF4-FFF2-40B4-BE49-F238E27FC236}">
                  <a16:creationId xmlns:a16="http://schemas.microsoft.com/office/drawing/2014/main" id="{F54BEEAB-79E4-55B5-1B42-17E756386CDC}"/>
                </a:ext>
              </a:extLst>
            </p:cNvPr>
            <p:cNvPicPr>
              <a:picLocks noChangeAspect="1"/>
            </p:cNvPicPr>
            <p:nvPr/>
          </p:nvPicPr>
          <p:blipFill>
            <a:blip r:embed="rId7"/>
            <a:stretch>
              <a:fillRect/>
            </a:stretch>
          </p:blipFill>
          <p:spPr>
            <a:xfrm>
              <a:off x="4079749" y="190066"/>
              <a:ext cx="2024553" cy="650086"/>
            </a:xfrm>
            <a:prstGeom prst="rect">
              <a:avLst/>
            </a:prstGeom>
            <a:ln w="12700" cap="flat">
              <a:noFill/>
              <a:miter lim="400000"/>
            </a:ln>
            <a:effectLst/>
          </p:spPr>
        </p:pic>
        <p:sp>
          <p:nvSpPr>
            <p:cNvPr id="8" name="emission rate:">
              <a:extLst>
                <a:ext uri="{FF2B5EF4-FFF2-40B4-BE49-F238E27FC236}">
                  <a16:creationId xmlns:a16="http://schemas.microsoft.com/office/drawing/2014/main" id="{9B9830D6-C044-568C-92A4-438B77159FB7}"/>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9" name="emission bandwidth:">
              <a:extLst>
                <a:ext uri="{FF2B5EF4-FFF2-40B4-BE49-F238E27FC236}">
                  <a16:creationId xmlns:a16="http://schemas.microsoft.com/office/drawing/2014/main" id="{7F351637-2FEC-3445-D904-6A1A69788505}"/>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10" name="integration time:">
            <a:extLst>
              <a:ext uri="{FF2B5EF4-FFF2-40B4-BE49-F238E27FC236}">
                <a16:creationId xmlns:a16="http://schemas.microsoft.com/office/drawing/2014/main" id="{2DC54610-3F24-ECAC-7B83-C921C72EA1CA}"/>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1" name="Image" descr="Image">
            <a:extLst>
              <a:ext uri="{FF2B5EF4-FFF2-40B4-BE49-F238E27FC236}">
                <a16:creationId xmlns:a16="http://schemas.microsoft.com/office/drawing/2014/main" id="{98687D6A-F5EA-A4A1-2A07-805BB603AF2D}"/>
              </a:ext>
            </a:extLst>
          </p:cNvPr>
          <p:cNvPicPr>
            <a:picLocks noChangeAspect="1"/>
          </p:cNvPicPr>
          <p:nvPr/>
        </p:nvPicPr>
        <p:blipFill>
          <a:blip r:embed="rId8"/>
          <a:stretch>
            <a:fillRect/>
          </a:stretch>
        </p:blipFill>
        <p:spPr>
          <a:xfrm>
            <a:off x="2005598" y="5686811"/>
            <a:ext cx="2103124" cy="602010"/>
          </a:xfrm>
          <a:prstGeom prst="rect">
            <a:avLst/>
          </a:prstGeom>
          <a:ln w="12700">
            <a:miter lim="400000"/>
          </a:ln>
        </p:spPr>
      </p:pic>
      <p:sp>
        <p:nvSpPr>
          <p:cNvPr id="12" name="temperature:">
            <a:extLst>
              <a:ext uri="{FF2B5EF4-FFF2-40B4-BE49-F238E27FC236}">
                <a16:creationId xmlns:a16="http://schemas.microsoft.com/office/drawing/2014/main" id="{11176677-3E8C-73C4-8E8F-6B0C452F2990}"/>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3" name="Image" descr="Image">
            <a:extLst>
              <a:ext uri="{FF2B5EF4-FFF2-40B4-BE49-F238E27FC236}">
                <a16:creationId xmlns:a16="http://schemas.microsoft.com/office/drawing/2014/main" id="{85E4B886-23A0-6033-9EAC-C1511D0A65DB}"/>
              </a:ext>
            </a:extLst>
          </p:cNvPr>
          <p:cNvPicPr>
            <a:picLocks noChangeAspect="1"/>
          </p:cNvPicPr>
          <p:nvPr/>
        </p:nvPicPr>
        <p:blipFill>
          <a:blip r:embed="rId9"/>
          <a:stretch>
            <a:fillRect/>
          </a:stretch>
        </p:blipFill>
        <p:spPr>
          <a:xfrm>
            <a:off x="2439258" y="5369095"/>
            <a:ext cx="111444" cy="222887"/>
          </a:xfrm>
          <a:prstGeom prst="rect">
            <a:avLst/>
          </a:prstGeom>
          <a:ln w="12700">
            <a:miter lim="400000"/>
          </a:ln>
        </p:spPr>
      </p:pic>
      <p:sp>
        <p:nvSpPr>
          <p:cNvPr id="14" name="weak &amp; incoherent photon source">
            <a:extLst>
              <a:ext uri="{FF2B5EF4-FFF2-40B4-BE49-F238E27FC236}">
                <a16:creationId xmlns:a16="http://schemas.microsoft.com/office/drawing/2014/main" id="{9DCAF870-0425-BE5A-2401-73E6CB50D940}"/>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Quantum optics 101"/>
          <p:cNvSpPr/>
          <p:nvPr/>
        </p:nvSpPr>
        <p:spPr>
          <a:xfrm>
            <a:off x="3161035" y="175968"/>
            <a:ext cx="8010046" cy="210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b="1">
                <a:solidFill>
                  <a:srgbClr val="FFFFFF"/>
                </a:solidFill>
                <a:latin typeface="Helvetica"/>
                <a:ea typeface="Helvetica"/>
                <a:cs typeface="Helvetica"/>
                <a:sym typeface="Helvetica"/>
              </a:defRPr>
            </a:lvl1pPr>
          </a:lstStyle>
          <a:p>
            <a:r>
              <a:rPr sz="900" dirty="0"/>
              <a:t>Quantum tics 101</a:t>
            </a:r>
          </a:p>
        </p:txBody>
      </p:sp>
      <p:pic>
        <p:nvPicPr>
          <p:cNvPr id="636" name="pasted-image.pdf" descr="pasted-image.pdf"/>
          <p:cNvPicPr>
            <a:picLocks noChangeAspect="1"/>
          </p:cNvPicPr>
          <p:nvPr/>
        </p:nvPicPr>
        <p:blipFill>
          <a:blip r:embed="rId2"/>
          <a:stretch>
            <a:fillRect/>
          </a:stretch>
        </p:blipFill>
        <p:spPr>
          <a:xfrm>
            <a:off x="5290127" y="1926473"/>
            <a:ext cx="5611553" cy="2662155"/>
          </a:xfrm>
          <a:prstGeom prst="rect">
            <a:avLst/>
          </a:prstGeom>
          <a:ln w="12700">
            <a:miter lim="400000"/>
          </a:ln>
        </p:spPr>
      </p:pic>
      <p:pic>
        <p:nvPicPr>
          <p:cNvPr id="637" name="pasted-image.pdf" descr="pasted-image.pdf"/>
          <p:cNvPicPr>
            <a:picLocks noChangeAspect="1"/>
          </p:cNvPicPr>
          <p:nvPr/>
        </p:nvPicPr>
        <p:blipFill>
          <a:blip r:embed="rId3"/>
          <a:stretch>
            <a:fillRect/>
          </a:stretch>
        </p:blipFill>
        <p:spPr>
          <a:xfrm>
            <a:off x="6633619" y="2018841"/>
            <a:ext cx="771894" cy="2171028"/>
          </a:xfrm>
          <a:prstGeom prst="rect">
            <a:avLst/>
          </a:prstGeom>
          <a:ln w="12700">
            <a:miter lim="400000"/>
          </a:ln>
        </p:spPr>
      </p:pic>
      <p:pic>
        <p:nvPicPr>
          <p:cNvPr id="638" name="pasted-image.pdf" descr="pasted-image.pdf"/>
          <p:cNvPicPr>
            <a:picLocks noChangeAspect="1"/>
          </p:cNvPicPr>
          <p:nvPr/>
        </p:nvPicPr>
        <p:blipFill>
          <a:blip r:embed="rId3"/>
          <a:stretch>
            <a:fillRect/>
          </a:stretch>
        </p:blipFill>
        <p:spPr>
          <a:xfrm>
            <a:off x="6760619" y="2018841"/>
            <a:ext cx="771894" cy="2171028"/>
          </a:xfrm>
          <a:prstGeom prst="rect">
            <a:avLst/>
          </a:prstGeom>
          <a:ln w="12700">
            <a:miter lim="400000"/>
          </a:ln>
        </p:spPr>
      </p:pic>
      <p:pic>
        <p:nvPicPr>
          <p:cNvPr id="639" name="pasted-image.pdf" descr="pasted-image.pdf"/>
          <p:cNvPicPr>
            <a:picLocks noChangeAspect="1"/>
          </p:cNvPicPr>
          <p:nvPr/>
        </p:nvPicPr>
        <p:blipFill>
          <a:blip r:embed="rId3"/>
          <a:stretch>
            <a:fillRect/>
          </a:stretch>
        </p:blipFill>
        <p:spPr>
          <a:xfrm>
            <a:off x="6189119" y="2018841"/>
            <a:ext cx="771894" cy="2171028"/>
          </a:xfrm>
          <a:prstGeom prst="rect">
            <a:avLst/>
          </a:prstGeom>
          <a:ln w="12700">
            <a:miter lim="400000"/>
          </a:ln>
        </p:spPr>
      </p:pic>
      <p:pic>
        <p:nvPicPr>
          <p:cNvPr id="640" name="pasted-image.pdf" descr="pasted-image.pdf"/>
          <p:cNvPicPr>
            <a:picLocks noChangeAspect="1"/>
          </p:cNvPicPr>
          <p:nvPr/>
        </p:nvPicPr>
        <p:blipFill>
          <a:blip r:embed="rId3"/>
          <a:stretch>
            <a:fillRect/>
          </a:stretch>
        </p:blipFill>
        <p:spPr>
          <a:xfrm>
            <a:off x="7090819" y="2006141"/>
            <a:ext cx="771894" cy="2171028"/>
          </a:xfrm>
          <a:prstGeom prst="rect">
            <a:avLst/>
          </a:prstGeom>
          <a:ln w="12700">
            <a:miter lim="400000"/>
          </a:ln>
        </p:spPr>
      </p:pic>
      <p:pic>
        <p:nvPicPr>
          <p:cNvPr id="641" name="pasted-image.pdf" descr="pasted-image.pdf"/>
          <p:cNvPicPr>
            <a:picLocks noChangeAspect="1"/>
          </p:cNvPicPr>
          <p:nvPr/>
        </p:nvPicPr>
        <p:blipFill>
          <a:blip r:embed="rId3"/>
          <a:stretch>
            <a:fillRect/>
          </a:stretch>
        </p:blipFill>
        <p:spPr>
          <a:xfrm>
            <a:off x="7281319" y="2012491"/>
            <a:ext cx="771894" cy="2171028"/>
          </a:xfrm>
          <a:prstGeom prst="rect">
            <a:avLst/>
          </a:prstGeom>
          <a:ln w="12700">
            <a:miter lim="400000"/>
          </a:ln>
        </p:spPr>
      </p:pic>
      <p:pic>
        <p:nvPicPr>
          <p:cNvPr id="642" name="pasted-image.pdf" descr="pasted-image.pdf"/>
          <p:cNvPicPr>
            <a:picLocks noChangeAspect="1"/>
          </p:cNvPicPr>
          <p:nvPr/>
        </p:nvPicPr>
        <p:blipFill>
          <a:blip r:embed="rId3"/>
          <a:stretch>
            <a:fillRect/>
          </a:stretch>
        </p:blipFill>
        <p:spPr>
          <a:xfrm>
            <a:off x="7789319" y="2025191"/>
            <a:ext cx="771894" cy="2171028"/>
          </a:xfrm>
          <a:prstGeom prst="rect">
            <a:avLst/>
          </a:prstGeom>
          <a:ln w="12700">
            <a:miter lim="400000"/>
          </a:ln>
        </p:spPr>
      </p:pic>
      <p:pic>
        <p:nvPicPr>
          <p:cNvPr id="643" name="Image" descr="Image"/>
          <p:cNvPicPr>
            <a:picLocks noChangeAspect="1"/>
          </p:cNvPicPr>
          <p:nvPr/>
        </p:nvPicPr>
        <p:blipFill>
          <a:blip r:embed="rId4"/>
          <a:stretch>
            <a:fillRect/>
          </a:stretch>
        </p:blipFill>
        <p:spPr>
          <a:xfrm>
            <a:off x="7096836" y="1337890"/>
            <a:ext cx="455060" cy="315756"/>
          </a:xfrm>
          <a:prstGeom prst="rect">
            <a:avLst/>
          </a:prstGeom>
          <a:ln w="12700">
            <a:miter lim="400000"/>
          </a:ln>
        </p:spPr>
      </p:pic>
      <p:sp>
        <p:nvSpPr>
          <p:cNvPr id="644" name="Ligne"/>
          <p:cNvSpPr/>
          <p:nvPr/>
        </p:nvSpPr>
        <p:spPr>
          <a:xfrm>
            <a:off x="6723508" y="1744168"/>
            <a:ext cx="1133588" cy="1"/>
          </a:xfrm>
          <a:prstGeom prst="line">
            <a:avLst/>
          </a:prstGeom>
          <a:ln w="63500">
            <a:solidFill>
              <a:srgbClr val="000000"/>
            </a:solidFill>
            <a:miter lim="400000"/>
            <a:headEnd type="triangle"/>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3" name="Text Placeholder 1">
            <a:extLst>
              <a:ext uri="{FF2B5EF4-FFF2-40B4-BE49-F238E27FC236}">
                <a16:creationId xmlns:a16="http://schemas.microsoft.com/office/drawing/2014/main" id="{C6F4B52F-B62A-27C4-9A7D-591330AE463B}"/>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pic>
        <p:nvPicPr>
          <p:cNvPr id="4" name="Image" descr="Image">
            <a:extLst>
              <a:ext uri="{FF2B5EF4-FFF2-40B4-BE49-F238E27FC236}">
                <a16:creationId xmlns:a16="http://schemas.microsoft.com/office/drawing/2014/main" id="{A018918F-52B8-3479-C3AD-BCFBEFD496C0}"/>
              </a:ext>
            </a:extLst>
          </p:cNvPr>
          <p:cNvPicPr>
            <a:picLocks noChangeAspect="1"/>
          </p:cNvPicPr>
          <p:nvPr/>
        </p:nvPicPr>
        <p:blipFill>
          <a:blip r:embed="rId5"/>
          <a:stretch>
            <a:fillRect/>
          </a:stretch>
        </p:blipFill>
        <p:spPr>
          <a:xfrm>
            <a:off x="149561" y="2741979"/>
            <a:ext cx="2517004" cy="878743"/>
          </a:xfrm>
          <a:prstGeom prst="rect">
            <a:avLst/>
          </a:prstGeom>
          <a:ln w="12700">
            <a:miter lim="400000"/>
          </a:ln>
        </p:spPr>
      </p:pic>
      <p:grpSp>
        <p:nvGrpSpPr>
          <p:cNvPr id="5" name="Grouper">
            <a:extLst>
              <a:ext uri="{FF2B5EF4-FFF2-40B4-BE49-F238E27FC236}">
                <a16:creationId xmlns:a16="http://schemas.microsoft.com/office/drawing/2014/main" id="{5A2DB82B-F2F0-E06A-E907-D4EFFB4CB9F1}"/>
              </a:ext>
            </a:extLst>
          </p:cNvPr>
          <p:cNvGrpSpPr/>
          <p:nvPr/>
        </p:nvGrpSpPr>
        <p:grpSpPr>
          <a:xfrm>
            <a:off x="224472" y="3997037"/>
            <a:ext cx="3089232" cy="893309"/>
            <a:chOff x="0" y="0"/>
            <a:chExt cx="6178463" cy="1786615"/>
          </a:xfrm>
        </p:grpSpPr>
        <p:pic>
          <p:nvPicPr>
            <p:cNvPr id="6" name="Image" descr="Image">
              <a:extLst>
                <a:ext uri="{FF2B5EF4-FFF2-40B4-BE49-F238E27FC236}">
                  <a16:creationId xmlns:a16="http://schemas.microsoft.com/office/drawing/2014/main" id="{B9501119-8AFD-3A48-3771-48CFC3500C78}"/>
                </a:ext>
              </a:extLst>
            </p:cNvPr>
            <p:cNvPicPr>
              <a:picLocks noChangeAspect="1"/>
            </p:cNvPicPr>
            <p:nvPr/>
          </p:nvPicPr>
          <p:blipFill>
            <a:blip r:embed="rId4"/>
            <a:stretch>
              <a:fillRect/>
            </a:stretch>
          </p:blipFill>
          <p:spPr>
            <a:xfrm>
              <a:off x="5268344" y="1077769"/>
              <a:ext cx="910120" cy="631512"/>
            </a:xfrm>
            <a:prstGeom prst="rect">
              <a:avLst/>
            </a:prstGeom>
            <a:ln w="12700" cap="flat">
              <a:noFill/>
              <a:miter lim="400000"/>
            </a:ln>
            <a:effectLst/>
          </p:spPr>
        </p:pic>
        <p:pic>
          <p:nvPicPr>
            <p:cNvPr id="7" name="Image" descr="Image">
              <a:extLst>
                <a:ext uri="{FF2B5EF4-FFF2-40B4-BE49-F238E27FC236}">
                  <a16:creationId xmlns:a16="http://schemas.microsoft.com/office/drawing/2014/main" id="{40424D04-2987-D3AB-6DC0-204B7040765D}"/>
                </a:ext>
              </a:extLst>
            </p:cNvPr>
            <p:cNvPicPr>
              <a:picLocks noChangeAspect="1"/>
            </p:cNvPicPr>
            <p:nvPr/>
          </p:nvPicPr>
          <p:blipFill>
            <a:blip r:embed="rId6"/>
            <a:stretch>
              <a:fillRect/>
            </a:stretch>
          </p:blipFill>
          <p:spPr>
            <a:xfrm>
              <a:off x="4079749" y="190066"/>
              <a:ext cx="2024553" cy="650086"/>
            </a:xfrm>
            <a:prstGeom prst="rect">
              <a:avLst/>
            </a:prstGeom>
            <a:ln w="12700" cap="flat">
              <a:noFill/>
              <a:miter lim="400000"/>
            </a:ln>
            <a:effectLst/>
          </p:spPr>
        </p:pic>
        <p:sp>
          <p:nvSpPr>
            <p:cNvPr id="8" name="emission rate:">
              <a:extLst>
                <a:ext uri="{FF2B5EF4-FFF2-40B4-BE49-F238E27FC236}">
                  <a16:creationId xmlns:a16="http://schemas.microsoft.com/office/drawing/2014/main" id="{2C94D40E-832C-1303-1373-1A737956607E}"/>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9" name="emission bandwidth:">
              <a:extLst>
                <a:ext uri="{FF2B5EF4-FFF2-40B4-BE49-F238E27FC236}">
                  <a16:creationId xmlns:a16="http://schemas.microsoft.com/office/drawing/2014/main" id="{2B52F19A-5A4F-5AD4-0E6B-8610BE8CE71B}"/>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10" name="integration time:">
            <a:extLst>
              <a:ext uri="{FF2B5EF4-FFF2-40B4-BE49-F238E27FC236}">
                <a16:creationId xmlns:a16="http://schemas.microsoft.com/office/drawing/2014/main" id="{83E9E32F-088A-F5FD-F8A8-C745AD279204}"/>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1" name="Image" descr="Image">
            <a:extLst>
              <a:ext uri="{FF2B5EF4-FFF2-40B4-BE49-F238E27FC236}">
                <a16:creationId xmlns:a16="http://schemas.microsoft.com/office/drawing/2014/main" id="{85CA00B9-04D6-83A2-18B7-8C26D8ED45D8}"/>
              </a:ext>
            </a:extLst>
          </p:cNvPr>
          <p:cNvPicPr>
            <a:picLocks noChangeAspect="1"/>
          </p:cNvPicPr>
          <p:nvPr/>
        </p:nvPicPr>
        <p:blipFill>
          <a:blip r:embed="rId7"/>
          <a:stretch>
            <a:fillRect/>
          </a:stretch>
        </p:blipFill>
        <p:spPr>
          <a:xfrm>
            <a:off x="2005598" y="5686811"/>
            <a:ext cx="2103124" cy="602010"/>
          </a:xfrm>
          <a:prstGeom prst="rect">
            <a:avLst/>
          </a:prstGeom>
          <a:ln w="12700">
            <a:miter lim="400000"/>
          </a:ln>
        </p:spPr>
      </p:pic>
      <p:sp>
        <p:nvSpPr>
          <p:cNvPr id="12" name="temperature:">
            <a:extLst>
              <a:ext uri="{FF2B5EF4-FFF2-40B4-BE49-F238E27FC236}">
                <a16:creationId xmlns:a16="http://schemas.microsoft.com/office/drawing/2014/main" id="{EB0126D2-DFCA-636D-D40D-8E802320FBDA}"/>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3" name="Image" descr="Image">
            <a:extLst>
              <a:ext uri="{FF2B5EF4-FFF2-40B4-BE49-F238E27FC236}">
                <a16:creationId xmlns:a16="http://schemas.microsoft.com/office/drawing/2014/main" id="{BE695434-58CD-1400-D810-64E287F2E0EB}"/>
              </a:ext>
            </a:extLst>
          </p:cNvPr>
          <p:cNvPicPr>
            <a:picLocks noChangeAspect="1"/>
          </p:cNvPicPr>
          <p:nvPr/>
        </p:nvPicPr>
        <p:blipFill>
          <a:blip r:embed="rId8"/>
          <a:stretch>
            <a:fillRect/>
          </a:stretch>
        </p:blipFill>
        <p:spPr>
          <a:xfrm>
            <a:off x="2439258" y="5369095"/>
            <a:ext cx="111444" cy="222887"/>
          </a:xfrm>
          <a:prstGeom prst="rect">
            <a:avLst/>
          </a:prstGeom>
          <a:ln w="12700">
            <a:miter lim="400000"/>
          </a:ln>
        </p:spPr>
      </p:pic>
      <p:sp>
        <p:nvSpPr>
          <p:cNvPr id="14" name="weak &amp; incoherent photon source">
            <a:extLst>
              <a:ext uri="{FF2B5EF4-FFF2-40B4-BE49-F238E27FC236}">
                <a16:creationId xmlns:a16="http://schemas.microsoft.com/office/drawing/2014/main" id="{99BE336C-6AE2-52E3-C6F9-ACAA7C7BD600}"/>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651" name="Ligne"/>
          <p:cNvSpPr/>
          <p:nvPr/>
        </p:nvSpPr>
        <p:spPr>
          <a:xfrm flipV="1">
            <a:off x="2582878" y="2382779"/>
            <a:ext cx="5255516" cy="776837"/>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652"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653" name="Ligne"/>
          <p:cNvSpPr/>
          <p:nvPr/>
        </p:nvSpPr>
        <p:spPr>
          <a:xfrm>
            <a:off x="2573311" y="3138071"/>
            <a:ext cx="5280780" cy="1882643"/>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656" name="pasted-image.pdf" descr="pasted-image.pdf"/>
          <p:cNvPicPr>
            <a:picLocks noChangeAspect="1"/>
          </p:cNvPicPr>
          <p:nvPr/>
        </p:nvPicPr>
        <p:blipFill>
          <a:blip r:embed="rId2"/>
          <a:srcRect l="6673" r="4822"/>
          <a:stretch>
            <a:fillRect/>
          </a:stretch>
        </p:blipFill>
        <p:spPr>
          <a:xfrm>
            <a:off x="4748107" y="1860891"/>
            <a:ext cx="2344675" cy="1390479"/>
          </a:xfrm>
          <a:prstGeom prst="rect">
            <a:avLst/>
          </a:prstGeom>
          <a:ln w="12700">
            <a:miter lim="400000"/>
          </a:ln>
        </p:spPr>
      </p:pic>
      <p:sp>
        <p:nvSpPr>
          <p:cNvPr id="657"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658" name="pasted-image.pdf" descr="pasted-image.pdf"/>
          <p:cNvPicPr>
            <a:picLocks noChangeAspect="1"/>
          </p:cNvPicPr>
          <p:nvPr/>
        </p:nvPicPr>
        <p:blipFill>
          <a:blip r:embed="rId3"/>
          <a:srcRect r="31258"/>
          <a:stretch>
            <a:fillRect/>
          </a:stretch>
        </p:blipFill>
        <p:spPr>
          <a:xfrm>
            <a:off x="5310777" y="4074326"/>
            <a:ext cx="1760786" cy="955692"/>
          </a:xfrm>
          <a:prstGeom prst="rect">
            <a:avLst/>
          </a:prstGeom>
          <a:ln w="12700">
            <a:miter lim="400000"/>
          </a:ln>
        </p:spPr>
      </p:pic>
      <p:pic>
        <p:nvPicPr>
          <p:cNvPr id="659" name="pasted-image.pdf" descr="pasted-image.pdf"/>
          <p:cNvPicPr>
            <a:picLocks noChangeAspect="1"/>
          </p:cNvPicPr>
          <p:nvPr/>
        </p:nvPicPr>
        <p:blipFill>
          <a:blip r:embed="rId4"/>
          <a:stretch>
            <a:fillRect/>
          </a:stretch>
        </p:blipFill>
        <p:spPr>
          <a:xfrm>
            <a:off x="5477315" y="2381867"/>
            <a:ext cx="817266" cy="319800"/>
          </a:xfrm>
          <a:prstGeom prst="rect">
            <a:avLst/>
          </a:prstGeom>
          <a:ln w="12700">
            <a:miter lim="400000"/>
          </a:ln>
        </p:spPr>
      </p:pic>
      <p:pic>
        <p:nvPicPr>
          <p:cNvPr id="660" name="pasted-image.pdf" descr="pasted-image.pdf"/>
          <p:cNvPicPr>
            <a:picLocks noChangeAspect="1"/>
          </p:cNvPicPr>
          <p:nvPr/>
        </p:nvPicPr>
        <p:blipFill>
          <a:blip r:embed="rId5"/>
          <a:stretch>
            <a:fillRect/>
          </a:stretch>
        </p:blipFill>
        <p:spPr>
          <a:xfrm>
            <a:off x="5488070" y="4316757"/>
            <a:ext cx="588354" cy="392236"/>
          </a:xfrm>
          <a:prstGeom prst="rect">
            <a:avLst/>
          </a:prstGeom>
          <a:ln w="12700">
            <a:miter lim="400000"/>
          </a:ln>
        </p:spPr>
      </p:pic>
      <p:sp>
        <p:nvSpPr>
          <p:cNvPr id="3" name="Text Placeholder 1">
            <a:extLst>
              <a:ext uri="{FF2B5EF4-FFF2-40B4-BE49-F238E27FC236}">
                <a16:creationId xmlns:a16="http://schemas.microsoft.com/office/drawing/2014/main" id="{154AB34A-EBC3-76DB-DF88-14B5BB68DE5E}"/>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pic>
        <p:nvPicPr>
          <p:cNvPr id="4" name="Image" descr="Image">
            <a:extLst>
              <a:ext uri="{FF2B5EF4-FFF2-40B4-BE49-F238E27FC236}">
                <a16:creationId xmlns:a16="http://schemas.microsoft.com/office/drawing/2014/main" id="{ACB2CC6C-9D5F-3BAA-8878-FCE8536B6D9F}"/>
              </a:ext>
            </a:extLst>
          </p:cNvPr>
          <p:cNvPicPr>
            <a:picLocks noChangeAspect="1"/>
          </p:cNvPicPr>
          <p:nvPr/>
        </p:nvPicPr>
        <p:blipFill>
          <a:blip r:embed="rId6"/>
          <a:stretch>
            <a:fillRect/>
          </a:stretch>
        </p:blipFill>
        <p:spPr>
          <a:xfrm>
            <a:off x="149561" y="2741979"/>
            <a:ext cx="2517004" cy="878743"/>
          </a:xfrm>
          <a:prstGeom prst="rect">
            <a:avLst/>
          </a:prstGeom>
          <a:ln w="12700">
            <a:miter lim="400000"/>
          </a:ln>
        </p:spPr>
      </p:pic>
      <p:grpSp>
        <p:nvGrpSpPr>
          <p:cNvPr id="5" name="Grouper">
            <a:extLst>
              <a:ext uri="{FF2B5EF4-FFF2-40B4-BE49-F238E27FC236}">
                <a16:creationId xmlns:a16="http://schemas.microsoft.com/office/drawing/2014/main" id="{82820A81-1F73-7C39-D7D3-C56DB69534DC}"/>
              </a:ext>
            </a:extLst>
          </p:cNvPr>
          <p:cNvGrpSpPr/>
          <p:nvPr/>
        </p:nvGrpSpPr>
        <p:grpSpPr>
          <a:xfrm>
            <a:off x="224472" y="3997037"/>
            <a:ext cx="3089232" cy="893309"/>
            <a:chOff x="0" y="0"/>
            <a:chExt cx="6178463" cy="1786615"/>
          </a:xfrm>
        </p:grpSpPr>
        <p:pic>
          <p:nvPicPr>
            <p:cNvPr id="6" name="Image" descr="Image">
              <a:extLst>
                <a:ext uri="{FF2B5EF4-FFF2-40B4-BE49-F238E27FC236}">
                  <a16:creationId xmlns:a16="http://schemas.microsoft.com/office/drawing/2014/main" id="{C4249039-6221-A10D-DD70-FB7548871E9C}"/>
                </a:ext>
              </a:extLst>
            </p:cNvPr>
            <p:cNvPicPr>
              <a:picLocks noChangeAspect="1"/>
            </p:cNvPicPr>
            <p:nvPr/>
          </p:nvPicPr>
          <p:blipFill>
            <a:blip r:embed="rId7"/>
            <a:stretch>
              <a:fillRect/>
            </a:stretch>
          </p:blipFill>
          <p:spPr>
            <a:xfrm>
              <a:off x="5268344" y="1077769"/>
              <a:ext cx="910120" cy="631512"/>
            </a:xfrm>
            <a:prstGeom prst="rect">
              <a:avLst/>
            </a:prstGeom>
            <a:ln w="12700" cap="flat">
              <a:noFill/>
              <a:miter lim="400000"/>
            </a:ln>
            <a:effectLst/>
          </p:spPr>
        </p:pic>
        <p:pic>
          <p:nvPicPr>
            <p:cNvPr id="7" name="Image" descr="Image">
              <a:extLst>
                <a:ext uri="{FF2B5EF4-FFF2-40B4-BE49-F238E27FC236}">
                  <a16:creationId xmlns:a16="http://schemas.microsoft.com/office/drawing/2014/main" id="{CCA3EE7B-0472-0F13-54C8-1A62664191E8}"/>
                </a:ext>
              </a:extLst>
            </p:cNvPr>
            <p:cNvPicPr>
              <a:picLocks noChangeAspect="1"/>
            </p:cNvPicPr>
            <p:nvPr/>
          </p:nvPicPr>
          <p:blipFill>
            <a:blip r:embed="rId8"/>
            <a:stretch>
              <a:fillRect/>
            </a:stretch>
          </p:blipFill>
          <p:spPr>
            <a:xfrm>
              <a:off x="4079749" y="190066"/>
              <a:ext cx="2024553" cy="650086"/>
            </a:xfrm>
            <a:prstGeom prst="rect">
              <a:avLst/>
            </a:prstGeom>
            <a:ln w="12700" cap="flat">
              <a:noFill/>
              <a:miter lim="400000"/>
            </a:ln>
            <a:effectLst/>
          </p:spPr>
        </p:pic>
        <p:sp>
          <p:nvSpPr>
            <p:cNvPr id="8" name="emission rate:">
              <a:extLst>
                <a:ext uri="{FF2B5EF4-FFF2-40B4-BE49-F238E27FC236}">
                  <a16:creationId xmlns:a16="http://schemas.microsoft.com/office/drawing/2014/main" id="{8F79FF52-ED7A-C855-5E94-3A954E882D6C}"/>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9" name="emission bandwidth:">
              <a:extLst>
                <a:ext uri="{FF2B5EF4-FFF2-40B4-BE49-F238E27FC236}">
                  <a16:creationId xmlns:a16="http://schemas.microsoft.com/office/drawing/2014/main" id="{8AC60225-35EC-192B-D5BF-1F463753468C}"/>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10" name="integration time:">
            <a:extLst>
              <a:ext uri="{FF2B5EF4-FFF2-40B4-BE49-F238E27FC236}">
                <a16:creationId xmlns:a16="http://schemas.microsoft.com/office/drawing/2014/main" id="{113B1C47-DE32-4563-31ED-BF975EBB3602}"/>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1" name="Image" descr="Image">
            <a:extLst>
              <a:ext uri="{FF2B5EF4-FFF2-40B4-BE49-F238E27FC236}">
                <a16:creationId xmlns:a16="http://schemas.microsoft.com/office/drawing/2014/main" id="{420981F8-54DF-6596-BE20-81413F60F2DB}"/>
              </a:ext>
            </a:extLst>
          </p:cNvPr>
          <p:cNvPicPr>
            <a:picLocks noChangeAspect="1"/>
          </p:cNvPicPr>
          <p:nvPr/>
        </p:nvPicPr>
        <p:blipFill>
          <a:blip r:embed="rId9"/>
          <a:stretch>
            <a:fillRect/>
          </a:stretch>
        </p:blipFill>
        <p:spPr>
          <a:xfrm>
            <a:off x="2005598" y="5686811"/>
            <a:ext cx="2103124" cy="602010"/>
          </a:xfrm>
          <a:prstGeom prst="rect">
            <a:avLst/>
          </a:prstGeom>
          <a:ln w="12700">
            <a:miter lim="400000"/>
          </a:ln>
        </p:spPr>
      </p:pic>
      <p:sp>
        <p:nvSpPr>
          <p:cNvPr id="12" name="temperature:">
            <a:extLst>
              <a:ext uri="{FF2B5EF4-FFF2-40B4-BE49-F238E27FC236}">
                <a16:creationId xmlns:a16="http://schemas.microsoft.com/office/drawing/2014/main" id="{E0452ED3-3900-6B9F-A3D4-1C21BE4C5924}"/>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3" name="Image" descr="Image">
            <a:extLst>
              <a:ext uri="{FF2B5EF4-FFF2-40B4-BE49-F238E27FC236}">
                <a16:creationId xmlns:a16="http://schemas.microsoft.com/office/drawing/2014/main" id="{074BDCFA-CDFB-D60D-5318-3575FA829E6F}"/>
              </a:ext>
            </a:extLst>
          </p:cNvPr>
          <p:cNvPicPr>
            <a:picLocks noChangeAspect="1"/>
          </p:cNvPicPr>
          <p:nvPr/>
        </p:nvPicPr>
        <p:blipFill>
          <a:blip r:embed="rId10"/>
          <a:stretch>
            <a:fillRect/>
          </a:stretch>
        </p:blipFill>
        <p:spPr>
          <a:xfrm>
            <a:off x="2439258" y="5369095"/>
            <a:ext cx="111444" cy="222887"/>
          </a:xfrm>
          <a:prstGeom prst="rect">
            <a:avLst/>
          </a:prstGeom>
          <a:ln w="12700">
            <a:miter lim="400000"/>
          </a:ln>
        </p:spPr>
      </p:pic>
      <p:sp>
        <p:nvSpPr>
          <p:cNvPr id="14" name="weak &amp; incoherent photon source">
            <a:extLst>
              <a:ext uri="{FF2B5EF4-FFF2-40B4-BE49-F238E27FC236}">
                <a16:creationId xmlns:a16="http://schemas.microsoft.com/office/drawing/2014/main" id="{5D3C7482-D46A-1EBC-9056-C64C812883E0}"/>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
        <p:nvSpPr>
          <p:cNvPr id="15" name="Photon detector">
            <a:extLst>
              <a:ext uri="{FF2B5EF4-FFF2-40B4-BE49-F238E27FC236}">
                <a16:creationId xmlns:a16="http://schemas.microsoft.com/office/drawing/2014/main" id="{EC86371B-AE90-942A-7F2F-A22FDE90D61E}"/>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16" name="Field detector">
            <a:extLst>
              <a:ext uri="{FF2B5EF4-FFF2-40B4-BE49-F238E27FC236}">
                <a16:creationId xmlns:a16="http://schemas.microsoft.com/office/drawing/2014/main" id="{9D3EC843-9B74-04FF-3934-80E9E8D55A2A}"/>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678" name="Ligne"/>
          <p:cNvSpPr/>
          <p:nvPr/>
        </p:nvSpPr>
        <p:spPr>
          <a:xfrm flipV="1">
            <a:off x="2582878" y="2382779"/>
            <a:ext cx="5255516" cy="776837"/>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679"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680" name="Ligne"/>
          <p:cNvSpPr/>
          <p:nvPr/>
        </p:nvSpPr>
        <p:spPr>
          <a:xfrm>
            <a:off x="2573311" y="3138071"/>
            <a:ext cx="5280780" cy="1882643"/>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683" name="pasted-image.pdf" descr="pasted-image.pdf"/>
          <p:cNvPicPr>
            <a:picLocks noChangeAspect="1"/>
          </p:cNvPicPr>
          <p:nvPr/>
        </p:nvPicPr>
        <p:blipFill>
          <a:blip r:embed="rId2"/>
          <a:srcRect l="6673" r="4822"/>
          <a:stretch>
            <a:fillRect/>
          </a:stretch>
        </p:blipFill>
        <p:spPr>
          <a:xfrm>
            <a:off x="4748107" y="1860891"/>
            <a:ext cx="2344675" cy="1390479"/>
          </a:xfrm>
          <a:prstGeom prst="rect">
            <a:avLst/>
          </a:prstGeom>
          <a:ln w="12700">
            <a:miter lim="400000"/>
          </a:ln>
        </p:spPr>
      </p:pic>
      <p:sp>
        <p:nvSpPr>
          <p:cNvPr id="684"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685" name="pasted-image.pdf" descr="pasted-image.pdf"/>
          <p:cNvPicPr>
            <a:picLocks noChangeAspect="1"/>
          </p:cNvPicPr>
          <p:nvPr/>
        </p:nvPicPr>
        <p:blipFill>
          <a:blip r:embed="rId3"/>
          <a:srcRect r="31258"/>
          <a:stretch>
            <a:fillRect/>
          </a:stretch>
        </p:blipFill>
        <p:spPr>
          <a:xfrm>
            <a:off x="5310777" y="4074326"/>
            <a:ext cx="1760786" cy="955692"/>
          </a:xfrm>
          <a:prstGeom prst="rect">
            <a:avLst/>
          </a:prstGeom>
          <a:ln w="12700">
            <a:miter lim="400000"/>
          </a:ln>
        </p:spPr>
      </p:pic>
      <p:pic>
        <p:nvPicPr>
          <p:cNvPr id="686" name="pasted-image.pdf" descr="pasted-image.pdf"/>
          <p:cNvPicPr>
            <a:picLocks noChangeAspect="1"/>
          </p:cNvPicPr>
          <p:nvPr/>
        </p:nvPicPr>
        <p:blipFill>
          <a:blip r:embed="rId4"/>
          <a:stretch>
            <a:fillRect/>
          </a:stretch>
        </p:blipFill>
        <p:spPr>
          <a:xfrm>
            <a:off x="5477315" y="2381867"/>
            <a:ext cx="817266" cy="319800"/>
          </a:xfrm>
          <a:prstGeom prst="rect">
            <a:avLst/>
          </a:prstGeom>
          <a:ln w="12700">
            <a:miter lim="400000"/>
          </a:ln>
        </p:spPr>
      </p:pic>
      <p:pic>
        <p:nvPicPr>
          <p:cNvPr id="687" name="pasted-image.pdf" descr="pasted-image.pdf"/>
          <p:cNvPicPr>
            <a:picLocks noChangeAspect="1"/>
          </p:cNvPicPr>
          <p:nvPr/>
        </p:nvPicPr>
        <p:blipFill>
          <a:blip r:embed="rId5"/>
          <a:stretch>
            <a:fillRect/>
          </a:stretch>
        </p:blipFill>
        <p:spPr>
          <a:xfrm>
            <a:off x="5488070" y="4316757"/>
            <a:ext cx="588354" cy="392236"/>
          </a:xfrm>
          <a:prstGeom prst="rect">
            <a:avLst/>
          </a:prstGeom>
          <a:ln w="12700">
            <a:miter lim="400000"/>
          </a:ln>
        </p:spPr>
      </p:pic>
      <p:pic>
        <p:nvPicPr>
          <p:cNvPr id="699" name="Image" descr="Image"/>
          <p:cNvPicPr>
            <a:picLocks noChangeAspect="1"/>
          </p:cNvPicPr>
          <p:nvPr/>
        </p:nvPicPr>
        <p:blipFill>
          <a:blip r:embed="rId6"/>
          <a:stretch>
            <a:fillRect/>
          </a:stretch>
        </p:blipFill>
        <p:spPr>
          <a:xfrm>
            <a:off x="8470781" y="2178341"/>
            <a:ext cx="1876336" cy="285014"/>
          </a:xfrm>
          <a:prstGeom prst="rect">
            <a:avLst/>
          </a:prstGeom>
          <a:ln w="12700">
            <a:miter lim="400000"/>
          </a:ln>
        </p:spPr>
      </p:pic>
      <p:pic>
        <p:nvPicPr>
          <p:cNvPr id="700" name="Image" descr="Image"/>
          <p:cNvPicPr>
            <a:picLocks noChangeAspect="1"/>
          </p:cNvPicPr>
          <p:nvPr/>
        </p:nvPicPr>
        <p:blipFill>
          <a:blip r:embed="rId6"/>
          <a:stretch>
            <a:fillRect/>
          </a:stretch>
        </p:blipFill>
        <p:spPr>
          <a:xfrm>
            <a:off x="8436909" y="5107288"/>
            <a:ext cx="1876336" cy="285014"/>
          </a:xfrm>
          <a:prstGeom prst="rect">
            <a:avLst/>
          </a:prstGeom>
          <a:ln w="12700">
            <a:miter lim="400000"/>
          </a:ln>
        </p:spPr>
      </p:pic>
      <p:sp>
        <p:nvSpPr>
          <p:cNvPr id="701" name="Integrated Power:"/>
          <p:cNvSpPr txBox="1"/>
          <p:nvPr/>
        </p:nvSpPr>
        <p:spPr>
          <a:xfrm>
            <a:off x="8935265" y="1515781"/>
            <a:ext cx="1893147"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r>
              <a:rPr sz="1600" b="1" dirty="0"/>
              <a:t>Integrated Power</a:t>
            </a:r>
          </a:p>
        </p:txBody>
      </p:sp>
      <p:sp>
        <p:nvSpPr>
          <p:cNvPr id="3" name="Text Placeholder 1">
            <a:extLst>
              <a:ext uri="{FF2B5EF4-FFF2-40B4-BE49-F238E27FC236}">
                <a16:creationId xmlns:a16="http://schemas.microsoft.com/office/drawing/2014/main" id="{FB2EE959-5E87-1AB4-E76A-521A1EF367B9}"/>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sp>
        <p:nvSpPr>
          <p:cNvPr id="4" name="Photon detector">
            <a:extLst>
              <a:ext uri="{FF2B5EF4-FFF2-40B4-BE49-F238E27FC236}">
                <a16:creationId xmlns:a16="http://schemas.microsoft.com/office/drawing/2014/main" id="{0B7CEBEA-5D2F-0FB3-0324-FF07322CE37F}"/>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5" name="Field detector">
            <a:extLst>
              <a:ext uri="{FF2B5EF4-FFF2-40B4-BE49-F238E27FC236}">
                <a16:creationId xmlns:a16="http://schemas.microsoft.com/office/drawing/2014/main" id="{53DE265D-0415-B4AC-F8A1-615961AFDED4}"/>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pic>
        <p:nvPicPr>
          <p:cNvPr id="6" name="Image" descr="Image">
            <a:extLst>
              <a:ext uri="{FF2B5EF4-FFF2-40B4-BE49-F238E27FC236}">
                <a16:creationId xmlns:a16="http://schemas.microsoft.com/office/drawing/2014/main" id="{193B35B1-D852-6412-6E6E-E2D25CE95F2A}"/>
              </a:ext>
            </a:extLst>
          </p:cNvPr>
          <p:cNvPicPr>
            <a:picLocks noChangeAspect="1"/>
          </p:cNvPicPr>
          <p:nvPr/>
        </p:nvPicPr>
        <p:blipFill>
          <a:blip r:embed="rId7"/>
          <a:stretch>
            <a:fillRect/>
          </a:stretch>
        </p:blipFill>
        <p:spPr>
          <a:xfrm>
            <a:off x="149561" y="2741979"/>
            <a:ext cx="2517004" cy="878743"/>
          </a:xfrm>
          <a:prstGeom prst="rect">
            <a:avLst/>
          </a:prstGeom>
          <a:ln w="12700">
            <a:miter lim="400000"/>
          </a:ln>
        </p:spPr>
      </p:pic>
      <p:grpSp>
        <p:nvGrpSpPr>
          <p:cNvPr id="7" name="Grouper">
            <a:extLst>
              <a:ext uri="{FF2B5EF4-FFF2-40B4-BE49-F238E27FC236}">
                <a16:creationId xmlns:a16="http://schemas.microsoft.com/office/drawing/2014/main" id="{7BA3AFAC-0945-23B1-B343-43219BA395EE}"/>
              </a:ext>
            </a:extLst>
          </p:cNvPr>
          <p:cNvGrpSpPr/>
          <p:nvPr/>
        </p:nvGrpSpPr>
        <p:grpSpPr>
          <a:xfrm>
            <a:off x="224472" y="3997037"/>
            <a:ext cx="3089232" cy="893309"/>
            <a:chOff x="0" y="0"/>
            <a:chExt cx="6178463" cy="1786615"/>
          </a:xfrm>
        </p:grpSpPr>
        <p:pic>
          <p:nvPicPr>
            <p:cNvPr id="8" name="Image" descr="Image">
              <a:extLst>
                <a:ext uri="{FF2B5EF4-FFF2-40B4-BE49-F238E27FC236}">
                  <a16:creationId xmlns:a16="http://schemas.microsoft.com/office/drawing/2014/main" id="{1B067EC2-8319-BA40-08B8-6FC7012C08FE}"/>
                </a:ext>
              </a:extLst>
            </p:cNvPr>
            <p:cNvPicPr>
              <a:picLocks noChangeAspect="1"/>
            </p:cNvPicPr>
            <p:nvPr/>
          </p:nvPicPr>
          <p:blipFill>
            <a:blip r:embed="rId8"/>
            <a:stretch>
              <a:fillRect/>
            </a:stretch>
          </p:blipFill>
          <p:spPr>
            <a:xfrm>
              <a:off x="5268344" y="1077769"/>
              <a:ext cx="910120" cy="631512"/>
            </a:xfrm>
            <a:prstGeom prst="rect">
              <a:avLst/>
            </a:prstGeom>
            <a:ln w="12700" cap="flat">
              <a:noFill/>
              <a:miter lim="400000"/>
            </a:ln>
            <a:effectLst/>
          </p:spPr>
        </p:pic>
        <p:pic>
          <p:nvPicPr>
            <p:cNvPr id="9" name="Image" descr="Image">
              <a:extLst>
                <a:ext uri="{FF2B5EF4-FFF2-40B4-BE49-F238E27FC236}">
                  <a16:creationId xmlns:a16="http://schemas.microsoft.com/office/drawing/2014/main" id="{ADE9411B-73C1-78A9-1503-ADBB06368413}"/>
                </a:ext>
              </a:extLst>
            </p:cNvPr>
            <p:cNvPicPr>
              <a:picLocks noChangeAspect="1"/>
            </p:cNvPicPr>
            <p:nvPr/>
          </p:nvPicPr>
          <p:blipFill>
            <a:blip r:embed="rId9"/>
            <a:stretch>
              <a:fillRect/>
            </a:stretch>
          </p:blipFill>
          <p:spPr>
            <a:xfrm>
              <a:off x="4079749" y="190066"/>
              <a:ext cx="2024553" cy="650086"/>
            </a:xfrm>
            <a:prstGeom prst="rect">
              <a:avLst/>
            </a:prstGeom>
            <a:ln w="12700" cap="flat">
              <a:noFill/>
              <a:miter lim="400000"/>
            </a:ln>
            <a:effectLst/>
          </p:spPr>
        </p:pic>
        <p:sp>
          <p:nvSpPr>
            <p:cNvPr id="10" name="emission rate:">
              <a:extLst>
                <a:ext uri="{FF2B5EF4-FFF2-40B4-BE49-F238E27FC236}">
                  <a16:creationId xmlns:a16="http://schemas.microsoft.com/office/drawing/2014/main" id="{B6C4B116-36EA-FE05-E99C-8ABA70B1B585}"/>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11" name="emission bandwidth:">
              <a:extLst>
                <a:ext uri="{FF2B5EF4-FFF2-40B4-BE49-F238E27FC236}">
                  <a16:creationId xmlns:a16="http://schemas.microsoft.com/office/drawing/2014/main" id="{003F842F-973C-E2CC-1951-3AD25FFA403E}"/>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12" name="integration time:">
            <a:extLst>
              <a:ext uri="{FF2B5EF4-FFF2-40B4-BE49-F238E27FC236}">
                <a16:creationId xmlns:a16="http://schemas.microsoft.com/office/drawing/2014/main" id="{1081264E-2B2D-2F56-A367-BE70B68EFE69}"/>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3" name="Image" descr="Image">
            <a:extLst>
              <a:ext uri="{FF2B5EF4-FFF2-40B4-BE49-F238E27FC236}">
                <a16:creationId xmlns:a16="http://schemas.microsoft.com/office/drawing/2014/main" id="{E87B7BB7-0598-B33B-E910-07920909028E}"/>
              </a:ext>
            </a:extLst>
          </p:cNvPr>
          <p:cNvPicPr>
            <a:picLocks noChangeAspect="1"/>
          </p:cNvPicPr>
          <p:nvPr/>
        </p:nvPicPr>
        <p:blipFill>
          <a:blip r:embed="rId10"/>
          <a:stretch>
            <a:fillRect/>
          </a:stretch>
        </p:blipFill>
        <p:spPr>
          <a:xfrm>
            <a:off x="2005598" y="5686811"/>
            <a:ext cx="2103124" cy="602010"/>
          </a:xfrm>
          <a:prstGeom prst="rect">
            <a:avLst/>
          </a:prstGeom>
          <a:ln w="12700">
            <a:miter lim="400000"/>
          </a:ln>
        </p:spPr>
      </p:pic>
      <p:sp>
        <p:nvSpPr>
          <p:cNvPr id="14" name="temperature:">
            <a:extLst>
              <a:ext uri="{FF2B5EF4-FFF2-40B4-BE49-F238E27FC236}">
                <a16:creationId xmlns:a16="http://schemas.microsoft.com/office/drawing/2014/main" id="{AEDA24CD-C53B-0A49-164A-0EE196307A76}"/>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5" name="Image" descr="Image">
            <a:extLst>
              <a:ext uri="{FF2B5EF4-FFF2-40B4-BE49-F238E27FC236}">
                <a16:creationId xmlns:a16="http://schemas.microsoft.com/office/drawing/2014/main" id="{7E5B3138-40FD-9693-BD52-529621342023}"/>
              </a:ext>
            </a:extLst>
          </p:cNvPr>
          <p:cNvPicPr>
            <a:picLocks noChangeAspect="1"/>
          </p:cNvPicPr>
          <p:nvPr/>
        </p:nvPicPr>
        <p:blipFill>
          <a:blip r:embed="rId11"/>
          <a:stretch>
            <a:fillRect/>
          </a:stretch>
        </p:blipFill>
        <p:spPr>
          <a:xfrm>
            <a:off x="2439258" y="5369095"/>
            <a:ext cx="111444" cy="222887"/>
          </a:xfrm>
          <a:prstGeom prst="rect">
            <a:avLst/>
          </a:prstGeom>
          <a:ln w="12700">
            <a:miter lim="400000"/>
          </a:ln>
        </p:spPr>
      </p:pic>
      <p:sp>
        <p:nvSpPr>
          <p:cNvPr id="16" name="weak &amp; incoherent photon source">
            <a:extLst>
              <a:ext uri="{FF2B5EF4-FFF2-40B4-BE49-F238E27FC236}">
                <a16:creationId xmlns:a16="http://schemas.microsoft.com/office/drawing/2014/main" id="{07B851CF-14FE-8B03-536A-C617C66E5033}"/>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708" name="Ligne"/>
          <p:cNvSpPr/>
          <p:nvPr/>
        </p:nvSpPr>
        <p:spPr>
          <a:xfrm flipV="1">
            <a:off x="2582878" y="2382779"/>
            <a:ext cx="5255516" cy="776837"/>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709"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10" name="Ligne"/>
          <p:cNvSpPr/>
          <p:nvPr/>
        </p:nvSpPr>
        <p:spPr>
          <a:xfrm>
            <a:off x="2573311" y="3138071"/>
            <a:ext cx="5280780" cy="1882643"/>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713" name="pasted-image.pdf" descr="pasted-image.pdf"/>
          <p:cNvPicPr>
            <a:picLocks noChangeAspect="1"/>
          </p:cNvPicPr>
          <p:nvPr/>
        </p:nvPicPr>
        <p:blipFill>
          <a:blip r:embed="rId2"/>
          <a:srcRect l="6673" r="4822"/>
          <a:stretch>
            <a:fillRect/>
          </a:stretch>
        </p:blipFill>
        <p:spPr>
          <a:xfrm>
            <a:off x="4748107" y="1860891"/>
            <a:ext cx="2344675" cy="1390479"/>
          </a:xfrm>
          <a:prstGeom prst="rect">
            <a:avLst/>
          </a:prstGeom>
          <a:ln w="12700">
            <a:miter lim="400000"/>
          </a:ln>
        </p:spPr>
      </p:pic>
      <p:sp>
        <p:nvSpPr>
          <p:cNvPr id="714"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715" name="pasted-image.pdf" descr="pasted-image.pdf"/>
          <p:cNvPicPr>
            <a:picLocks noChangeAspect="1"/>
          </p:cNvPicPr>
          <p:nvPr/>
        </p:nvPicPr>
        <p:blipFill>
          <a:blip r:embed="rId3"/>
          <a:srcRect r="31258"/>
          <a:stretch>
            <a:fillRect/>
          </a:stretch>
        </p:blipFill>
        <p:spPr>
          <a:xfrm>
            <a:off x="5310777" y="4074326"/>
            <a:ext cx="1760786" cy="955692"/>
          </a:xfrm>
          <a:prstGeom prst="rect">
            <a:avLst/>
          </a:prstGeom>
          <a:ln w="12700">
            <a:miter lim="400000"/>
          </a:ln>
        </p:spPr>
      </p:pic>
      <p:pic>
        <p:nvPicPr>
          <p:cNvPr id="716" name="pasted-image.pdf" descr="pasted-image.pdf"/>
          <p:cNvPicPr>
            <a:picLocks noChangeAspect="1"/>
          </p:cNvPicPr>
          <p:nvPr/>
        </p:nvPicPr>
        <p:blipFill>
          <a:blip r:embed="rId4"/>
          <a:stretch>
            <a:fillRect/>
          </a:stretch>
        </p:blipFill>
        <p:spPr>
          <a:xfrm>
            <a:off x="5477315" y="2381867"/>
            <a:ext cx="817266" cy="319800"/>
          </a:xfrm>
          <a:prstGeom prst="rect">
            <a:avLst/>
          </a:prstGeom>
          <a:ln w="12700">
            <a:miter lim="400000"/>
          </a:ln>
        </p:spPr>
      </p:pic>
      <p:pic>
        <p:nvPicPr>
          <p:cNvPr id="717" name="pasted-image.pdf" descr="pasted-image.pdf"/>
          <p:cNvPicPr>
            <a:picLocks noChangeAspect="1"/>
          </p:cNvPicPr>
          <p:nvPr/>
        </p:nvPicPr>
        <p:blipFill>
          <a:blip r:embed="rId5"/>
          <a:stretch>
            <a:fillRect/>
          </a:stretch>
        </p:blipFill>
        <p:spPr>
          <a:xfrm>
            <a:off x="5488070" y="4316757"/>
            <a:ext cx="588354" cy="392236"/>
          </a:xfrm>
          <a:prstGeom prst="rect">
            <a:avLst/>
          </a:prstGeom>
          <a:ln w="12700">
            <a:miter lim="400000"/>
          </a:ln>
        </p:spPr>
      </p:pic>
      <p:sp>
        <p:nvSpPr>
          <p:cNvPr id="729" name="Integrated Noise:"/>
          <p:cNvSpPr txBox="1"/>
          <p:nvPr/>
        </p:nvSpPr>
        <p:spPr>
          <a:xfrm>
            <a:off x="9116756" y="1497492"/>
            <a:ext cx="182742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600" b="1" dirty="0"/>
              <a:t>Integrated Noise</a:t>
            </a:r>
          </a:p>
        </p:txBody>
      </p:sp>
      <p:pic>
        <p:nvPicPr>
          <p:cNvPr id="730" name="Image" descr="Image"/>
          <p:cNvPicPr>
            <a:picLocks noChangeAspect="1"/>
          </p:cNvPicPr>
          <p:nvPr/>
        </p:nvPicPr>
        <p:blipFill>
          <a:blip r:embed="rId6"/>
          <a:stretch>
            <a:fillRect/>
          </a:stretch>
        </p:blipFill>
        <p:spPr>
          <a:xfrm>
            <a:off x="8204891" y="4932371"/>
            <a:ext cx="3651154" cy="359524"/>
          </a:xfrm>
          <a:prstGeom prst="rect">
            <a:avLst/>
          </a:prstGeom>
          <a:ln w="12700">
            <a:miter lim="400000"/>
          </a:ln>
        </p:spPr>
      </p:pic>
      <p:pic>
        <p:nvPicPr>
          <p:cNvPr id="731" name="Image" descr="Image"/>
          <p:cNvPicPr>
            <a:picLocks noChangeAspect="1"/>
          </p:cNvPicPr>
          <p:nvPr/>
        </p:nvPicPr>
        <p:blipFill>
          <a:blip r:embed="rId7"/>
          <a:stretch>
            <a:fillRect/>
          </a:stretch>
        </p:blipFill>
        <p:spPr>
          <a:xfrm>
            <a:off x="8211138" y="2200766"/>
            <a:ext cx="3379515" cy="359523"/>
          </a:xfrm>
          <a:prstGeom prst="rect">
            <a:avLst/>
          </a:prstGeom>
          <a:ln w="12700">
            <a:miter lim="400000"/>
          </a:ln>
        </p:spPr>
      </p:pic>
      <p:sp>
        <p:nvSpPr>
          <p:cNvPr id="732" name="(Dicke radiometer equation)"/>
          <p:cNvSpPr txBox="1"/>
          <p:nvPr/>
        </p:nvSpPr>
        <p:spPr>
          <a:xfrm>
            <a:off x="8163055" y="2816827"/>
            <a:ext cx="3542637"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800"/>
            </a:lvl1pPr>
          </a:lstStyle>
          <a:p>
            <a:r>
              <a:rPr sz="1900" dirty="0"/>
              <a:t>(Dicke radiometer equation)</a:t>
            </a:r>
          </a:p>
        </p:txBody>
      </p:sp>
      <p:sp>
        <p:nvSpPr>
          <p:cNvPr id="733" name="(Shot noise due to thermal fluctuation)"/>
          <p:cNvSpPr txBox="1"/>
          <p:nvPr/>
        </p:nvSpPr>
        <p:spPr>
          <a:xfrm>
            <a:off x="7364793" y="5461269"/>
            <a:ext cx="4797788"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800"/>
            </a:lvl1pPr>
          </a:lstStyle>
          <a:p>
            <a:r>
              <a:rPr sz="1900" dirty="0"/>
              <a:t>(Shot noise due to thermal fluctuation)</a:t>
            </a:r>
          </a:p>
        </p:txBody>
      </p:sp>
      <p:sp>
        <p:nvSpPr>
          <p:cNvPr id="3" name="Text Placeholder 1">
            <a:extLst>
              <a:ext uri="{FF2B5EF4-FFF2-40B4-BE49-F238E27FC236}">
                <a16:creationId xmlns:a16="http://schemas.microsoft.com/office/drawing/2014/main" id="{82F81BA5-C155-5FEE-8FAD-D408A6B6830C}"/>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pic>
        <p:nvPicPr>
          <p:cNvPr id="4" name="Image" descr="Image">
            <a:extLst>
              <a:ext uri="{FF2B5EF4-FFF2-40B4-BE49-F238E27FC236}">
                <a16:creationId xmlns:a16="http://schemas.microsoft.com/office/drawing/2014/main" id="{D8077DC8-A10C-9F91-6F17-F5516F79329E}"/>
              </a:ext>
            </a:extLst>
          </p:cNvPr>
          <p:cNvPicPr>
            <a:picLocks noChangeAspect="1"/>
          </p:cNvPicPr>
          <p:nvPr/>
        </p:nvPicPr>
        <p:blipFill>
          <a:blip r:embed="rId8"/>
          <a:stretch>
            <a:fillRect/>
          </a:stretch>
        </p:blipFill>
        <p:spPr>
          <a:xfrm>
            <a:off x="149561" y="2741979"/>
            <a:ext cx="2517004" cy="878743"/>
          </a:xfrm>
          <a:prstGeom prst="rect">
            <a:avLst/>
          </a:prstGeom>
          <a:ln w="12700">
            <a:miter lim="400000"/>
          </a:ln>
        </p:spPr>
      </p:pic>
      <p:grpSp>
        <p:nvGrpSpPr>
          <p:cNvPr id="5" name="Grouper">
            <a:extLst>
              <a:ext uri="{FF2B5EF4-FFF2-40B4-BE49-F238E27FC236}">
                <a16:creationId xmlns:a16="http://schemas.microsoft.com/office/drawing/2014/main" id="{B1F67B7E-BC2B-8B73-A139-E299C33A10EB}"/>
              </a:ext>
            </a:extLst>
          </p:cNvPr>
          <p:cNvGrpSpPr/>
          <p:nvPr/>
        </p:nvGrpSpPr>
        <p:grpSpPr>
          <a:xfrm>
            <a:off x="224472" y="3997037"/>
            <a:ext cx="3089232" cy="893309"/>
            <a:chOff x="0" y="0"/>
            <a:chExt cx="6178463" cy="1786615"/>
          </a:xfrm>
        </p:grpSpPr>
        <p:pic>
          <p:nvPicPr>
            <p:cNvPr id="6" name="Image" descr="Image">
              <a:extLst>
                <a:ext uri="{FF2B5EF4-FFF2-40B4-BE49-F238E27FC236}">
                  <a16:creationId xmlns:a16="http://schemas.microsoft.com/office/drawing/2014/main" id="{2C993643-8793-CB1E-1931-556D742B2E35}"/>
                </a:ext>
              </a:extLst>
            </p:cNvPr>
            <p:cNvPicPr>
              <a:picLocks noChangeAspect="1"/>
            </p:cNvPicPr>
            <p:nvPr/>
          </p:nvPicPr>
          <p:blipFill>
            <a:blip r:embed="rId9"/>
            <a:stretch>
              <a:fillRect/>
            </a:stretch>
          </p:blipFill>
          <p:spPr>
            <a:xfrm>
              <a:off x="5268344" y="1077769"/>
              <a:ext cx="910120" cy="631512"/>
            </a:xfrm>
            <a:prstGeom prst="rect">
              <a:avLst/>
            </a:prstGeom>
            <a:ln w="12700" cap="flat">
              <a:noFill/>
              <a:miter lim="400000"/>
            </a:ln>
            <a:effectLst/>
          </p:spPr>
        </p:pic>
        <p:pic>
          <p:nvPicPr>
            <p:cNvPr id="7" name="Image" descr="Image">
              <a:extLst>
                <a:ext uri="{FF2B5EF4-FFF2-40B4-BE49-F238E27FC236}">
                  <a16:creationId xmlns:a16="http://schemas.microsoft.com/office/drawing/2014/main" id="{C9BC09A3-E800-5D47-921F-8CEE71920D9D}"/>
                </a:ext>
              </a:extLst>
            </p:cNvPr>
            <p:cNvPicPr>
              <a:picLocks noChangeAspect="1"/>
            </p:cNvPicPr>
            <p:nvPr/>
          </p:nvPicPr>
          <p:blipFill>
            <a:blip r:embed="rId10"/>
            <a:stretch>
              <a:fillRect/>
            </a:stretch>
          </p:blipFill>
          <p:spPr>
            <a:xfrm>
              <a:off x="4079749" y="190066"/>
              <a:ext cx="2024553" cy="650086"/>
            </a:xfrm>
            <a:prstGeom prst="rect">
              <a:avLst/>
            </a:prstGeom>
            <a:ln w="12700" cap="flat">
              <a:noFill/>
              <a:miter lim="400000"/>
            </a:ln>
            <a:effectLst/>
          </p:spPr>
        </p:pic>
        <p:sp>
          <p:nvSpPr>
            <p:cNvPr id="8" name="emission rate:">
              <a:extLst>
                <a:ext uri="{FF2B5EF4-FFF2-40B4-BE49-F238E27FC236}">
                  <a16:creationId xmlns:a16="http://schemas.microsoft.com/office/drawing/2014/main" id="{CEE50A9A-0D35-1B37-0762-EF8B607E3002}"/>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9" name="emission bandwidth:">
              <a:extLst>
                <a:ext uri="{FF2B5EF4-FFF2-40B4-BE49-F238E27FC236}">
                  <a16:creationId xmlns:a16="http://schemas.microsoft.com/office/drawing/2014/main" id="{03EECD75-8F5F-F143-7091-EDD8DBD7DB8A}"/>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10" name="integration time:">
            <a:extLst>
              <a:ext uri="{FF2B5EF4-FFF2-40B4-BE49-F238E27FC236}">
                <a16:creationId xmlns:a16="http://schemas.microsoft.com/office/drawing/2014/main" id="{0C1CD9D7-E09E-8A4D-C42C-B5B2772D6E14}"/>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1" name="Image" descr="Image">
            <a:extLst>
              <a:ext uri="{FF2B5EF4-FFF2-40B4-BE49-F238E27FC236}">
                <a16:creationId xmlns:a16="http://schemas.microsoft.com/office/drawing/2014/main" id="{F8923B88-A232-D258-CC5B-C3C61AE86FE8}"/>
              </a:ext>
            </a:extLst>
          </p:cNvPr>
          <p:cNvPicPr>
            <a:picLocks noChangeAspect="1"/>
          </p:cNvPicPr>
          <p:nvPr/>
        </p:nvPicPr>
        <p:blipFill>
          <a:blip r:embed="rId11"/>
          <a:stretch>
            <a:fillRect/>
          </a:stretch>
        </p:blipFill>
        <p:spPr>
          <a:xfrm>
            <a:off x="2005598" y="5686811"/>
            <a:ext cx="2103124" cy="602010"/>
          </a:xfrm>
          <a:prstGeom prst="rect">
            <a:avLst/>
          </a:prstGeom>
          <a:ln w="12700">
            <a:miter lim="400000"/>
          </a:ln>
        </p:spPr>
      </p:pic>
      <p:sp>
        <p:nvSpPr>
          <p:cNvPr id="12" name="temperature:">
            <a:extLst>
              <a:ext uri="{FF2B5EF4-FFF2-40B4-BE49-F238E27FC236}">
                <a16:creationId xmlns:a16="http://schemas.microsoft.com/office/drawing/2014/main" id="{90B9C3A6-41AD-F63A-D54F-1735FD10F2D4}"/>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3" name="Image" descr="Image">
            <a:extLst>
              <a:ext uri="{FF2B5EF4-FFF2-40B4-BE49-F238E27FC236}">
                <a16:creationId xmlns:a16="http://schemas.microsoft.com/office/drawing/2014/main" id="{55A80077-6126-6F65-B7B4-D4621CB80C85}"/>
              </a:ext>
            </a:extLst>
          </p:cNvPr>
          <p:cNvPicPr>
            <a:picLocks noChangeAspect="1"/>
          </p:cNvPicPr>
          <p:nvPr/>
        </p:nvPicPr>
        <p:blipFill>
          <a:blip r:embed="rId12"/>
          <a:stretch>
            <a:fillRect/>
          </a:stretch>
        </p:blipFill>
        <p:spPr>
          <a:xfrm>
            <a:off x="2439258" y="5369095"/>
            <a:ext cx="111444" cy="222887"/>
          </a:xfrm>
          <a:prstGeom prst="rect">
            <a:avLst/>
          </a:prstGeom>
          <a:ln w="12700">
            <a:miter lim="400000"/>
          </a:ln>
        </p:spPr>
      </p:pic>
      <p:sp>
        <p:nvSpPr>
          <p:cNvPr id="14" name="weak &amp; incoherent photon source">
            <a:extLst>
              <a:ext uri="{FF2B5EF4-FFF2-40B4-BE49-F238E27FC236}">
                <a16:creationId xmlns:a16="http://schemas.microsoft.com/office/drawing/2014/main" id="{7DDB3249-C9E5-8C5C-AFBA-D180313551CA}"/>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
        <p:nvSpPr>
          <p:cNvPr id="15" name="Photon detector">
            <a:extLst>
              <a:ext uri="{FF2B5EF4-FFF2-40B4-BE49-F238E27FC236}">
                <a16:creationId xmlns:a16="http://schemas.microsoft.com/office/drawing/2014/main" id="{D3385D3B-498F-180C-D738-43AF5B0B5BFF}"/>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16" name="Field detector">
            <a:extLst>
              <a:ext uri="{FF2B5EF4-FFF2-40B4-BE49-F238E27FC236}">
                <a16:creationId xmlns:a16="http://schemas.microsoft.com/office/drawing/2014/main" id="{F42C97C5-6F16-7B70-5DD6-EF9638CB66DB}"/>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cxnSp>
        <p:nvCxnSpPr>
          <p:cNvPr id="18" name="Straight Connector 17">
            <a:extLst>
              <a:ext uri="{FF2B5EF4-FFF2-40B4-BE49-F238E27FC236}">
                <a16:creationId xmlns:a16="http://schemas.microsoft.com/office/drawing/2014/main" id="{71363C99-ABB5-5B56-740C-581AEA478BB9}"/>
              </a:ext>
            </a:extLst>
          </p:cNvPr>
          <p:cNvCxnSpPr/>
          <p:nvPr/>
        </p:nvCxnSpPr>
        <p:spPr>
          <a:xfrm>
            <a:off x="9426036" y="2610227"/>
            <a:ext cx="1273216" cy="0"/>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794EE04-FC6A-C147-0CFF-4DCC0330D5DA}"/>
              </a:ext>
            </a:extLst>
          </p:cNvPr>
          <p:cNvCxnSpPr>
            <a:cxnSpLocks/>
          </p:cNvCxnSpPr>
          <p:nvPr/>
        </p:nvCxnSpPr>
        <p:spPr>
          <a:xfrm flipV="1">
            <a:off x="9426036" y="5351469"/>
            <a:ext cx="1607724" cy="1762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740" name="Ligne"/>
          <p:cNvSpPr/>
          <p:nvPr/>
        </p:nvSpPr>
        <p:spPr>
          <a:xfrm flipV="1">
            <a:off x="2582878" y="2382779"/>
            <a:ext cx="5255516" cy="776837"/>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741"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42" name="Ligne"/>
          <p:cNvSpPr/>
          <p:nvPr/>
        </p:nvSpPr>
        <p:spPr>
          <a:xfrm>
            <a:off x="2573311" y="3138071"/>
            <a:ext cx="5280780" cy="1882643"/>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745" name="pasted-image.pdf" descr="pasted-image.pdf"/>
          <p:cNvPicPr>
            <a:picLocks noChangeAspect="1"/>
          </p:cNvPicPr>
          <p:nvPr/>
        </p:nvPicPr>
        <p:blipFill>
          <a:blip r:embed="rId2"/>
          <a:srcRect l="6673" r="4822"/>
          <a:stretch>
            <a:fillRect/>
          </a:stretch>
        </p:blipFill>
        <p:spPr>
          <a:xfrm>
            <a:off x="4748107" y="1860891"/>
            <a:ext cx="2344675" cy="1390479"/>
          </a:xfrm>
          <a:prstGeom prst="rect">
            <a:avLst/>
          </a:prstGeom>
          <a:ln w="12700">
            <a:miter lim="400000"/>
          </a:ln>
        </p:spPr>
      </p:pic>
      <p:sp>
        <p:nvSpPr>
          <p:cNvPr id="746"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747" name="pasted-image.pdf" descr="pasted-image.pdf"/>
          <p:cNvPicPr>
            <a:picLocks noChangeAspect="1"/>
          </p:cNvPicPr>
          <p:nvPr/>
        </p:nvPicPr>
        <p:blipFill>
          <a:blip r:embed="rId3"/>
          <a:srcRect r="31258"/>
          <a:stretch>
            <a:fillRect/>
          </a:stretch>
        </p:blipFill>
        <p:spPr>
          <a:xfrm>
            <a:off x="5310777" y="4074326"/>
            <a:ext cx="1760786" cy="955692"/>
          </a:xfrm>
          <a:prstGeom prst="rect">
            <a:avLst/>
          </a:prstGeom>
          <a:ln w="12700">
            <a:miter lim="400000"/>
          </a:ln>
        </p:spPr>
      </p:pic>
      <p:pic>
        <p:nvPicPr>
          <p:cNvPr id="748" name="pasted-image.pdf" descr="pasted-image.pdf"/>
          <p:cNvPicPr>
            <a:picLocks noChangeAspect="1"/>
          </p:cNvPicPr>
          <p:nvPr/>
        </p:nvPicPr>
        <p:blipFill>
          <a:blip r:embed="rId4"/>
          <a:stretch>
            <a:fillRect/>
          </a:stretch>
        </p:blipFill>
        <p:spPr>
          <a:xfrm>
            <a:off x="5477315" y="2381867"/>
            <a:ext cx="817266" cy="319800"/>
          </a:xfrm>
          <a:prstGeom prst="rect">
            <a:avLst/>
          </a:prstGeom>
          <a:ln w="12700">
            <a:miter lim="400000"/>
          </a:ln>
        </p:spPr>
      </p:pic>
      <p:pic>
        <p:nvPicPr>
          <p:cNvPr id="749" name="pasted-image.pdf" descr="pasted-image.pdf"/>
          <p:cNvPicPr>
            <a:picLocks noChangeAspect="1"/>
          </p:cNvPicPr>
          <p:nvPr/>
        </p:nvPicPr>
        <p:blipFill>
          <a:blip r:embed="rId5"/>
          <a:stretch>
            <a:fillRect/>
          </a:stretch>
        </p:blipFill>
        <p:spPr>
          <a:xfrm>
            <a:off x="5488070" y="4316757"/>
            <a:ext cx="588354" cy="392236"/>
          </a:xfrm>
          <a:prstGeom prst="rect">
            <a:avLst/>
          </a:prstGeom>
          <a:ln w="12700">
            <a:miter lim="400000"/>
          </a:ln>
        </p:spPr>
      </p:pic>
      <p:sp>
        <p:nvSpPr>
          <p:cNvPr id="761" name="Signal-to-Noise Ratio:"/>
          <p:cNvSpPr txBox="1"/>
          <p:nvPr/>
        </p:nvSpPr>
        <p:spPr>
          <a:xfrm>
            <a:off x="8756026" y="1467017"/>
            <a:ext cx="236763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600" b="1" dirty="0"/>
              <a:t>Signal-to-Noise Ratio</a:t>
            </a:r>
          </a:p>
        </p:txBody>
      </p:sp>
      <p:pic>
        <p:nvPicPr>
          <p:cNvPr id="762" name="Image" descr="Image"/>
          <p:cNvPicPr>
            <a:picLocks noChangeAspect="1"/>
          </p:cNvPicPr>
          <p:nvPr/>
        </p:nvPicPr>
        <p:blipFill>
          <a:blip r:embed="rId6"/>
          <a:stretch>
            <a:fillRect/>
          </a:stretch>
        </p:blipFill>
        <p:spPr>
          <a:xfrm>
            <a:off x="8173226" y="2019445"/>
            <a:ext cx="2950436" cy="848030"/>
          </a:xfrm>
          <a:prstGeom prst="rect">
            <a:avLst/>
          </a:prstGeom>
          <a:ln w="12700">
            <a:miter lim="400000"/>
          </a:ln>
        </p:spPr>
      </p:pic>
      <p:pic>
        <p:nvPicPr>
          <p:cNvPr id="763" name="Image" descr="Image"/>
          <p:cNvPicPr>
            <a:picLocks noChangeAspect="1"/>
          </p:cNvPicPr>
          <p:nvPr/>
        </p:nvPicPr>
        <p:blipFill>
          <a:blip r:embed="rId7"/>
          <a:stretch>
            <a:fillRect/>
          </a:stretch>
        </p:blipFill>
        <p:spPr>
          <a:xfrm>
            <a:off x="8023054" y="4712364"/>
            <a:ext cx="3250779" cy="848030"/>
          </a:xfrm>
          <a:prstGeom prst="rect">
            <a:avLst/>
          </a:prstGeom>
          <a:ln w="12700">
            <a:miter lim="400000"/>
          </a:ln>
        </p:spPr>
      </p:pic>
      <p:sp>
        <p:nvSpPr>
          <p:cNvPr id="2" name="Text Placeholder 1">
            <a:extLst>
              <a:ext uri="{FF2B5EF4-FFF2-40B4-BE49-F238E27FC236}">
                <a16:creationId xmlns:a16="http://schemas.microsoft.com/office/drawing/2014/main" id="{EF6667BD-B027-87B6-50DA-400B518398F5}"/>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pic>
        <p:nvPicPr>
          <p:cNvPr id="3" name="Image" descr="Image">
            <a:extLst>
              <a:ext uri="{FF2B5EF4-FFF2-40B4-BE49-F238E27FC236}">
                <a16:creationId xmlns:a16="http://schemas.microsoft.com/office/drawing/2014/main" id="{DCC83F20-AF34-2BFF-FD11-8E5A5CD8B468}"/>
              </a:ext>
            </a:extLst>
          </p:cNvPr>
          <p:cNvPicPr>
            <a:picLocks noChangeAspect="1"/>
          </p:cNvPicPr>
          <p:nvPr/>
        </p:nvPicPr>
        <p:blipFill>
          <a:blip r:embed="rId8"/>
          <a:stretch>
            <a:fillRect/>
          </a:stretch>
        </p:blipFill>
        <p:spPr>
          <a:xfrm>
            <a:off x="149561" y="2741979"/>
            <a:ext cx="2517004" cy="878743"/>
          </a:xfrm>
          <a:prstGeom prst="rect">
            <a:avLst/>
          </a:prstGeom>
          <a:ln w="12700">
            <a:miter lim="400000"/>
          </a:ln>
        </p:spPr>
      </p:pic>
      <p:grpSp>
        <p:nvGrpSpPr>
          <p:cNvPr id="4" name="Grouper">
            <a:extLst>
              <a:ext uri="{FF2B5EF4-FFF2-40B4-BE49-F238E27FC236}">
                <a16:creationId xmlns:a16="http://schemas.microsoft.com/office/drawing/2014/main" id="{2AF8A615-D580-B3B3-472E-F4AA4988C777}"/>
              </a:ext>
            </a:extLst>
          </p:cNvPr>
          <p:cNvGrpSpPr/>
          <p:nvPr/>
        </p:nvGrpSpPr>
        <p:grpSpPr>
          <a:xfrm>
            <a:off x="224472" y="3997037"/>
            <a:ext cx="3089232" cy="893309"/>
            <a:chOff x="0" y="0"/>
            <a:chExt cx="6178463" cy="1786615"/>
          </a:xfrm>
        </p:grpSpPr>
        <p:pic>
          <p:nvPicPr>
            <p:cNvPr id="5" name="Image" descr="Image">
              <a:extLst>
                <a:ext uri="{FF2B5EF4-FFF2-40B4-BE49-F238E27FC236}">
                  <a16:creationId xmlns:a16="http://schemas.microsoft.com/office/drawing/2014/main" id="{E53319A0-9614-8833-F006-3988CB025D2F}"/>
                </a:ext>
              </a:extLst>
            </p:cNvPr>
            <p:cNvPicPr>
              <a:picLocks noChangeAspect="1"/>
            </p:cNvPicPr>
            <p:nvPr/>
          </p:nvPicPr>
          <p:blipFill>
            <a:blip r:embed="rId9"/>
            <a:stretch>
              <a:fillRect/>
            </a:stretch>
          </p:blipFill>
          <p:spPr>
            <a:xfrm>
              <a:off x="5268344" y="1077769"/>
              <a:ext cx="910120" cy="631512"/>
            </a:xfrm>
            <a:prstGeom prst="rect">
              <a:avLst/>
            </a:prstGeom>
            <a:ln w="12700" cap="flat">
              <a:noFill/>
              <a:miter lim="400000"/>
            </a:ln>
            <a:effectLst/>
          </p:spPr>
        </p:pic>
        <p:pic>
          <p:nvPicPr>
            <p:cNvPr id="6" name="Image" descr="Image">
              <a:extLst>
                <a:ext uri="{FF2B5EF4-FFF2-40B4-BE49-F238E27FC236}">
                  <a16:creationId xmlns:a16="http://schemas.microsoft.com/office/drawing/2014/main" id="{8F414044-056C-3ADC-4325-B09DD54B5B69}"/>
                </a:ext>
              </a:extLst>
            </p:cNvPr>
            <p:cNvPicPr>
              <a:picLocks noChangeAspect="1"/>
            </p:cNvPicPr>
            <p:nvPr/>
          </p:nvPicPr>
          <p:blipFill>
            <a:blip r:embed="rId10"/>
            <a:stretch>
              <a:fillRect/>
            </a:stretch>
          </p:blipFill>
          <p:spPr>
            <a:xfrm>
              <a:off x="4079749" y="190066"/>
              <a:ext cx="2024553" cy="650086"/>
            </a:xfrm>
            <a:prstGeom prst="rect">
              <a:avLst/>
            </a:prstGeom>
            <a:ln w="12700" cap="flat">
              <a:noFill/>
              <a:miter lim="400000"/>
            </a:ln>
            <a:effectLst/>
          </p:spPr>
        </p:pic>
        <p:sp>
          <p:nvSpPr>
            <p:cNvPr id="7" name="emission rate:">
              <a:extLst>
                <a:ext uri="{FF2B5EF4-FFF2-40B4-BE49-F238E27FC236}">
                  <a16:creationId xmlns:a16="http://schemas.microsoft.com/office/drawing/2014/main" id="{7FA2010C-DA46-EA7C-D572-E0567C2AD58E}"/>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8" name="emission bandwidth:">
              <a:extLst>
                <a:ext uri="{FF2B5EF4-FFF2-40B4-BE49-F238E27FC236}">
                  <a16:creationId xmlns:a16="http://schemas.microsoft.com/office/drawing/2014/main" id="{12CF1A1E-04F8-991F-2EA4-68455FFF70E8}"/>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9" name="integration time:">
            <a:extLst>
              <a:ext uri="{FF2B5EF4-FFF2-40B4-BE49-F238E27FC236}">
                <a16:creationId xmlns:a16="http://schemas.microsoft.com/office/drawing/2014/main" id="{D9C0604B-E496-8E49-56CD-1BACD3561706}"/>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0" name="Image" descr="Image">
            <a:extLst>
              <a:ext uri="{FF2B5EF4-FFF2-40B4-BE49-F238E27FC236}">
                <a16:creationId xmlns:a16="http://schemas.microsoft.com/office/drawing/2014/main" id="{9DBDFA30-75B8-09D2-0B48-D749AA430417}"/>
              </a:ext>
            </a:extLst>
          </p:cNvPr>
          <p:cNvPicPr>
            <a:picLocks noChangeAspect="1"/>
          </p:cNvPicPr>
          <p:nvPr/>
        </p:nvPicPr>
        <p:blipFill>
          <a:blip r:embed="rId11"/>
          <a:stretch>
            <a:fillRect/>
          </a:stretch>
        </p:blipFill>
        <p:spPr>
          <a:xfrm>
            <a:off x="2005598" y="5686811"/>
            <a:ext cx="2103124" cy="602010"/>
          </a:xfrm>
          <a:prstGeom prst="rect">
            <a:avLst/>
          </a:prstGeom>
          <a:ln w="12700">
            <a:miter lim="400000"/>
          </a:ln>
        </p:spPr>
      </p:pic>
      <p:sp>
        <p:nvSpPr>
          <p:cNvPr id="11" name="temperature:">
            <a:extLst>
              <a:ext uri="{FF2B5EF4-FFF2-40B4-BE49-F238E27FC236}">
                <a16:creationId xmlns:a16="http://schemas.microsoft.com/office/drawing/2014/main" id="{98167EB8-3EEC-FCF4-A707-A6F3FCA9F3BB}"/>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2" name="Image" descr="Image">
            <a:extLst>
              <a:ext uri="{FF2B5EF4-FFF2-40B4-BE49-F238E27FC236}">
                <a16:creationId xmlns:a16="http://schemas.microsoft.com/office/drawing/2014/main" id="{75941EE0-D51D-8195-DBC0-0943F49826B6}"/>
              </a:ext>
            </a:extLst>
          </p:cNvPr>
          <p:cNvPicPr>
            <a:picLocks noChangeAspect="1"/>
          </p:cNvPicPr>
          <p:nvPr/>
        </p:nvPicPr>
        <p:blipFill>
          <a:blip r:embed="rId12"/>
          <a:stretch>
            <a:fillRect/>
          </a:stretch>
        </p:blipFill>
        <p:spPr>
          <a:xfrm>
            <a:off x="2439258" y="5369095"/>
            <a:ext cx="111444" cy="222887"/>
          </a:xfrm>
          <a:prstGeom prst="rect">
            <a:avLst/>
          </a:prstGeom>
          <a:ln w="12700">
            <a:miter lim="400000"/>
          </a:ln>
        </p:spPr>
      </p:pic>
      <p:sp>
        <p:nvSpPr>
          <p:cNvPr id="13" name="weak &amp; incoherent photon source">
            <a:extLst>
              <a:ext uri="{FF2B5EF4-FFF2-40B4-BE49-F238E27FC236}">
                <a16:creationId xmlns:a16="http://schemas.microsoft.com/office/drawing/2014/main" id="{6D3BB771-560F-4AB1-A6B9-6A89637543F0}"/>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
        <p:nvSpPr>
          <p:cNvPr id="14" name="Photon detector">
            <a:extLst>
              <a:ext uri="{FF2B5EF4-FFF2-40B4-BE49-F238E27FC236}">
                <a16:creationId xmlns:a16="http://schemas.microsoft.com/office/drawing/2014/main" id="{65FD668C-49D8-93B4-1EDC-4EEF51F59446}"/>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15" name="Field detector">
            <a:extLst>
              <a:ext uri="{FF2B5EF4-FFF2-40B4-BE49-F238E27FC236}">
                <a16:creationId xmlns:a16="http://schemas.microsoft.com/office/drawing/2014/main" id="{7AE95AF7-33E0-1753-0E93-1BF3FE59265E}"/>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887EA-3A08-A3C9-7760-6076584A3C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25E5C2-3F71-2716-EB52-9AC507D465E2}"/>
              </a:ext>
            </a:extLst>
          </p:cNvPr>
          <p:cNvSpPr>
            <a:spLocks noGrp="1"/>
          </p:cNvSpPr>
          <p:nvPr>
            <p:ph type="body" sz="quarter" idx="10"/>
          </p:nvPr>
        </p:nvSpPr>
        <p:spPr/>
        <p:txBody>
          <a:bodyPr/>
          <a:lstStyle/>
          <a:p>
            <a:r>
              <a:rPr lang="en-US" dirty="0">
                <a:solidFill>
                  <a:srgbClr val="FF7655"/>
                </a:solidFill>
              </a:rPr>
              <a:t>EM field </a:t>
            </a:r>
            <a:r>
              <a:rPr lang="en-US" dirty="0"/>
              <a:t>detection</a:t>
            </a:r>
            <a:endParaRPr lang="en-GB" dirty="0"/>
          </a:p>
        </p:txBody>
      </p:sp>
      <p:pic>
        <p:nvPicPr>
          <p:cNvPr id="16" name="Image" descr="Image">
            <a:extLst>
              <a:ext uri="{FF2B5EF4-FFF2-40B4-BE49-F238E27FC236}">
                <a16:creationId xmlns:a16="http://schemas.microsoft.com/office/drawing/2014/main" id="{2F4D46AD-FB20-97B8-2BF4-A12D3DCBC919}"/>
              </a:ext>
            </a:extLst>
          </p:cNvPr>
          <p:cNvPicPr>
            <a:picLocks noChangeAspect="1"/>
          </p:cNvPicPr>
          <p:nvPr/>
        </p:nvPicPr>
        <p:blipFill>
          <a:blip r:embed="rId3"/>
          <a:stretch>
            <a:fillRect/>
          </a:stretch>
        </p:blipFill>
        <p:spPr>
          <a:xfrm>
            <a:off x="7880133" y="1756397"/>
            <a:ext cx="2075337" cy="720954"/>
          </a:xfrm>
          <a:prstGeom prst="rect">
            <a:avLst/>
          </a:prstGeom>
          <a:ln w="12700">
            <a:miter lim="400000"/>
          </a:ln>
        </p:spPr>
      </p:pic>
      <p:sp>
        <p:nvSpPr>
          <p:cNvPr id="17" name="Photon detectors">
            <a:extLst>
              <a:ext uri="{FF2B5EF4-FFF2-40B4-BE49-F238E27FC236}">
                <a16:creationId xmlns:a16="http://schemas.microsoft.com/office/drawing/2014/main" id="{99BFEC75-C15D-3E4A-5D71-8EB3B054949C}"/>
              </a:ext>
            </a:extLst>
          </p:cNvPr>
          <p:cNvSpPr txBox="1"/>
          <p:nvPr/>
        </p:nvSpPr>
        <p:spPr>
          <a:xfrm>
            <a:off x="7872869" y="1162148"/>
            <a:ext cx="2375151" cy="351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Photon detectors</a:t>
            </a:r>
          </a:p>
        </p:txBody>
      </p:sp>
      <p:pic>
        <p:nvPicPr>
          <p:cNvPr id="18" name="Image" descr="Image">
            <a:extLst>
              <a:ext uri="{FF2B5EF4-FFF2-40B4-BE49-F238E27FC236}">
                <a16:creationId xmlns:a16="http://schemas.microsoft.com/office/drawing/2014/main" id="{86FFF554-210F-C0E9-FD21-F7055F90DF18}"/>
              </a:ext>
            </a:extLst>
          </p:cNvPr>
          <p:cNvPicPr>
            <a:picLocks noChangeAspect="1"/>
          </p:cNvPicPr>
          <p:nvPr/>
        </p:nvPicPr>
        <p:blipFill>
          <a:blip r:embed="rId4"/>
          <a:stretch>
            <a:fillRect/>
          </a:stretch>
        </p:blipFill>
        <p:spPr>
          <a:xfrm>
            <a:off x="10167845" y="1525193"/>
            <a:ext cx="1384075" cy="900606"/>
          </a:xfrm>
          <a:prstGeom prst="rect">
            <a:avLst/>
          </a:prstGeom>
          <a:ln w="12700">
            <a:miter lim="400000"/>
          </a:ln>
        </p:spPr>
      </p:pic>
      <p:pic>
        <p:nvPicPr>
          <p:cNvPr id="32" name="Image" descr="Image">
            <a:extLst>
              <a:ext uri="{FF2B5EF4-FFF2-40B4-BE49-F238E27FC236}">
                <a16:creationId xmlns:a16="http://schemas.microsoft.com/office/drawing/2014/main" id="{DA51CF26-1FD4-61BA-1DC0-46BAB84C0E43}"/>
              </a:ext>
            </a:extLst>
          </p:cNvPr>
          <p:cNvPicPr>
            <a:picLocks noChangeAspect="1"/>
          </p:cNvPicPr>
          <p:nvPr/>
        </p:nvPicPr>
        <p:blipFill>
          <a:blip r:embed="rId5"/>
          <a:stretch>
            <a:fillRect/>
          </a:stretch>
        </p:blipFill>
        <p:spPr>
          <a:xfrm>
            <a:off x="661753" y="2596692"/>
            <a:ext cx="11140019" cy="2476467"/>
          </a:xfrm>
          <a:prstGeom prst="rect">
            <a:avLst/>
          </a:prstGeom>
          <a:ln w="12700">
            <a:miter lim="400000"/>
          </a:ln>
        </p:spPr>
      </p:pic>
      <p:sp>
        <p:nvSpPr>
          <p:cNvPr id="4" name="Rectangle 3">
            <a:extLst>
              <a:ext uri="{FF2B5EF4-FFF2-40B4-BE49-F238E27FC236}">
                <a16:creationId xmlns:a16="http://schemas.microsoft.com/office/drawing/2014/main" id="{5179126F-D179-7422-7606-6D4A7479046D}"/>
              </a:ext>
            </a:extLst>
          </p:cNvPr>
          <p:cNvSpPr/>
          <p:nvPr/>
        </p:nvSpPr>
        <p:spPr>
          <a:xfrm>
            <a:off x="657224" y="4687410"/>
            <a:ext cx="9729650" cy="12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oom Tquantum domainTemperature (K)5101000.10.pdf" descr="Room Tquantum domainTemperature (K)5101000.10.pdf">
            <a:extLst>
              <a:ext uri="{FF2B5EF4-FFF2-40B4-BE49-F238E27FC236}">
                <a16:creationId xmlns:a16="http://schemas.microsoft.com/office/drawing/2014/main" id="{781F8E06-2AF7-A6B6-805C-524FCEFFA3B9}"/>
              </a:ext>
            </a:extLst>
          </p:cNvPr>
          <p:cNvPicPr>
            <a:picLocks noChangeAspect="1"/>
          </p:cNvPicPr>
          <p:nvPr/>
        </p:nvPicPr>
        <p:blipFill>
          <a:blip r:embed="rId6"/>
          <a:srcRect t="59242"/>
          <a:stretch>
            <a:fillRect/>
          </a:stretch>
        </p:blipFill>
        <p:spPr>
          <a:xfrm>
            <a:off x="570122" y="4662842"/>
            <a:ext cx="13617781" cy="1373974"/>
          </a:xfrm>
          <a:prstGeom prst="rect">
            <a:avLst/>
          </a:prstGeom>
          <a:ln w="12700">
            <a:miter lim="400000"/>
          </a:ln>
        </p:spPr>
      </p:pic>
      <p:sp>
        <p:nvSpPr>
          <p:cNvPr id="5" name="Rectangle 4">
            <a:extLst>
              <a:ext uri="{FF2B5EF4-FFF2-40B4-BE49-F238E27FC236}">
                <a16:creationId xmlns:a16="http://schemas.microsoft.com/office/drawing/2014/main" id="{9C85225D-1B97-CBE2-DDF2-4A1B2CAF9978}"/>
              </a:ext>
            </a:extLst>
          </p:cNvPr>
          <p:cNvSpPr/>
          <p:nvPr/>
        </p:nvSpPr>
        <p:spPr>
          <a:xfrm>
            <a:off x="10274257" y="4811697"/>
            <a:ext cx="2331638" cy="432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344A4D6-87EA-5610-B41D-5569D1A32EB9}"/>
              </a:ext>
            </a:extLst>
          </p:cNvPr>
          <p:cNvSpPr txBox="1"/>
          <p:nvPr/>
        </p:nvSpPr>
        <p:spPr>
          <a:xfrm>
            <a:off x="10386874" y="4851506"/>
            <a:ext cx="1675139" cy="615553"/>
          </a:xfrm>
          <a:prstGeom prst="rect">
            <a:avLst/>
          </a:prstGeom>
          <a:noFill/>
        </p:spPr>
        <p:txBody>
          <a:bodyPr wrap="none" lIns="0" tIns="0" rIns="0" bIns="0" rtlCol="0">
            <a:spAutoFit/>
          </a:bodyPr>
          <a:lstStyle/>
          <a:p>
            <a:pPr algn="l"/>
            <a:r>
              <a:rPr lang="fr-FR" sz="2000" dirty="0" err="1"/>
              <a:t>Temperature</a:t>
            </a:r>
            <a:endParaRPr lang="fr-FR" sz="2000" dirty="0"/>
          </a:p>
          <a:p>
            <a:pPr algn="ctr"/>
            <a:r>
              <a:rPr lang="fr-FR" sz="2000" dirty="0"/>
              <a:t>(K)</a:t>
            </a:r>
            <a:endParaRPr lang="en-US" sz="2000" dirty="0" err="1"/>
          </a:p>
        </p:txBody>
      </p:sp>
      <p:grpSp>
        <p:nvGrpSpPr>
          <p:cNvPr id="7" name="Grouper">
            <a:extLst>
              <a:ext uri="{FF2B5EF4-FFF2-40B4-BE49-F238E27FC236}">
                <a16:creationId xmlns:a16="http://schemas.microsoft.com/office/drawing/2014/main" id="{29CD03C2-59E5-8D25-9202-669FE86AAE09}"/>
              </a:ext>
            </a:extLst>
          </p:cNvPr>
          <p:cNvGrpSpPr/>
          <p:nvPr/>
        </p:nvGrpSpPr>
        <p:grpSpPr>
          <a:xfrm>
            <a:off x="4832644" y="5964161"/>
            <a:ext cx="2353353" cy="685214"/>
            <a:chOff x="0" y="0"/>
            <a:chExt cx="6072433" cy="1768078"/>
          </a:xfrm>
        </p:grpSpPr>
        <p:pic>
          <p:nvPicPr>
            <p:cNvPr id="8" name="latexit-drag.pdf" descr="latexit-drag.pdf">
              <a:extLst>
                <a:ext uri="{FF2B5EF4-FFF2-40B4-BE49-F238E27FC236}">
                  <a16:creationId xmlns:a16="http://schemas.microsoft.com/office/drawing/2014/main" id="{C972BA42-05C2-A778-604B-943E1188C850}"/>
                </a:ext>
              </a:extLst>
            </p:cNvPr>
            <p:cNvPicPr>
              <a:picLocks noChangeAspect="1"/>
            </p:cNvPicPr>
            <p:nvPr/>
          </p:nvPicPr>
          <p:blipFill>
            <a:blip r:embed="rId7"/>
            <a:stretch>
              <a:fillRect/>
            </a:stretch>
          </p:blipFill>
          <p:spPr>
            <a:xfrm>
              <a:off x="170711" y="329081"/>
              <a:ext cx="5694433" cy="1097723"/>
            </a:xfrm>
            <a:prstGeom prst="rect">
              <a:avLst/>
            </a:prstGeom>
            <a:ln w="12700" cap="flat">
              <a:noFill/>
              <a:miter lim="400000"/>
            </a:ln>
            <a:effectLst/>
          </p:spPr>
        </p:pic>
        <p:sp>
          <p:nvSpPr>
            <p:cNvPr id="9" name="Rectangle aux angles arrondis">
              <a:extLst>
                <a:ext uri="{FF2B5EF4-FFF2-40B4-BE49-F238E27FC236}">
                  <a16:creationId xmlns:a16="http://schemas.microsoft.com/office/drawing/2014/main" id="{865F469E-A715-CC53-D491-E25AA085DC79}"/>
                </a:ext>
              </a:extLst>
            </p:cNvPr>
            <p:cNvSpPr/>
            <p:nvPr/>
          </p:nvSpPr>
          <p:spPr>
            <a:xfrm>
              <a:off x="0" y="0"/>
              <a:ext cx="6072434" cy="1768079"/>
            </a:xfrm>
            <a:prstGeom prst="roundRect">
              <a:avLst>
                <a:gd name="adj" fmla="val 15152"/>
              </a:avLst>
            </a:prstGeom>
            <a:noFill/>
            <a:ln w="25400" cap="flat">
              <a:solidFill>
                <a:srgbClr val="000000"/>
              </a:solidFill>
              <a:prstDash val="solid"/>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1399653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770" name="Ligne"/>
          <p:cNvSpPr/>
          <p:nvPr/>
        </p:nvSpPr>
        <p:spPr>
          <a:xfrm flipV="1">
            <a:off x="2582878" y="2382779"/>
            <a:ext cx="5255516" cy="776837"/>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771"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72" name="Ligne"/>
          <p:cNvSpPr/>
          <p:nvPr/>
        </p:nvSpPr>
        <p:spPr>
          <a:xfrm>
            <a:off x="2573311" y="3138071"/>
            <a:ext cx="5280780" cy="1882643"/>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775" name="pasted-image.pdf" descr="pasted-image.pdf"/>
          <p:cNvPicPr>
            <a:picLocks noChangeAspect="1"/>
          </p:cNvPicPr>
          <p:nvPr/>
        </p:nvPicPr>
        <p:blipFill>
          <a:blip r:embed="rId2"/>
          <a:srcRect l="6673" r="4822"/>
          <a:stretch>
            <a:fillRect/>
          </a:stretch>
        </p:blipFill>
        <p:spPr>
          <a:xfrm>
            <a:off x="4748107" y="1860891"/>
            <a:ext cx="2344675" cy="1390479"/>
          </a:xfrm>
          <a:prstGeom prst="rect">
            <a:avLst/>
          </a:prstGeom>
          <a:ln w="12700">
            <a:miter lim="400000"/>
          </a:ln>
        </p:spPr>
      </p:pic>
      <p:sp>
        <p:nvSpPr>
          <p:cNvPr id="776"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777" name="pasted-image.pdf" descr="pasted-image.pdf"/>
          <p:cNvPicPr>
            <a:picLocks noChangeAspect="1"/>
          </p:cNvPicPr>
          <p:nvPr/>
        </p:nvPicPr>
        <p:blipFill>
          <a:blip r:embed="rId3"/>
          <a:srcRect r="31258"/>
          <a:stretch>
            <a:fillRect/>
          </a:stretch>
        </p:blipFill>
        <p:spPr>
          <a:xfrm>
            <a:off x="5310777" y="4074326"/>
            <a:ext cx="1760786" cy="955692"/>
          </a:xfrm>
          <a:prstGeom prst="rect">
            <a:avLst/>
          </a:prstGeom>
          <a:ln w="12700">
            <a:miter lim="400000"/>
          </a:ln>
        </p:spPr>
      </p:pic>
      <p:pic>
        <p:nvPicPr>
          <p:cNvPr id="778" name="pasted-image.pdf" descr="pasted-image.pdf"/>
          <p:cNvPicPr>
            <a:picLocks noChangeAspect="1"/>
          </p:cNvPicPr>
          <p:nvPr/>
        </p:nvPicPr>
        <p:blipFill>
          <a:blip r:embed="rId4"/>
          <a:stretch>
            <a:fillRect/>
          </a:stretch>
        </p:blipFill>
        <p:spPr>
          <a:xfrm>
            <a:off x="5477315" y="2381867"/>
            <a:ext cx="817266" cy="319800"/>
          </a:xfrm>
          <a:prstGeom prst="rect">
            <a:avLst/>
          </a:prstGeom>
          <a:ln w="12700">
            <a:miter lim="400000"/>
          </a:ln>
        </p:spPr>
      </p:pic>
      <p:pic>
        <p:nvPicPr>
          <p:cNvPr id="779" name="pasted-image.pdf" descr="pasted-image.pdf"/>
          <p:cNvPicPr>
            <a:picLocks noChangeAspect="1"/>
          </p:cNvPicPr>
          <p:nvPr/>
        </p:nvPicPr>
        <p:blipFill>
          <a:blip r:embed="rId5"/>
          <a:stretch>
            <a:fillRect/>
          </a:stretch>
        </p:blipFill>
        <p:spPr>
          <a:xfrm>
            <a:off x="5488070" y="4316757"/>
            <a:ext cx="588354" cy="392236"/>
          </a:xfrm>
          <a:prstGeom prst="rect">
            <a:avLst/>
          </a:prstGeom>
          <a:ln w="12700">
            <a:miter lim="400000"/>
          </a:ln>
        </p:spPr>
      </p:pic>
      <p:grpSp>
        <p:nvGrpSpPr>
          <p:cNvPr id="795" name="Grouper"/>
          <p:cNvGrpSpPr/>
          <p:nvPr/>
        </p:nvGrpSpPr>
        <p:grpSpPr>
          <a:xfrm>
            <a:off x="7594963" y="1280221"/>
            <a:ext cx="4494825" cy="4839007"/>
            <a:chOff x="0" y="0"/>
            <a:chExt cx="8989649" cy="9678013"/>
          </a:xfrm>
        </p:grpSpPr>
        <p:sp>
          <p:nvSpPr>
            <p:cNvPr id="791" name="Rectangle aux angles arrondis"/>
            <p:cNvSpPr/>
            <p:nvPr/>
          </p:nvSpPr>
          <p:spPr>
            <a:xfrm>
              <a:off x="0" y="0"/>
              <a:ext cx="8989649" cy="9678013"/>
            </a:xfrm>
            <a:prstGeom prst="roundRect">
              <a:avLst>
                <a:gd name="adj" fmla="val 15000"/>
              </a:avLst>
            </a:prstGeom>
            <a:solidFill>
              <a:srgbClr val="FFFFFF"/>
            </a:solidFill>
            <a:ln w="88900" cap="flat">
              <a:solidFill>
                <a:srgbClr val="000000"/>
              </a:solidFill>
              <a:prstDash val="solid"/>
              <a:miter lim="400000"/>
            </a:ln>
            <a:effectLst/>
          </p:spPr>
          <p:txBody>
            <a:bodyPr wrap="square" lIns="35719" tIns="35719" rIns="35719" bIns="35719" numCol="1" anchor="ctr">
              <a:noAutofit/>
            </a:bodyPr>
            <a:lstStyle/>
            <a:p>
              <a:pPr>
                <a:defRPr sz="5600">
                  <a:solidFill>
                    <a:srgbClr val="FFFFFF"/>
                  </a:solidFill>
                  <a:effectLst>
                    <a:outerShdw blurRad="38100" dist="12700" dir="5400000" rotWithShape="0">
                      <a:srgbClr val="000000">
                        <a:alpha val="50000"/>
                      </a:srgbClr>
                    </a:outerShdw>
                  </a:effectLst>
                </a:defRPr>
              </a:pPr>
              <a:endParaRPr sz="2800" dirty="0"/>
            </a:p>
          </p:txBody>
        </p:sp>
        <p:sp>
          <p:nvSpPr>
            <p:cNvPr id="792" name="Photon Detector Speedup"/>
            <p:cNvSpPr txBox="1"/>
            <p:nvPr/>
          </p:nvSpPr>
          <p:spPr>
            <a:xfrm>
              <a:off x="1737658" y="422172"/>
              <a:ext cx="5514331" cy="6367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sz="1600" b="1" dirty="0"/>
                <a:t>Photon Detector </a:t>
              </a:r>
              <a:r>
                <a:rPr sz="1600" b="1" dirty="0">
                  <a:solidFill>
                    <a:srgbClr val="FF7655"/>
                  </a:solidFill>
                </a:rPr>
                <a:t>Speedup</a:t>
              </a:r>
            </a:p>
          </p:txBody>
        </p:sp>
        <p:pic>
          <p:nvPicPr>
            <p:cNvPr id="793" name="Image" descr="Image"/>
            <p:cNvPicPr>
              <a:picLocks noChangeAspect="1"/>
            </p:cNvPicPr>
            <p:nvPr/>
          </p:nvPicPr>
          <p:blipFill>
            <a:blip r:embed="rId6"/>
            <a:stretch>
              <a:fillRect/>
            </a:stretch>
          </p:blipFill>
          <p:spPr>
            <a:xfrm>
              <a:off x="487661" y="3120691"/>
              <a:ext cx="7605434" cy="3821177"/>
            </a:xfrm>
            <a:prstGeom prst="rect">
              <a:avLst/>
            </a:prstGeom>
            <a:ln w="12700" cap="flat">
              <a:noFill/>
              <a:miter lim="400000"/>
            </a:ln>
            <a:effectLst/>
          </p:spPr>
        </p:pic>
        <p:pic>
          <p:nvPicPr>
            <p:cNvPr id="794" name="Image" descr="Image"/>
            <p:cNvPicPr>
              <a:picLocks noChangeAspect="1"/>
            </p:cNvPicPr>
            <p:nvPr/>
          </p:nvPicPr>
          <p:blipFill>
            <a:blip r:embed="rId7"/>
            <a:stretch>
              <a:fillRect/>
            </a:stretch>
          </p:blipFill>
          <p:spPr>
            <a:xfrm>
              <a:off x="2092954" y="8097250"/>
              <a:ext cx="4394849" cy="1456579"/>
            </a:xfrm>
            <a:prstGeom prst="rect">
              <a:avLst/>
            </a:prstGeom>
            <a:ln w="12700" cap="flat">
              <a:noFill/>
              <a:miter lim="400000"/>
            </a:ln>
            <a:effectLst/>
          </p:spPr>
        </p:pic>
      </p:grpSp>
      <p:sp>
        <p:nvSpPr>
          <p:cNvPr id="2" name="Text Placeholder 1">
            <a:extLst>
              <a:ext uri="{FF2B5EF4-FFF2-40B4-BE49-F238E27FC236}">
                <a16:creationId xmlns:a16="http://schemas.microsoft.com/office/drawing/2014/main" id="{3DFA58F5-35D7-7794-77A7-79550D9B39E6}"/>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pic>
        <p:nvPicPr>
          <p:cNvPr id="3" name="Image" descr="Image">
            <a:extLst>
              <a:ext uri="{FF2B5EF4-FFF2-40B4-BE49-F238E27FC236}">
                <a16:creationId xmlns:a16="http://schemas.microsoft.com/office/drawing/2014/main" id="{64156DE5-E764-3BAB-B0A1-0A23659B51FA}"/>
              </a:ext>
            </a:extLst>
          </p:cNvPr>
          <p:cNvPicPr>
            <a:picLocks noChangeAspect="1"/>
          </p:cNvPicPr>
          <p:nvPr/>
        </p:nvPicPr>
        <p:blipFill>
          <a:blip r:embed="rId8"/>
          <a:stretch>
            <a:fillRect/>
          </a:stretch>
        </p:blipFill>
        <p:spPr>
          <a:xfrm>
            <a:off x="149561" y="2741979"/>
            <a:ext cx="2517004" cy="878743"/>
          </a:xfrm>
          <a:prstGeom prst="rect">
            <a:avLst/>
          </a:prstGeom>
          <a:ln w="12700">
            <a:miter lim="400000"/>
          </a:ln>
        </p:spPr>
      </p:pic>
      <p:grpSp>
        <p:nvGrpSpPr>
          <p:cNvPr id="4" name="Grouper">
            <a:extLst>
              <a:ext uri="{FF2B5EF4-FFF2-40B4-BE49-F238E27FC236}">
                <a16:creationId xmlns:a16="http://schemas.microsoft.com/office/drawing/2014/main" id="{08C5C6C9-8368-76E5-C333-294815959563}"/>
              </a:ext>
            </a:extLst>
          </p:cNvPr>
          <p:cNvGrpSpPr/>
          <p:nvPr/>
        </p:nvGrpSpPr>
        <p:grpSpPr>
          <a:xfrm>
            <a:off x="224472" y="3997037"/>
            <a:ext cx="3089232" cy="893309"/>
            <a:chOff x="0" y="0"/>
            <a:chExt cx="6178463" cy="1786615"/>
          </a:xfrm>
        </p:grpSpPr>
        <p:pic>
          <p:nvPicPr>
            <p:cNvPr id="5" name="Image" descr="Image">
              <a:extLst>
                <a:ext uri="{FF2B5EF4-FFF2-40B4-BE49-F238E27FC236}">
                  <a16:creationId xmlns:a16="http://schemas.microsoft.com/office/drawing/2014/main" id="{BBAA3F28-A200-6AEB-1B9B-9951C78B4516}"/>
                </a:ext>
              </a:extLst>
            </p:cNvPr>
            <p:cNvPicPr>
              <a:picLocks noChangeAspect="1"/>
            </p:cNvPicPr>
            <p:nvPr/>
          </p:nvPicPr>
          <p:blipFill>
            <a:blip r:embed="rId9"/>
            <a:stretch>
              <a:fillRect/>
            </a:stretch>
          </p:blipFill>
          <p:spPr>
            <a:xfrm>
              <a:off x="5268344" y="1077769"/>
              <a:ext cx="910120" cy="631512"/>
            </a:xfrm>
            <a:prstGeom prst="rect">
              <a:avLst/>
            </a:prstGeom>
            <a:ln w="12700" cap="flat">
              <a:noFill/>
              <a:miter lim="400000"/>
            </a:ln>
            <a:effectLst/>
          </p:spPr>
        </p:pic>
        <p:pic>
          <p:nvPicPr>
            <p:cNvPr id="6" name="Image" descr="Image">
              <a:extLst>
                <a:ext uri="{FF2B5EF4-FFF2-40B4-BE49-F238E27FC236}">
                  <a16:creationId xmlns:a16="http://schemas.microsoft.com/office/drawing/2014/main" id="{15DBDDB4-45FD-7BEF-00D3-3B4A1F783D6A}"/>
                </a:ext>
              </a:extLst>
            </p:cNvPr>
            <p:cNvPicPr>
              <a:picLocks noChangeAspect="1"/>
            </p:cNvPicPr>
            <p:nvPr/>
          </p:nvPicPr>
          <p:blipFill>
            <a:blip r:embed="rId10"/>
            <a:stretch>
              <a:fillRect/>
            </a:stretch>
          </p:blipFill>
          <p:spPr>
            <a:xfrm>
              <a:off x="4079749" y="190066"/>
              <a:ext cx="2024553" cy="650086"/>
            </a:xfrm>
            <a:prstGeom prst="rect">
              <a:avLst/>
            </a:prstGeom>
            <a:ln w="12700" cap="flat">
              <a:noFill/>
              <a:miter lim="400000"/>
            </a:ln>
            <a:effectLst/>
          </p:spPr>
        </p:pic>
        <p:sp>
          <p:nvSpPr>
            <p:cNvPr id="7" name="emission rate:">
              <a:extLst>
                <a:ext uri="{FF2B5EF4-FFF2-40B4-BE49-F238E27FC236}">
                  <a16:creationId xmlns:a16="http://schemas.microsoft.com/office/drawing/2014/main" id="{840FCCBB-0BBE-8FFE-004C-551C5658443F}"/>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8" name="emission bandwidth:">
              <a:extLst>
                <a:ext uri="{FF2B5EF4-FFF2-40B4-BE49-F238E27FC236}">
                  <a16:creationId xmlns:a16="http://schemas.microsoft.com/office/drawing/2014/main" id="{5B8C1698-434F-E538-E6F3-446B092B423D}"/>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9" name="integration time:">
            <a:extLst>
              <a:ext uri="{FF2B5EF4-FFF2-40B4-BE49-F238E27FC236}">
                <a16:creationId xmlns:a16="http://schemas.microsoft.com/office/drawing/2014/main" id="{8C9B162B-88CD-4BA6-6BE0-7AA1C61F6B47}"/>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0" name="Image" descr="Image">
            <a:extLst>
              <a:ext uri="{FF2B5EF4-FFF2-40B4-BE49-F238E27FC236}">
                <a16:creationId xmlns:a16="http://schemas.microsoft.com/office/drawing/2014/main" id="{BA511D4A-1B86-8802-8A59-24E28D1DF03E}"/>
              </a:ext>
            </a:extLst>
          </p:cNvPr>
          <p:cNvPicPr>
            <a:picLocks noChangeAspect="1"/>
          </p:cNvPicPr>
          <p:nvPr/>
        </p:nvPicPr>
        <p:blipFill>
          <a:blip r:embed="rId11"/>
          <a:stretch>
            <a:fillRect/>
          </a:stretch>
        </p:blipFill>
        <p:spPr>
          <a:xfrm>
            <a:off x="2005598" y="5686811"/>
            <a:ext cx="2103124" cy="602010"/>
          </a:xfrm>
          <a:prstGeom prst="rect">
            <a:avLst/>
          </a:prstGeom>
          <a:ln w="12700">
            <a:miter lim="400000"/>
          </a:ln>
        </p:spPr>
      </p:pic>
      <p:sp>
        <p:nvSpPr>
          <p:cNvPr id="11" name="temperature:">
            <a:extLst>
              <a:ext uri="{FF2B5EF4-FFF2-40B4-BE49-F238E27FC236}">
                <a16:creationId xmlns:a16="http://schemas.microsoft.com/office/drawing/2014/main" id="{6C28F349-A647-54CC-4E48-D4A699049CDB}"/>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2" name="Image" descr="Image">
            <a:extLst>
              <a:ext uri="{FF2B5EF4-FFF2-40B4-BE49-F238E27FC236}">
                <a16:creationId xmlns:a16="http://schemas.microsoft.com/office/drawing/2014/main" id="{BE577182-C1AE-F802-1D5F-ADD74326210D}"/>
              </a:ext>
            </a:extLst>
          </p:cNvPr>
          <p:cNvPicPr>
            <a:picLocks noChangeAspect="1"/>
          </p:cNvPicPr>
          <p:nvPr/>
        </p:nvPicPr>
        <p:blipFill>
          <a:blip r:embed="rId12"/>
          <a:stretch>
            <a:fillRect/>
          </a:stretch>
        </p:blipFill>
        <p:spPr>
          <a:xfrm>
            <a:off x="2439258" y="5369095"/>
            <a:ext cx="111444" cy="222887"/>
          </a:xfrm>
          <a:prstGeom prst="rect">
            <a:avLst/>
          </a:prstGeom>
          <a:ln w="12700">
            <a:miter lim="400000"/>
          </a:ln>
        </p:spPr>
      </p:pic>
      <p:sp>
        <p:nvSpPr>
          <p:cNvPr id="13" name="weak &amp; incoherent photon source">
            <a:extLst>
              <a:ext uri="{FF2B5EF4-FFF2-40B4-BE49-F238E27FC236}">
                <a16:creationId xmlns:a16="http://schemas.microsoft.com/office/drawing/2014/main" id="{5B5C7B96-8703-0C39-48AA-8FF9376DD8E6}"/>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
        <p:nvSpPr>
          <p:cNvPr id="14" name="Photon detector">
            <a:extLst>
              <a:ext uri="{FF2B5EF4-FFF2-40B4-BE49-F238E27FC236}">
                <a16:creationId xmlns:a16="http://schemas.microsoft.com/office/drawing/2014/main" id="{4FA0725F-F7F1-6B33-791C-3D883BEBCCE5}"/>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15" name="Field detector">
            <a:extLst>
              <a:ext uri="{FF2B5EF4-FFF2-40B4-BE49-F238E27FC236}">
                <a16:creationId xmlns:a16="http://schemas.microsoft.com/office/drawing/2014/main" id="{10E48496-68F4-C58A-C273-7608699E6031}"/>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pic>
        <p:nvPicPr>
          <p:cNvPr id="1026" name="Picture 2" descr="Stonks | Idée cadeau Meme Funny Friends' T-shirt manches longues premium  Homme | Spreadshirt">
            <a:hlinkClick r:id="rId13"/>
            <a:extLst>
              <a:ext uri="{FF2B5EF4-FFF2-40B4-BE49-F238E27FC236}">
                <a16:creationId xmlns:a16="http://schemas.microsoft.com/office/drawing/2014/main" id="{20F66881-2151-92AA-171A-E85407860E3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3959" b="26064"/>
          <a:stretch>
            <a:fillRect/>
          </a:stretch>
        </p:blipFill>
        <p:spPr bwMode="auto">
          <a:xfrm>
            <a:off x="10474437" y="1827739"/>
            <a:ext cx="1384712" cy="692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802" name="Ligne"/>
          <p:cNvSpPr/>
          <p:nvPr/>
        </p:nvSpPr>
        <p:spPr>
          <a:xfrm flipV="1">
            <a:off x="2582878" y="2382779"/>
            <a:ext cx="5255516" cy="776837"/>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803"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04" name="Ligne"/>
          <p:cNvSpPr/>
          <p:nvPr/>
        </p:nvSpPr>
        <p:spPr>
          <a:xfrm>
            <a:off x="2573311" y="3138071"/>
            <a:ext cx="5280780" cy="1882643"/>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807" name="pasted-image.pdf" descr="pasted-image.pdf"/>
          <p:cNvPicPr>
            <a:picLocks noChangeAspect="1"/>
          </p:cNvPicPr>
          <p:nvPr/>
        </p:nvPicPr>
        <p:blipFill>
          <a:blip r:embed="rId2"/>
          <a:srcRect l="6673" r="4822"/>
          <a:stretch>
            <a:fillRect/>
          </a:stretch>
        </p:blipFill>
        <p:spPr>
          <a:xfrm>
            <a:off x="4748107" y="1860891"/>
            <a:ext cx="2344675" cy="1390479"/>
          </a:xfrm>
          <a:prstGeom prst="rect">
            <a:avLst/>
          </a:prstGeom>
          <a:ln w="12700">
            <a:miter lim="400000"/>
          </a:ln>
        </p:spPr>
      </p:pic>
      <p:sp>
        <p:nvSpPr>
          <p:cNvPr id="808"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809" name="pasted-image.pdf" descr="pasted-image.pdf"/>
          <p:cNvPicPr>
            <a:picLocks noChangeAspect="1"/>
          </p:cNvPicPr>
          <p:nvPr/>
        </p:nvPicPr>
        <p:blipFill>
          <a:blip r:embed="rId3"/>
          <a:srcRect r="31258"/>
          <a:stretch>
            <a:fillRect/>
          </a:stretch>
        </p:blipFill>
        <p:spPr>
          <a:xfrm>
            <a:off x="5310777" y="4074326"/>
            <a:ext cx="1760786" cy="955692"/>
          </a:xfrm>
          <a:prstGeom prst="rect">
            <a:avLst/>
          </a:prstGeom>
          <a:ln w="12700">
            <a:miter lim="400000"/>
          </a:ln>
        </p:spPr>
      </p:pic>
      <p:pic>
        <p:nvPicPr>
          <p:cNvPr id="810" name="pasted-image.pdf" descr="pasted-image.pdf"/>
          <p:cNvPicPr>
            <a:picLocks noChangeAspect="1"/>
          </p:cNvPicPr>
          <p:nvPr/>
        </p:nvPicPr>
        <p:blipFill>
          <a:blip r:embed="rId4"/>
          <a:stretch>
            <a:fillRect/>
          </a:stretch>
        </p:blipFill>
        <p:spPr>
          <a:xfrm>
            <a:off x="5477315" y="2381867"/>
            <a:ext cx="817266" cy="319800"/>
          </a:xfrm>
          <a:prstGeom prst="rect">
            <a:avLst/>
          </a:prstGeom>
          <a:ln w="12700">
            <a:miter lim="400000"/>
          </a:ln>
        </p:spPr>
      </p:pic>
      <p:pic>
        <p:nvPicPr>
          <p:cNvPr id="811" name="pasted-image.pdf" descr="pasted-image.pdf"/>
          <p:cNvPicPr>
            <a:picLocks noChangeAspect="1"/>
          </p:cNvPicPr>
          <p:nvPr/>
        </p:nvPicPr>
        <p:blipFill>
          <a:blip r:embed="rId5"/>
          <a:stretch>
            <a:fillRect/>
          </a:stretch>
        </p:blipFill>
        <p:spPr>
          <a:xfrm>
            <a:off x="5488070" y="4316757"/>
            <a:ext cx="588354" cy="392236"/>
          </a:xfrm>
          <a:prstGeom prst="rect">
            <a:avLst/>
          </a:prstGeom>
          <a:ln w="12700">
            <a:miter lim="400000"/>
          </a:ln>
        </p:spPr>
      </p:pic>
      <p:pic>
        <p:nvPicPr>
          <p:cNvPr id="823" name="Image" descr="Image"/>
          <p:cNvPicPr>
            <a:picLocks noChangeAspect="1"/>
          </p:cNvPicPr>
          <p:nvPr/>
        </p:nvPicPr>
        <p:blipFill>
          <a:blip r:embed="rId6"/>
          <a:stretch>
            <a:fillRect/>
          </a:stretch>
        </p:blipFill>
        <p:spPr>
          <a:xfrm>
            <a:off x="7853607" y="2698406"/>
            <a:ext cx="3802717" cy="1910589"/>
          </a:xfrm>
          <a:prstGeom prst="rect">
            <a:avLst/>
          </a:prstGeom>
          <a:ln w="12700">
            <a:miter lim="400000"/>
          </a:ln>
        </p:spPr>
      </p:pic>
      <p:pic>
        <p:nvPicPr>
          <p:cNvPr id="824" name="Image" descr="Image"/>
          <p:cNvPicPr>
            <a:picLocks noChangeAspect="1"/>
          </p:cNvPicPr>
          <p:nvPr/>
        </p:nvPicPr>
        <p:blipFill>
          <a:blip r:embed="rId7"/>
          <a:stretch>
            <a:fillRect/>
          </a:stretch>
        </p:blipFill>
        <p:spPr>
          <a:xfrm>
            <a:off x="8656254" y="5186685"/>
            <a:ext cx="2197425" cy="728290"/>
          </a:xfrm>
          <a:prstGeom prst="rect">
            <a:avLst/>
          </a:prstGeom>
          <a:ln w="12700">
            <a:miter lim="400000"/>
          </a:ln>
        </p:spPr>
      </p:pic>
      <p:sp>
        <p:nvSpPr>
          <p:cNvPr id="825" name="photon detector speedup over linear amplifier"/>
          <p:cNvSpPr txBox="1"/>
          <p:nvPr/>
        </p:nvSpPr>
        <p:spPr>
          <a:xfrm>
            <a:off x="8656254" y="1673755"/>
            <a:ext cx="3082575" cy="62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r>
              <a:rPr b="1" dirty="0"/>
              <a:t>photon detector speedup</a:t>
            </a:r>
            <a:br>
              <a:rPr b="1" dirty="0"/>
            </a:br>
            <a:r>
              <a:rPr b="1" dirty="0">
                <a:solidFill>
                  <a:srgbClr val="FF7655"/>
                </a:solidFill>
              </a:rPr>
              <a:t>over</a:t>
            </a:r>
            <a:r>
              <a:rPr b="1" dirty="0"/>
              <a:t> linear amplifier</a:t>
            </a:r>
          </a:p>
        </p:txBody>
      </p:sp>
      <p:pic>
        <p:nvPicPr>
          <p:cNvPr id="826" name="Image" descr="Image"/>
          <p:cNvPicPr>
            <a:picLocks noChangeAspect="1"/>
          </p:cNvPicPr>
          <p:nvPr/>
        </p:nvPicPr>
        <p:blipFill>
          <a:blip r:embed="rId6"/>
          <a:stretch>
            <a:fillRect/>
          </a:stretch>
        </p:blipFill>
        <p:spPr>
          <a:xfrm>
            <a:off x="7883236" y="2979873"/>
            <a:ext cx="3802717" cy="1910589"/>
          </a:xfrm>
          <a:prstGeom prst="rect">
            <a:avLst/>
          </a:prstGeom>
          <a:ln w="12700">
            <a:miter lim="400000"/>
          </a:ln>
        </p:spPr>
      </p:pic>
      <p:pic>
        <p:nvPicPr>
          <p:cNvPr id="827" name="Image" descr="Image"/>
          <p:cNvPicPr>
            <a:picLocks noChangeAspect="1"/>
          </p:cNvPicPr>
          <p:nvPr/>
        </p:nvPicPr>
        <p:blipFill>
          <a:blip r:embed="rId7"/>
          <a:stretch>
            <a:fillRect/>
          </a:stretch>
        </p:blipFill>
        <p:spPr>
          <a:xfrm>
            <a:off x="8685882" y="5468153"/>
            <a:ext cx="2197425" cy="728290"/>
          </a:xfrm>
          <a:prstGeom prst="rect">
            <a:avLst/>
          </a:prstGeom>
          <a:ln w="12700">
            <a:miter lim="400000"/>
          </a:ln>
        </p:spPr>
      </p:pic>
      <p:pic>
        <p:nvPicPr>
          <p:cNvPr id="828" name="unknown.png" descr="unknown.png"/>
          <p:cNvPicPr>
            <a:picLocks noChangeAspect="1"/>
          </p:cNvPicPr>
          <p:nvPr/>
        </p:nvPicPr>
        <p:blipFill>
          <a:blip r:embed="rId8"/>
          <a:stretch>
            <a:fillRect/>
          </a:stretch>
        </p:blipFill>
        <p:spPr>
          <a:xfrm>
            <a:off x="7824805" y="2338674"/>
            <a:ext cx="4189246" cy="4047423"/>
          </a:xfrm>
          <a:prstGeom prst="rect">
            <a:avLst/>
          </a:prstGeom>
          <a:ln w="12700">
            <a:miter lim="400000"/>
          </a:ln>
        </p:spPr>
      </p:pic>
      <p:pic>
        <p:nvPicPr>
          <p:cNvPr id="829" name="Image" descr="Image"/>
          <p:cNvPicPr>
            <a:picLocks noChangeAspect="1"/>
          </p:cNvPicPr>
          <p:nvPr/>
        </p:nvPicPr>
        <p:blipFill>
          <a:blip r:embed="rId9"/>
          <a:stretch>
            <a:fillRect/>
          </a:stretch>
        </p:blipFill>
        <p:spPr>
          <a:xfrm>
            <a:off x="9739133" y="3332654"/>
            <a:ext cx="1339814" cy="271847"/>
          </a:xfrm>
          <a:prstGeom prst="rect">
            <a:avLst/>
          </a:prstGeom>
          <a:ln w="12700">
            <a:miter lim="400000"/>
          </a:ln>
        </p:spPr>
      </p:pic>
      <p:sp>
        <p:nvSpPr>
          <p:cNvPr id="2" name="Text Placeholder 1">
            <a:extLst>
              <a:ext uri="{FF2B5EF4-FFF2-40B4-BE49-F238E27FC236}">
                <a16:creationId xmlns:a16="http://schemas.microsoft.com/office/drawing/2014/main" id="{BA2A59ED-E3B7-6300-B3E9-B4D491FF1427}"/>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pic>
        <p:nvPicPr>
          <p:cNvPr id="3" name="Image" descr="Image">
            <a:extLst>
              <a:ext uri="{FF2B5EF4-FFF2-40B4-BE49-F238E27FC236}">
                <a16:creationId xmlns:a16="http://schemas.microsoft.com/office/drawing/2014/main" id="{CC39716A-3B28-480F-909A-26B54C2C407E}"/>
              </a:ext>
            </a:extLst>
          </p:cNvPr>
          <p:cNvPicPr>
            <a:picLocks noChangeAspect="1"/>
          </p:cNvPicPr>
          <p:nvPr/>
        </p:nvPicPr>
        <p:blipFill>
          <a:blip r:embed="rId10"/>
          <a:stretch>
            <a:fillRect/>
          </a:stretch>
        </p:blipFill>
        <p:spPr>
          <a:xfrm>
            <a:off x="149561" y="2741979"/>
            <a:ext cx="2517004" cy="878743"/>
          </a:xfrm>
          <a:prstGeom prst="rect">
            <a:avLst/>
          </a:prstGeom>
          <a:ln w="12700">
            <a:miter lim="400000"/>
          </a:ln>
        </p:spPr>
      </p:pic>
      <p:grpSp>
        <p:nvGrpSpPr>
          <p:cNvPr id="4" name="Grouper">
            <a:extLst>
              <a:ext uri="{FF2B5EF4-FFF2-40B4-BE49-F238E27FC236}">
                <a16:creationId xmlns:a16="http://schemas.microsoft.com/office/drawing/2014/main" id="{B3D3E59B-E33D-802A-F7AA-977031544E70}"/>
              </a:ext>
            </a:extLst>
          </p:cNvPr>
          <p:cNvGrpSpPr/>
          <p:nvPr/>
        </p:nvGrpSpPr>
        <p:grpSpPr>
          <a:xfrm>
            <a:off x="224472" y="3997037"/>
            <a:ext cx="3089232" cy="893309"/>
            <a:chOff x="0" y="0"/>
            <a:chExt cx="6178463" cy="1786615"/>
          </a:xfrm>
        </p:grpSpPr>
        <p:pic>
          <p:nvPicPr>
            <p:cNvPr id="5" name="Image" descr="Image">
              <a:extLst>
                <a:ext uri="{FF2B5EF4-FFF2-40B4-BE49-F238E27FC236}">
                  <a16:creationId xmlns:a16="http://schemas.microsoft.com/office/drawing/2014/main" id="{BF7F3128-94C6-2A07-3949-A252BE996BAE}"/>
                </a:ext>
              </a:extLst>
            </p:cNvPr>
            <p:cNvPicPr>
              <a:picLocks noChangeAspect="1"/>
            </p:cNvPicPr>
            <p:nvPr/>
          </p:nvPicPr>
          <p:blipFill>
            <a:blip r:embed="rId11"/>
            <a:stretch>
              <a:fillRect/>
            </a:stretch>
          </p:blipFill>
          <p:spPr>
            <a:xfrm>
              <a:off x="5268344" y="1077769"/>
              <a:ext cx="910120" cy="631512"/>
            </a:xfrm>
            <a:prstGeom prst="rect">
              <a:avLst/>
            </a:prstGeom>
            <a:ln w="12700" cap="flat">
              <a:noFill/>
              <a:miter lim="400000"/>
            </a:ln>
            <a:effectLst/>
          </p:spPr>
        </p:pic>
        <p:pic>
          <p:nvPicPr>
            <p:cNvPr id="6" name="Image" descr="Image">
              <a:extLst>
                <a:ext uri="{FF2B5EF4-FFF2-40B4-BE49-F238E27FC236}">
                  <a16:creationId xmlns:a16="http://schemas.microsoft.com/office/drawing/2014/main" id="{97F83044-5B35-CB43-404B-0C78178B0207}"/>
                </a:ext>
              </a:extLst>
            </p:cNvPr>
            <p:cNvPicPr>
              <a:picLocks noChangeAspect="1"/>
            </p:cNvPicPr>
            <p:nvPr/>
          </p:nvPicPr>
          <p:blipFill>
            <a:blip r:embed="rId12"/>
            <a:stretch>
              <a:fillRect/>
            </a:stretch>
          </p:blipFill>
          <p:spPr>
            <a:xfrm>
              <a:off x="4079749" y="190066"/>
              <a:ext cx="2024553" cy="650086"/>
            </a:xfrm>
            <a:prstGeom prst="rect">
              <a:avLst/>
            </a:prstGeom>
            <a:ln w="12700" cap="flat">
              <a:noFill/>
              <a:miter lim="400000"/>
            </a:ln>
            <a:effectLst/>
          </p:spPr>
        </p:pic>
        <p:sp>
          <p:nvSpPr>
            <p:cNvPr id="7" name="emission rate:">
              <a:extLst>
                <a:ext uri="{FF2B5EF4-FFF2-40B4-BE49-F238E27FC236}">
                  <a16:creationId xmlns:a16="http://schemas.microsoft.com/office/drawing/2014/main" id="{F721BF56-2101-A8D7-B250-BD11BDCDB7DB}"/>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8" name="emission bandwidth:">
              <a:extLst>
                <a:ext uri="{FF2B5EF4-FFF2-40B4-BE49-F238E27FC236}">
                  <a16:creationId xmlns:a16="http://schemas.microsoft.com/office/drawing/2014/main" id="{A749AA9D-3E1B-55C7-D904-065CD737F903}"/>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9" name="integration time:">
            <a:extLst>
              <a:ext uri="{FF2B5EF4-FFF2-40B4-BE49-F238E27FC236}">
                <a16:creationId xmlns:a16="http://schemas.microsoft.com/office/drawing/2014/main" id="{58728E6B-F743-E1BA-EC9A-3452E7EEB0D8}"/>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0" name="Image" descr="Image">
            <a:extLst>
              <a:ext uri="{FF2B5EF4-FFF2-40B4-BE49-F238E27FC236}">
                <a16:creationId xmlns:a16="http://schemas.microsoft.com/office/drawing/2014/main" id="{C289C39E-3444-FEE2-AE3A-6D3C720A9FD4}"/>
              </a:ext>
            </a:extLst>
          </p:cNvPr>
          <p:cNvPicPr>
            <a:picLocks noChangeAspect="1"/>
          </p:cNvPicPr>
          <p:nvPr/>
        </p:nvPicPr>
        <p:blipFill>
          <a:blip r:embed="rId13"/>
          <a:stretch>
            <a:fillRect/>
          </a:stretch>
        </p:blipFill>
        <p:spPr>
          <a:xfrm>
            <a:off x="2005598" y="5686811"/>
            <a:ext cx="2103124" cy="602010"/>
          </a:xfrm>
          <a:prstGeom prst="rect">
            <a:avLst/>
          </a:prstGeom>
          <a:ln w="12700">
            <a:miter lim="400000"/>
          </a:ln>
        </p:spPr>
      </p:pic>
      <p:sp>
        <p:nvSpPr>
          <p:cNvPr id="11" name="temperature:">
            <a:extLst>
              <a:ext uri="{FF2B5EF4-FFF2-40B4-BE49-F238E27FC236}">
                <a16:creationId xmlns:a16="http://schemas.microsoft.com/office/drawing/2014/main" id="{37C842FF-C0E0-309F-14F0-E53536ED7C3C}"/>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2" name="Image" descr="Image">
            <a:extLst>
              <a:ext uri="{FF2B5EF4-FFF2-40B4-BE49-F238E27FC236}">
                <a16:creationId xmlns:a16="http://schemas.microsoft.com/office/drawing/2014/main" id="{9AA40C67-2AA8-68F7-9489-B76C2A425135}"/>
              </a:ext>
            </a:extLst>
          </p:cNvPr>
          <p:cNvPicPr>
            <a:picLocks noChangeAspect="1"/>
          </p:cNvPicPr>
          <p:nvPr/>
        </p:nvPicPr>
        <p:blipFill>
          <a:blip r:embed="rId14"/>
          <a:stretch>
            <a:fillRect/>
          </a:stretch>
        </p:blipFill>
        <p:spPr>
          <a:xfrm>
            <a:off x="2439258" y="5369095"/>
            <a:ext cx="111444" cy="222887"/>
          </a:xfrm>
          <a:prstGeom prst="rect">
            <a:avLst/>
          </a:prstGeom>
          <a:ln w="12700">
            <a:miter lim="400000"/>
          </a:ln>
        </p:spPr>
      </p:pic>
      <p:sp>
        <p:nvSpPr>
          <p:cNvPr id="13" name="weak &amp; incoherent photon source">
            <a:extLst>
              <a:ext uri="{FF2B5EF4-FFF2-40B4-BE49-F238E27FC236}">
                <a16:creationId xmlns:a16="http://schemas.microsoft.com/office/drawing/2014/main" id="{828F4DFB-1C97-53BC-6C28-6F7DFB66348A}"/>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
        <p:nvSpPr>
          <p:cNvPr id="14" name="Photon detector">
            <a:extLst>
              <a:ext uri="{FF2B5EF4-FFF2-40B4-BE49-F238E27FC236}">
                <a16:creationId xmlns:a16="http://schemas.microsoft.com/office/drawing/2014/main" id="{A496FFF9-2EC4-9EB9-2D9C-FA4ADBE86B61}"/>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15" name="Field detector">
            <a:extLst>
              <a:ext uri="{FF2B5EF4-FFF2-40B4-BE49-F238E27FC236}">
                <a16:creationId xmlns:a16="http://schemas.microsoft.com/office/drawing/2014/main" id="{8AF3C343-5B45-964D-0BE7-D639767A44C9}"/>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836" name="Ligne"/>
          <p:cNvSpPr/>
          <p:nvPr/>
        </p:nvSpPr>
        <p:spPr>
          <a:xfrm flipV="1">
            <a:off x="2582878" y="2382779"/>
            <a:ext cx="5255516" cy="776837"/>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837"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38" name="Ligne"/>
          <p:cNvSpPr/>
          <p:nvPr/>
        </p:nvSpPr>
        <p:spPr>
          <a:xfrm>
            <a:off x="2573311" y="3138071"/>
            <a:ext cx="5280780" cy="1882643"/>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841" name="pasted-image.pdf" descr="pasted-image.pdf"/>
          <p:cNvPicPr>
            <a:picLocks noChangeAspect="1"/>
          </p:cNvPicPr>
          <p:nvPr/>
        </p:nvPicPr>
        <p:blipFill>
          <a:blip r:embed="rId2"/>
          <a:srcRect l="6673" r="4822"/>
          <a:stretch>
            <a:fillRect/>
          </a:stretch>
        </p:blipFill>
        <p:spPr>
          <a:xfrm>
            <a:off x="4748107" y="1860891"/>
            <a:ext cx="2344675" cy="1390479"/>
          </a:xfrm>
          <a:prstGeom prst="rect">
            <a:avLst/>
          </a:prstGeom>
          <a:ln w="12700">
            <a:miter lim="400000"/>
          </a:ln>
        </p:spPr>
      </p:pic>
      <p:sp>
        <p:nvSpPr>
          <p:cNvPr id="842"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843" name="pasted-image.pdf" descr="pasted-image.pdf"/>
          <p:cNvPicPr>
            <a:picLocks noChangeAspect="1"/>
          </p:cNvPicPr>
          <p:nvPr/>
        </p:nvPicPr>
        <p:blipFill>
          <a:blip r:embed="rId3"/>
          <a:srcRect r="31258"/>
          <a:stretch>
            <a:fillRect/>
          </a:stretch>
        </p:blipFill>
        <p:spPr>
          <a:xfrm>
            <a:off x="5310777" y="4074326"/>
            <a:ext cx="1760786" cy="955692"/>
          </a:xfrm>
          <a:prstGeom prst="rect">
            <a:avLst/>
          </a:prstGeom>
          <a:ln w="12700">
            <a:miter lim="400000"/>
          </a:ln>
        </p:spPr>
      </p:pic>
      <p:pic>
        <p:nvPicPr>
          <p:cNvPr id="844" name="pasted-image.pdf" descr="pasted-image.pdf"/>
          <p:cNvPicPr>
            <a:picLocks noChangeAspect="1"/>
          </p:cNvPicPr>
          <p:nvPr/>
        </p:nvPicPr>
        <p:blipFill>
          <a:blip r:embed="rId4"/>
          <a:stretch>
            <a:fillRect/>
          </a:stretch>
        </p:blipFill>
        <p:spPr>
          <a:xfrm>
            <a:off x="5477315" y="2381867"/>
            <a:ext cx="817266" cy="319800"/>
          </a:xfrm>
          <a:prstGeom prst="rect">
            <a:avLst/>
          </a:prstGeom>
          <a:ln w="12700">
            <a:miter lim="400000"/>
          </a:ln>
        </p:spPr>
      </p:pic>
      <p:pic>
        <p:nvPicPr>
          <p:cNvPr id="845" name="pasted-image.pdf" descr="pasted-image.pdf"/>
          <p:cNvPicPr>
            <a:picLocks noChangeAspect="1"/>
          </p:cNvPicPr>
          <p:nvPr/>
        </p:nvPicPr>
        <p:blipFill>
          <a:blip r:embed="rId5"/>
          <a:stretch>
            <a:fillRect/>
          </a:stretch>
        </p:blipFill>
        <p:spPr>
          <a:xfrm>
            <a:off x="5488070" y="4316757"/>
            <a:ext cx="588354" cy="392236"/>
          </a:xfrm>
          <a:prstGeom prst="rect">
            <a:avLst/>
          </a:prstGeom>
          <a:ln w="12700">
            <a:miter lim="400000"/>
          </a:ln>
        </p:spPr>
      </p:pic>
      <p:pic>
        <p:nvPicPr>
          <p:cNvPr id="857" name="Image" descr="Image"/>
          <p:cNvPicPr>
            <a:picLocks noChangeAspect="1"/>
          </p:cNvPicPr>
          <p:nvPr/>
        </p:nvPicPr>
        <p:blipFill>
          <a:blip r:embed="rId6"/>
          <a:stretch>
            <a:fillRect/>
          </a:stretch>
        </p:blipFill>
        <p:spPr>
          <a:xfrm>
            <a:off x="7853607" y="2698406"/>
            <a:ext cx="3802717" cy="1910589"/>
          </a:xfrm>
          <a:prstGeom prst="rect">
            <a:avLst/>
          </a:prstGeom>
          <a:ln w="12700">
            <a:miter lim="400000"/>
          </a:ln>
        </p:spPr>
      </p:pic>
      <p:pic>
        <p:nvPicPr>
          <p:cNvPr id="858" name="Image" descr="Image"/>
          <p:cNvPicPr>
            <a:picLocks noChangeAspect="1"/>
          </p:cNvPicPr>
          <p:nvPr/>
        </p:nvPicPr>
        <p:blipFill>
          <a:blip r:embed="rId7"/>
          <a:stretch>
            <a:fillRect/>
          </a:stretch>
        </p:blipFill>
        <p:spPr>
          <a:xfrm>
            <a:off x="8656254" y="5186685"/>
            <a:ext cx="2197425" cy="728290"/>
          </a:xfrm>
          <a:prstGeom prst="rect">
            <a:avLst/>
          </a:prstGeom>
          <a:ln w="12700">
            <a:miter lim="400000"/>
          </a:ln>
        </p:spPr>
      </p:pic>
      <p:pic>
        <p:nvPicPr>
          <p:cNvPr id="860" name="Image" descr="Image"/>
          <p:cNvPicPr>
            <a:picLocks noChangeAspect="1"/>
          </p:cNvPicPr>
          <p:nvPr/>
        </p:nvPicPr>
        <p:blipFill>
          <a:blip r:embed="rId6"/>
          <a:stretch>
            <a:fillRect/>
          </a:stretch>
        </p:blipFill>
        <p:spPr>
          <a:xfrm>
            <a:off x="7883236" y="2979873"/>
            <a:ext cx="3802717" cy="1910589"/>
          </a:xfrm>
          <a:prstGeom prst="rect">
            <a:avLst/>
          </a:prstGeom>
          <a:ln w="12700">
            <a:miter lim="400000"/>
          </a:ln>
        </p:spPr>
      </p:pic>
      <p:pic>
        <p:nvPicPr>
          <p:cNvPr id="861" name="Image" descr="Image"/>
          <p:cNvPicPr>
            <a:picLocks noChangeAspect="1"/>
          </p:cNvPicPr>
          <p:nvPr/>
        </p:nvPicPr>
        <p:blipFill>
          <a:blip r:embed="rId7"/>
          <a:stretch>
            <a:fillRect/>
          </a:stretch>
        </p:blipFill>
        <p:spPr>
          <a:xfrm>
            <a:off x="8685882" y="5468153"/>
            <a:ext cx="2197425" cy="728290"/>
          </a:xfrm>
          <a:prstGeom prst="rect">
            <a:avLst/>
          </a:prstGeom>
          <a:ln w="12700">
            <a:miter lim="400000"/>
          </a:ln>
        </p:spPr>
      </p:pic>
      <p:pic>
        <p:nvPicPr>
          <p:cNvPr id="862" name="unknown.png" descr="unknown.png"/>
          <p:cNvPicPr>
            <a:picLocks noChangeAspect="1"/>
          </p:cNvPicPr>
          <p:nvPr/>
        </p:nvPicPr>
        <p:blipFill>
          <a:blip r:embed="rId8"/>
          <a:stretch>
            <a:fillRect/>
          </a:stretch>
        </p:blipFill>
        <p:spPr>
          <a:xfrm>
            <a:off x="7824805" y="2338674"/>
            <a:ext cx="4189246" cy="4047423"/>
          </a:xfrm>
          <a:prstGeom prst="rect">
            <a:avLst/>
          </a:prstGeom>
          <a:ln w="12700">
            <a:miter lim="400000"/>
          </a:ln>
        </p:spPr>
      </p:pic>
      <p:pic>
        <p:nvPicPr>
          <p:cNvPr id="863" name="Image" descr="Image"/>
          <p:cNvPicPr>
            <a:picLocks noChangeAspect="1"/>
          </p:cNvPicPr>
          <p:nvPr/>
        </p:nvPicPr>
        <p:blipFill>
          <a:blip r:embed="rId9"/>
          <a:stretch>
            <a:fillRect/>
          </a:stretch>
        </p:blipFill>
        <p:spPr>
          <a:xfrm>
            <a:off x="9739133" y="3332654"/>
            <a:ext cx="1339814" cy="271847"/>
          </a:xfrm>
          <a:prstGeom prst="rect">
            <a:avLst/>
          </a:prstGeom>
          <a:ln w="12700">
            <a:miter lim="400000"/>
          </a:ln>
        </p:spPr>
      </p:pic>
      <p:pic>
        <p:nvPicPr>
          <p:cNvPr id="864" name="unknown.png" descr="unknown.png"/>
          <p:cNvPicPr>
            <a:picLocks noChangeAspect="1"/>
          </p:cNvPicPr>
          <p:nvPr/>
        </p:nvPicPr>
        <p:blipFill>
          <a:blip r:embed="rId10"/>
          <a:stretch>
            <a:fillRect/>
          </a:stretch>
        </p:blipFill>
        <p:spPr>
          <a:xfrm>
            <a:off x="7824805" y="2338675"/>
            <a:ext cx="4189246" cy="4047422"/>
          </a:xfrm>
          <a:prstGeom prst="rect">
            <a:avLst/>
          </a:prstGeom>
          <a:ln w="12700">
            <a:miter lim="400000"/>
          </a:ln>
        </p:spPr>
      </p:pic>
      <p:sp>
        <p:nvSpPr>
          <p:cNvPr id="865" name="speedup limited by detector  dark count"/>
          <p:cNvSpPr txBox="1"/>
          <p:nvPr/>
        </p:nvSpPr>
        <p:spPr>
          <a:xfrm>
            <a:off x="9086026" y="2793702"/>
            <a:ext cx="2599100"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lang="fr-FR" sz="1600" dirty="0"/>
              <a:t>S</a:t>
            </a:r>
            <a:r>
              <a:rPr sz="1600" dirty="0" err="1"/>
              <a:t>peedup</a:t>
            </a:r>
            <a:r>
              <a:rPr sz="1600" dirty="0"/>
              <a:t> </a:t>
            </a:r>
            <a:r>
              <a:rPr lang="fr-FR" sz="1600" b="1" dirty="0" err="1"/>
              <a:t>experimentally</a:t>
            </a:r>
            <a:r>
              <a:rPr lang="fr-FR" sz="1600" b="1" dirty="0"/>
              <a:t> </a:t>
            </a:r>
            <a:r>
              <a:rPr sz="1600" b="1" dirty="0"/>
              <a:t>limited</a:t>
            </a:r>
            <a:br>
              <a:rPr sz="1600" dirty="0"/>
            </a:br>
            <a:r>
              <a:rPr sz="1600" dirty="0"/>
              <a:t>by detector</a:t>
            </a:r>
            <a:r>
              <a:rPr lang="fr-FR" sz="1600" dirty="0"/>
              <a:t> </a:t>
            </a:r>
            <a:r>
              <a:rPr sz="1600" dirty="0">
                <a:solidFill>
                  <a:srgbClr val="FF7655"/>
                </a:solidFill>
              </a:rPr>
              <a:t>dark count</a:t>
            </a:r>
          </a:p>
        </p:txBody>
      </p:sp>
      <p:sp>
        <p:nvSpPr>
          <p:cNvPr id="2" name="Text Placeholder 1">
            <a:extLst>
              <a:ext uri="{FF2B5EF4-FFF2-40B4-BE49-F238E27FC236}">
                <a16:creationId xmlns:a16="http://schemas.microsoft.com/office/drawing/2014/main" id="{D6F117D5-6151-277B-CF6B-071857179412}"/>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pic>
        <p:nvPicPr>
          <p:cNvPr id="3" name="Image" descr="Image">
            <a:extLst>
              <a:ext uri="{FF2B5EF4-FFF2-40B4-BE49-F238E27FC236}">
                <a16:creationId xmlns:a16="http://schemas.microsoft.com/office/drawing/2014/main" id="{3B7134E5-E819-45C9-9D8A-1B5425434B52}"/>
              </a:ext>
            </a:extLst>
          </p:cNvPr>
          <p:cNvPicPr>
            <a:picLocks noChangeAspect="1"/>
          </p:cNvPicPr>
          <p:nvPr/>
        </p:nvPicPr>
        <p:blipFill>
          <a:blip r:embed="rId11"/>
          <a:stretch>
            <a:fillRect/>
          </a:stretch>
        </p:blipFill>
        <p:spPr>
          <a:xfrm>
            <a:off x="149561" y="2741979"/>
            <a:ext cx="2517004" cy="878743"/>
          </a:xfrm>
          <a:prstGeom prst="rect">
            <a:avLst/>
          </a:prstGeom>
          <a:ln w="12700">
            <a:miter lim="400000"/>
          </a:ln>
        </p:spPr>
      </p:pic>
      <p:grpSp>
        <p:nvGrpSpPr>
          <p:cNvPr id="4" name="Grouper">
            <a:extLst>
              <a:ext uri="{FF2B5EF4-FFF2-40B4-BE49-F238E27FC236}">
                <a16:creationId xmlns:a16="http://schemas.microsoft.com/office/drawing/2014/main" id="{A0E5006E-91AC-648D-ECBE-CD4D00B0FAF7}"/>
              </a:ext>
            </a:extLst>
          </p:cNvPr>
          <p:cNvGrpSpPr/>
          <p:nvPr/>
        </p:nvGrpSpPr>
        <p:grpSpPr>
          <a:xfrm>
            <a:off x="224472" y="3997037"/>
            <a:ext cx="3089232" cy="893309"/>
            <a:chOff x="0" y="0"/>
            <a:chExt cx="6178463" cy="1786615"/>
          </a:xfrm>
        </p:grpSpPr>
        <p:pic>
          <p:nvPicPr>
            <p:cNvPr id="5" name="Image" descr="Image">
              <a:extLst>
                <a:ext uri="{FF2B5EF4-FFF2-40B4-BE49-F238E27FC236}">
                  <a16:creationId xmlns:a16="http://schemas.microsoft.com/office/drawing/2014/main" id="{6E6FF997-8B52-CBCB-9257-B5819849AE65}"/>
                </a:ext>
              </a:extLst>
            </p:cNvPr>
            <p:cNvPicPr>
              <a:picLocks noChangeAspect="1"/>
            </p:cNvPicPr>
            <p:nvPr/>
          </p:nvPicPr>
          <p:blipFill>
            <a:blip r:embed="rId12"/>
            <a:stretch>
              <a:fillRect/>
            </a:stretch>
          </p:blipFill>
          <p:spPr>
            <a:xfrm>
              <a:off x="5268344" y="1077769"/>
              <a:ext cx="910120" cy="631512"/>
            </a:xfrm>
            <a:prstGeom prst="rect">
              <a:avLst/>
            </a:prstGeom>
            <a:ln w="12700" cap="flat">
              <a:noFill/>
              <a:miter lim="400000"/>
            </a:ln>
            <a:effectLst/>
          </p:spPr>
        </p:pic>
        <p:pic>
          <p:nvPicPr>
            <p:cNvPr id="6" name="Image" descr="Image">
              <a:extLst>
                <a:ext uri="{FF2B5EF4-FFF2-40B4-BE49-F238E27FC236}">
                  <a16:creationId xmlns:a16="http://schemas.microsoft.com/office/drawing/2014/main" id="{747FC00B-BD4E-DDD1-0930-8D51402584F1}"/>
                </a:ext>
              </a:extLst>
            </p:cNvPr>
            <p:cNvPicPr>
              <a:picLocks noChangeAspect="1"/>
            </p:cNvPicPr>
            <p:nvPr/>
          </p:nvPicPr>
          <p:blipFill>
            <a:blip r:embed="rId13"/>
            <a:stretch>
              <a:fillRect/>
            </a:stretch>
          </p:blipFill>
          <p:spPr>
            <a:xfrm>
              <a:off x="4079749" y="190066"/>
              <a:ext cx="2024553" cy="650086"/>
            </a:xfrm>
            <a:prstGeom prst="rect">
              <a:avLst/>
            </a:prstGeom>
            <a:ln w="12700" cap="flat">
              <a:noFill/>
              <a:miter lim="400000"/>
            </a:ln>
            <a:effectLst/>
          </p:spPr>
        </p:pic>
        <p:sp>
          <p:nvSpPr>
            <p:cNvPr id="7" name="emission rate:">
              <a:extLst>
                <a:ext uri="{FF2B5EF4-FFF2-40B4-BE49-F238E27FC236}">
                  <a16:creationId xmlns:a16="http://schemas.microsoft.com/office/drawing/2014/main" id="{AE60A186-201A-D444-EB78-092989BB3BCB}"/>
                </a:ext>
              </a:extLst>
            </p:cNvPr>
            <p:cNvSpPr txBox="1"/>
            <p:nvPr/>
          </p:nvSpPr>
          <p:spPr>
            <a:xfrm>
              <a:off x="0" y="0"/>
              <a:ext cx="3968473"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rate:</a:t>
              </a:r>
            </a:p>
          </p:txBody>
        </p:sp>
        <p:sp>
          <p:nvSpPr>
            <p:cNvPr id="8" name="emission bandwidth:">
              <a:extLst>
                <a:ext uri="{FF2B5EF4-FFF2-40B4-BE49-F238E27FC236}">
                  <a16:creationId xmlns:a16="http://schemas.microsoft.com/office/drawing/2014/main" id="{CF951D4F-9E9B-AAC8-2F4B-65DADB8D5B9A}"/>
                </a:ext>
              </a:extLst>
            </p:cNvPr>
            <p:cNvSpPr txBox="1"/>
            <p:nvPr/>
          </p:nvSpPr>
          <p:spPr>
            <a:xfrm>
              <a:off x="24465" y="883529"/>
              <a:ext cx="5719871" cy="903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l">
                <a:defRPr sz="4700"/>
              </a:lvl1pPr>
            </a:lstStyle>
            <a:p>
              <a:r>
                <a:rPr sz="1600" dirty="0"/>
                <a:t>emission bandwidth:</a:t>
              </a:r>
            </a:p>
          </p:txBody>
        </p:sp>
      </p:grpSp>
      <p:sp>
        <p:nvSpPr>
          <p:cNvPr id="9" name="integration time:">
            <a:extLst>
              <a:ext uri="{FF2B5EF4-FFF2-40B4-BE49-F238E27FC236}">
                <a16:creationId xmlns:a16="http://schemas.microsoft.com/office/drawing/2014/main" id="{E51217E7-2D2F-6219-8057-E03F3E6A0B28}"/>
              </a:ext>
            </a:extLst>
          </p:cNvPr>
          <p:cNvSpPr txBox="1"/>
          <p:nvPr/>
        </p:nvSpPr>
        <p:spPr>
          <a:xfrm>
            <a:off x="219765" y="5237053"/>
            <a:ext cx="2672054"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a:t>integration time: </a:t>
            </a:r>
          </a:p>
        </p:txBody>
      </p:sp>
      <p:pic>
        <p:nvPicPr>
          <p:cNvPr id="10" name="Image" descr="Image">
            <a:extLst>
              <a:ext uri="{FF2B5EF4-FFF2-40B4-BE49-F238E27FC236}">
                <a16:creationId xmlns:a16="http://schemas.microsoft.com/office/drawing/2014/main" id="{F2673F3A-ED6A-FC9D-5935-39518C126676}"/>
              </a:ext>
            </a:extLst>
          </p:cNvPr>
          <p:cNvPicPr>
            <a:picLocks noChangeAspect="1"/>
          </p:cNvPicPr>
          <p:nvPr/>
        </p:nvPicPr>
        <p:blipFill>
          <a:blip r:embed="rId14"/>
          <a:stretch>
            <a:fillRect/>
          </a:stretch>
        </p:blipFill>
        <p:spPr>
          <a:xfrm>
            <a:off x="2005598" y="5686811"/>
            <a:ext cx="2103124" cy="602010"/>
          </a:xfrm>
          <a:prstGeom prst="rect">
            <a:avLst/>
          </a:prstGeom>
          <a:ln w="12700">
            <a:miter lim="400000"/>
          </a:ln>
        </p:spPr>
      </p:pic>
      <p:sp>
        <p:nvSpPr>
          <p:cNvPr id="11" name="temperature:">
            <a:extLst>
              <a:ext uri="{FF2B5EF4-FFF2-40B4-BE49-F238E27FC236}">
                <a16:creationId xmlns:a16="http://schemas.microsoft.com/office/drawing/2014/main" id="{35584ED8-20DC-9767-212E-4C0913267D45}"/>
              </a:ext>
            </a:extLst>
          </p:cNvPr>
          <p:cNvSpPr txBox="1"/>
          <p:nvPr/>
        </p:nvSpPr>
        <p:spPr>
          <a:xfrm>
            <a:off x="219867" y="5711243"/>
            <a:ext cx="1925967" cy="451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l">
              <a:defRPr sz="4700"/>
            </a:lvl1pPr>
          </a:lstStyle>
          <a:p>
            <a:r>
              <a:rPr sz="1600" dirty="0"/>
              <a:t>temperature: </a:t>
            </a:r>
          </a:p>
        </p:txBody>
      </p:sp>
      <p:pic>
        <p:nvPicPr>
          <p:cNvPr id="12" name="Image" descr="Image">
            <a:extLst>
              <a:ext uri="{FF2B5EF4-FFF2-40B4-BE49-F238E27FC236}">
                <a16:creationId xmlns:a16="http://schemas.microsoft.com/office/drawing/2014/main" id="{1BA15CDE-D90B-6FC7-BBF6-E27284810830}"/>
              </a:ext>
            </a:extLst>
          </p:cNvPr>
          <p:cNvPicPr>
            <a:picLocks noChangeAspect="1"/>
          </p:cNvPicPr>
          <p:nvPr/>
        </p:nvPicPr>
        <p:blipFill>
          <a:blip r:embed="rId15"/>
          <a:stretch>
            <a:fillRect/>
          </a:stretch>
        </p:blipFill>
        <p:spPr>
          <a:xfrm>
            <a:off x="2439258" y="5369095"/>
            <a:ext cx="111444" cy="222887"/>
          </a:xfrm>
          <a:prstGeom prst="rect">
            <a:avLst/>
          </a:prstGeom>
          <a:ln w="12700">
            <a:miter lim="400000"/>
          </a:ln>
        </p:spPr>
      </p:pic>
      <p:sp>
        <p:nvSpPr>
          <p:cNvPr id="13" name="weak &amp; incoherent photon source">
            <a:extLst>
              <a:ext uri="{FF2B5EF4-FFF2-40B4-BE49-F238E27FC236}">
                <a16:creationId xmlns:a16="http://schemas.microsoft.com/office/drawing/2014/main" id="{BBE270BA-2FC4-28F3-B15C-ADA50FCBF1D8}"/>
              </a:ext>
            </a:extLst>
          </p:cNvPr>
          <p:cNvSpPr txBox="1"/>
          <p:nvPr/>
        </p:nvSpPr>
        <p:spPr>
          <a:xfrm>
            <a:off x="219765" y="2173761"/>
            <a:ext cx="356532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1600" dirty="0"/>
              <a:t>weak &amp; incoherent</a:t>
            </a:r>
            <a:r>
              <a:rPr lang="fr-FR" sz="1600" dirty="0"/>
              <a:t> </a:t>
            </a:r>
            <a:r>
              <a:rPr sz="1600" dirty="0"/>
              <a:t>photon source</a:t>
            </a:r>
          </a:p>
        </p:txBody>
      </p:sp>
      <p:sp>
        <p:nvSpPr>
          <p:cNvPr id="14" name="Photon detector">
            <a:extLst>
              <a:ext uri="{FF2B5EF4-FFF2-40B4-BE49-F238E27FC236}">
                <a16:creationId xmlns:a16="http://schemas.microsoft.com/office/drawing/2014/main" id="{1934D490-351B-6C0C-D86A-1A48BAFFAAA4}"/>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15" name="Field detector">
            <a:extLst>
              <a:ext uri="{FF2B5EF4-FFF2-40B4-BE49-F238E27FC236}">
                <a16:creationId xmlns:a16="http://schemas.microsoft.com/office/drawing/2014/main" id="{05F36DDC-FFF3-FC82-DADD-BA5703C35404}"/>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sp>
        <p:nvSpPr>
          <p:cNvPr id="16" name="photon detector speedup over linear amplifier">
            <a:extLst>
              <a:ext uri="{FF2B5EF4-FFF2-40B4-BE49-F238E27FC236}">
                <a16:creationId xmlns:a16="http://schemas.microsoft.com/office/drawing/2014/main" id="{8BDF50A9-45DD-7E95-3240-BDC7C31CFE05}"/>
              </a:ext>
            </a:extLst>
          </p:cNvPr>
          <p:cNvSpPr txBox="1"/>
          <p:nvPr/>
        </p:nvSpPr>
        <p:spPr>
          <a:xfrm>
            <a:off x="8656254" y="1673755"/>
            <a:ext cx="3082575" cy="62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r>
              <a:rPr b="1" dirty="0"/>
              <a:t>photon detector speedup</a:t>
            </a:r>
            <a:br>
              <a:rPr b="1" dirty="0"/>
            </a:br>
            <a:r>
              <a:rPr b="1" dirty="0">
                <a:solidFill>
                  <a:srgbClr val="FF7655"/>
                </a:solidFill>
              </a:rPr>
              <a:t>over</a:t>
            </a:r>
            <a:r>
              <a:rPr b="1" dirty="0"/>
              <a:t> linear amplifier</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F5B1-17AC-5D54-C386-5C037DF62FF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2CB416-D320-1361-ABF0-36A967AAD785}"/>
              </a:ext>
            </a:extLst>
          </p:cNvPr>
          <p:cNvSpPr>
            <a:spLocks noGrp="1"/>
          </p:cNvSpPr>
          <p:nvPr>
            <p:ph type="body" sz="quarter" idx="10"/>
          </p:nvPr>
        </p:nvSpPr>
        <p:spPr/>
        <p:txBody>
          <a:bodyPr/>
          <a:lstStyle/>
          <a:p>
            <a:r>
              <a:rPr lang="fr-FR" dirty="0" err="1"/>
              <a:t>Outline</a:t>
            </a:r>
            <a:endParaRPr lang="en-US" dirty="0"/>
          </a:p>
        </p:txBody>
      </p:sp>
      <p:sp>
        <p:nvSpPr>
          <p:cNvPr id="8" name="TextBox 7">
            <a:extLst>
              <a:ext uri="{FF2B5EF4-FFF2-40B4-BE49-F238E27FC236}">
                <a16:creationId xmlns:a16="http://schemas.microsoft.com/office/drawing/2014/main" id="{0403432D-1B77-E752-FC25-968DA9B96289}"/>
              </a:ext>
            </a:extLst>
          </p:cNvPr>
          <p:cNvSpPr txBox="1"/>
          <p:nvPr/>
        </p:nvSpPr>
        <p:spPr>
          <a:xfrm>
            <a:off x="657224" y="1097170"/>
            <a:ext cx="10281920" cy="4308872"/>
          </a:xfrm>
          <a:prstGeom prst="rect">
            <a:avLst/>
          </a:prstGeom>
          <a:noFill/>
        </p:spPr>
        <p:txBody>
          <a:bodyPr wrap="square" lIns="0" tIns="0" rIns="0" bIns="0" rtlCol="0">
            <a:spAutoFit/>
          </a:bodyPr>
          <a:lstStyle/>
          <a:p>
            <a:pPr marL="571500" indent="-571500" algn="l">
              <a:buFont typeface="+mj-lt"/>
              <a:buAutoNum type="romanUcPeriod"/>
            </a:pPr>
            <a:r>
              <a:rPr lang="fr-FR" sz="2800" b="1" dirty="0">
                <a:solidFill>
                  <a:schemeClr val="bg1">
                    <a:lumMod val="85000"/>
                  </a:schemeClr>
                </a:solidFill>
              </a:rPr>
              <a:t>Photon </a:t>
            </a:r>
            <a:r>
              <a:rPr lang="fr-FR" sz="2800" b="1" dirty="0" err="1">
                <a:solidFill>
                  <a:schemeClr val="bg1">
                    <a:lumMod val="85000"/>
                  </a:schemeClr>
                </a:solidFill>
              </a:rPr>
              <a:t>Detection</a:t>
            </a:r>
            <a:r>
              <a:rPr lang="fr-FR" sz="2800" b="1" dirty="0">
                <a:solidFill>
                  <a:schemeClr val="bg1">
                    <a:lumMod val="85000"/>
                  </a:schemeClr>
                </a:solidFill>
              </a:rPr>
              <a:t> vs Field </a:t>
            </a:r>
            <a:r>
              <a:rPr lang="fr-FR" sz="2800" b="1" dirty="0" err="1">
                <a:solidFill>
                  <a:schemeClr val="bg1">
                    <a:lumMod val="85000"/>
                  </a:schemeClr>
                </a:solidFill>
              </a:rPr>
              <a:t>Detection</a:t>
            </a:r>
            <a:endParaRPr lang="fr-FR" sz="2800" b="1" dirty="0">
              <a:solidFill>
                <a:schemeClr val="bg1">
                  <a:lumMod val="85000"/>
                </a:schemeClr>
              </a:solidFill>
            </a:endParaRPr>
          </a:p>
          <a:p>
            <a:pPr marL="571500" indent="-571500" algn="l">
              <a:buFont typeface="+mj-lt"/>
              <a:buAutoNum type="romanUcPeriod"/>
            </a:pPr>
            <a:endParaRPr lang="fr-FR" sz="2800" b="1" dirty="0"/>
          </a:p>
          <a:p>
            <a:pPr marL="571500" indent="-571500">
              <a:buFont typeface="+mj-lt"/>
              <a:buAutoNum type="romanUcPeriod"/>
            </a:pPr>
            <a:r>
              <a:rPr lang="fr-FR" sz="2800" b="1" dirty="0" err="1"/>
              <a:t>Superconducting</a:t>
            </a:r>
            <a:r>
              <a:rPr lang="fr-FR" sz="2800" b="1" dirty="0"/>
              <a:t> Qubit-</a:t>
            </a:r>
            <a:r>
              <a:rPr lang="fr-FR" sz="2800" b="1" dirty="0" err="1"/>
              <a:t>based</a:t>
            </a:r>
            <a:r>
              <a:rPr lang="fr-FR" sz="2800" b="1" dirty="0"/>
              <a:t> </a:t>
            </a:r>
            <a:r>
              <a:rPr lang="fr-FR" sz="2800" b="1" dirty="0">
                <a:solidFill>
                  <a:srgbClr val="FF7655"/>
                </a:solidFill>
              </a:rPr>
              <a:t>S</a:t>
            </a:r>
            <a:r>
              <a:rPr lang="fr-FR" sz="2800" b="1" dirty="0"/>
              <a:t>ingle </a:t>
            </a:r>
            <a:r>
              <a:rPr lang="fr-FR" sz="2800" b="1" dirty="0" err="1">
                <a:solidFill>
                  <a:srgbClr val="FF7655"/>
                </a:solidFill>
              </a:rPr>
              <a:t>M</a:t>
            </a:r>
            <a:r>
              <a:rPr lang="fr-FR" sz="2800" b="1" dirty="0" err="1"/>
              <a:t>icrowave</a:t>
            </a:r>
            <a:r>
              <a:rPr lang="fr-FR" sz="2800" b="1" dirty="0"/>
              <a:t>  </a:t>
            </a:r>
            <a:r>
              <a:rPr lang="fr-FR" sz="2800" b="1" dirty="0">
                <a:solidFill>
                  <a:srgbClr val="FF7655"/>
                </a:solidFill>
              </a:rPr>
              <a:t>P</a:t>
            </a:r>
            <a:r>
              <a:rPr lang="fr-FR" sz="2800" b="1" dirty="0"/>
              <a:t>hoton </a:t>
            </a:r>
            <a:r>
              <a:rPr lang="fr-FR" sz="2800" b="1" dirty="0">
                <a:solidFill>
                  <a:srgbClr val="FF7655"/>
                </a:solidFill>
              </a:rPr>
              <a:t>D</a:t>
            </a:r>
            <a:r>
              <a:rPr lang="fr-FR" sz="2800" b="1" dirty="0"/>
              <a:t>etector (</a:t>
            </a:r>
            <a:r>
              <a:rPr lang="fr-FR" sz="2800" b="1" dirty="0">
                <a:solidFill>
                  <a:srgbClr val="FF7655"/>
                </a:solidFill>
              </a:rPr>
              <a:t>SMPD</a:t>
            </a:r>
            <a:r>
              <a:rPr lang="fr-FR" sz="2800" b="1" dirty="0"/>
              <a:t>)</a:t>
            </a: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lgn="l">
              <a:buFont typeface="+mj-lt"/>
              <a:buAutoNum type="romanUcPeriod"/>
            </a:pPr>
            <a:r>
              <a:rPr lang="fr-FR" sz="2800" b="1" dirty="0" err="1">
                <a:solidFill>
                  <a:schemeClr val="bg1">
                    <a:lumMod val="85000"/>
                  </a:schemeClr>
                </a:solidFill>
              </a:rPr>
              <a:t>Counting</a:t>
            </a:r>
            <a:r>
              <a:rPr lang="fr-FR" sz="2800" b="1" dirty="0">
                <a:solidFill>
                  <a:schemeClr val="bg1">
                    <a:lumMod val="85000"/>
                  </a:schemeClr>
                </a:solidFill>
              </a:rPr>
              <a:t> Photon for </a:t>
            </a:r>
            <a:r>
              <a:rPr lang="fr-FR" sz="2800" b="1" dirty="0" err="1">
                <a:solidFill>
                  <a:schemeClr val="bg1">
                    <a:lumMod val="85000"/>
                  </a:schemeClr>
                </a:solidFill>
              </a:rPr>
              <a:t>Axion</a:t>
            </a:r>
            <a:r>
              <a:rPr lang="fr-FR" sz="2800" b="1" dirty="0">
                <a:solidFill>
                  <a:schemeClr val="bg1">
                    <a:lumMod val="85000"/>
                  </a:schemeClr>
                </a:solidFill>
              </a:rPr>
              <a:t> </a:t>
            </a:r>
            <a:r>
              <a:rPr lang="fr-FR" sz="2800" b="1" dirty="0" err="1">
                <a:solidFill>
                  <a:schemeClr val="bg1">
                    <a:lumMod val="85000"/>
                  </a:schemeClr>
                </a:solidFill>
              </a:rPr>
              <a:t>Dark</a:t>
            </a:r>
            <a:r>
              <a:rPr lang="fr-FR" sz="2800" b="1" dirty="0">
                <a:solidFill>
                  <a:schemeClr val="bg1">
                    <a:lumMod val="85000"/>
                  </a:schemeClr>
                </a:solidFill>
              </a:rPr>
              <a:t> </a:t>
            </a:r>
            <a:r>
              <a:rPr lang="fr-FR" sz="2800" b="1" dirty="0" err="1">
                <a:solidFill>
                  <a:schemeClr val="bg1">
                    <a:lumMod val="85000"/>
                  </a:schemeClr>
                </a:solidFill>
              </a:rPr>
              <a:t>Matter</a:t>
            </a:r>
            <a:r>
              <a:rPr lang="fr-FR" sz="2800" b="1" dirty="0">
                <a:solidFill>
                  <a:schemeClr val="bg1">
                    <a:lumMod val="85000"/>
                  </a:schemeClr>
                </a:solidFill>
              </a:rPr>
              <a:t> </a:t>
            </a:r>
            <a:r>
              <a:rPr lang="fr-FR" sz="2800" b="1" dirty="0" err="1">
                <a:solidFill>
                  <a:schemeClr val="bg1">
                    <a:lumMod val="85000"/>
                  </a:schemeClr>
                </a:solidFill>
              </a:rPr>
              <a:t>Search</a:t>
            </a:r>
            <a:endParaRPr lang="fr-FR" sz="2800" b="1" dirty="0">
              <a:solidFill>
                <a:schemeClr val="bg1">
                  <a:lumMod val="85000"/>
                </a:schemeClr>
              </a:solidFill>
            </a:endParaRP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buFont typeface="+mj-lt"/>
              <a:buAutoNum type="romanUcPeriod"/>
            </a:pPr>
            <a:r>
              <a:rPr lang="fr-FR" sz="2800" b="1" dirty="0" err="1">
                <a:solidFill>
                  <a:schemeClr val="bg1">
                    <a:lumMod val="85000"/>
                  </a:schemeClr>
                </a:solidFill>
              </a:rPr>
              <a:t>Enhanced</a:t>
            </a:r>
            <a:r>
              <a:rPr lang="fr-FR" sz="2800" b="1" dirty="0">
                <a:solidFill>
                  <a:schemeClr val="bg1">
                    <a:lumMod val="85000"/>
                  </a:schemeClr>
                </a:solidFill>
              </a:rPr>
              <a:t> </a:t>
            </a:r>
            <a:r>
              <a:rPr lang="fr-FR" sz="2800" b="1" dirty="0" err="1">
                <a:solidFill>
                  <a:schemeClr val="bg1">
                    <a:lumMod val="85000"/>
                  </a:schemeClr>
                </a:solidFill>
              </a:rPr>
              <a:t>sensitivity</a:t>
            </a:r>
            <a:r>
              <a:rPr lang="fr-FR" sz="2800" b="1" dirty="0">
                <a:solidFill>
                  <a:schemeClr val="bg1">
                    <a:lumMod val="85000"/>
                  </a:schemeClr>
                </a:solidFill>
              </a:rPr>
              <a:t> </a:t>
            </a:r>
            <a:r>
              <a:rPr lang="fr-FR" sz="2800" b="1" dirty="0" err="1">
                <a:solidFill>
                  <a:schemeClr val="bg1">
                    <a:lumMod val="85000"/>
                  </a:schemeClr>
                </a:solidFill>
              </a:rPr>
              <a:t>with</a:t>
            </a:r>
            <a:r>
              <a:rPr lang="fr-FR" sz="2800" b="1" dirty="0">
                <a:solidFill>
                  <a:schemeClr val="bg1">
                    <a:lumMod val="85000"/>
                  </a:schemeClr>
                </a:solidFill>
              </a:rPr>
              <a:t> </a:t>
            </a:r>
            <a:r>
              <a:rPr lang="fr-FR" sz="2800" b="1" dirty="0" err="1">
                <a:solidFill>
                  <a:schemeClr val="bg1">
                    <a:lumMod val="85000"/>
                  </a:schemeClr>
                </a:solidFill>
              </a:rPr>
              <a:t>Multiqubit</a:t>
            </a:r>
            <a:r>
              <a:rPr lang="fr-FR" sz="2800" b="1" dirty="0">
                <a:solidFill>
                  <a:schemeClr val="bg1">
                    <a:lumMod val="85000"/>
                  </a:schemeClr>
                </a:solidFill>
              </a:rPr>
              <a:t> Photon Counter</a:t>
            </a:r>
            <a:endParaRPr lang="en-US" sz="2800" b="1" dirty="0" err="1">
              <a:solidFill>
                <a:schemeClr val="bg1">
                  <a:lumMod val="85000"/>
                </a:schemeClr>
              </a:solidFill>
            </a:endParaRPr>
          </a:p>
        </p:txBody>
      </p:sp>
      <p:pic>
        <p:nvPicPr>
          <p:cNvPr id="58" name="pasted-image.pdf" descr="pasted-image.pdf">
            <a:extLst>
              <a:ext uri="{FF2B5EF4-FFF2-40B4-BE49-F238E27FC236}">
                <a16:creationId xmlns:a16="http://schemas.microsoft.com/office/drawing/2014/main" id="{4D039AA1-4003-A640-B1B2-7ED7B0ABA416}"/>
              </a:ext>
            </a:extLst>
          </p:cNvPr>
          <p:cNvPicPr>
            <a:picLocks noChangeAspect="1"/>
          </p:cNvPicPr>
          <p:nvPr/>
        </p:nvPicPr>
        <p:blipFill>
          <a:blip r:embed="rId3">
            <a:alphaModFix amt="20000"/>
          </a:blip>
          <a:stretch>
            <a:fillRect/>
          </a:stretch>
        </p:blipFill>
        <p:spPr>
          <a:xfrm>
            <a:off x="10248304" y="3277792"/>
            <a:ext cx="1152204" cy="1645574"/>
          </a:xfrm>
          <a:prstGeom prst="rect">
            <a:avLst/>
          </a:prstGeom>
          <a:ln w="12700">
            <a:miter lim="400000"/>
          </a:ln>
        </p:spPr>
      </p:pic>
      <p:pic>
        <p:nvPicPr>
          <p:cNvPr id="60" name="Picture 59">
            <a:extLst>
              <a:ext uri="{FF2B5EF4-FFF2-40B4-BE49-F238E27FC236}">
                <a16:creationId xmlns:a16="http://schemas.microsoft.com/office/drawing/2014/main" id="{9960C04B-7B13-E163-7C98-27B6C991BC68}"/>
              </a:ext>
            </a:extLst>
          </p:cNvPr>
          <p:cNvPicPr>
            <a:picLocks noChangeAspect="1"/>
          </p:cNvPicPr>
          <p:nvPr/>
        </p:nvPicPr>
        <p:blipFill>
          <a:blip r:embed="rId4">
            <a:alphaModFix amt="20000"/>
          </a:blip>
          <a:stretch>
            <a:fillRect/>
          </a:stretch>
        </p:blipFill>
        <p:spPr>
          <a:xfrm>
            <a:off x="8057666" y="824576"/>
            <a:ext cx="3477110" cy="800212"/>
          </a:xfrm>
          <a:prstGeom prst="rect">
            <a:avLst/>
          </a:prstGeom>
        </p:spPr>
      </p:pic>
      <p:pic>
        <p:nvPicPr>
          <p:cNvPr id="110" name="Picture 109" descr="A green flag on a black background&#10;&#10;AI-generated content may be incorrect.">
            <a:extLst>
              <a:ext uri="{FF2B5EF4-FFF2-40B4-BE49-F238E27FC236}">
                <a16:creationId xmlns:a16="http://schemas.microsoft.com/office/drawing/2014/main" id="{25114E10-16F1-73D6-CB61-98BDF0D99771}"/>
              </a:ext>
            </a:extLst>
          </p:cNvPr>
          <p:cNvPicPr>
            <a:picLocks noChangeAspect="1"/>
          </p:cNvPicPr>
          <p:nvPr/>
        </p:nvPicPr>
        <p:blipFill>
          <a:blip r:embed="rId5">
            <a:alphaModFix amt="20000"/>
          </a:blip>
          <a:stretch>
            <a:fillRect/>
          </a:stretch>
        </p:blipFill>
        <p:spPr>
          <a:xfrm>
            <a:off x="3318133" y="5406042"/>
            <a:ext cx="5382376" cy="1314633"/>
          </a:xfrm>
          <a:prstGeom prst="rect">
            <a:avLst/>
          </a:prstGeom>
        </p:spPr>
      </p:pic>
      <p:pic>
        <p:nvPicPr>
          <p:cNvPr id="2" name="Picture 1" descr="A green flag with a red arrow&#10;&#10;AI-generated content may be incorrect.">
            <a:extLst>
              <a:ext uri="{FF2B5EF4-FFF2-40B4-BE49-F238E27FC236}">
                <a16:creationId xmlns:a16="http://schemas.microsoft.com/office/drawing/2014/main" id="{D3E6FD16-8ADE-9AFD-5285-8BDB59E434F1}"/>
              </a:ext>
            </a:extLst>
          </p:cNvPr>
          <p:cNvPicPr>
            <a:picLocks noChangeAspect="1"/>
          </p:cNvPicPr>
          <p:nvPr/>
        </p:nvPicPr>
        <p:blipFill>
          <a:blip r:embed="rId6">
            <a:alphaModFix/>
          </a:blip>
          <a:stretch>
            <a:fillRect/>
          </a:stretch>
        </p:blipFill>
        <p:spPr>
          <a:xfrm>
            <a:off x="8509749" y="1912599"/>
            <a:ext cx="3477110" cy="1228896"/>
          </a:xfrm>
          <a:prstGeom prst="rect">
            <a:avLst/>
          </a:prstGeom>
        </p:spPr>
      </p:pic>
    </p:spTree>
    <p:extLst>
      <p:ext uri="{BB962C8B-B14F-4D97-AF65-F5344CB8AC3E}">
        <p14:creationId xmlns:p14="http://schemas.microsoft.com/office/powerpoint/2010/main" val="1834656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 name="Image 1" descr="Image 1"/>
          <p:cNvPicPr>
            <a:picLocks noChangeAspect="1"/>
          </p:cNvPicPr>
          <p:nvPr/>
        </p:nvPicPr>
        <p:blipFill>
          <a:blip r:embed="rId2"/>
          <a:stretch>
            <a:fillRect/>
          </a:stretch>
        </p:blipFill>
        <p:spPr>
          <a:xfrm>
            <a:off x="7135072" y="750787"/>
            <a:ext cx="3084592" cy="2056395"/>
          </a:xfrm>
          <a:prstGeom prst="rect">
            <a:avLst/>
          </a:prstGeom>
          <a:ln w="12700">
            <a:miter lim="400000"/>
          </a:ln>
        </p:spPr>
      </p:pic>
      <p:sp>
        <p:nvSpPr>
          <p:cNvPr id="932" name="="/>
          <p:cNvSpPr txBox="1"/>
          <p:nvPr/>
        </p:nvSpPr>
        <p:spPr>
          <a:xfrm>
            <a:off x="6239706" y="1566516"/>
            <a:ext cx="421590" cy="736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2438338">
              <a:lnSpc>
                <a:spcPct val="90000"/>
              </a:lnSpc>
              <a:spcBef>
                <a:spcPts val="4500"/>
              </a:spcBef>
              <a:defRPr sz="9900">
                <a:latin typeface="Helvetica Neue"/>
                <a:ea typeface="Helvetica Neue"/>
                <a:cs typeface="Helvetica Neue"/>
                <a:sym typeface="Helvetica Neue"/>
              </a:defRPr>
            </a:lvl1pPr>
          </a:lstStyle>
          <a:p>
            <a:r>
              <a:rPr sz="4950"/>
              <a:t>=</a:t>
            </a:r>
          </a:p>
        </p:txBody>
      </p:sp>
      <p:pic>
        <p:nvPicPr>
          <p:cNvPr id="933" name="pasted-image.png" descr="pasted-image.png"/>
          <p:cNvPicPr>
            <a:picLocks noChangeAspect="1"/>
          </p:cNvPicPr>
          <p:nvPr/>
        </p:nvPicPr>
        <p:blipFill>
          <a:blip r:embed="rId3"/>
          <a:stretch>
            <a:fillRect/>
          </a:stretch>
        </p:blipFill>
        <p:spPr>
          <a:xfrm>
            <a:off x="3318375" y="3027587"/>
            <a:ext cx="4969612" cy="2830792"/>
          </a:xfrm>
          <a:prstGeom prst="rect">
            <a:avLst/>
          </a:prstGeom>
          <a:ln w="12700">
            <a:miter lim="400000"/>
          </a:ln>
        </p:spPr>
      </p:pic>
      <p:sp>
        <p:nvSpPr>
          <p:cNvPr id="934" name="25 years of superconducting quantum circuits pioneered by the Quantronics/CEA, Yale, NEC…"/>
          <p:cNvSpPr txBox="1"/>
          <p:nvPr/>
        </p:nvSpPr>
        <p:spPr>
          <a:xfrm>
            <a:off x="2781681" y="6089022"/>
            <a:ext cx="6803144"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1219169">
              <a:lnSpc>
                <a:spcPct val="90000"/>
              </a:lnSpc>
              <a:spcBef>
                <a:spcPts val="2250"/>
              </a:spcBef>
              <a:defRPr sz="4800">
                <a:latin typeface="Helvetica Neue"/>
                <a:ea typeface="Helvetica Neue"/>
                <a:cs typeface="Helvetica Neue"/>
                <a:sym typeface="Helvetica Neue"/>
              </a:defRPr>
            </a:pPr>
            <a:r>
              <a:rPr sz="2400" b="1"/>
              <a:t>25 years of superconducting quantum circuits</a:t>
            </a:r>
            <a:br>
              <a:rPr sz="2400" b="1"/>
            </a:br>
            <a:r>
              <a:rPr sz="2400"/>
              <a:t>pioneered by the Quantronics/CEA, Yale, NEC…</a:t>
            </a:r>
          </a:p>
        </p:txBody>
      </p:sp>
      <p:pic>
        <p:nvPicPr>
          <p:cNvPr id="935" name="pasted-image.pdf" descr="pasted-image.pdf"/>
          <p:cNvPicPr>
            <a:picLocks noChangeAspect="1"/>
          </p:cNvPicPr>
          <p:nvPr/>
        </p:nvPicPr>
        <p:blipFill>
          <a:blip r:embed="rId4"/>
          <a:stretch>
            <a:fillRect/>
          </a:stretch>
        </p:blipFill>
        <p:spPr>
          <a:xfrm>
            <a:off x="1730989" y="1230149"/>
            <a:ext cx="3955112" cy="1360110"/>
          </a:xfrm>
          <a:prstGeom prst="rect">
            <a:avLst/>
          </a:prstGeom>
          <a:ln w="12700">
            <a:miter lim="400000"/>
          </a:ln>
        </p:spPr>
      </p:pic>
      <p:sp>
        <p:nvSpPr>
          <p:cNvPr id="2" name="Text Placeholder 1">
            <a:extLst>
              <a:ext uri="{FF2B5EF4-FFF2-40B4-BE49-F238E27FC236}">
                <a16:creationId xmlns:a16="http://schemas.microsoft.com/office/drawing/2014/main" id="{EA3164FE-1112-68AD-5A51-DF599F6ECACA}"/>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Circuit QED </a:t>
            </a:r>
            <a:r>
              <a:rPr lang="en-US" b="1" dirty="0">
                <a:solidFill>
                  <a:srgbClr val="C00000"/>
                </a:solidFill>
              </a:rPr>
              <a:t>for Quantum sensing</a:t>
            </a:r>
            <a:endParaRPr lang="en-GB" b="1" dirty="0">
              <a:solidFill>
                <a:srgbClr val="C00000"/>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 name="pasted-image.pdf" descr="pasted-image.pdf"/>
          <p:cNvPicPr>
            <a:picLocks noChangeAspect="1"/>
          </p:cNvPicPr>
          <p:nvPr/>
        </p:nvPicPr>
        <p:blipFill>
          <a:blip r:embed="rId2"/>
          <a:stretch>
            <a:fillRect/>
          </a:stretch>
        </p:blipFill>
        <p:spPr>
          <a:xfrm>
            <a:off x="-500972" y="1109782"/>
            <a:ext cx="10361121" cy="4226537"/>
          </a:xfrm>
          <a:prstGeom prst="rect">
            <a:avLst/>
          </a:prstGeom>
          <a:ln w="12700">
            <a:miter lim="400000"/>
          </a:ln>
        </p:spPr>
      </p:pic>
      <p:pic>
        <p:nvPicPr>
          <p:cNvPr id="946" name="charge.pdf" descr="charge.pdf"/>
          <p:cNvPicPr>
            <a:picLocks noChangeAspect="1"/>
          </p:cNvPicPr>
          <p:nvPr/>
        </p:nvPicPr>
        <p:blipFill>
          <a:blip r:embed="rId3"/>
          <a:stretch>
            <a:fillRect/>
          </a:stretch>
        </p:blipFill>
        <p:spPr>
          <a:xfrm>
            <a:off x="1136206" y="4513804"/>
            <a:ext cx="4563820" cy="1446610"/>
          </a:xfrm>
          <a:prstGeom prst="rect">
            <a:avLst/>
          </a:prstGeom>
          <a:ln w="12700">
            <a:miter lim="400000"/>
          </a:ln>
        </p:spPr>
      </p:pic>
      <p:sp>
        <p:nvSpPr>
          <p:cNvPr id="2" name="Text Placeholder 1">
            <a:extLst>
              <a:ext uri="{FF2B5EF4-FFF2-40B4-BE49-F238E27FC236}">
                <a16:creationId xmlns:a16="http://schemas.microsoft.com/office/drawing/2014/main" id="{C93A0430-5965-D13A-BBFF-BCF2ACECB68D}"/>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rPr>
              <a:t>Artificial atoms</a:t>
            </a:r>
            <a:endParaRPr lang="en-GB" b="1" dirty="0">
              <a:solidFill>
                <a:srgbClr val="C00000"/>
              </a:solidFil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Josephson junction…"/>
          <p:cNvSpPr/>
          <p:nvPr/>
        </p:nvSpPr>
        <p:spPr>
          <a:xfrm>
            <a:off x="583143" y="875664"/>
            <a:ext cx="7171323" cy="118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defRPr sz="5600">
                <a:solidFill>
                  <a:srgbClr val="FF4013"/>
                </a:solidFill>
                <a:latin typeface="Helvetica"/>
                <a:ea typeface="Helvetica"/>
                <a:cs typeface="Helvetica"/>
                <a:sym typeface="Helvetica"/>
              </a:defRPr>
            </a:pPr>
            <a:r>
              <a:rPr sz="2800"/>
              <a:t>Josephson junction</a:t>
            </a:r>
          </a:p>
          <a:p>
            <a:pPr>
              <a:defRPr sz="5000">
                <a:latin typeface="Helvetica"/>
                <a:ea typeface="Helvetica"/>
                <a:cs typeface="Helvetica"/>
                <a:sym typeface="Helvetica"/>
              </a:defRPr>
            </a:pPr>
            <a:r>
              <a:rPr sz="2500"/>
              <a:t>dissipationless non-linear inductor</a:t>
            </a:r>
          </a:p>
        </p:txBody>
      </p:sp>
      <p:pic>
        <p:nvPicPr>
          <p:cNvPr id="949" name="I0.pdf" descr="I0.pdf"/>
          <p:cNvPicPr>
            <a:picLocks noChangeAspect="1"/>
          </p:cNvPicPr>
          <p:nvPr/>
        </p:nvPicPr>
        <p:blipFill>
          <a:blip r:embed="rId3"/>
          <a:srcRect l="17251" t="19767" r="16111"/>
          <a:stretch>
            <a:fillRect/>
          </a:stretch>
        </p:blipFill>
        <p:spPr>
          <a:xfrm>
            <a:off x="954751" y="4580844"/>
            <a:ext cx="2558421" cy="1221065"/>
          </a:xfrm>
          <a:prstGeom prst="rect">
            <a:avLst/>
          </a:prstGeom>
          <a:ln w="12700">
            <a:miter lim="400000"/>
          </a:ln>
        </p:spPr>
      </p:pic>
      <p:pic>
        <p:nvPicPr>
          <p:cNvPr id="950" name="droppedImage.pdf" descr="droppedImage.pdf"/>
          <p:cNvPicPr>
            <a:picLocks noChangeAspect="1"/>
          </p:cNvPicPr>
          <p:nvPr/>
        </p:nvPicPr>
        <p:blipFill>
          <a:blip r:embed="rId4"/>
          <a:stretch>
            <a:fillRect/>
          </a:stretch>
        </p:blipFill>
        <p:spPr>
          <a:xfrm>
            <a:off x="5083107" y="4832810"/>
            <a:ext cx="2578254" cy="1066009"/>
          </a:xfrm>
          <a:prstGeom prst="rect">
            <a:avLst/>
          </a:prstGeom>
          <a:ln w="12700">
            <a:miter lim="400000"/>
          </a:ln>
        </p:spPr>
      </p:pic>
      <p:pic>
        <p:nvPicPr>
          <p:cNvPr id="951" name="droppedImage.pdf" descr="droppedImage.pdf"/>
          <p:cNvPicPr>
            <a:picLocks noChangeAspect="1"/>
          </p:cNvPicPr>
          <p:nvPr/>
        </p:nvPicPr>
        <p:blipFill>
          <a:blip r:embed="rId5"/>
          <a:stretch>
            <a:fillRect/>
          </a:stretch>
        </p:blipFill>
        <p:spPr>
          <a:xfrm>
            <a:off x="3891117" y="5171113"/>
            <a:ext cx="930335" cy="563840"/>
          </a:xfrm>
          <a:prstGeom prst="rect">
            <a:avLst/>
          </a:prstGeom>
          <a:ln w="12700">
            <a:miter lim="400000"/>
          </a:ln>
        </p:spPr>
      </p:pic>
      <p:sp>
        <p:nvSpPr>
          <p:cNvPr id="952" name="Cercle"/>
          <p:cNvSpPr/>
          <p:nvPr/>
        </p:nvSpPr>
        <p:spPr>
          <a:xfrm>
            <a:off x="904999" y="5358304"/>
            <a:ext cx="160735" cy="160735"/>
          </a:xfrm>
          <a:prstGeom prst="ellipse">
            <a:avLst/>
          </a:prstGeom>
          <a:solidFill>
            <a:srgbClr val="000000"/>
          </a:solidFill>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953" name="Cercle"/>
          <p:cNvSpPr/>
          <p:nvPr/>
        </p:nvSpPr>
        <p:spPr>
          <a:xfrm>
            <a:off x="3432101" y="5358304"/>
            <a:ext cx="160735" cy="160735"/>
          </a:xfrm>
          <a:prstGeom prst="ellipse">
            <a:avLst/>
          </a:prstGeom>
          <a:solidFill>
            <a:srgbClr val="000000"/>
          </a:solidFill>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954" name="Cercle"/>
          <p:cNvSpPr/>
          <p:nvPr/>
        </p:nvSpPr>
        <p:spPr>
          <a:xfrm>
            <a:off x="5021585" y="5376163"/>
            <a:ext cx="160735" cy="160735"/>
          </a:xfrm>
          <a:prstGeom prst="ellipse">
            <a:avLst/>
          </a:prstGeom>
          <a:solidFill>
            <a:srgbClr val="000000"/>
          </a:solidFill>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955" name="Cercle"/>
          <p:cNvSpPr/>
          <p:nvPr/>
        </p:nvSpPr>
        <p:spPr>
          <a:xfrm>
            <a:off x="7548687" y="5376163"/>
            <a:ext cx="160735" cy="160735"/>
          </a:xfrm>
          <a:prstGeom prst="ellipse">
            <a:avLst/>
          </a:prstGeom>
          <a:solidFill>
            <a:srgbClr val="000000"/>
          </a:solidFill>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956" name="Rectangle"/>
          <p:cNvSpPr/>
          <p:nvPr/>
        </p:nvSpPr>
        <p:spPr>
          <a:xfrm>
            <a:off x="1878335" y="4447475"/>
            <a:ext cx="892970" cy="544712"/>
          </a:xfrm>
          <a:prstGeom prst="rect">
            <a:avLst/>
          </a:prstGeom>
          <a:solidFill>
            <a:srgbClr val="FFFFFF"/>
          </a:solidFill>
          <a:ln w="25400">
            <a:solidFill>
              <a:srgbClr val="000000">
                <a:alpha val="0"/>
              </a:srgbClr>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957" name="tunnel barriersuperconductor - insulator - superconductor.pdf" descr="tunnel barriersuperconductor - insulator - superconductor.pdf"/>
          <p:cNvPicPr>
            <a:picLocks noChangeAspect="1"/>
          </p:cNvPicPr>
          <p:nvPr/>
        </p:nvPicPr>
        <p:blipFill>
          <a:blip r:embed="rId6"/>
          <a:stretch>
            <a:fillRect/>
          </a:stretch>
        </p:blipFill>
        <p:spPr>
          <a:xfrm>
            <a:off x="1217772" y="2440907"/>
            <a:ext cx="5175499" cy="1741290"/>
          </a:xfrm>
          <a:prstGeom prst="rect">
            <a:avLst/>
          </a:prstGeom>
          <a:ln w="12700">
            <a:miter lim="400000"/>
          </a:ln>
        </p:spPr>
      </p:pic>
      <p:pic>
        <p:nvPicPr>
          <p:cNvPr id="958" name="pasted-image.pdf" descr="pasted-image.pdf"/>
          <p:cNvPicPr>
            <a:picLocks noChangeAspect="1"/>
          </p:cNvPicPr>
          <p:nvPr/>
        </p:nvPicPr>
        <p:blipFill>
          <a:blip r:embed="rId7"/>
          <a:stretch>
            <a:fillRect/>
          </a:stretch>
        </p:blipFill>
        <p:spPr>
          <a:xfrm>
            <a:off x="8375368" y="1376867"/>
            <a:ext cx="3743299" cy="4684293"/>
          </a:xfrm>
          <a:prstGeom prst="rect">
            <a:avLst/>
          </a:prstGeom>
          <a:ln w="12700">
            <a:miter lim="400000"/>
          </a:ln>
        </p:spPr>
      </p:pic>
      <p:sp>
        <p:nvSpPr>
          <p:cNvPr id="2" name="Text Placeholder 1">
            <a:extLst>
              <a:ext uri="{FF2B5EF4-FFF2-40B4-BE49-F238E27FC236}">
                <a16:creationId xmlns:a16="http://schemas.microsoft.com/office/drawing/2014/main" id="{597FA8C4-1856-EA63-8461-D3371B5B7AEC}"/>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rPr>
              <a:t>Artificial atoms</a:t>
            </a:r>
            <a:endParaRPr lang="en-GB" b="1" dirty="0">
              <a:solidFill>
                <a:srgbClr val="C00000"/>
              </a:solidFill>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 name="pasted-image.pdf" descr="pasted-image.pdf"/>
          <p:cNvPicPr>
            <a:picLocks noChangeAspect="1"/>
          </p:cNvPicPr>
          <p:nvPr/>
        </p:nvPicPr>
        <p:blipFill>
          <a:blip r:embed="rId2"/>
          <a:stretch>
            <a:fillRect/>
          </a:stretch>
        </p:blipFill>
        <p:spPr>
          <a:xfrm>
            <a:off x="-528700" y="2308825"/>
            <a:ext cx="9476163" cy="3888475"/>
          </a:xfrm>
          <a:prstGeom prst="rect">
            <a:avLst/>
          </a:prstGeom>
          <a:ln w="12700">
            <a:miter lim="400000"/>
          </a:ln>
        </p:spPr>
      </p:pic>
      <p:pic>
        <p:nvPicPr>
          <p:cNvPr id="967" name="pasted-image.pdf" descr="pasted-image.pdf"/>
          <p:cNvPicPr>
            <a:picLocks noChangeAspect="1"/>
          </p:cNvPicPr>
          <p:nvPr/>
        </p:nvPicPr>
        <p:blipFill>
          <a:blip r:embed="rId3"/>
          <a:stretch>
            <a:fillRect/>
          </a:stretch>
        </p:blipFill>
        <p:spPr>
          <a:xfrm>
            <a:off x="8711479" y="3501701"/>
            <a:ext cx="2419217" cy="3027363"/>
          </a:xfrm>
          <a:prstGeom prst="rect">
            <a:avLst/>
          </a:prstGeom>
          <a:ln w="12700">
            <a:miter lim="400000"/>
          </a:ln>
        </p:spPr>
      </p:pic>
      <p:pic>
        <p:nvPicPr>
          <p:cNvPr id="968" name="pasted-image.pdf" descr="pasted-image.pdf"/>
          <p:cNvPicPr>
            <a:picLocks noChangeAspect="1"/>
          </p:cNvPicPr>
          <p:nvPr/>
        </p:nvPicPr>
        <p:blipFill>
          <a:blip r:embed="rId4"/>
          <a:stretch>
            <a:fillRect/>
          </a:stretch>
        </p:blipFill>
        <p:spPr>
          <a:xfrm>
            <a:off x="7890858" y="531659"/>
            <a:ext cx="3803220" cy="3027363"/>
          </a:xfrm>
          <a:prstGeom prst="rect">
            <a:avLst/>
          </a:prstGeom>
          <a:ln w="12700">
            <a:miter lim="400000"/>
          </a:ln>
        </p:spPr>
      </p:pic>
      <p:sp>
        <p:nvSpPr>
          <p:cNvPr id="2" name="Text Placeholder 1">
            <a:extLst>
              <a:ext uri="{FF2B5EF4-FFF2-40B4-BE49-F238E27FC236}">
                <a16:creationId xmlns:a16="http://schemas.microsoft.com/office/drawing/2014/main" id="{924C20EA-E03B-9F8D-C669-32EE4682760E}"/>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rPr>
              <a:t>Artificial atoms</a:t>
            </a:r>
            <a:endParaRPr lang="en-GB" b="1" dirty="0">
              <a:solidFill>
                <a:srgbClr val="C00000"/>
              </a:solidFil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 name="pasted-image.pdf" descr="pasted-image.pdf"/>
          <p:cNvPicPr>
            <a:picLocks noChangeAspect="1"/>
          </p:cNvPicPr>
          <p:nvPr/>
        </p:nvPicPr>
        <p:blipFill>
          <a:blip r:embed="rId2"/>
          <a:stretch>
            <a:fillRect/>
          </a:stretch>
        </p:blipFill>
        <p:spPr>
          <a:xfrm>
            <a:off x="-484568" y="1854823"/>
            <a:ext cx="9476163" cy="3884415"/>
          </a:xfrm>
          <a:prstGeom prst="rect">
            <a:avLst/>
          </a:prstGeom>
          <a:ln w="12700">
            <a:miter lim="400000"/>
          </a:ln>
        </p:spPr>
      </p:pic>
      <p:grpSp>
        <p:nvGrpSpPr>
          <p:cNvPr id="978" name="Grouper"/>
          <p:cNvGrpSpPr/>
          <p:nvPr/>
        </p:nvGrpSpPr>
        <p:grpSpPr>
          <a:xfrm>
            <a:off x="8266697" y="3690466"/>
            <a:ext cx="2720589" cy="2793344"/>
            <a:chOff x="0" y="0"/>
            <a:chExt cx="5441176" cy="5586687"/>
          </a:xfrm>
        </p:grpSpPr>
        <p:pic>
          <p:nvPicPr>
            <p:cNvPr id="975" name="pasted-image.pdf" descr="pasted-image.pdf"/>
            <p:cNvPicPr>
              <a:picLocks noChangeAspect="1"/>
            </p:cNvPicPr>
            <p:nvPr/>
          </p:nvPicPr>
          <p:blipFill>
            <a:blip r:embed="rId3"/>
            <a:stretch>
              <a:fillRect/>
            </a:stretch>
          </p:blipFill>
          <p:spPr>
            <a:xfrm>
              <a:off x="0" y="0"/>
              <a:ext cx="5441177" cy="5556947"/>
            </a:xfrm>
            <a:prstGeom prst="rect">
              <a:avLst/>
            </a:prstGeom>
            <a:ln w="12700" cap="flat">
              <a:noFill/>
              <a:miter lim="400000"/>
            </a:ln>
            <a:effectLst/>
          </p:spPr>
        </p:pic>
        <p:pic>
          <p:nvPicPr>
            <p:cNvPr id="976" name="Ligne Ligne" descr="Ligne Ligne"/>
            <p:cNvPicPr>
              <a:picLocks/>
            </p:cNvPicPr>
            <p:nvPr/>
          </p:nvPicPr>
          <p:blipFill>
            <a:blip r:embed="rId4"/>
            <a:stretch>
              <a:fillRect/>
            </a:stretch>
          </p:blipFill>
          <p:spPr>
            <a:xfrm rot="16200000">
              <a:off x="521000" y="3127909"/>
              <a:ext cx="4815957" cy="101601"/>
            </a:xfrm>
            <a:prstGeom prst="rect">
              <a:avLst/>
            </a:prstGeom>
            <a:effectLst/>
          </p:spPr>
        </p:pic>
      </p:grpSp>
      <p:pic>
        <p:nvPicPr>
          <p:cNvPr id="983" name="pasted-image.pdf" descr="pasted-image.pdf"/>
          <p:cNvPicPr>
            <a:picLocks noChangeAspect="1"/>
          </p:cNvPicPr>
          <p:nvPr/>
        </p:nvPicPr>
        <p:blipFill>
          <a:blip r:embed="rId5"/>
          <a:stretch>
            <a:fillRect/>
          </a:stretch>
        </p:blipFill>
        <p:spPr>
          <a:xfrm>
            <a:off x="7890858" y="531659"/>
            <a:ext cx="3803220" cy="3027363"/>
          </a:xfrm>
          <a:prstGeom prst="rect">
            <a:avLst/>
          </a:prstGeom>
          <a:ln w="12700">
            <a:miter lim="400000"/>
          </a:ln>
        </p:spPr>
      </p:pic>
      <p:sp>
        <p:nvSpPr>
          <p:cNvPr id="2" name="Text Placeholder 1">
            <a:extLst>
              <a:ext uri="{FF2B5EF4-FFF2-40B4-BE49-F238E27FC236}">
                <a16:creationId xmlns:a16="http://schemas.microsoft.com/office/drawing/2014/main" id="{0CD3A575-10C5-6E59-D13B-C0F0036B66A4}"/>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C00000"/>
                </a:solidFill>
              </a:rPr>
              <a:t>Artificial atoms</a:t>
            </a:r>
            <a:endParaRPr lang="en-GB" b="1" dirty="0">
              <a:solidFill>
                <a:srgbClr val="C00000"/>
              </a:solidFill>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8" name="pasted-image.png" descr="pasted-image.png"/>
          <p:cNvPicPr>
            <a:picLocks noChangeAspect="1"/>
          </p:cNvPicPr>
          <p:nvPr/>
        </p:nvPicPr>
        <p:blipFill>
          <a:blip r:embed="rId2"/>
          <a:srcRect t="4789"/>
          <a:stretch>
            <a:fillRect/>
          </a:stretch>
        </p:blipFill>
        <p:spPr>
          <a:xfrm>
            <a:off x="1102330" y="675890"/>
            <a:ext cx="2781531" cy="3033170"/>
          </a:xfrm>
          <a:prstGeom prst="rect">
            <a:avLst/>
          </a:prstGeom>
          <a:ln w="12700">
            <a:miter lim="400000"/>
          </a:ln>
        </p:spPr>
      </p:pic>
      <p:pic>
        <p:nvPicPr>
          <p:cNvPr id="989" name="pasted-image.png" descr="pasted-image.png"/>
          <p:cNvPicPr>
            <a:picLocks noChangeAspect="1"/>
          </p:cNvPicPr>
          <p:nvPr/>
        </p:nvPicPr>
        <p:blipFill>
          <a:blip r:embed="rId3"/>
          <a:stretch>
            <a:fillRect/>
          </a:stretch>
        </p:blipFill>
        <p:spPr>
          <a:xfrm>
            <a:off x="6169527" y="635157"/>
            <a:ext cx="3333078" cy="2855559"/>
          </a:xfrm>
          <a:prstGeom prst="rect">
            <a:avLst/>
          </a:prstGeom>
          <a:ln w="12700">
            <a:miter lim="400000"/>
          </a:ln>
        </p:spPr>
      </p:pic>
      <p:pic>
        <p:nvPicPr>
          <p:cNvPr id="990" name="pasted-image.png" descr="pasted-image.png"/>
          <p:cNvPicPr>
            <a:picLocks noChangeAspect="1"/>
          </p:cNvPicPr>
          <p:nvPr/>
        </p:nvPicPr>
        <p:blipFill>
          <a:blip r:embed="rId4"/>
          <a:srcRect t="5460"/>
          <a:stretch>
            <a:fillRect/>
          </a:stretch>
        </p:blipFill>
        <p:spPr>
          <a:xfrm>
            <a:off x="342428" y="4038180"/>
            <a:ext cx="3541433" cy="2539259"/>
          </a:xfrm>
          <a:prstGeom prst="rect">
            <a:avLst/>
          </a:prstGeom>
          <a:ln w="12700">
            <a:miter lim="400000"/>
          </a:ln>
        </p:spPr>
      </p:pic>
      <p:sp>
        <p:nvSpPr>
          <p:cNvPr id="991" name="[Kono et al., Nature Physics 14 (6), 546-549]"/>
          <p:cNvSpPr txBox="1"/>
          <p:nvPr/>
        </p:nvSpPr>
        <p:spPr>
          <a:xfrm>
            <a:off x="303025" y="6489884"/>
            <a:ext cx="3249287" cy="264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defRPr sz="2500">
                <a:solidFill>
                  <a:srgbClr val="777777"/>
                </a:solidFill>
                <a:latin typeface="Arial"/>
                <a:ea typeface="Arial"/>
                <a:cs typeface="Arial"/>
                <a:sym typeface="Arial"/>
              </a:defRPr>
            </a:lvl1pPr>
          </a:lstStyle>
          <a:p>
            <a:r>
              <a:rPr sz="1250"/>
              <a:t>[Kono et al., Nature Physics 14 (6), 546-549]</a:t>
            </a:r>
          </a:p>
        </p:txBody>
      </p:sp>
      <p:sp>
        <p:nvSpPr>
          <p:cNvPr id="992" name="[Besse et al, Physical Review X 8.2 (2018): 021003.]"/>
          <p:cNvSpPr txBox="1"/>
          <p:nvPr/>
        </p:nvSpPr>
        <p:spPr>
          <a:xfrm>
            <a:off x="6424135" y="6489884"/>
            <a:ext cx="3821560" cy="264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228600">
              <a:defRPr sz="2500">
                <a:solidFill>
                  <a:srgbClr val="222222"/>
                </a:solidFill>
                <a:latin typeface="Arial"/>
                <a:ea typeface="Arial"/>
                <a:cs typeface="Arial"/>
                <a:sym typeface="Arial"/>
              </a:defRPr>
            </a:pPr>
            <a:r>
              <a:rPr sz="1250"/>
              <a:t>[Besse et al, </a:t>
            </a:r>
            <a:r>
              <a:rPr sz="1250" i="1"/>
              <a:t>Physical Review X</a:t>
            </a:r>
            <a:r>
              <a:rPr sz="1250"/>
              <a:t> 8.2 (2018): 021003.]</a:t>
            </a:r>
          </a:p>
        </p:txBody>
      </p:sp>
      <p:pic>
        <p:nvPicPr>
          <p:cNvPr id="993" name="pasted-image.png" descr="pasted-image.png"/>
          <p:cNvPicPr>
            <a:picLocks noChangeAspect="1"/>
          </p:cNvPicPr>
          <p:nvPr/>
        </p:nvPicPr>
        <p:blipFill>
          <a:blip r:embed="rId5"/>
          <a:stretch>
            <a:fillRect/>
          </a:stretch>
        </p:blipFill>
        <p:spPr>
          <a:xfrm>
            <a:off x="6244003" y="3875391"/>
            <a:ext cx="4708962" cy="2585039"/>
          </a:xfrm>
          <a:prstGeom prst="rect">
            <a:avLst/>
          </a:prstGeom>
          <a:ln w="12700">
            <a:miter lim="400000"/>
          </a:ln>
        </p:spPr>
      </p:pic>
      <p:sp>
        <p:nvSpPr>
          <p:cNvPr id="994" name="[Chen et al.,Physical review letters 107.21 (2011)]"/>
          <p:cNvSpPr txBox="1"/>
          <p:nvPr/>
        </p:nvSpPr>
        <p:spPr>
          <a:xfrm>
            <a:off x="6527152" y="3440653"/>
            <a:ext cx="3610861" cy="264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228600">
              <a:defRPr sz="2500" i="1">
                <a:solidFill>
                  <a:srgbClr val="222222"/>
                </a:solidFill>
                <a:latin typeface="Arial"/>
                <a:ea typeface="Arial"/>
                <a:cs typeface="Arial"/>
                <a:sym typeface="Arial"/>
              </a:defRPr>
            </a:pPr>
            <a:r>
              <a:rPr sz="1250"/>
              <a:t>[Chen et al.,Physical review letters 107.21 (2011)]</a:t>
            </a:r>
          </a:p>
        </p:txBody>
      </p:sp>
      <p:sp>
        <p:nvSpPr>
          <p:cNvPr id="995" name="[Inomata et al., Nature communications, 7(1), 12303.]"/>
          <p:cNvSpPr txBox="1"/>
          <p:nvPr/>
        </p:nvSpPr>
        <p:spPr>
          <a:xfrm>
            <a:off x="661179" y="3678861"/>
            <a:ext cx="3874459" cy="264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defRPr sz="2500" i="1">
                <a:solidFill>
                  <a:srgbClr val="222222"/>
                </a:solidFill>
                <a:latin typeface="Arial"/>
                <a:ea typeface="Arial"/>
                <a:cs typeface="Arial"/>
                <a:sym typeface="Arial"/>
              </a:defRPr>
            </a:lvl1pPr>
          </a:lstStyle>
          <a:p>
            <a:r>
              <a:rPr sz="1250"/>
              <a:t>[Inomata et al., Nature communications, 7(1), 12303.]</a:t>
            </a:r>
          </a:p>
        </p:txBody>
      </p:sp>
      <p:sp>
        <p:nvSpPr>
          <p:cNvPr id="2" name="Text Placeholder 1">
            <a:extLst>
              <a:ext uri="{FF2B5EF4-FFF2-40B4-BE49-F238E27FC236}">
                <a16:creationId xmlns:a16="http://schemas.microsoft.com/office/drawing/2014/main" id="{7A5A3F0E-6E8F-177A-A717-64540E066CFC}"/>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Circuit QED </a:t>
            </a:r>
            <a:r>
              <a:rPr lang="en-US" b="1" dirty="0">
                <a:solidFill>
                  <a:srgbClr val="C00000"/>
                </a:solidFill>
              </a:rPr>
              <a:t>for Microwave Photon Counting</a:t>
            </a:r>
            <a:endParaRPr lang="en-GB" b="1" dirty="0">
              <a:solidFill>
                <a:srgbClr val="C00000"/>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D31F8-FD5D-A5AD-1C5B-B5DB2BBA49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FE7E656-B69C-4EF0-C103-D07402670253}"/>
              </a:ext>
            </a:extLst>
          </p:cNvPr>
          <p:cNvSpPr>
            <a:spLocks noGrp="1"/>
          </p:cNvSpPr>
          <p:nvPr>
            <p:ph type="body" sz="quarter" idx="10"/>
          </p:nvPr>
        </p:nvSpPr>
        <p:spPr/>
        <p:txBody>
          <a:bodyPr/>
          <a:lstStyle/>
          <a:p>
            <a:r>
              <a:rPr lang="en-US" dirty="0">
                <a:solidFill>
                  <a:srgbClr val="FF7655"/>
                </a:solidFill>
              </a:rPr>
              <a:t>EM field </a:t>
            </a:r>
            <a:r>
              <a:rPr lang="en-US" dirty="0"/>
              <a:t>detection</a:t>
            </a:r>
            <a:endParaRPr lang="en-GB" dirty="0"/>
          </a:p>
        </p:txBody>
      </p:sp>
      <p:pic>
        <p:nvPicPr>
          <p:cNvPr id="16" name="Image" descr="Image">
            <a:extLst>
              <a:ext uri="{FF2B5EF4-FFF2-40B4-BE49-F238E27FC236}">
                <a16:creationId xmlns:a16="http://schemas.microsoft.com/office/drawing/2014/main" id="{D4EAA15C-B05D-96FF-9E45-604BE408E22A}"/>
              </a:ext>
            </a:extLst>
          </p:cNvPr>
          <p:cNvPicPr>
            <a:picLocks noChangeAspect="1"/>
          </p:cNvPicPr>
          <p:nvPr/>
        </p:nvPicPr>
        <p:blipFill>
          <a:blip r:embed="rId3"/>
          <a:stretch>
            <a:fillRect/>
          </a:stretch>
        </p:blipFill>
        <p:spPr>
          <a:xfrm>
            <a:off x="7880133" y="1756397"/>
            <a:ext cx="2075337" cy="720954"/>
          </a:xfrm>
          <a:prstGeom prst="rect">
            <a:avLst/>
          </a:prstGeom>
          <a:ln w="12700">
            <a:miter lim="400000"/>
          </a:ln>
        </p:spPr>
      </p:pic>
      <p:sp>
        <p:nvSpPr>
          <p:cNvPr id="17" name="Photon detectors">
            <a:extLst>
              <a:ext uri="{FF2B5EF4-FFF2-40B4-BE49-F238E27FC236}">
                <a16:creationId xmlns:a16="http://schemas.microsoft.com/office/drawing/2014/main" id="{9858551B-B71B-A81A-0F5D-D4DA52DA61C2}"/>
              </a:ext>
            </a:extLst>
          </p:cNvPr>
          <p:cNvSpPr txBox="1"/>
          <p:nvPr/>
        </p:nvSpPr>
        <p:spPr>
          <a:xfrm>
            <a:off x="7872869" y="1162148"/>
            <a:ext cx="2375151" cy="351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Photon detectors</a:t>
            </a:r>
          </a:p>
        </p:txBody>
      </p:sp>
      <p:pic>
        <p:nvPicPr>
          <p:cNvPr id="18" name="Image" descr="Image">
            <a:extLst>
              <a:ext uri="{FF2B5EF4-FFF2-40B4-BE49-F238E27FC236}">
                <a16:creationId xmlns:a16="http://schemas.microsoft.com/office/drawing/2014/main" id="{80011B67-CE33-01DF-8948-2E6D673B2D92}"/>
              </a:ext>
            </a:extLst>
          </p:cNvPr>
          <p:cNvPicPr>
            <a:picLocks noChangeAspect="1"/>
          </p:cNvPicPr>
          <p:nvPr/>
        </p:nvPicPr>
        <p:blipFill>
          <a:blip r:embed="rId4"/>
          <a:stretch>
            <a:fillRect/>
          </a:stretch>
        </p:blipFill>
        <p:spPr>
          <a:xfrm>
            <a:off x="10167845" y="1525193"/>
            <a:ext cx="1384075" cy="900606"/>
          </a:xfrm>
          <a:prstGeom prst="rect">
            <a:avLst/>
          </a:prstGeom>
          <a:ln w="12700">
            <a:miter lim="400000"/>
          </a:ln>
        </p:spPr>
      </p:pic>
      <p:pic>
        <p:nvPicPr>
          <p:cNvPr id="32" name="Image" descr="Image">
            <a:extLst>
              <a:ext uri="{FF2B5EF4-FFF2-40B4-BE49-F238E27FC236}">
                <a16:creationId xmlns:a16="http://schemas.microsoft.com/office/drawing/2014/main" id="{4370A829-DD5B-D0D6-4F96-02D134B70C41}"/>
              </a:ext>
            </a:extLst>
          </p:cNvPr>
          <p:cNvPicPr>
            <a:picLocks noChangeAspect="1"/>
          </p:cNvPicPr>
          <p:nvPr/>
        </p:nvPicPr>
        <p:blipFill>
          <a:blip r:embed="rId5"/>
          <a:stretch>
            <a:fillRect/>
          </a:stretch>
        </p:blipFill>
        <p:spPr>
          <a:xfrm>
            <a:off x="661753" y="2596692"/>
            <a:ext cx="11140019" cy="2476467"/>
          </a:xfrm>
          <a:prstGeom prst="rect">
            <a:avLst/>
          </a:prstGeom>
          <a:ln w="12700">
            <a:miter lim="400000"/>
          </a:ln>
        </p:spPr>
      </p:pic>
      <p:sp>
        <p:nvSpPr>
          <p:cNvPr id="4" name="Rectangle 3">
            <a:extLst>
              <a:ext uri="{FF2B5EF4-FFF2-40B4-BE49-F238E27FC236}">
                <a16:creationId xmlns:a16="http://schemas.microsoft.com/office/drawing/2014/main" id="{E0F255B2-BC7E-71B2-DEE9-CDF867CA7068}"/>
              </a:ext>
            </a:extLst>
          </p:cNvPr>
          <p:cNvSpPr/>
          <p:nvPr/>
        </p:nvSpPr>
        <p:spPr>
          <a:xfrm>
            <a:off x="657224" y="4687410"/>
            <a:ext cx="9729650" cy="12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uperconductorsRoom Tquantum domainTemperature (K)dilution fridge5101000.10.pdf" descr="superconductorsRoom Tquantum domainTemperature (K)dilution fridge5101000.10.pdf">
            <a:extLst>
              <a:ext uri="{FF2B5EF4-FFF2-40B4-BE49-F238E27FC236}">
                <a16:creationId xmlns:a16="http://schemas.microsoft.com/office/drawing/2014/main" id="{2B6C37C1-1A21-DFA4-A4A7-794FBF5A82EA}"/>
              </a:ext>
            </a:extLst>
          </p:cNvPr>
          <p:cNvPicPr>
            <a:picLocks noChangeAspect="1"/>
          </p:cNvPicPr>
          <p:nvPr/>
        </p:nvPicPr>
        <p:blipFill>
          <a:blip r:embed="rId6"/>
          <a:srcRect t="54741"/>
          <a:stretch>
            <a:fillRect/>
          </a:stretch>
        </p:blipFill>
        <p:spPr>
          <a:xfrm>
            <a:off x="308588" y="4651850"/>
            <a:ext cx="12309593" cy="1691502"/>
          </a:xfrm>
          <a:prstGeom prst="rect">
            <a:avLst/>
          </a:prstGeom>
          <a:ln w="12700">
            <a:miter lim="400000"/>
          </a:ln>
        </p:spPr>
      </p:pic>
      <p:grpSp>
        <p:nvGrpSpPr>
          <p:cNvPr id="10" name="Group 9">
            <a:extLst>
              <a:ext uri="{FF2B5EF4-FFF2-40B4-BE49-F238E27FC236}">
                <a16:creationId xmlns:a16="http://schemas.microsoft.com/office/drawing/2014/main" id="{BC033550-BE80-86FD-48A1-1C935476C765}"/>
              </a:ext>
            </a:extLst>
          </p:cNvPr>
          <p:cNvGrpSpPr/>
          <p:nvPr/>
        </p:nvGrpSpPr>
        <p:grpSpPr>
          <a:xfrm>
            <a:off x="10286543" y="4842239"/>
            <a:ext cx="2331638" cy="655362"/>
            <a:chOff x="10274257" y="4811697"/>
            <a:chExt cx="2331638" cy="655362"/>
          </a:xfrm>
        </p:grpSpPr>
        <p:sp>
          <p:nvSpPr>
            <p:cNvPr id="5" name="Rectangle 4">
              <a:extLst>
                <a:ext uri="{FF2B5EF4-FFF2-40B4-BE49-F238E27FC236}">
                  <a16:creationId xmlns:a16="http://schemas.microsoft.com/office/drawing/2014/main" id="{146A61F0-4FD0-341D-FC2E-A2B65E750A1C}"/>
                </a:ext>
              </a:extLst>
            </p:cNvPr>
            <p:cNvSpPr/>
            <p:nvPr/>
          </p:nvSpPr>
          <p:spPr>
            <a:xfrm>
              <a:off x="10274257" y="4811697"/>
              <a:ext cx="2331638" cy="432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33D89FB-D8B4-BAA3-A302-8816F5CFC8C1}"/>
                </a:ext>
              </a:extLst>
            </p:cNvPr>
            <p:cNvSpPr txBox="1"/>
            <p:nvPr/>
          </p:nvSpPr>
          <p:spPr>
            <a:xfrm>
              <a:off x="10386874" y="4851506"/>
              <a:ext cx="1675139" cy="615553"/>
            </a:xfrm>
            <a:prstGeom prst="rect">
              <a:avLst/>
            </a:prstGeom>
            <a:noFill/>
          </p:spPr>
          <p:txBody>
            <a:bodyPr wrap="none" lIns="0" tIns="0" rIns="0" bIns="0" rtlCol="0">
              <a:spAutoFit/>
            </a:bodyPr>
            <a:lstStyle/>
            <a:p>
              <a:pPr algn="l"/>
              <a:r>
                <a:rPr lang="fr-FR" sz="2000" dirty="0" err="1"/>
                <a:t>Temperature</a:t>
              </a:r>
              <a:endParaRPr lang="fr-FR" sz="2000" dirty="0"/>
            </a:p>
            <a:p>
              <a:pPr algn="ctr"/>
              <a:r>
                <a:rPr lang="fr-FR" sz="2000" dirty="0"/>
                <a:t>(K)</a:t>
              </a:r>
              <a:endParaRPr lang="en-US" sz="2000" dirty="0" err="1"/>
            </a:p>
          </p:txBody>
        </p:sp>
      </p:grpSp>
    </p:spTree>
    <p:extLst>
      <p:ext uri="{BB962C8B-B14F-4D97-AF65-F5344CB8AC3E}">
        <p14:creationId xmlns:p14="http://schemas.microsoft.com/office/powerpoint/2010/main" val="1042963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1518A-E303-85E7-3B0C-D52B76B8CAC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9BE947B-9E4F-64B5-CEF1-2288C3D4AAD8}"/>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A4A04CFA-6EE6-C1C3-3BCD-E23CD70AE7CE}"/>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BA85FB86-ADB6-B527-F5C4-EA822CFC0B4D}"/>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0FE6EB1A-5AF7-674F-B8AA-1CA55E1DA86B}"/>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63" name="TextBox 62">
            <a:extLst>
              <a:ext uri="{FF2B5EF4-FFF2-40B4-BE49-F238E27FC236}">
                <a16:creationId xmlns:a16="http://schemas.microsoft.com/office/drawing/2014/main" id="{2E97E16D-23E6-2AD9-2892-8B2C9AE47A7F}"/>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740D73C-E523-E6E0-AC5E-34DCAE987087}"/>
                  </a:ext>
                </a:extLst>
              </p:cNvPr>
              <p:cNvSpPr txBox="1"/>
              <p:nvPr/>
            </p:nvSpPr>
            <p:spPr>
              <a:xfrm>
                <a:off x="1218545" y="3913991"/>
                <a:ext cx="4268508" cy="396391"/>
              </a:xfrm>
              <a:prstGeom prst="rect">
                <a:avLst/>
              </a:prstGeom>
              <a:noFill/>
            </p:spPr>
            <p:txBody>
              <a:bodyPr wrap="square">
                <a:spAutoFit/>
              </a:bodyPr>
              <a:lstStyle/>
              <a:p>
                <a:pPr algn="ctr"/>
                <a14:m>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a:t>
                </a: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fr-FR" b="1" i="1" smtClean="0">
                            <a:latin typeface="Cambria Math" panose="02040503050406030204" pitchFamily="18" charset="0"/>
                          </a:rPr>
                          <m:t>∗</m:t>
                        </m:r>
                        <m:r>
                          <a:rPr lang="en-US" b="1" i="1">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i="1" smtClean="0">
                            <a:solidFill>
                              <a:srgbClr val="FF7655"/>
                            </a:solidFill>
                            <a:latin typeface="Cambria Math" panose="02040503050406030204" pitchFamily="18" charset="0"/>
                          </a:rPr>
                        </m:ctrlPr>
                      </m:sSubSupPr>
                      <m:e>
                        <m:acc>
                          <m:accPr>
                            <m:chr m:val="̂"/>
                            <m:ctrlPr>
                              <a:rPr lang="en-US" i="1">
                                <a:solidFill>
                                  <a:srgbClr val="FF7655"/>
                                </a:solidFill>
                                <a:latin typeface="Cambria Math" panose="02040503050406030204" pitchFamily="18" charset="0"/>
                              </a:rPr>
                            </m:ctrlPr>
                          </m:accPr>
                          <m:e>
                            <m:r>
                              <m:rPr>
                                <m:sty m:val="p"/>
                              </m:rPr>
                              <a:rPr lang="en-US">
                                <a:solidFill>
                                  <a:srgbClr val="FF7655"/>
                                </a:solidFill>
                                <a:latin typeface="Cambria Math" panose="02040503050406030204" pitchFamily="18" charset="0"/>
                              </a:rPr>
                              <m:t>b</m:t>
                            </m:r>
                          </m:e>
                        </m:acc>
                      </m:e>
                      <m:sub>
                        <m:r>
                          <a:rPr lang="en-US" i="1">
                            <a:solidFill>
                              <a:srgbClr val="FF7655"/>
                            </a:solidFill>
                            <a:latin typeface="Cambria Math" panose="02040503050406030204" pitchFamily="18" charset="0"/>
                            <a:ea typeface="Cambria Math" panose="02040503050406030204" pitchFamily="18" charset="0"/>
                          </a:rPr>
                          <m:t> </m:t>
                        </m:r>
                      </m:sub>
                      <m:sup>
                        <m:r>
                          <a:rPr lang="en-US">
                            <a:solidFill>
                              <a:srgbClr val="FF7655"/>
                            </a:solidFill>
                            <a:latin typeface="Cambria Math" panose="02040503050406030204" pitchFamily="18" charset="0"/>
                          </a:rPr>
                          <m:t>†</m:t>
                        </m:r>
                      </m:sup>
                    </m:sSubSup>
                    <m:acc>
                      <m:accPr>
                        <m:chr m:val="̂"/>
                        <m:ctrlPr>
                          <a:rPr lang="en-US" i="1">
                            <a:solidFill>
                              <a:srgbClr val="61909F"/>
                            </a:solidFill>
                            <a:latin typeface="Cambria Math" panose="02040503050406030204" pitchFamily="18" charset="0"/>
                          </a:rPr>
                        </m:ctrlPr>
                      </m:accPr>
                      <m:e>
                        <m:r>
                          <m:rPr>
                            <m:sty m:val="p"/>
                          </m:rPr>
                          <a:rPr lang="en-US">
                            <a:solidFill>
                              <a:srgbClr val="61909F"/>
                            </a:solidFill>
                            <a:latin typeface="Cambria Math" panose="02040503050406030204" pitchFamily="18" charset="0"/>
                            <a:ea typeface="Cambria Math" panose="02040503050406030204" pitchFamily="18" charset="0"/>
                          </a:rPr>
                          <m:t>σ</m:t>
                        </m:r>
                      </m:e>
                    </m:acc>
                    <m:acc>
                      <m:accPr>
                        <m:chr m:val="̂"/>
                        <m:ctrlPr>
                          <a:rPr lang="en-US" i="1">
                            <a:solidFill>
                              <a:srgbClr val="858585"/>
                            </a:solidFill>
                            <a:latin typeface="Cambria Math" panose="02040503050406030204" pitchFamily="18" charset="0"/>
                          </a:rPr>
                        </m:ctrlPr>
                      </m:accPr>
                      <m:e>
                        <m:r>
                          <m:rPr>
                            <m:sty m:val="p"/>
                          </m:rPr>
                          <a:rPr lang="en-US">
                            <a:solidFill>
                              <a:srgbClr val="858585"/>
                            </a:solidFill>
                            <a:latin typeface="Cambria Math" panose="02040503050406030204" pitchFamily="18" charset="0"/>
                          </a:rPr>
                          <m:t>w</m:t>
                        </m:r>
                      </m:e>
                    </m:acc>
                  </m:oMath>
                </a14:m>
                <a:endParaRPr lang="en-US" dirty="0">
                  <a:solidFill>
                    <a:srgbClr val="253140"/>
                  </a:solidFill>
                </a:endParaRPr>
              </a:p>
            </p:txBody>
          </p:sp>
        </mc:Choice>
        <mc:Fallback>
          <p:sp>
            <p:nvSpPr>
              <p:cNvPr id="13" name="TextBox 12">
                <a:extLst>
                  <a:ext uri="{FF2B5EF4-FFF2-40B4-BE49-F238E27FC236}">
                    <a16:creationId xmlns:a16="http://schemas.microsoft.com/office/drawing/2014/main" id="{E740D73C-E523-E6E0-AC5E-34DCAE987087}"/>
                  </a:ext>
                </a:extLst>
              </p:cNvPr>
              <p:cNvSpPr txBox="1">
                <a:spLocks noRot="1" noChangeAspect="1" noMove="1" noResize="1" noEditPoints="1" noAdjustHandles="1" noChangeArrowheads="1" noChangeShapeType="1" noTextEdit="1"/>
              </p:cNvSpPr>
              <p:nvPr/>
            </p:nvSpPr>
            <p:spPr>
              <a:xfrm>
                <a:off x="1218545" y="3913991"/>
                <a:ext cx="4268508" cy="396391"/>
              </a:xfrm>
              <a:prstGeom prst="rect">
                <a:avLst/>
              </a:prstGeom>
              <a:blipFill>
                <a:blip r:embed="rId3"/>
                <a:stretch>
                  <a:fillRect t="-3077" b="-21538"/>
                </a:stretch>
              </a:blipFill>
            </p:spPr>
            <p:txBody>
              <a:bodyPr/>
              <a:lstStyle/>
              <a:p>
                <a:r>
                  <a:rPr lang="en-US">
                    <a:noFill/>
                  </a:rPr>
                  <a:t> </a:t>
                </a:r>
              </a:p>
            </p:txBody>
          </p:sp>
        </mc:Fallback>
      </mc:AlternateContent>
      <p:pic>
        <p:nvPicPr>
          <p:cNvPr id="29" name="Image 27">
            <a:extLst>
              <a:ext uri="{FF2B5EF4-FFF2-40B4-BE49-F238E27FC236}">
                <a16:creationId xmlns:a16="http://schemas.microsoft.com/office/drawing/2014/main" id="{654887CB-ED7F-F532-1A76-B7D1B2A2089E}"/>
              </a:ext>
            </a:extLst>
          </p:cNvPr>
          <p:cNvPicPr>
            <a:picLocks noChangeAspect="1"/>
          </p:cNvPicPr>
          <p:nvPr/>
        </p:nvPicPr>
        <p:blipFill rotWithShape="1">
          <a:blip r:embed="rId4">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sp>
        <p:nvSpPr>
          <p:cNvPr id="22" name="TextBox 21">
            <a:extLst>
              <a:ext uri="{FF2B5EF4-FFF2-40B4-BE49-F238E27FC236}">
                <a16:creationId xmlns:a16="http://schemas.microsoft.com/office/drawing/2014/main" id="{B4BD4D72-AC2A-7BD4-54BC-A6A9E639897C}"/>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grpSp>
        <p:nvGrpSpPr>
          <p:cNvPr id="57" name="Group 56">
            <a:extLst>
              <a:ext uri="{FF2B5EF4-FFF2-40B4-BE49-F238E27FC236}">
                <a16:creationId xmlns:a16="http://schemas.microsoft.com/office/drawing/2014/main" id="{83A5B007-6C6A-D2C7-1849-0D45DECCE6FC}"/>
              </a:ext>
            </a:extLst>
          </p:cNvPr>
          <p:cNvGrpSpPr/>
          <p:nvPr/>
        </p:nvGrpSpPr>
        <p:grpSpPr>
          <a:xfrm>
            <a:off x="945506" y="4276173"/>
            <a:ext cx="5063871" cy="2053045"/>
            <a:chOff x="1423026" y="4276173"/>
            <a:chExt cx="5063871" cy="2053045"/>
          </a:xfrm>
        </p:grpSpPr>
        <p:pic>
          <p:nvPicPr>
            <p:cNvPr id="55" name="Graphic 54">
              <a:extLst>
                <a:ext uri="{FF2B5EF4-FFF2-40B4-BE49-F238E27FC236}">
                  <a16:creationId xmlns:a16="http://schemas.microsoft.com/office/drawing/2014/main" id="{1C2C9ED1-542D-740C-38E3-87F88D592F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2639" y="4650665"/>
              <a:ext cx="2943225" cy="1524000"/>
            </a:xfrm>
            <a:prstGeom prst="rect">
              <a:avLst/>
            </a:prstGeom>
          </p:spPr>
        </p:pic>
        <p:grpSp>
          <p:nvGrpSpPr>
            <p:cNvPr id="23" name="Group 22">
              <a:extLst>
                <a:ext uri="{FF2B5EF4-FFF2-40B4-BE49-F238E27FC236}">
                  <a16:creationId xmlns:a16="http://schemas.microsoft.com/office/drawing/2014/main" id="{EEEE611B-E07B-4893-383F-91D83DA39288}"/>
                </a:ext>
              </a:extLst>
            </p:cNvPr>
            <p:cNvGrpSpPr/>
            <p:nvPr/>
          </p:nvGrpSpPr>
          <p:grpSpPr>
            <a:xfrm>
              <a:off x="1423026" y="4717561"/>
              <a:ext cx="1032727" cy="1534737"/>
              <a:chOff x="406397" y="1846823"/>
              <a:chExt cx="1503605" cy="1358313"/>
            </a:xfrm>
          </p:grpSpPr>
          <p:sp>
            <p:nvSpPr>
              <p:cNvPr id="24" name="TextBox 23">
                <a:extLst>
                  <a:ext uri="{FF2B5EF4-FFF2-40B4-BE49-F238E27FC236}">
                    <a16:creationId xmlns:a16="http://schemas.microsoft.com/office/drawing/2014/main" id="{053E8C74-830D-1A78-9C26-DB58EC8A9D73}"/>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B46EBAE5-FEE7-999B-2A11-1B8A6494995C}"/>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9FC1E425-7E23-2FE2-5C58-96B75B386AD6}"/>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75B8F541-8BD4-6F37-A776-93DC55DD521A}"/>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090DC253-ACF3-71A5-8885-1F10BF19B551}"/>
                </a:ext>
              </a:extLst>
            </p:cNvPr>
            <p:cNvCxnSpPr>
              <a:cxnSpLocks/>
            </p:cNvCxnSpPr>
            <p:nvPr/>
          </p:nvCxnSpPr>
          <p:spPr>
            <a:xfrm flipV="1">
              <a:off x="343910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6AA1A81-0256-D8A3-F954-53FAE3318EE3}"/>
                    </a:ext>
                  </a:extLst>
                </p:cNvPr>
                <p:cNvSpPr txBox="1"/>
                <p:nvPr/>
              </p:nvSpPr>
              <p:spPr>
                <a:xfrm>
                  <a:off x="306167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C6AA1A81-0256-D8A3-F954-53FAE3318EE3}"/>
                    </a:ext>
                  </a:extLst>
                </p:cNvPr>
                <p:cNvSpPr txBox="1">
                  <a:spLocks noRot="1" noChangeAspect="1" noMove="1" noResize="1" noEditPoints="1" noAdjustHandles="1" noChangeArrowheads="1" noChangeShapeType="1" noTextEdit="1"/>
                </p:cNvSpPr>
                <p:nvPr/>
              </p:nvSpPr>
              <p:spPr>
                <a:xfrm>
                  <a:off x="3061675" y="4981342"/>
                  <a:ext cx="303481" cy="246221"/>
                </a:xfrm>
                <a:prstGeom prst="rect">
                  <a:avLst/>
                </a:prstGeom>
                <a:blipFill>
                  <a:blip r:embed="rId9"/>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1B4647A0-CC15-3369-3F15-38163181731A}"/>
                </a:ext>
              </a:extLst>
            </p:cNvPr>
            <p:cNvSpPr/>
            <p:nvPr/>
          </p:nvSpPr>
          <p:spPr>
            <a:xfrm>
              <a:off x="502600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08036012-4DBB-538E-729F-A97B157F79D5}"/>
                </a:ext>
              </a:extLst>
            </p:cNvPr>
            <p:cNvSpPr/>
            <p:nvPr/>
          </p:nvSpPr>
          <p:spPr>
            <a:xfrm flipH="1">
              <a:off x="527970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0F1031C2-E7B1-A49D-03D7-0ACCF4A886CC}"/>
                </a:ext>
              </a:extLst>
            </p:cNvPr>
            <p:cNvSpPr txBox="1"/>
            <p:nvPr/>
          </p:nvSpPr>
          <p:spPr>
            <a:xfrm>
              <a:off x="532780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FF6AC9F8-4A40-DEE0-8BB2-26A101BAEAE6}"/>
                </a:ext>
              </a:extLst>
            </p:cNvPr>
            <p:cNvSpPr/>
            <p:nvPr/>
          </p:nvSpPr>
          <p:spPr>
            <a:xfrm>
              <a:off x="236965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C0E7890F-D404-9231-F01D-6CCFA04EDA95}"/>
                </a:ext>
              </a:extLst>
            </p:cNvPr>
            <p:cNvSpPr/>
            <p:nvPr/>
          </p:nvSpPr>
          <p:spPr>
            <a:xfrm flipH="1">
              <a:off x="570396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00D43B0-55E7-6784-D3CF-984CD0C17863}"/>
                    </a:ext>
                  </a:extLst>
                </p:cNvPr>
                <p:cNvSpPr txBox="1"/>
                <p:nvPr/>
              </p:nvSpPr>
              <p:spPr>
                <a:xfrm>
                  <a:off x="584197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600D43B0-55E7-6784-D3CF-984CD0C17863}"/>
                    </a:ext>
                  </a:extLst>
                </p:cNvPr>
                <p:cNvSpPr txBox="1">
                  <a:spLocks noRot="1" noChangeAspect="1" noMove="1" noResize="1" noEditPoints="1" noAdjustHandles="1" noChangeArrowheads="1" noChangeShapeType="1" noTextEdit="1"/>
                </p:cNvSpPr>
                <p:nvPr/>
              </p:nvSpPr>
              <p:spPr>
                <a:xfrm>
                  <a:off x="5841977" y="4276173"/>
                  <a:ext cx="644920" cy="268856"/>
                </a:xfrm>
                <a:prstGeom prst="rect">
                  <a:avLst/>
                </a:prstGeom>
                <a:blipFill>
                  <a:blip r:embed="rId10"/>
                  <a:stretch>
                    <a:fillRect l="-6604" r="-2830" b="-24444"/>
                  </a:stretch>
                </a:blipFill>
              </p:spPr>
              <p:txBody>
                <a:bodyPr/>
                <a:lstStyle/>
                <a:p>
                  <a:r>
                    <a:rPr lang="en-US">
                      <a:noFill/>
                    </a:rPr>
                    <a:t> </a:t>
                  </a:r>
                </a:p>
              </p:txBody>
            </p:sp>
          </mc:Fallback>
        </mc:AlternateContent>
        <p:sp>
          <p:nvSpPr>
            <p:cNvPr id="46" name="Rectangle 45">
              <a:extLst>
                <a:ext uri="{FF2B5EF4-FFF2-40B4-BE49-F238E27FC236}">
                  <a16:creationId xmlns:a16="http://schemas.microsoft.com/office/drawing/2014/main" id="{D85995CD-3F92-EA7B-FE3B-A0F2F68CE5CB}"/>
                </a:ext>
              </a:extLst>
            </p:cNvPr>
            <p:cNvSpPr/>
            <p:nvPr/>
          </p:nvSpPr>
          <p:spPr>
            <a:xfrm>
              <a:off x="4386579" y="4533183"/>
              <a:ext cx="1304335"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aphic 58">
            <a:extLst>
              <a:ext uri="{FF2B5EF4-FFF2-40B4-BE49-F238E27FC236}">
                <a16:creationId xmlns:a16="http://schemas.microsoft.com/office/drawing/2014/main" id="{4F0459B4-15C1-A58C-EA7C-19CEA6EA92F8}"/>
              </a:ext>
            </a:extLst>
          </p:cNvPr>
          <p:cNvGrpSpPr/>
          <p:nvPr/>
        </p:nvGrpSpPr>
        <p:grpSpPr>
          <a:xfrm>
            <a:off x="4952821" y="2697740"/>
            <a:ext cx="1095912" cy="430334"/>
            <a:chOff x="4952821" y="2697740"/>
            <a:chExt cx="1095912" cy="430334"/>
          </a:xfrm>
          <a:noFill/>
        </p:grpSpPr>
        <p:sp>
          <p:nvSpPr>
            <p:cNvPr id="76" name="Freeform: Shape 75">
              <a:extLst>
                <a:ext uri="{FF2B5EF4-FFF2-40B4-BE49-F238E27FC236}">
                  <a16:creationId xmlns:a16="http://schemas.microsoft.com/office/drawing/2014/main" id="{F4349B3F-C2FE-80D4-F3D3-8C428E7A048E}"/>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89BA36D7-CE9D-96F0-165B-9A02024DC85E}"/>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E098AE0-7AAE-064E-8530-E7623601D46D}"/>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0B765F1-08BF-194C-97FE-24906E13BFEC}"/>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80" name="Freeform: Shape 79">
            <a:extLst>
              <a:ext uri="{FF2B5EF4-FFF2-40B4-BE49-F238E27FC236}">
                <a16:creationId xmlns:a16="http://schemas.microsoft.com/office/drawing/2014/main" id="{8F46ECB6-0192-BC4D-BE2E-27F3361A67E2}"/>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91EEDCC-1B82-A42B-2333-F4E758B4BE74}"/>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E1DD7EE-DA04-BB46-BF66-554E4076E610}"/>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83" name="Freeform: Shape 82">
            <a:extLst>
              <a:ext uri="{FF2B5EF4-FFF2-40B4-BE49-F238E27FC236}">
                <a16:creationId xmlns:a16="http://schemas.microsoft.com/office/drawing/2014/main" id="{E625A563-3916-1109-FA2B-E193738116A0}"/>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E7F783C-2FCC-8441-D2AC-DD5288DFE4DC}"/>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DFC097B-964D-8684-58A9-99CAE870D902}"/>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92" name="Graphic 58">
            <a:extLst>
              <a:ext uri="{FF2B5EF4-FFF2-40B4-BE49-F238E27FC236}">
                <a16:creationId xmlns:a16="http://schemas.microsoft.com/office/drawing/2014/main" id="{28D335DB-2464-C999-1867-652F88AE3F84}"/>
              </a:ext>
            </a:extLst>
          </p:cNvPr>
          <p:cNvGrpSpPr/>
          <p:nvPr/>
        </p:nvGrpSpPr>
        <p:grpSpPr>
          <a:xfrm>
            <a:off x="3220495" y="1205899"/>
            <a:ext cx="349394" cy="1131426"/>
            <a:chOff x="3220495" y="1205899"/>
            <a:chExt cx="349394" cy="1131426"/>
          </a:xfrm>
          <a:noFill/>
        </p:grpSpPr>
        <p:sp>
          <p:nvSpPr>
            <p:cNvPr id="93" name="Freeform: Shape 92">
              <a:extLst>
                <a:ext uri="{FF2B5EF4-FFF2-40B4-BE49-F238E27FC236}">
                  <a16:creationId xmlns:a16="http://schemas.microsoft.com/office/drawing/2014/main" id="{47C9FAFF-71DB-DA32-1CAC-100D47C6C04B}"/>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57949F6-954D-1D4B-F400-E46DB6D8DBBF}"/>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95" name="Graphic 58">
            <a:extLst>
              <a:ext uri="{FF2B5EF4-FFF2-40B4-BE49-F238E27FC236}">
                <a16:creationId xmlns:a16="http://schemas.microsoft.com/office/drawing/2014/main" id="{9A969253-EEF8-55DC-39EB-AF23FDCE8661}"/>
              </a:ext>
            </a:extLst>
          </p:cNvPr>
          <p:cNvGrpSpPr/>
          <p:nvPr/>
        </p:nvGrpSpPr>
        <p:grpSpPr>
          <a:xfrm>
            <a:off x="3965941" y="1851294"/>
            <a:ext cx="1208591" cy="1590130"/>
            <a:chOff x="3965941" y="1851294"/>
            <a:chExt cx="1208591" cy="1590130"/>
          </a:xfrm>
        </p:grpSpPr>
        <p:grpSp>
          <p:nvGrpSpPr>
            <p:cNvPr id="96" name="Graphic 58">
              <a:extLst>
                <a:ext uri="{FF2B5EF4-FFF2-40B4-BE49-F238E27FC236}">
                  <a16:creationId xmlns:a16="http://schemas.microsoft.com/office/drawing/2014/main" id="{E4FF5B69-D8ED-6F20-02FA-E755A61067A1}"/>
                </a:ext>
              </a:extLst>
            </p:cNvPr>
            <p:cNvGrpSpPr/>
            <p:nvPr/>
          </p:nvGrpSpPr>
          <p:grpSpPr>
            <a:xfrm>
              <a:off x="3965941" y="2386649"/>
              <a:ext cx="1208591" cy="1054775"/>
              <a:chOff x="3965941" y="2386649"/>
              <a:chExt cx="1208591" cy="1054775"/>
            </a:xfrm>
          </p:grpSpPr>
          <p:sp>
            <p:nvSpPr>
              <p:cNvPr id="97" name="Freeform: Shape 96">
                <a:extLst>
                  <a:ext uri="{FF2B5EF4-FFF2-40B4-BE49-F238E27FC236}">
                    <a16:creationId xmlns:a16="http://schemas.microsoft.com/office/drawing/2014/main" id="{659F4B03-BF98-9E97-B27D-CA25366C141D}"/>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BB57067-1F54-72E1-E3F0-F7A70C9942B2}"/>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99" name="Graphic 58">
              <a:extLst>
                <a:ext uri="{FF2B5EF4-FFF2-40B4-BE49-F238E27FC236}">
                  <a16:creationId xmlns:a16="http://schemas.microsoft.com/office/drawing/2014/main" id="{30F0D26B-6016-8955-0CEF-910EE86A501C}"/>
                </a:ext>
              </a:extLst>
            </p:cNvPr>
            <p:cNvGrpSpPr/>
            <p:nvPr/>
          </p:nvGrpSpPr>
          <p:grpSpPr>
            <a:xfrm>
              <a:off x="4393593" y="1851294"/>
              <a:ext cx="322226" cy="418633"/>
              <a:chOff x="4393593" y="1851294"/>
              <a:chExt cx="322226" cy="418633"/>
            </a:xfrm>
          </p:grpSpPr>
          <p:sp>
            <p:nvSpPr>
              <p:cNvPr id="100" name="Freeform: Shape 99">
                <a:extLst>
                  <a:ext uri="{FF2B5EF4-FFF2-40B4-BE49-F238E27FC236}">
                    <a16:creationId xmlns:a16="http://schemas.microsoft.com/office/drawing/2014/main" id="{F5F80335-CCCB-40CE-1001-8F4AE712059D}"/>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3AD51EA5-292C-4FD4-DA15-D3971F3333DE}"/>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666EE9-7C15-EF3C-6551-557A0C27B916}"/>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A773291-9DD4-3774-494C-7D6C5B3AAB4D}"/>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001F3A9-2C93-B7F5-6D01-938753F03526}"/>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E8245C3-B248-3BDC-445B-957F5EAEB853}"/>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106" name="Graphic 58">
                <a:extLst>
                  <a:ext uri="{FF2B5EF4-FFF2-40B4-BE49-F238E27FC236}">
                    <a16:creationId xmlns:a16="http://schemas.microsoft.com/office/drawing/2014/main" id="{A7D7E77A-3E3A-9238-0C6A-D8DDDEFC6461}"/>
                  </a:ext>
                </a:extLst>
              </p:cNvPr>
              <p:cNvGrpSpPr/>
              <p:nvPr/>
            </p:nvGrpSpPr>
            <p:grpSpPr>
              <a:xfrm>
                <a:off x="4393593" y="1851294"/>
                <a:ext cx="322226" cy="76640"/>
                <a:chOff x="4393593" y="1851294"/>
                <a:chExt cx="322226" cy="76640"/>
              </a:xfrm>
              <a:solidFill>
                <a:srgbClr val="494949"/>
              </a:solidFill>
            </p:grpSpPr>
            <p:sp>
              <p:nvSpPr>
                <p:cNvPr id="107" name="Freeform: Shape 106">
                  <a:extLst>
                    <a:ext uri="{FF2B5EF4-FFF2-40B4-BE49-F238E27FC236}">
                      <a16:creationId xmlns:a16="http://schemas.microsoft.com/office/drawing/2014/main" id="{71617615-54B3-719C-6FD5-30623934CAF7}"/>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108" name="Graphic 58">
                  <a:extLst>
                    <a:ext uri="{FF2B5EF4-FFF2-40B4-BE49-F238E27FC236}">
                      <a16:creationId xmlns:a16="http://schemas.microsoft.com/office/drawing/2014/main" id="{207BBF33-62BB-19D9-A19D-5A2AE3163A38}"/>
                    </a:ext>
                  </a:extLst>
                </p:cNvPr>
                <p:cNvGrpSpPr/>
                <p:nvPr/>
              </p:nvGrpSpPr>
              <p:grpSpPr>
                <a:xfrm>
                  <a:off x="4531499" y="1851294"/>
                  <a:ext cx="57804" cy="41940"/>
                  <a:chOff x="4531499" y="1851294"/>
                  <a:chExt cx="57804" cy="41940"/>
                </a:xfrm>
                <a:solidFill>
                  <a:srgbClr val="494949"/>
                </a:solidFill>
              </p:grpSpPr>
              <p:sp>
                <p:nvSpPr>
                  <p:cNvPr id="109" name="Freeform: Shape 108">
                    <a:extLst>
                      <a:ext uri="{FF2B5EF4-FFF2-40B4-BE49-F238E27FC236}">
                        <a16:creationId xmlns:a16="http://schemas.microsoft.com/office/drawing/2014/main" id="{5A4DE8C2-0BF3-A330-51E7-FDFFDE0BF39D}"/>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026FA53-3F31-43B5-D15A-2D503A118F35}"/>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0F3F23B-949C-0DC6-A702-CF1973B6728B}"/>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112" name="Freeform: Shape 111">
                  <a:extLst>
                    <a:ext uri="{FF2B5EF4-FFF2-40B4-BE49-F238E27FC236}">
                      <a16:creationId xmlns:a16="http://schemas.microsoft.com/office/drawing/2014/main" id="{CB41C29C-A93B-F57B-0295-B31F525BA8F6}"/>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pic>
        <p:nvPicPr>
          <p:cNvPr id="6" name="Graphic 5">
            <a:extLst>
              <a:ext uri="{FF2B5EF4-FFF2-40B4-BE49-F238E27FC236}">
                <a16:creationId xmlns:a16="http://schemas.microsoft.com/office/drawing/2014/main" id="{B8995FB6-14EE-6347-9469-03A902FA7C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7743" y="2504757"/>
            <a:ext cx="797864" cy="817564"/>
          </a:xfrm>
          <a:prstGeom prst="rect">
            <a:avLst/>
          </a:prstGeom>
        </p:spPr>
      </p:pic>
      <p:sp>
        <p:nvSpPr>
          <p:cNvPr id="113" name="TextBox 112">
            <a:extLst>
              <a:ext uri="{FF2B5EF4-FFF2-40B4-BE49-F238E27FC236}">
                <a16:creationId xmlns:a16="http://schemas.microsoft.com/office/drawing/2014/main" id="{4CF0BE63-D8F2-CF38-76B6-C6882D93C27A}"/>
              </a:ext>
            </a:extLst>
          </p:cNvPr>
          <p:cNvSpPr txBox="1"/>
          <p:nvPr/>
        </p:nvSpPr>
        <p:spPr>
          <a:xfrm>
            <a:off x="6532665" y="1687442"/>
            <a:ext cx="3974598" cy="646331"/>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1C02598E-BBB1-F2F9-1014-3276D74AFEB1}"/>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114" name="TextBox 113">
                <a:extLst>
                  <a:ext uri="{FF2B5EF4-FFF2-40B4-BE49-F238E27FC236}">
                    <a16:creationId xmlns:a16="http://schemas.microsoft.com/office/drawing/2014/main" id="{1C02598E-BBB1-F2F9-1014-3276D74AFEB1}"/>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13"/>
                <a:stretch>
                  <a:fillRect b="-10938"/>
                </a:stretch>
              </a:blipFill>
            </p:spPr>
            <p:txBody>
              <a:bodyPr/>
              <a:lstStyle/>
              <a:p>
                <a:r>
                  <a:rPr lang="en-US">
                    <a:noFill/>
                  </a:rPr>
                  <a:t> </a:t>
                </a:r>
              </a:p>
            </p:txBody>
          </p:sp>
        </mc:Fallback>
      </mc:AlternateContent>
      <p:pic>
        <p:nvPicPr>
          <p:cNvPr id="115" name="Picture 114" descr="A person with a beard&#10;&#10;Description automatically generated with medium confidence">
            <a:extLst>
              <a:ext uri="{FF2B5EF4-FFF2-40B4-BE49-F238E27FC236}">
                <a16:creationId xmlns:a16="http://schemas.microsoft.com/office/drawing/2014/main" id="{59ED7B66-7D0B-BCDC-E7E4-769F41B20119}"/>
              </a:ext>
            </a:extLst>
          </p:cNvPr>
          <p:cNvPicPr>
            <a:picLocks noChangeAspect="1"/>
          </p:cNvPicPr>
          <p:nvPr/>
        </p:nvPicPr>
        <p:blipFill>
          <a:blip r:embed="rId14"/>
          <a:stretch>
            <a:fillRect/>
          </a:stretch>
        </p:blipFill>
        <p:spPr>
          <a:xfrm>
            <a:off x="10202290" y="1708486"/>
            <a:ext cx="635667" cy="654987"/>
          </a:xfrm>
          <a:prstGeom prst="rect">
            <a:avLst/>
          </a:prstGeom>
        </p:spPr>
      </p:pic>
    </p:spTree>
    <p:extLst>
      <p:ext uri="{BB962C8B-B14F-4D97-AF65-F5344CB8AC3E}">
        <p14:creationId xmlns:p14="http://schemas.microsoft.com/office/powerpoint/2010/main" val="2538062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995A-FFDD-C56E-952F-23EE8C5B4BD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B3A38BB-9C0F-C3E3-4605-6D1F9A22A90A}"/>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D9D85670-1ACC-DB0B-128C-D0E53F7B74D9}"/>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B00C3BC2-CB71-7B74-B2B8-E564B3C64F23}"/>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17433E23-66A5-1EF7-05A4-4D6DA47879BC}"/>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63" name="TextBox 62">
            <a:extLst>
              <a:ext uri="{FF2B5EF4-FFF2-40B4-BE49-F238E27FC236}">
                <a16:creationId xmlns:a16="http://schemas.microsoft.com/office/drawing/2014/main" id="{1D8120DB-924A-8681-9CE9-2ABF75478C58}"/>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pic>
        <p:nvPicPr>
          <p:cNvPr id="29" name="Image 27">
            <a:extLst>
              <a:ext uri="{FF2B5EF4-FFF2-40B4-BE49-F238E27FC236}">
                <a16:creationId xmlns:a16="http://schemas.microsoft.com/office/drawing/2014/main" id="{E522BB8B-DDE7-78FC-7059-C79B084C0FAC}"/>
              </a:ext>
            </a:extLst>
          </p:cNvPr>
          <p:cNvPicPr>
            <a:picLocks noChangeAspect="1"/>
          </p:cNvPicPr>
          <p:nvPr/>
        </p:nvPicPr>
        <p:blipFill rotWithShape="1">
          <a:blip r:embed="rId3">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pic>
        <p:nvPicPr>
          <p:cNvPr id="34" name="Picture 33" descr="A person with a beard&#10;&#10;Description automatically generated with medium confidence">
            <a:extLst>
              <a:ext uri="{FF2B5EF4-FFF2-40B4-BE49-F238E27FC236}">
                <a16:creationId xmlns:a16="http://schemas.microsoft.com/office/drawing/2014/main" id="{7DE79AB2-B4F2-0B54-9F96-C86689956B46}"/>
              </a:ext>
            </a:extLst>
          </p:cNvPr>
          <p:cNvPicPr>
            <a:picLocks noChangeAspect="1"/>
          </p:cNvPicPr>
          <p:nvPr/>
        </p:nvPicPr>
        <p:blipFill>
          <a:blip r:embed="rId4"/>
          <a:stretch>
            <a:fillRect/>
          </a:stretch>
        </p:blipFill>
        <p:spPr>
          <a:xfrm>
            <a:off x="10202290" y="1708486"/>
            <a:ext cx="635667" cy="654987"/>
          </a:xfrm>
          <a:prstGeom prst="rect">
            <a:avLst/>
          </a:prstGeom>
        </p:spPr>
      </p:pic>
      <p:sp>
        <p:nvSpPr>
          <p:cNvPr id="22" name="TextBox 21">
            <a:extLst>
              <a:ext uri="{FF2B5EF4-FFF2-40B4-BE49-F238E27FC236}">
                <a16:creationId xmlns:a16="http://schemas.microsoft.com/office/drawing/2014/main" id="{36D1A1C4-A096-B65B-3536-072D70ECC194}"/>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grpSp>
        <p:nvGrpSpPr>
          <p:cNvPr id="57" name="Group 56">
            <a:extLst>
              <a:ext uri="{FF2B5EF4-FFF2-40B4-BE49-F238E27FC236}">
                <a16:creationId xmlns:a16="http://schemas.microsoft.com/office/drawing/2014/main" id="{2404CACB-9699-2FBC-8DB6-F1B82AEA9876}"/>
              </a:ext>
            </a:extLst>
          </p:cNvPr>
          <p:cNvGrpSpPr/>
          <p:nvPr/>
        </p:nvGrpSpPr>
        <p:grpSpPr>
          <a:xfrm>
            <a:off x="945506" y="4276173"/>
            <a:ext cx="5063871" cy="2053045"/>
            <a:chOff x="1423026" y="4276173"/>
            <a:chExt cx="5063871" cy="2053045"/>
          </a:xfrm>
        </p:grpSpPr>
        <p:pic>
          <p:nvPicPr>
            <p:cNvPr id="55" name="Graphic 54">
              <a:extLst>
                <a:ext uri="{FF2B5EF4-FFF2-40B4-BE49-F238E27FC236}">
                  <a16:creationId xmlns:a16="http://schemas.microsoft.com/office/drawing/2014/main" id="{D5230550-2733-A4B0-C481-5D7AFDF2A2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2639" y="4650665"/>
              <a:ext cx="2943225" cy="1524000"/>
            </a:xfrm>
            <a:prstGeom prst="rect">
              <a:avLst/>
            </a:prstGeom>
          </p:spPr>
        </p:pic>
        <p:grpSp>
          <p:nvGrpSpPr>
            <p:cNvPr id="23" name="Group 22">
              <a:extLst>
                <a:ext uri="{FF2B5EF4-FFF2-40B4-BE49-F238E27FC236}">
                  <a16:creationId xmlns:a16="http://schemas.microsoft.com/office/drawing/2014/main" id="{17E47D7F-6ADA-01C9-7A65-DA8E5112BC93}"/>
                </a:ext>
              </a:extLst>
            </p:cNvPr>
            <p:cNvGrpSpPr/>
            <p:nvPr/>
          </p:nvGrpSpPr>
          <p:grpSpPr>
            <a:xfrm>
              <a:off x="1423026" y="4717561"/>
              <a:ext cx="1032727" cy="1534737"/>
              <a:chOff x="406397" y="1846823"/>
              <a:chExt cx="1503605" cy="1358313"/>
            </a:xfrm>
          </p:grpSpPr>
          <p:sp>
            <p:nvSpPr>
              <p:cNvPr id="24" name="TextBox 23">
                <a:extLst>
                  <a:ext uri="{FF2B5EF4-FFF2-40B4-BE49-F238E27FC236}">
                    <a16:creationId xmlns:a16="http://schemas.microsoft.com/office/drawing/2014/main" id="{C6D51850-DEEA-5A4C-B7BD-A6428FD64450}"/>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66E47D99-FEB1-B7BF-7792-086959363A36}"/>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5DF621E3-CFCB-B109-E00A-F3131DE2317F}"/>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155B693B-9F03-1BBB-AEF6-35D6E0087D31}"/>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469C53BB-DEA7-CEA4-ADE7-2627AD51F45E}"/>
                </a:ext>
              </a:extLst>
            </p:cNvPr>
            <p:cNvCxnSpPr>
              <a:cxnSpLocks/>
            </p:cNvCxnSpPr>
            <p:nvPr/>
          </p:nvCxnSpPr>
          <p:spPr>
            <a:xfrm flipV="1">
              <a:off x="343910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A3F036A-4C50-08A0-604F-468BA922D572}"/>
                    </a:ext>
                  </a:extLst>
                </p:cNvPr>
                <p:cNvSpPr txBox="1"/>
                <p:nvPr/>
              </p:nvSpPr>
              <p:spPr>
                <a:xfrm>
                  <a:off x="306167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4A3F036A-4C50-08A0-604F-468BA922D572}"/>
                    </a:ext>
                  </a:extLst>
                </p:cNvPr>
                <p:cNvSpPr txBox="1">
                  <a:spLocks noRot="1" noChangeAspect="1" noMove="1" noResize="1" noEditPoints="1" noAdjustHandles="1" noChangeArrowheads="1" noChangeShapeType="1" noTextEdit="1"/>
                </p:cNvSpPr>
                <p:nvPr/>
              </p:nvSpPr>
              <p:spPr>
                <a:xfrm>
                  <a:off x="3061675" y="4981342"/>
                  <a:ext cx="303481" cy="246221"/>
                </a:xfrm>
                <a:prstGeom prst="rect">
                  <a:avLst/>
                </a:prstGeom>
                <a:blipFill>
                  <a:blip r:embed="rId7"/>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F81E02B5-2439-C50F-2E69-43ABAB97595F}"/>
                </a:ext>
              </a:extLst>
            </p:cNvPr>
            <p:cNvSpPr/>
            <p:nvPr/>
          </p:nvSpPr>
          <p:spPr>
            <a:xfrm>
              <a:off x="502600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A2F84E81-A581-9718-C2C5-B34DC1D0163A}"/>
                </a:ext>
              </a:extLst>
            </p:cNvPr>
            <p:cNvSpPr/>
            <p:nvPr/>
          </p:nvSpPr>
          <p:spPr>
            <a:xfrm flipH="1">
              <a:off x="527970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35FDD922-2D7F-484E-0182-0EA0004F7BC3}"/>
                </a:ext>
              </a:extLst>
            </p:cNvPr>
            <p:cNvSpPr txBox="1"/>
            <p:nvPr/>
          </p:nvSpPr>
          <p:spPr>
            <a:xfrm>
              <a:off x="532780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AE649299-25B1-17E6-EFD1-29F1576416A8}"/>
                </a:ext>
              </a:extLst>
            </p:cNvPr>
            <p:cNvSpPr/>
            <p:nvPr/>
          </p:nvSpPr>
          <p:spPr>
            <a:xfrm>
              <a:off x="236965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BD89ADD0-CFB8-D816-F932-1809F20CBFF3}"/>
                </a:ext>
              </a:extLst>
            </p:cNvPr>
            <p:cNvSpPr/>
            <p:nvPr/>
          </p:nvSpPr>
          <p:spPr>
            <a:xfrm flipH="1">
              <a:off x="570396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4EE43CB-2701-9D90-320A-C5AA0AB31E26}"/>
                    </a:ext>
                  </a:extLst>
                </p:cNvPr>
                <p:cNvSpPr txBox="1"/>
                <p:nvPr/>
              </p:nvSpPr>
              <p:spPr>
                <a:xfrm>
                  <a:off x="584197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E4EE43CB-2701-9D90-320A-C5AA0AB31E26}"/>
                    </a:ext>
                  </a:extLst>
                </p:cNvPr>
                <p:cNvSpPr txBox="1">
                  <a:spLocks noRot="1" noChangeAspect="1" noMove="1" noResize="1" noEditPoints="1" noAdjustHandles="1" noChangeArrowheads="1" noChangeShapeType="1" noTextEdit="1"/>
                </p:cNvSpPr>
                <p:nvPr/>
              </p:nvSpPr>
              <p:spPr>
                <a:xfrm>
                  <a:off x="5841977" y="4276173"/>
                  <a:ext cx="644920" cy="268856"/>
                </a:xfrm>
                <a:prstGeom prst="rect">
                  <a:avLst/>
                </a:prstGeom>
                <a:blipFill>
                  <a:blip r:embed="rId8"/>
                  <a:stretch>
                    <a:fillRect l="-6604" r="-2830" b="-24444"/>
                  </a:stretch>
                </a:blipFill>
              </p:spPr>
              <p:txBody>
                <a:bodyPr/>
                <a:lstStyle/>
                <a:p>
                  <a:r>
                    <a:rPr lang="en-US">
                      <a:noFill/>
                    </a:rPr>
                    <a:t> </a:t>
                  </a:r>
                </a:p>
              </p:txBody>
            </p:sp>
          </mc:Fallback>
        </mc:AlternateContent>
      </p:grpSp>
      <p:pic>
        <p:nvPicPr>
          <p:cNvPr id="11" name="Graphic 10">
            <a:extLst>
              <a:ext uri="{FF2B5EF4-FFF2-40B4-BE49-F238E27FC236}">
                <a16:creationId xmlns:a16="http://schemas.microsoft.com/office/drawing/2014/main" id="{190091E5-B141-B6E6-05C0-C0ED9DD5FE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355" y="2757547"/>
            <a:ext cx="676275" cy="323850"/>
          </a:xfrm>
          <a:prstGeom prst="rect">
            <a:avLst/>
          </a:prstGeom>
        </p:spPr>
      </p:pic>
      <p:grpSp>
        <p:nvGrpSpPr>
          <p:cNvPr id="4" name="Graphic 11">
            <a:extLst>
              <a:ext uri="{FF2B5EF4-FFF2-40B4-BE49-F238E27FC236}">
                <a16:creationId xmlns:a16="http://schemas.microsoft.com/office/drawing/2014/main" id="{6A7AF0AD-BAFD-543F-1908-76F3B75E891E}"/>
              </a:ext>
            </a:extLst>
          </p:cNvPr>
          <p:cNvGrpSpPr/>
          <p:nvPr/>
        </p:nvGrpSpPr>
        <p:grpSpPr>
          <a:xfrm>
            <a:off x="4952821" y="2697740"/>
            <a:ext cx="1095912" cy="430334"/>
            <a:chOff x="4952821" y="2697740"/>
            <a:chExt cx="1095912" cy="430334"/>
          </a:xfrm>
          <a:noFill/>
        </p:grpSpPr>
        <p:sp>
          <p:nvSpPr>
            <p:cNvPr id="5" name="Freeform: Shape 4">
              <a:extLst>
                <a:ext uri="{FF2B5EF4-FFF2-40B4-BE49-F238E27FC236}">
                  <a16:creationId xmlns:a16="http://schemas.microsoft.com/office/drawing/2014/main" id="{8D731F9D-9503-FFC9-F768-E3810C2AD958}"/>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6" name="Freeform: Shape 5">
              <a:extLst>
                <a:ext uri="{FF2B5EF4-FFF2-40B4-BE49-F238E27FC236}">
                  <a16:creationId xmlns:a16="http://schemas.microsoft.com/office/drawing/2014/main" id="{B66845F1-A418-56E7-90F3-5D6266614B6E}"/>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6E79331-8A88-7877-3DF8-2E5D236AB634}"/>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BEE3732-5792-BA88-2F83-C133307FDAFE}"/>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10" name="Freeform: Shape 9">
            <a:extLst>
              <a:ext uri="{FF2B5EF4-FFF2-40B4-BE49-F238E27FC236}">
                <a16:creationId xmlns:a16="http://schemas.microsoft.com/office/drawing/2014/main" id="{EAD4EB51-F898-1544-FD81-1A102A3FF59D}"/>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7D259E4-541C-E923-5448-2ECE3F203032}"/>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DAEBCC4-0DEB-A369-D34F-4E535765C7F5}"/>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D4B25C43-87D7-EF3A-5583-F659D6B48742}"/>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DB15CAD-AACF-7C48-19C8-03DE8380F74D}"/>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D78E004-E0F4-1C59-42F1-16C53D76A48C}"/>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39" name="Graphic 11">
            <a:extLst>
              <a:ext uri="{FF2B5EF4-FFF2-40B4-BE49-F238E27FC236}">
                <a16:creationId xmlns:a16="http://schemas.microsoft.com/office/drawing/2014/main" id="{6B9F395D-52C0-44B5-015E-93E296A7AAA8}"/>
              </a:ext>
            </a:extLst>
          </p:cNvPr>
          <p:cNvGrpSpPr/>
          <p:nvPr/>
        </p:nvGrpSpPr>
        <p:grpSpPr>
          <a:xfrm>
            <a:off x="3220495" y="1205899"/>
            <a:ext cx="349394" cy="1131426"/>
            <a:chOff x="3220495" y="1205899"/>
            <a:chExt cx="349394" cy="1131426"/>
          </a:xfrm>
          <a:noFill/>
        </p:grpSpPr>
        <p:sp>
          <p:nvSpPr>
            <p:cNvPr id="40" name="Freeform: Shape 39">
              <a:extLst>
                <a:ext uri="{FF2B5EF4-FFF2-40B4-BE49-F238E27FC236}">
                  <a16:creationId xmlns:a16="http://schemas.microsoft.com/office/drawing/2014/main" id="{DFCB3DCF-3CC8-382C-D99F-C466FA2A0026}"/>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1C35BE3-B534-468D-5B52-C097EE564B12}"/>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44" name="Graphic 11">
            <a:extLst>
              <a:ext uri="{FF2B5EF4-FFF2-40B4-BE49-F238E27FC236}">
                <a16:creationId xmlns:a16="http://schemas.microsoft.com/office/drawing/2014/main" id="{598FEFA7-9C0C-D2F8-2D78-78A236C8D259}"/>
              </a:ext>
            </a:extLst>
          </p:cNvPr>
          <p:cNvGrpSpPr/>
          <p:nvPr/>
        </p:nvGrpSpPr>
        <p:grpSpPr>
          <a:xfrm>
            <a:off x="3965941" y="1851294"/>
            <a:ext cx="1208591" cy="1590130"/>
            <a:chOff x="3965941" y="1851294"/>
            <a:chExt cx="1208591" cy="1590130"/>
          </a:xfrm>
        </p:grpSpPr>
        <p:grpSp>
          <p:nvGrpSpPr>
            <p:cNvPr id="45" name="Graphic 11">
              <a:extLst>
                <a:ext uri="{FF2B5EF4-FFF2-40B4-BE49-F238E27FC236}">
                  <a16:creationId xmlns:a16="http://schemas.microsoft.com/office/drawing/2014/main" id="{358873D4-0134-B591-D730-FF2CCC53E00D}"/>
                </a:ext>
              </a:extLst>
            </p:cNvPr>
            <p:cNvGrpSpPr/>
            <p:nvPr/>
          </p:nvGrpSpPr>
          <p:grpSpPr>
            <a:xfrm>
              <a:off x="3965941" y="2386649"/>
              <a:ext cx="1208591" cy="1054775"/>
              <a:chOff x="3965941" y="2386649"/>
              <a:chExt cx="1208591" cy="1054775"/>
            </a:xfrm>
          </p:grpSpPr>
          <p:sp>
            <p:nvSpPr>
              <p:cNvPr id="46" name="Freeform: Shape 45">
                <a:extLst>
                  <a:ext uri="{FF2B5EF4-FFF2-40B4-BE49-F238E27FC236}">
                    <a16:creationId xmlns:a16="http://schemas.microsoft.com/office/drawing/2014/main" id="{EFF443AD-40A8-A02C-DF1D-AA16D157EDA2}"/>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F706DBA-0418-3475-6CE3-5BAA6C5FC57A}"/>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53" name="Graphic 11">
              <a:extLst>
                <a:ext uri="{FF2B5EF4-FFF2-40B4-BE49-F238E27FC236}">
                  <a16:creationId xmlns:a16="http://schemas.microsoft.com/office/drawing/2014/main" id="{3EEDFF49-5443-9759-BC7D-7AD100D391A6}"/>
                </a:ext>
              </a:extLst>
            </p:cNvPr>
            <p:cNvGrpSpPr/>
            <p:nvPr/>
          </p:nvGrpSpPr>
          <p:grpSpPr>
            <a:xfrm>
              <a:off x="4393593" y="1851294"/>
              <a:ext cx="322226" cy="418633"/>
              <a:chOff x="4393593" y="1851294"/>
              <a:chExt cx="322226" cy="418633"/>
            </a:xfrm>
          </p:grpSpPr>
          <p:sp>
            <p:nvSpPr>
              <p:cNvPr id="54" name="Freeform: Shape 53">
                <a:extLst>
                  <a:ext uri="{FF2B5EF4-FFF2-40B4-BE49-F238E27FC236}">
                    <a16:creationId xmlns:a16="http://schemas.microsoft.com/office/drawing/2014/main" id="{28152EAB-BFFD-8105-BE18-E2DDC4290AA9}"/>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059A25-D1EA-EE0D-C7EC-2B4854328497}"/>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49873B9-A3BE-3F03-B6B2-BD3B589AFF6A}"/>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E17F0EE-ACA3-076B-84F9-1E2ED55FA05A}"/>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BA02719-DACA-0CE5-C440-88FB8D906BBF}"/>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D761B5C-01B2-2450-648B-E5F58E08547A}"/>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4" name="Graphic 11">
                <a:extLst>
                  <a:ext uri="{FF2B5EF4-FFF2-40B4-BE49-F238E27FC236}">
                    <a16:creationId xmlns:a16="http://schemas.microsoft.com/office/drawing/2014/main" id="{25B2CD78-C820-13CA-A956-2CA0F26EBCFA}"/>
                  </a:ext>
                </a:extLst>
              </p:cNvPr>
              <p:cNvGrpSpPr/>
              <p:nvPr/>
            </p:nvGrpSpPr>
            <p:grpSpPr>
              <a:xfrm>
                <a:off x="4393593" y="1851294"/>
                <a:ext cx="322226" cy="76640"/>
                <a:chOff x="4393593" y="1851294"/>
                <a:chExt cx="322226" cy="76640"/>
              </a:xfrm>
              <a:solidFill>
                <a:srgbClr val="494949"/>
              </a:solidFill>
            </p:grpSpPr>
            <p:sp>
              <p:nvSpPr>
                <p:cNvPr id="65" name="Freeform: Shape 64">
                  <a:extLst>
                    <a:ext uri="{FF2B5EF4-FFF2-40B4-BE49-F238E27FC236}">
                      <a16:creationId xmlns:a16="http://schemas.microsoft.com/office/drawing/2014/main" id="{AFC770EF-94A3-619F-F899-114B01D7686A}"/>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66" name="Graphic 11">
                  <a:extLst>
                    <a:ext uri="{FF2B5EF4-FFF2-40B4-BE49-F238E27FC236}">
                      <a16:creationId xmlns:a16="http://schemas.microsoft.com/office/drawing/2014/main" id="{8285B12A-4F53-E26C-879F-891A0F9B4CE2}"/>
                    </a:ext>
                  </a:extLst>
                </p:cNvPr>
                <p:cNvGrpSpPr/>
                <p:nvPr/>
              </p:nvGrpSpPr>
              <p:grpSpPr>
                <a:xfrm>
                  <a:off x="4531499" y="1851294"/>
                  <a:ext cx="57804" cy="41940"/>
                  <a:chOff x="4531499" y="1851294"/>
                  <a:chExt cx="57804" cy="41940"/>
                </a:xfrm>
                <a:solidFill>
                  <a:srgbClr val="494949"/>
                </a:solidFill>
              </p:grpSpPr>
              <p:sp>
                <p:nvSpPr>
                  <p:cNvPr id="67" name="Freeform: Shape 66">
                    <a:extLst>
                      <a:ext uri="{FF2B5EF4-FFF2-40B4-BE49-F238E27FC236}">
                        <a16:creationId xmlns:a16="http://schemas.microsoft.com/office/drawing/2014/main" id="{F8AF70D6-BF4C-E3D5-79E9-6FEBE77DFAC2}"/>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88AE22-2147-7255-8391-C64FDF44FD8B}"/>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E3E1E7E-D060-FF75-5612-7A7E016B36C5}"/>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0" name="Freeform: Shape 69">
                  <a:extLst>
                    <a:ext uri="{FF2B5EF4-FFF2-40B4-BE49-F238E27FC236}">
                      <a16:creationId xmlns:a16="http://schemas.microsoft.com/office/drawing/2014/main" id="{DFDCA2B7-DB98-A38A-7242-F2405CD88AE4}"/>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sp>
        <p:nvSpPr>
          <p:cNvPr id="33" name="Rectangle 32">
            <a:extLst>
              <a:ext uri="{FF2B5EF4-FFF2-40B4-BE49-F238E27FC236}">
                <a16:creationId xmlns:a16="http://schemas.microsoft.com/office/drawing/2014/main" id="{00947862-A808-5319-8872-F153C110B043}"/>
              </a:ext>
              <a:ext uri="{C183D7F6-B498-43B3-948B-1728B52AA6E4}">
                <adec:decorative xmlns:adec="http://schemas.microsoft.com/office/drawing/2017/decorative" val="1"/>
              </a:ext>
            </a:extLst>
          </p:cNvPr>
          <p:cNvSpPr/>
          <p:nvPr/>
        </p:nvSpPr>
        <p:spPr>
          <a:xfrm>
            <a:off x="3909059" y="4533183"/>
            <a:ext cx="1304335"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Graphic 70">
            <a:extLst>
              <a:ext uri="{FF2B5EF4-FFF2-40B4-BE49-F238E27FC236}">
                <a16:creationId xmlns:a16="http://schemas.microsoft.com/office/drawing/2014/main" id="{8CD867E2-A36B-D03A-A248-55406133B6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7743" y="2504757"/>
            <a:ext cx="797864" cy="817564"/>
          </a:xfrm>
          <a:prstGeom prst="rect">
            <a:avLst/>
          </a:prstGeom>
        </p:spPr>
      </p:pic>
      <p:sp>
        <p:nvSpPr>
          <p:cNvPr id="72" name="TextBox 71">
            <a:extLst>
              <a:ext uri="{FF2B5EF4-FFF2-40B4-BE49-F238E27FC236}">
                <a16:creationId xmlns:a16="http://schemas.microsoft.com/office/drawing/2014/main" id="{8B7770D0-3A8F-CB9D-AD32-06FC7B75FF6B}"/>
              </a:ext>
            </a:extLst>
          </p:cNvPr>
          <p:cNvSpPr txBox="1"/>
          <p:nvPr/>
        </p:nvSpPr>
        <p:spPr>
          <a:xfrm>
            <a:off x="6532665" y="1687442"/>
            <a:ext cx="3974598" cy="646331"/>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170AC07D-A729-C280-3F4C-9BC5A97F5D99}"/>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73" name="TextBox 72">
                <a:extLst>
                  <a:ext uri="{FF2B5EF4-FFF2-40B4-BE49-F238E27FC236}">
                    <a16:creationId xmlns:a16="http://schemas.microsoft.com/office/drawing/2014/main" id="{170AC07D-A729-C280-3F4C-9BC5A97F5D99}"/>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18"/>
                <a:stretch>
                  <a:fillRect b="-109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507715C-5190-9A5C-0C15-D3135CF5DDB2}"/>
                  </a:ext>
                </a:extLst>
              </p:cNvPr>
              <p:cNvSpPr txBox="1"/>
              <p:nvPr/>
            </p:nvSpPr>
            <p:spPr>
              <a:xfrm>
                <a:off x="1218545" y="3913991"/>
                <a:ext cx="4268508" cy="396391"/>
              </a:xfrm>
              <a:prstGeom prst="rect">
                <a:avLst/>
              </a:prstGeom>
              <a:noFill/>
            </p:spPr>
            <p:txBody>
              <a:bodyPr wrap="square">
                <a:spAutoFit/>
              </a:bodyPr>
              <a:lstStyle/>
              <a:p>
                <a:pPr algn="ctr"/>
                <a14:m>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a:t>
                </a: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fr-FR" b="1" i="1" smtClean="0">
                            <a:latin typeface="Cambria Math" panose="02040503050406030204" pitchFamily="18" charset="0"/>
                          </a:rPr>
                          <m:t>∗</m:t>
                        </m:r>
                      </m:sup>
                    </m:sSubSup>
                    <m:r>
                      <m:rPr>
                        <m:sty m:val="p"/>
                      </m:rPr>
                      <a:rPr lang="el-GR" i="1">
                        <a:solidFill>
                          <a:srgbClr val="131058"/>
                        </a:solidFill>
                        <a:latin typeface="Cambria Math" panose="02040503050406030204" pitchFamily="18" charset="0"/>
                      </a:rPr>
                      <m:t>ξ</m:t>
                    </m:r>
                    <m:sSubSup>
                      <m:sSubSupPr>
                        <m:ctrlPr>
                          <a:rPr lang="en-US" i="1" smtClean="0">
                            <a:solidFill>
                              <a:srgbClr val="FF7655"/>
                            </a:solidFill>
                            <a:latin typeface="Cambria Math" panose="02040503050406030204" pitchFamily="18" charset="0"/>
                          </a:rPr>
                        </m:ctrlPr>
                      </m:sSubSupPr>
                      <m:e>
                        <m:acc>
                          <m:accPr>
                            <m:chr m:val="̂"/>
                            <m:ctrlPr>
                              <a:rPr lang="en-US" i="1">
                                <a:solidFill>
                                  <a:srgbClr val="FF7655"/>
                                </a:solidFill>
                                <a:latin typeface="Cambria Math" panose="02040503050406030204" pitchFamily="18" charset="0"/>
                              </a:rPr>
                            </m:ctrlPr>
                          </m:accPr>
                          <m:e>
                            <m:r>
                              <m:rPr>
                                <m:sty m:val="p"/>
                              </m:rPr>
                              <a:rPr lang="en-US">
                                <a:solidFill>
                                  <a:srgbClr val="FF7655"/>
                                </a:solidFill>
                                <a:latin typeface="Cambria Math" panose="02040503050406030204" pitchFamily="18" charset="0"/>
                              </a:rPr>
                              <m:t>b</m:t>
                            </m:r>
                          </m:e>
                        </m:acc>
                      </m:e>
                      <m:sub>
                        <m:r>
                          <a:rPr lang="en-US" i="1">
                            <a:solidFill>
                              <a:srgbClr val="FF7655"/>
                            </a:solidFill>
                            <a:latin typeface="Cambria Math" panose="02040503050406030204" pitchFamily="18" charset="0"/>
                            <a:ea typeface="Cambria Math" panose="02040503050406030204" pitchFamily="18" charset="0"/>
                          </a:rPr>
                          <m:t> </m:t>
                        </m:r>
                      </m:sub>
                      <m:sup>
                        <m:r>
                          <a:rPr lang="en-US">
                            <a:solidFill>
                              <a:srgbClr val="FF7655"/>
                            </a:solidFill>
                            <a:latin typeface="Cambria Math" panose="02040503050406030204" pitchFamily="18" charset="0"/>
                          </a:rPr>
                          <m:t>†</m:t>
                        </m:r>
                      </m:sup>
                    </m:sSubSup>
                    <m:acc>
                      <m:accPr>
                        <m:chr m:val="̂"/>
                        <m:ctrlPr>
                          <a:rPr lang="en-US" i="1">
                            <a:solidFill>
                              <a:srgbClr val="61909F"/>
                            </a:solidFill>
                            <a:latin typeface="Cambria Math" panose="02040503050406030204" pitchFamily="18" charset="0"/>
                          </a:rPr>
                        </m:ctrlPr>
                      </m:accPr>
                      <m:e>
                        <m:r>
                          <m:rPr>
                            <m:sty m:val="p"/>
                          </m:rPr>
                          <a:rPr lang="en-US">
                            <a:solidFill>
                              <a:srgbClr val="61909F"/>
                            </a:solidFill>
                            <a:latin typeface="Cambria Math" panose="02040503050406030204" pitchFamily="18" charset="0"/>
                            <a:ea typeface="Cambria Math" panose="02040503050406030204" pitchFamily="18" charset="0"/>
                          </a:rPr>
                          <m:t>σ</m:t>
                        </m:r>
                      </m:e>
                    </m:acc>
                    <m:acc>
                      <m:accPr>
                        <m:chr m:val="̂"/>
                        <m:ctrlPr>
                          <a:rPr lang="en-US" i="1">
                            <a:solidFill>
                              <a:srgbClr val="858585"/>
                            </a:solidFill>
                            <a:latin typeface="Cambria Math" panose="02040503050406030204" pitchFamily="18" charset="0"/>
                          </a:rPr>
                        </m:ctrlPr>
                      </m:accPr>
                      <m:e>
                        <m:r>
                          <m:rPr>
                            <m:sty m:val="p"/>
                          </m:rPr>
                          <a:rPr lang="en-US">
                            <a:solidFill>
                              <a:srgbClr val="858585"/>
                            </a:solidFill>
                            <a:latin typeface="Cambria Math" panose="02040503050406030204" pitchFamily="18" charset="0"/>
                          </a:rPr>
                          <m:t>w</m:t>
                        </m:r>
                      </m:e>
                    </m:acc>
                  </m:oMath>
                </a14:m>
                <a:endParaRPr lang="en-US" dirty="0">
                  <a:solidFill>
                    <a:srgbClr val="253140"/>
                  </a:solidFill>
                </a:endParaRPr>
              </a:p>
            </p:txBody>
          </p:sp>
        </mc:Choice>
        <mc:Fallback>
          <p:sp>
            <p:nvSpPr>
              <p:cNvPr id="12" name="TextBox 11">
                <a:extLst>
                  <a:ext uri="{FF2B5EF4-FFF2-40B4-BE49-F238E27FC236}">
                    <a16:creationId xmlns:a16="http://schemas.microsoft.com/office/drawing/2014/main" id="{5507715C-5190-9A5C-0C15-D3135CF5DDB2}"/>
                  </a:ext>
                </a:extLst>
              </p:cNvPr>
              <p:cNvSpPr txBox="1">
                <a:spLocks noRot="1" noChangeAspect="1" noMove="1" noResize="1" noEditPoints="1" noAdjustHandles="1" noChangeArrowheads="1" noChangeShapeType="1" noTextEdit="1"/>
              </p:cNvSpPr>
              <p:nvPr/>
            </p:nvSpPr>
            <p:spPr>
              <a:xfrm>
                <a:off x="1218545" y="3913991"/>
                <a:ext cx="4268508" cy="396391"/>
              </a:xfrm>
              <a:prstGeom prst="rect">
                <a:avLst/>
              </a:prstGeom>
              <a:blipFill>
                <a:blip r:embed="rId19"/>
                <a:stretch>
                  <a:fillRect t="-3077" b="-21538"/>
                </a:stretch>
              </a:blipFill>
            </p:spPr>
            <p:txBody>
              <a:bodyPr/>
              <a:lstStyle/>
              <a:p>
                <a:r>
                  <a:rPr lang="en-US">
                    <a:noFill/>
                  </a:rPr>
                  <a:t> </a:t>
                </a:r>
              </a:p>
            </p:txBody>
          </p:sp>
        </mc:Fallback>
      </mc:AlternateContent>
    </p:spTree>
    <p:extLst>
      <p:ext uri="{BB962C8B-B14F-4D97-AF65-F5344CB8AC3E}">
        <p14:creationId xmlns:p14="http://schemas.microsoft.com/office/powerpoint/2010/main" val="1639238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FB13-035F-984A-4639-2A321144E90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6FD250F-5522-0BAF-87E0-1061F09BDE65}"/>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DBE7F70D-4665-C106-79DE-A91D5822EA0C}"/>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9C08DC5F-D322-BEA4-B875-AC60013B7A6C}"/>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81976C5F-B8A8-EF2C-6463-F81586CF6279}"/>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63" name="TextBox 62">
            <a:extLst>
              <a:ext uri="{FF2B5EF4-FFF2-40B4-BE49-F238E27FC236}">
                <a16:creationId xmlns:a16="http://schemas.microsoft.com/office/drawing/2014/main" id="{2F40F1F4-144A-7734-1206-AE43C28EC180}"/>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pic>
        <p:nvPicPr>
          <p:cNvPr id="29" name="Image 27">
            <a:extLst>
              <a:ext uri="{FF2B5EF4-FFF2-40B4-BE49-F238E27FC236}">
                <a16:creationId xmlns:a16="http://schemas.microsoft.com/office/drawing/2014/main" id="{2E48129A-6850-A833-A99C-DD8D9143FFEE}"/>
              </a:ext>
            </a:extLst>
          </p:cNvPr>
          <p:cNvPicPr>
            <a:picLocks noChangeAspect="1"/>
          </p:cNvPicPr>
          <p:nvPr/>
        </p:nvPicPr>
        <p:blipFill rotWithShape="1">
          <a:blip r:embed="rId3">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pic>
        <p:nvPicPr>
          <p:cNvPr id="34" name="Picture 33" descr="A person with a beard&#10;&#10;Description automatically generated with medium confidence">
            <a:extLst>
              <a:ext uri="{FF2B5EF4-FFF2-40B4-BE49-F238E27FC236}">
                <a16:creationId xmlns:a16="http://schemas.microsoft.com/office/drawing/2014/main" id="{07475A8B-2916-0D96-99A2-CE2FB8CF29B5}"/>
              </a:ext>
            </a:extLst>
          </p:cNvPr>
          <p:cNvPicPr>
            <a:picLocks noChangeAspect="1"/>
          </p:cNvPicPr>
          <p:nvPr/>
        </p:nvPicPr>
        <p:blipFill>
          <a:blip r:embed="rId4"/>
          <a:stretch>
            <a:fillRect/>
          </a:stretch>
        </p:blipFill>
        <p:spPr>
          <a:xfrm>
            <a:off x="10202290" y="1708486"/>
            <a:ext cx="635667" cy="654987"/>
          </a:xfrm>
          <a:prstGeom prst="rect">
            <a:avLst/>
          </a:prstGeom>
        </p:spPr>
      </p:pic>
      <p:sp>
        <p:nvSpPr>
          <p:cNvPr id="22" name="TextBox 21">
            <a:extLst>
              <a:ext uri="{FF2B5EF4-FFF2-40B4-BE49-F238E27FC236}">
                <a16:creationId xmlns:a16="http://schemas.microsoft.com/office/drawing/2014/main" id="{01B06CF4-BBCE-170D-305F-590F532041F4}"/>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grpSp>
        <p:nvGrpSpPr>
          <p:cNvPr id="57" name="Group 56">
            <a:extLst>
              <a:ext uri="{FF2B5EF4-FFF2-40B4-BE49-F238E27FC236}">
                <a16:creationId xmlns:a16="http://schemas.microsoft.com/office/drawing/2014/main" id="{172339C4-6CC0-CD1E-F9A5-2AE006086037}"/>
              </a:ext>
            </a:extLst>
          </p:cNvPr>
          <p:cNvGrpSpPr/>
          <p:nvPr/>
        </p:nvGrpSpPr>
        <p:grpSpPr>
          <a:xfrm>
            <a:off x="945506" y="4276173"/>
            <a:ext cx="5063871" cy="2053045"/>
            <a:chOff x="1423026" y="4276173"/>
            <a:chExt cx="5063871" cy="2053045"/>
          </a:xfrm>
        </p:grpSpPr>
        <p:pic>
          <p:nvPicPr>
            <p:cNvPr id="55" name="Graphic 54">
              <a:extLst>
                <a:ext uri="{FF2B5EF4-FFF2-40B4-BE49-F238E27FC236}">
                  <a16:creationId xmlns:a16="http://schemas.microsoft.com/office/drawing/2014/main" id="{A8B80B9C-B7E4-66D3-04B8-D8B039B506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2639" y="4650665"/>
              <a:ext cx="2943225" cy="1524000"/>
            </a:xfrm>
            <a:prstGeom prst="rect">
              <a:avLst/>
            </a:prstGeom>
          </p:spPr>
        </p:pic>
        <p:grpSp>
          <p:nvGrpSpPr>
            <p:cNvPr id="23" name="Group 22">
              <a:extLst>
                <a:ext uri="{FF2B5EF4-FFF2-40B4-BE49-F238E27FC236}">
                  <a16:creationId xmlns:a16="http://schemas.microsoft.com/office/drawing/2014/main" id="{A45DD881-9347-4369-4B3D-B52CAAC3C7C2}"/>
                </a:ext>
              </a:extLst>
            </p:cNvPr>
            <p:cNvGrpSpPr/>
            <p:nvPr/>
          </p:nvGrpSpPr>
          <p:grpSpPr>
            <a:xfrm>
              <a:off x="1423026" y="4717561"/>
              <a:ext cx="1032727" cy="1534737"/>
              <a:chOff x="406397" y="1846823"/>
              <a:chExt cx="1503605" cy="1358313"/>
            </a:xfrm>
          </p:grpSpPr>
          <p:sp>
            <p:nvSpPr>
              <p:cNvPr id="24" name="TextBox 23">
                <a:extLst>
                  <a:ext uri="{FF2B5EF4-FFF2-40B4-BE49-F238E27FC236}">
                    <a16:creationId xmlns:a16="http://schemas.microsoft.com/office/drawing/2014/main" id="{A44B791E-2FBA-7430-6A86-BF8D94C3A1B2}"/>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987D9E94-A51C-7C27-52F9-29DA7291B7F5}"/>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D60F267C-1E2C-501C-ACBA-559B9D61E4A9}"/>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D9971C2F-B05C-3CB1-A330-6F60491D5AF8}"/>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A8FECB78-E279-101B-E86C-8E1AFBB2B45A}"/>
                </a:ext>
              </a:extLst>
            </p:cNvPr>
            <p:cNvCxnSpPr>
              <a:cxnSpLocks/>
            </p:cNvCxnSpPr>
            <p:nvPr/>
          </p:nvCxnSpPr>
          <p:spPr>
            <a:xfrm flipV="1">
              <a:off x="343910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0F35558-9DED-3567-2CF1-9A68ED0B1E73}"/>
                    </a:ext>
                  </a:extLst>
                </p:cNvPr>
                <p:cNvSpPr txBox="1"/>
                <p:nvPr/>
              </p:nvSpPr>
              <p:spPr>
                <a:xfrm>
                  <a:off x="306167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F0F35558-9DED-3567-2CF1-9A68ED0B1E73}"/>
                    </a:ext>
                  </a:extLst>
                </p:cNvPr>
                <p:cNvSpPr txBox="1">
                  <a:spLocks noRot="1" noChangeAspect="1" noMove="1" noResize="1" noEditPoints="1" noAdjustHandles="1" noChangeArrowheads="1" noChangeShapeType="1" noTextEdit="1"/>
                </p:cNvSpPr>
                <p:nvPr/>
              </p:nvSpPr>
              <p:spPr>
                <a:xfrm>
                  <a:off x="3061675" y="4981342"/>
                  <a:ext cx="303481" cy="246221"/>
                </a:xfrm>
                <a:prstGeom prst="rect">
                  <a:avLst/>
                </a:prstGeom>
                <a:blipFill>
                  <a:blip r:embed="rId7"/>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C1E801F9-0012-3211-0C3B-9E0AD58DDFBD}"/>
                </a:ext>
              </a:extLst>
            </p:cNvPr>
            <p:cNvSpPr/>
            <p:nvPr/>
          </p:nvSpPr>
          <p:spPr>
            <a:xfrm>
              <a:off x="502600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EC17810C-7175-DBEF-D173-50C2BD785C20}"/>
                </a:ext>
              </a:extLst>
            </p:cNvPr>
            <p:cNvSpPr/>
            <p:nvPr/>
          </p:nvSpPr>
          <p:spPr>
            <a:xfrm flipH="1">
              <a:off x="527970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4A055D65-FB32-DB3B-85E2-00309D792973}"/>
                </a:ext>
              </a:extLst>
            </p:cNvPr>
            <p:cNvSpPr txBox="1"/>
            <p:nvPr/>
          </p:nvSpPr>
          <p:spPr>
            <a:xfrm>
              <a:off x="532780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7D8A3110-335F-8655-CC0D-6FE5121E3AB4}"/>
                </a:ext>
              </a:extLst>
            </p:cNvPr>
            <p:cNvSpPr/>
            <p:nvPr/>
          </p:nvSpPr>
          <p:spPr>
            <a:xfrm>
              <a:off x="236965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3E855764-A839-2D31-8D46-FF90381A0BB1}"/>
                </a:ext>
              </a:extLst>
            </p:cNvPr>
            <p:cNvSpPr/>
            <p:nvPr/>
          </p:nvSpPr>
          <p:spPr>
            <a:xfrm flipH="1">
              <a:off x="570396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5DE6D28-94D7-BB5B-E7C2-E2B965FEF3A3}"/>
                    </a:ext>
                  </a:extLst>
                </p:cNvPr>
                <p:cNvSpPr txBox="1"/>
                <p:nvPr/>
              </p:nvSpPr>
              <p:spPr>
                <a:xfrm>
                  <a:off x="584197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65DE6D28-94D7-BB5B-E7C2-E2B965FEF3A3}"/>
                    </a:ext>
                  </a:extLst>
                </p:cNvPr>
                <p:cNvSpPr txBox="1">
                  <a:spLocks noRot="1" noChangeAspect="1" noMove="1" noResize="1" noEditPoints="1" noAdjustHandles="1" noChangeArrowheads="1" noChangeShapeType="1" noTextEdit="1"/>
                </p:cNvSpPr>
                <p:nvPr/>
              </p:nvSpPr>
              <p:spPr>
                <a:xfrm>
                  <a:off x="5841977" y="4276173"/>
                  <a:ext cx="644920" cy="268856"/>
                </a:xfrm>
                <a:prstGeom prst="rect">
                  <a:avLst/>
                </a:prstGeom>
                <a:blipFill>
                  <a:blip r:embed="rId8"/>
                  <a:stretch>
                    <a:fillRect l="-6604" r="-2830" b="-24444"/>
                  </a:stretch>
                </a:blipFill>
              </p:spPr>
              <p:txBody>
                <a:bodyPr/>
                <a:lstStyle/>
                <a:p>
                  <a:r>
                    <a:rPr lang="en-US">
                      <a:noFill/>
                    </a:rPr>
                    <a:t> </a:t>
                  </a:r>
                </a:p>
              </p:txBody>
            </p:sp>
          </mc:Fallback>
        </mc:AlternateContent>
      </p:grpSp>
      <p:pic>
        <p:nvPicPr>
          <p:cNvPr id="8" name="Graphic 7">
            <a:extLst>
              <a:ext uri="{FF2B5EF4-FFF2-40B4-BE49-F238E27FC236}">
                <a16:creationId xmlns:a16="http://schemas.microsoft.com/office/drawing/2014/main" id="{65DEA761-A39C-83E7-58DD-61D25055D4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4212" y="2325725"/>
            <a:ext cx="1257300" cy="1200150"/>
          </a:xfrm>
          <a:prstGeom prst="rect">
            <a:avLst/>
          </a:prstGeom>
        </p:spPr>
      </p:pic>
      <p:grpSp>
        <p:nvGrpSpPr>
          <p:cNvPr id="4" name="Graphic 9">
            <a:extLst>
              <a:ext uri="{FF2B5EF4-FFF2-40B4-BE49-F238E27FC236}">
                <a16:creationId xmlns:a16="http://schemas.microsoft.com/office/drawing/2014/main" id="{89E4E6D3-B080-CFB0-070F-A9F8D7BB4B0D}"/>
              </a:ext>
            </a:extLst>
          </p:cNvPr>
          <p:cNvGrpSpPr/>
          <p:nvPr/>
        </p:nvGrpSpPr>
        <p:grpSpPr>
          <a:xfrm>
            <a:off x="4952821" y="2697740"/>
            <a:ext cx="1095912" cy="430334"/>
            <a:chOff x="4952821" y="2697740"/>
            <a:chExt cx="1095912" cy="430334"/>
          </a:xfrm>
          <a:noFill/>
        </p:grpSpPr>
        <p:sp>
          <p:nvSpPr>
            <p:cNvPr id="5" name="Freeform: Shape 4">
              <a:extLst>
                <a:ext uri="{FF2B5EF4-FFF2-40B4-BE49-F238E27FC236}">
                  <a16:creationId xmlns:a16="http://schemas.microsoft.com/office/drawing/2014/main" id="{1C42AB88-0368-3EAC-A954-357F3BB3FBD7}"/>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6" name="Freeform: Shape 5">
              <a:extLst>
                <a:ext uri="{FF2B5EF4-FFF2-40B4-BE49-F238E27FC236}">
                  <a16:creationId xmlns:a16="http://schemas.microsoft.com/office/drawing/2014/main" id="{AAEF7E60-88FC-CA50-484D-AA9B40E6E02E}"/>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1ED1E60-BE98-5B3B-4EAE-FC2E3AAA788A}"/>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FA107C8-D0DC-094A-1B7E-1D4E15195573}"/>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518E8963-B924-4FB2-CCE5-C164588DAE57}"/>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19B98B2-5091-0662-AA1E-4FB0E77C1416}"/>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08BFAE7-EAC2-DBEE-43E4-C2E838097CEE}"/>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ACF5D2FB-A149-8C79-55B2-85A5639F6550}"/>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2C7644-F99A-A232-F4EB-0F51643CCCBA}"/>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5FF4EE3-F3B7-2305-189E-2561EF3F3A78}"/>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39" name="Graphic 9">
            <a:extLst>
              <a:ext uri="{FF2B5EF4-FFF2-40B4-BE49-F238E27FC236}">
                <a16:creationId xmlns:a16="http://schemas.microsoft.com/office/drawing/2014/main" id="{C0AD02CA-8183-2DD1-84A7-3A2B4801E5CE}"/>
              </a:ext>
            </a:extLst>
          </p:cNvPr>
          <p:cNvGrpSpPr/>
          <p:nvPr/>
        </p:nvGrpSpPr>
        <p:grpSpPr>
          <a:xfrm>
            <a:off x="3220495" y="1205899"/>
            <a:ext cx="349394" cy="1131426"/>
            <a:chOff x="3220495" y="1205899"/>
            <a:chExt cx="349394" cy="1131426"/>
          </a:xfrm>
          <a:noFill/>
        </p:grpSpPr>
        <p:sp>
          <p:nvSpPr>
            <p:cNvPr id="40" name="Freeform: Shape 39">
              <a:extLst>
                <a:ext uri="{FF2B5EF4-FFF2-40B4-BE49-F238E27FC236}">
                  <a16:creationId xmlns:a16="http://schemas.microsoft.com/office/drawing/2014/main" id="{EA3E51CA-0403-21BE-790F-129AC1AF2489}"/>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43DE2CB-DED9-D0E3-9165-E0FB02BCF3AD}"/>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44" name="Graphic 9">
            <a:extLst>
              <a:ext uri="{FF2B5EF4-FFF2-40B4-BE49-F238E27FC236}">
                <a16:creationId xmlns:a16="http://schemas.microsoft.com/office/drawing/2014/main" id="{5DB2DC61-2AD0-5E54-625D-DD7895A2CF9C}"/>
              </a:ext>
            </a:extLst>
          </p:cNvPr>
          <p:cNvGrpSpPr/>
          <p:nvPr/>
        </p:nvGrpSpPr>
        <p:grpSpPr>
          <a:xfrm>
            <a:off x="3965941" y="1851294"/>
            <a:ext cx="1208591" cy="1590130"/>
            <a:chOff x="3965941" y="1851294"/>
            <a:chExt cx="1208591" cy="1590130"/>
          </a:xfrm>
        </p:grpSpPr>
        <p:grpSp>
          <p:nvGrpSpPr>
            <p:cNvPr id="45" name="Graphic 9">
              <a:extLst>
                <a:ext uri="{FF2B5EF4-FFF2-40B4-BE49-F238E27FC236}">
                  <a16:creationId xmlns:a16="http://schemas.microsoft.com/office/drawing/2014/main" id="{B483FDD9-777B-3594-B3C9-E25B87ACACA9}"/>
                </a:ext>
              </a:extLst>
            </p:cNvPr>
            <p:cNvGrpSpPr/>
            <p:nvPr/>
          </p:nvGrpSpPr>
          <p:grpSpPr>
            <a:xfrm>
              <a:off x="3965941" y="2386649"/>
              <a:ext cx="1208591" cy="1054775"/>
              <a:chOff x="3965941" y="2386649"/>
              <a:chExt cx="1208591" cy="1054775"/>
            </a:xfrm>
          </p:grpSpPr>
          <p:sp>
            <p:nvSpPr>
              <p:cNvPr id="46" name="Freeform: Shape 45">
                <a:extLst>
                  <a:ext uri="{FF2B5EF4-FFF2-40B4-BE49-F238E27FC236}">
                    <a16:creationId xmlns:a16="http://schemas.microsoft.com/office/drawing/2014/main" id="{EC3BF217-8B91-F1E9-8585-CBAC764E1F79}"/>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E87591-202D-4CF2-10D0-331A661C31E4}"/>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53" name="Graphic 9">
              <a:extLst>
                <a:ext uri="{FF2B5EF4-FFF2-40B4-BE49-F238E27FC236}">
                  <a16:creationId xmlns:a16="http://schemas.microsoft.com/office/drawing/2014/main" id="{69BA19D2-6C75-64E4-97EF-2EDB59B58A90}"/>
                </a:ext>
              </a:extLst>
            </p:cNvPr>
            <p:cNvGrpSpPr/>
            <p:nvPr/>
          </p:nvGrpSpPr>
          <p:grpSpPr>
            <a:xfrm>
              <a:off x="4393593" y="1851294"/>
              <a:ext cx="322226" cy="418633"/>
              <a:chOff x="4393593" y="1851294"/>
              <a:chExt cx="322226" cy="418633"/>
            </a:xfrm>
          </p:grpSpPr>
          <p:sp>
            <p:nvSpPr>
              <p:cNvPr id="54" name="Freeform: Shape 53">
                <a:extLst>
                  <a:ext uri="{FF2B5EF4-FFF2-40B4-BE49-F238E27FC236}">
                    <a16:creationId xmlns:a16="http://schemas.microsoft.com/office/drawing/2014/main" id="{C4FA2E48-589A-74C2-760A-D8C8486E3C28}"/>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81E2A8D-8087-C73F-E46F-9DE6A3384B23}"/>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6EEE31D-B3A9-914B-56F4-7D6B3D1F72F1}"/>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6E1C5CC-316E-9623-60FC-432101C703D9}"/>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EF64518-0848-F2AD-450A-3E9393E080C2}"/>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30A1D1E-8895-A6FD-CA41-50714271913E}"/>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4" name="Graphic 9">
                <a:extLst>
                  <a:ext uri="{FF2B5EF4-FFF2-40B4-BE49-F238E27FC236}">
                    <a16:creationId xmlns:a16="http://schemas.microsoft.com/office/drawing/2014/main" id="{C4A78418-0D61-8594-235E-CFB5950E27C1}"/>
                  </a:ext>
                </a:extLst>
              </p:cNvPr>
              <p:cNvGrpSpPr/>
              <p:nvPr/>
            </p:nvGrpSpPr>
            <p:grpSpPr>
              <a:xfrm>
                <a:off x="4393593" y="1851294"/>
                <a:ext cx="322226" cy="76640"/>
                <a:chOff x="4393593" y="1851294"/>
                <a:chExt cx="322226" cy="76640"/>
              </a:xfrm>
              <a:solidFill>
                <a:srgbClr val="494949"/>
              </a:solidFill>
            </p:grpSpPr>
            <p:sp>
              <p:nvSpPr>
                <p:cNvPr id="65" name="Freeform: Shape 64">
                  <a:extLst>
                    <a:ext uri="{FF2B5EF4-FFF2-40B4-BE49-F238E27FC236}">
                      <a16:creationId xmlns:a16="http://schemas.microsoft.com/office/drawing/2014/main" id="{8807E24D-83E0-D9CF-8EE9-2D97F7684252}"/>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66" name="Graphic 9">
                  <a:extLst>
                    <a:ext uri="{FF2B5EF4-FFF2-40B4-BE49-F238E27FC236}">
                      <a16:creationId xmlns:a16="http://schemas.microsoft.com/office/drawing/2014/main" id="{20497C30-53F6-D28E-F95B-2922BE06147E}"/>
                    </a:ext>
                  </a:extLst>
                </p:cNvPr>
                <p:cNvGrpSpPr/>
                <p:nvPr/>
              </p:nvGrpSpPr>
              <p:grpSpPr>
                <a:xfrm>
                  <a:off x="4531499" y="1851294"/>
                  <a:ext cx="57804" cy="41940"/>
                  <a:chOff x="4531499" y="1851294"/>
                  <a:chExt cx="57804" cy="41940"/>
                </a:xfrm>
                <a:solidFill>
                  <a:srgbClr val="494949"/>
                </a:solidFill>
              </p:grpSpPr>
              <p:sp>
                <p:nvSpPr>
                  <p:cNvPr id="67" name="Freeform: Shape 66">
                    <a:extLst>
                      <a:ext uri="{FF2B5EF4-FFF2-40B4-BE49-F238E27FC236}">
                        <a16:creationId xmlns:a16="http://schemas.microsoft.com/office/drawing/2014/main" id="{B9D596C1-F218-27A6-C7AB-E859D2E4926E}"/>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CC547A5-CF1E-ABA1-AF03-F4A70B3498A0}"/>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C7630EC-7144-789C-3601-A5DC9214F2A7}"/>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0" name="Freeform: Shape 69">
                  <a:extLst>
                    <a:ext uri="{FF2B5EF4-FFF2-40B4-BE49-F238E27FC236}">
                      <a16:creationId xmlns:a16="http://schemas.microsoft.com/office/drawing/2014/main" id="{AEC0F206-7464-230A-0409-02E7595EB9B2}"/>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sp>
        <p:nvSpPr>
          <p:cNvPr id="25" name="Rectangle 24">
            <a:extLst>
              <a:ext uri="{FF2B5EF4-FFF2-40B4-BE49-F238E27FC236}">
                <a16:creationId xmlns:a16="http://schemas.microsoft.com/office/drawing/2014/main" id="{FA114FA2-373C-B66D-7623-0E8AE4A8B29F}"/>
              </a:ext>
              <a:ext uri="{C183D7F6-B498-43B3-948B-1728B52AA6E4}">
                <adec:decorative xmlns:adec="http://schemas.microsoft.com/office/drawing/2017/decorative" val="1"/>
              </a:ext>
            </a:extLst>
          </p:cNvPr>
          <p:cNvSpPr/>
          <p:nvPr/>
        </p:nvSpPr>
        <p:spPr>
          <a:xfrm>
            <a:off x="3909059" y="4533183"/>
            <a:ext cx="1304335"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Graphic 70">
            <a:extLst>
              <a:ext uri="{FF2B5EF4-FFF2-40B4-BE49-F238E27FC236}">
                <a16:creationId xmlns:a16="http://schemas.microsoft.com/office/drawing/2014/main" id="{7EF7C1B4-105B-0D81-4836-9184807941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7743" y="2504757"/>
            <a:ext cx="797864" cy="817564"/>
          </a:xfrm>
          <a:prstGeom prst="rect">
            <a:avLst/>
          </a:prstGeom>
        </p:spPr>
      </p:pic>
      <p:sp>
        <p:nvSpPr>
          <p:cNvPr id="72" name="TextBox 71">
            <a:extLst>
              <a:ext uri="{FF2B5EF4-FFF2-40B4-BE49-F238E27FC236}">
                <a16:creationId xmlns:a16="http://schemas.microsoft.com/office/drawing/2014/main" id="{778240AF-6D49-A618-3DFB-CA0741CDA220}"/>
              </a:ext>
            </a:extLst>
          </p:cNvPr>
          <p:cNvSpPr txBox="1"/>
          <p:nvPr/>
        </p:nvSpPr>
        <p:spPr>
          <a:xfrm>
            <a:off x="6532665" y="1687442"/>
            <a:ext cx="3974598" cy="646331"/>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B75ABFBB-1BA5-99CB-D4A2-67AF97DDB2F0}"/>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73" name="TextBox 72">
                <a:extLst>
                  <a:ext uri="{FF2B5EF4-FFF2-40B4-BE49-F238E27FC236}">
                    <a16:creationId xmlns:a16="http://schemas.microsoft.com/office/drawing/2014/main" id="{B75ABFBB-1BA5-99CB-D4A2-67AF97DDB2F0}"/>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18"/>
                <a:stretch>
                  <a:fillRect b="-109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25BB587-E39F-173C-EFEC-7748354C2B0B}"/>
                  </a:ext>
                </a:extLst>
              </p:cNvPr>
              <p:cNvSpPr txBox="1"/>
              <p:nvPr/>
            </p:nvSpPr>
            <p:spPr>
              <a:xfrm>
                <a:off x="1218545" y="3913991"/>
                <a:ext cx="4268508" cy="396391"/>
              </a:xfrm>
              <a:prstGeom prst="rect">
                <a:avLst/>
              </a:prstGeom>
              <a:noFill/>
            </p:spPr>
            <p:txBody>
              <a:bodyPr wrap="square">
                <a:spAutoFit/>
              </a:bodyPr>
              <a:lstStyle/>
              <a:p>
                <a:pPr algn="ctr"/>
                <a14:m>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a:t>
                </a: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fr-FR" b="1" i="1" smtClean="0">
                            <a:latin typeface="Cambria Math" panose="02040503050406030204" pitchFamily="18" charset="0"/>
                          </a:rPr>
                          <m:t>∗</m:t>
                        </m:r>
                        <m:r>
                          <a:rPr lang="en-US" b="1" i="1">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i="1" smtClean="0">
                            <a:solidFill>
                              <a:srgbClr val="FF7655"/>
                            </a:solidFill>
                            <a:latin typeface="Cambria Math" panose="02040503050406030204" pitchFamily="18" charset="0"/>
                          </a:rPr>
                        </m:ctrlPr>
                      </m:sSubSupPr>
                      <m:e>
                        <m:acc>
                          <m:accPr>
                            <m:chr m:val="̂"/>
                            <m:ctrlPr>
                              <a:rPr lang="en-US" i="1">
                                <a:solidFill>
                                  <a:srgbClr val="FF7655"/>
                                </a:solidFill>
                                <a:latin typeface="Cambria Math" panose="02040503050406030204" pitchFamily="18" charset="0"/>
                              </a:rPr>
                            </m:ctrlPr>
                          </m:accPr>
                          <m:e>
                            <m:r>
                              <m:rPr>
                                <m:sty m:val="p"/>
                              </m:rPr>
                              <a:rPr lang="en-US">
                                <a:solidFill>
                                  <a:srgbClr val="FF7655"/>
                                </a:solidFill>
                                <a:latin typeface="Cambria Math" panose="02040503050406030204" pitchFamily="18" charset="0"/>
                              </a:rPr>
                              <m:t>b</m:t>
                            </m:r>
                          </m:e>
                        </m:acc>
                      </m:e>
                      <m:sub>
                        <m:r>
                          <a:rPr lang="en-US" i="1">
                            <a:solidFill>
                              <a:srgbClr val="FF7655"/>
                            </a:solidFill>
                            <a:latin typeface="Cambria Math" panose="02040503050406030204" pitchFamily="18" charset="0"/>
                            <a:ea typeface="Cambria Math" panose="02040503050406030204" pitchFamily="18" charset="0"/>
                          </a:rPr>
                          <m:t> </m:t>
                        </m:r>
                      </m:sub>
                      <m:sup>
                        <m:r>
                          <a:rPr lang="en-US">
                            <a:solidFill>
                              <a:srgbClr val="FF7655"/>
                            </a:solidFill>
                            <a:latin typeface="Cambria Math" panose="02040503050406030204" pitchFamily="18" charset="0"/>
                          </a:rPr>
                          <m:t>†</m:t>
                        </m:r>
                      </m:sup>
                    </m:sSubSup>
                    <m:acc>
                      <m:accPr>
                        <m:chr m:val="̂"/>
                        <m:ctrlPr>
                          <a:rPr lang="en-US" i="1">
                            <a:solidFill>
                              <a:srgbClr val="61909F"/>
                            </a:solidFill>
                            <a:latin typeface="Cambria Math" panose="02040503050406030204" pitchFamily="18" charset="0"/>
                          </a:rPr>
                        </m:ctrlPr>
                      </m:accPr>
                      <m:e>
                        <m:r>
                          <m:rPr>
                            <m:sty m:val="p"/>
                          </m:rPr>
                          <a:rPr lang="en-US">
                            <a:solidFill>
                              <a:srgbClr val="61909F"/>
                            </a:solidFill>
                            <a:latin typeface="Cambria Math" panose="02040503050406030204" pitchFamily="18" charset="0"/>
                            <a:ea typeface="Cambria Math" panose="02040503050406030204" pitchFamily="18" charset="0"/>
                          </a:rPr>
                          <m:t>σ</m:t>
                        </m:r>
                      </m:e>
                    </m:acc>
                    <m:acc>
                      <m:accPr>
                        <m:chr m:val="̂"/>
                        <m:ctrlPr>
                          <a:rPr lang="en-US" i="1">
                            <a:solidFill>
                              <a:srgbClr val="858585"/>
                            </a:solidFill>
                            <a:latin typeface="Cambria Math" panose="02040503050406030204" pitchFamily="18" charset="0"/>
                          </a:rPr>
                        </m:ctrlPr>
                      </m:accPr>
                      <m:e>
                        <m:r>
                          <m:rPr>
                            <m:sty m:val="p"/>
                          </m:rPr>
                          <a:rPr lang="en-US">
                            <a:solidFill>
                              <a:srgbClr val="858585"/>
                            </a:solidFill>
                            <a:latin typeface="Cambria Math" panose="02040503050406030204" pitchFamily="18" charset="0"/>
                          </a:rPr>
                          <m:t>w</m:t>
                        </m:r>
                      </m:e>
                    </m:acc>
                  </m:oMath>
                </a14:m>
                <a:endParaRPr lang="en-US" dirty="0">
                  <a:solidFill>
                    <a:srgbClr val="253140"/>
                  </a:solidFill>
                </a:endParaRPr>
              </a:p>
            </p:txBody>
          </p:sp>
        </mc:Choice>
        <mc:Fallback>
          <p:sp>
            <p:nvSpPr>
              <p:cNvPr id="3" name="TextBox 2">
                <a:extLst>
                  <a:ext uri="{FF2B5EF4-FFF2-40B4-BE49-F238E27FC236}">
                    <a16:creationId xmlns:a16="http://schemas.microsoft.com/office/drawing/2014/main" id="{325BB587-E39F-173C-EFEC-7748354C2B0B}"/>
                  </a:ext>
                </a:extLst>
              </p:cNvPr>
              <p:cNvSpPr txBox="1">
                <a:spLocks noRot="1" noChangeAspect="1" noMove="1" noResize="1" noEditPoints="1" noAdjustHandles="1" noChangeArrowheads="1" noChangeShapeType="1" noTextEdit="1"/>
              </p:cNvSpPr>
              <p:nvPr/>
            </p:nvSpPr>
            <p:spPr>
              <a:xfrm>
                <a:off x="1218545" y="3913991"/>
                <a:ext cx="4268508" cy="396391"/>
              </a:xfrm>
              <a:prstGeom prst="rect">
                <a:avLst/>
              </a:prstGeom>
              <a:blipFill>
                <a:blip r:embed="rId19"/>
                <a:stretch>
                  <a:fillRect t="-3077" b="-21538"/>
                </a:stretch>
              </a:blipFill>
            </p:spPr>
            <p:txBody>
              <a:bodyPr/>
              <a:lstStyle/>
              <a:p>
                <a:r>
                  <a:rPr lang="en-US">
                    <a:noFill/>
                  </a:rPr>
                  <a:t> </a:t>
                </a:r>
              </a:p>
            </p:txBody>
          </p:sp>
        </mc:Fallback>
      </mc:AlternateContent>
    </p:spTree>
    <p:extLst>
      <p:ext uri="{BB962C8B-B14F-4D97-AF65-F5344CB8AC3E}">
        <p14:creationId xmlns:p14="http://schemas.microsoft.com/office/powerpoint/2010/main" val="3615244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389DD-3202-2B62-7C5E-D08B365B15F1}"/>
            </a:ext>
          </a:extLst>
        </p:cNvPr>
        <p:cNvGrpSpPr/>
        <p:nvPr/>
      </p:nvGrpSpPr>
      <p:grpSpPr>
        <a:xfrm>
          <a:off x="0" y="0"/>
          <a:ext cx="0" cy="0"/>
          <a:chOff x="0" y="0"/>
          <a:chExt cx="0" cy="0"/>
        </a:xfrm>
      </p:grpSpPr>
      <p:pic>
        <p:nvPicPr>
          <p:cNvPr id="74" name="Graphic 73">
            <a:extLst>
              <a:ext uri="{FF2B5EF4-FFF2-40B4-BE49-F238E27FC236}">
                <a16:creationId xmlns:a16="http://schemas.microsoft.com/office/drawing/2014/main" id="{55C08E88-2275-7DC8-87B4-D2D22D35B8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7743" y="2504757"/>
            <a:ext cx="797864" cy="817564"/>
          </a:xfrm>
          <a:prstGeom prst="rect">
            <a:avLst/>
          </a:prstGeom>
        </p:spPr>
      </p:pic>
      <p:sp>
        <p:nvSpPr>
          <p:cNvPr id="7" name="TextBox 6">
            <a:extLst>
              <a:ext uri="{FF2B5EF4-FFF2-40B4-BE49-F238E27FC236}">
                <a16:creationId xmlns:a16="http://schemas.microsoft.com/office/drawing/2014/main" id="{4E9FCAB7-98D0-AF37-6E93-26091EF5F96A}"/>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6D2A1DAB-17AF-1F72-D2BD-0F63B35BCC50}"/>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E4FBF7F1-8836-5898-67BF-2E983ACEFE68}"/>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53708549-BF30-B4AF-578F-56214E91C5AA}"/>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63" name="TextBox 62">
            <a:extLst>
              <a:ext uri="{FF2B5EF4-FFF2-40B4-BE49-F238E27FC236}">
                <a16:creationId xmlns:a16="http://schemas.microsoft.com/office/drawing/2014/main" id="{74652561-1545-35CA-E536-930E0FE98A57}"/>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pic>
        <p:nvPicPr>
          <p:cNvPr id="29" name="Image 27">
            <a:extLst>
              <a:ext uri="{FF2B5EF4-FFF2-40B4-BE49-F238E27FC236}">
                <a16:creationId xmlns:a16="http://schemas.microsoft.com/office/drawing/2014/main" id="{F04F163E-C510-10B7-F966-1BC14401C5A5}"/>
              </a:ext>
            </a:extLst>
          </p:cNvPr>
          <p:cNvPicPr>
            <a:picLocks noChangeAspect="1"/>
          </p:cNvPicPr>
          <p:nvPr/>
        </p:nvPicPr>
        <p:blipFill rotWithShape="1">
          <a:blip r:embed="rId5">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sp>
        <p:nvSpPr>
          <p:cNvPr id="22" name="TextBox 21">
            <a:extLst>
              <a:ext uri="{FF2B5EF4-FFF2-40B4-BE49-F238E27FC236}">
                <a16:creationId xmlns:a16="http://schemas.microsoft.com/office/drawing/2014/main" id="{1A226E33-4CDB-5E8E-363E-AE7E6A362D8C}"/>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grpSp>
        <p:nvGrpSpPr>
          <p:cNvPr id="57" name="Group 56">
            <a:extLst>
              <a:ext uri="{FF2B5EF4-FFF2-40B4-BE49-F238E27FC236}">
                <a16:creationId xmlns:a16="http://schemas.microsoft.com/office/drawing/2014/main" id="{0A4E2C0C-EEF9-E6C5-CACA-F6C05642277F}"/>
              </a:ext>
            </a:extLst>
          </p:cNvPr>
          <p:cNvGrpSpPr/>
          <p:nvPr/>
        </p:nvGrpSpPr>
        <p:grpSpPr>
          <a:xfrm>
            <a:off x="945506" y="4276173"/>
            <a:ext cx="5063871" cy="2053045"/>
            <a:chOff x="1423026" y="4276173"/>
            <a:chExt cx="5063871" cy="2053045"/>
          </a:xfrm>
        </p:grpSpPr>
        <p:pic>
          <p:nvPicPr>
            <p:cNvPr id="55" name="Graphic 54">
              <a:extLst>
                <a:ext uri="{FF2B5EF4-FFF2-40B4-BE49-F238E27FC236}">
                  <a16:creationId xmlns:a16="http://schemas.microsoft.com/office/drawing/2014/main" id="{79DB7F98-F245-0404-1772-ED4E37DED0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2639" y="4650665"/>
              <a:ext cx="2943225" cy="1524000"/>
            </a:xfrm>
            <a:prstGeom prst="rect">
              <a:avLst/>
            </a:prstGeom>
          </p:spPr>
        </p:pic>
        <p:grpSp>
          <p:nvGrpSpPr>
            <p:cNvPr id="23" name="Group 22">
              <a:extLst>
                <a:ext uri="{FF2B5EF4-FFF2-40B4-BE49-F238E27FC236}">
                  <a16:creationId xmlns:a16="http://schemas.microsoft.com/office/drawing/2014/main" id="{853CD93B-131A-59C9-BD98-FCE64BE25E4F}"/>
                </a:ext>
              </a:extLst>
            </p:cNvPr>
            <p:cNvGrpSpPr/>
            <p:nvPr/>
          </p:nvGrpSpPr>
          <p:grpSpPr>
            <a:xfrm>
              <a:off x="1423026" y="4717561"/>
              <a:ext cx="1032727" cy="1534737"/>
              <a:chOff x="406397" y="1846823"/>
              <a:chExt cx="1503605" cy="1358313"/>
            </a:xfrm>
          </p:grpSpPr>
          <p:sp>
            <p:nvSpPr>
              <p:cNvPr id="24" name="TextBox 23">
                <a:extLst>
                  <a:ext uri="{FF2B5EF4-FFF2-40B4-BE49-F238E27FC236}">
                    <a16:creationId xmlns:a16="http://schemas.microsoft.com/office/drawing/2014/main" id="{5B7E4FA9-2B41-C7FA-F803-63E549BCB9EE}"/>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2178FD64-460E-F1A0-682B-B9C525183B27}"/>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C66A361D-B7EF-7A8A-7827-4C2B739A05A7}"/>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B42888C0-037C-9466-55BB-4E14F735EF2F}"/>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A8E6B166-30D8-8014-A278-7FE02F237C7B}"/>
                </a:ext>
              </a:extLst>
            </p:cNvPr>
            <p:cNvCxnSpPr>
              <a:cxnSpLocks/>
            </p:cNvCxnSpPr>
            <p:nvPr/>
          </p:nvCxnSpPr>
          <p:spPr>
            <a:xfrm flipV="1">
              <a:off x="343910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FBDFF47-65C9-0429-3FEA-EF21E701FC4F}"/>
                    </a:ext>
                  </a:extLst>
                </p:cNvPr>
                <p:cNvSpPr txBox="1"/>
                <p:nvPr/>
              </p:nvSpPr>
              <p:spPr>
                <a:xfrm>
                  <a:off x="306167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2FBDFF47-65C9-0429-3FEA-EF21E701FC4F}"/>
                    </a:ext>
                  </a:extLst>
                </p:cNvPr>
                <p:cNvSpPr txBox="1">
                  <a:spLocks noRot="1" noChangeAspect="1" noMove="1" noResize="1" noEditPoints="1" noAdjustHandles="1" noChangeArrowheads="1" noChangeShapeType="1" noTextEdit="1"/>
                </p:cNvSpPr>
                <p:nvPr/>
              </p:nvSpPr>
              <p:spPr>
                <a:xfrm>
                  <a:off x="3061675" y="4981342"/>
                  <a:ext cx="303481" cy="246221"/>
                </a:xfrm>
                <a:prstGeom prst="rect">
                  <a:avLst/>
                </a:prstGeom>
                <a:blipFill>
                  <a:blip r:embed="rId8"/>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3814C49D-CA28-3CEF-D541-A0CCD60BC92D}"/>
                </a:ext>
              </a:extLst>
            </p:cNvPr>
            <p:cNvSpPr/>
            <p:nvPr/>
          </p:nvSpPr>
          <p:spPr>
            <a:xfrm>
              <a:off x="502600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44A76B38-9102-5B65-BC28-A69C8916EEC9}"/>
                </a:ext>
              </a:extLst>
            </p:cNvPr>
            <p:cNvSpPr/>
            <p:nvPr/>
          </p:nvSpPr>
          <p:spPr>
            <a:xfrm flipH="1">
              <a:off x="527970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AD717E6-ECC2-CA25-AFC9-78520C202DF4}"/>
                </a:ext>
              </a:extLst>
            </p:cNvPr>
            <p:cNvSpPr txBox="1"/>
            <p:nvPr/>
          </p:nvSpPr>
          <p:spPr>
            <a:xfrm>
              <a:off x="532780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5F70BEDF-8F05-5310-D98B-51A39678352F}"/>
                </a:ext>
              </a:extLst>
            </p:cNvPr>
            <p:cNvSpPr/>
            <p:nvPr/>
          </p:nvSpPr>
          <p:spPr>
            <a:xfrm>
              <a:off x="236965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51C39153-387A-DB02-A026-B8FA9FD3CBFE}"/>
                </a:ext>
              </a:extLst>
            </p:cNvPr>
            <p:cNvSpPr/>
            <p:nvPr/>
          </p:nvSpPr>
          <p:spPr>
            <a:xfrm flipH="1">
              <a:off x="570396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3391751-FAD0-24CF-FC48-5132A9C222F4}"/>
                    </a:ext>
                  </a:extLst>
                </p:cNvPr>
                <p:cNvSpPr txBox="1"/>
                <p:nvPr/>
              </p:nvSpPr>
              <p:spPr>
                <a:xfrm>
                  <a:off x="584197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23391751-FAD0-24CF-FC48-5132A9C222F4}"/>
                    </a:ext>
                  </a:extLst>
                </p:cNvPr>
                <p:cNvSpPr txBox="1">
                  <a:spLocks noRot="1" noChangeAspect="1" noMove="1" noResize="1" noEditPoints="1" noAdjustHandles="1" noChangeArrowheads="1" noChangeShapeType="1" noTextEdit="1"/>
                </p:cNvSpPr>
                <p:nvPr/>
              </p:nvSpPr>
              <p:spPr>
                <a:xfrm>
                  <a:off x="5841977" y="4276173"/>
                  <a:ext cx="644920" cy="268856"/>
                </a:xfrm>
                <a:prstGeom prst="rect">
                  <a:avLst/>
                </a:prstGeom>
                <a:blipFill>
                  <a:blip r:embed="rId9"/>
                  <a:stretch>
                    <a:fillRect l="-6604" r="-2830" b="-24444"/>
                  </a:stretch>
                </a:blipFill>
              </p:spPr>
              <p:txBody>
                <a:bodyPr/>
                <a:lstStyle/>
                <a:p>
                  <a:r>
                    <a:rPr lang="en-US">
                      <a:noFill/>
                    </a:rPr>
                    <a:t> </a:t>
                  </a:r>
                </a:p>
              </p:txBody>
            </p:sp>
          </mc:Fallback>
        </mc:AlternateContent>
      </p:grpSp>
      <p:grpSp>
        <p:nvGrpSpPr>
          <p:cNvPr id="6" name="Graphic 9">
            <a:extLst>
              <a:ext uri="{FF2B5EF4-FFF2-40B4-BE49-F238E27FC236}">
                <a16:creationId xmlns:a16="http://schemas.microsoft.com/office/drawing/2014/main" id="{945A0859-FF1A-A8C2-DD7C-B3BA97A61A7E}"/>
              </a:ext>
            </a:extLst>
          </p:cNvPr>
          <p:cNvGrpSpPr/>
          <p:nvPr/>
        </p:nvGrpSpPr>
        <p:grpSpPr>
          <a:xfrm>
            <a:off x="4952821" y="2697740"/>
            <a:ext cx="1095912" cy="430334"/>
            <a:chOff x="4952821" y="2697740"/>
            <a:chExt cx="1095912" cy="430334"/>
          </a:xfrm>
          <a:noFill/>
        </p:grpSpPr>
        <p:sp>
          <p:nvSpPr>
            <p:cNvPr id="8" name="Freeform: Shape 7">
              <a:extLst>
                <a:ext uri="{FF2B5EF4-FFF2-40B4-BE49-F238E27FC236}">
                  <a16:creationId xmlns:a16="http://schemas.microsoft.com/office/drawing/2014/main" id="{6630F2B2-576C-A76D-565A-5627F9D793A2}"/>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9" name="Freeform: Shape 8">
              <a:extLst>
                <a:ext uri="{FF2B5EF4-FFF2-40B4-BE49-F238E27FC236}">
                  <a16:creationId xmlns:a16="http://schemas.microsoft.com/office/drawing/2014/main" id="{6B39AA65-51DA-4C40-A181-934136655289}"/>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33FE77D-E553-5287-CFF5-1A8EE6AB27DB}"/>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AB9BB42-9FD7-9534-DBEE-3E340DC243BC}"/>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id="{D07B4E41-6525-86AF-45C7-186E76134604}"/>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6EFD542-289E-A47B-EABD-D3F5AAC09270}"/>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17FFB86-2464-10AA-63B2-F74C484C99BE}"/>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61BAAB03-E093-DCC2-78C1-2D70120DAB26}"/>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9848B29-D4AE-39B7-0063-65F7F61345A3}"/>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0AF62B0-8EC8-F05E-C529-0AB561ECCAE4}"/>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44" name="Graphic 9">
            <a:extLst>
              <a:ext uri="{FF2B5EF4-FFF2-40B4-BE49-F238E27FC236}">
                <a16:creationId xmlns:a16="http://schemas.microsoft.com/office/drawing/2014/main" id="{8750AF5C-3865-D5EE-FFD6-AA617EB8DB8C}"/>
              </a:ext>
            </a:extLst>
          </p:cNvPr>
          <p:cNvGrpSpPr/>
          <p:nvPr/>
        </p:nvGrpSpPr>
        <p:grpSpPr>
          <a:xfrm>
            <a:off x="3220495" y="1205899"/>
            <a:ext cx="349394" cy="1131426"/>
            <a:chOff x="3220495" y="1205899"/>
            <a:chExt cx="349394" cy="1131426"/>
          </a:xfrm>
          <a:noFill/>
        </p:grpSpPr>
        <p:sp>
          <p:nvSpPr>
            <p:cNvPr id="45" name="Freeform: Shape 44">
              <a:extLst>
                <a:ext uri="{FF2B5EF4-FFF2-40B4-BE49-F238E27FC236}">
                  <a16:creationId xmlns:a16="http://schemas.microsoft.com/office/drawing/2014/main" id="{9A3B6C70-32DE-6F18-AC59-79E68EB8ACEF}"/>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D66F4A0-4399-10D7-065B-20D64F71A877}"/>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52" name="Graphic 9">
            <a:extLst>
              <a:ext uri="{FF2B5EF4-FFF2-40B4-BE49-F238E27FC236}">
                <a16:creationId xmlns:a16="http://schemas.microsoft.com/office/drawing/2014/main" id="{0DE20112-E3FA-57E5-0205-7D3A09402840}"/>
              </a:ext>
            </a:extLst>
          </p:cNvPr>
          <p:cNvGrpSpPr/>
          <p:nvPr/>
        </p:nvGrpSpPr>
        <p:grpSpPr>
          <a:xfrm>
            <a:off x="3965941" y="1851294"/>
            <a:ext cx="1208591" cy="1590130"/>
            <a:chOff x="3965941" y="1851294"/>
            <a:chExt cx="1208591" cy="1590130"/>
          </a:xfrm>
        </p:grpSpPr>
        <p:grpSp>
          <p:nvGrpSpPr>
            <p:cNvPr id="53" name="Graphic 9">
              <a:extLst>
                <a:ext uri="{FF2B5EF4-FFF2-40B4-BE49-F238E27FC236}">
                  <a16:creationId xmlns:a16="http://schemas.microsoft.com/office/drawing/2014/main" id="{83635E44-3B78-2C58-DF94-4DA8B067B072}"/>
                </a:ext>
              </a:extLst>
            </p:cNvPr>
            <p:cNvGrpSpPr/>
            <p:nvPr/>
          </p:nvGrpSpPr>
          <p:grpSpPr>
            <a:xfrm>
              <a:off x="3965941" y="2386649"/>
              <a:ext cx="1208591" cy="1054775"/>
              <a:chOff x="3965941" y="2386649"/>
              <a:chExt cx="1208591" cy="1054775"/>
            </a:xfrm>
          </p:grpSpPr>
          <p:sp>
            <p:nvSpPr>
              <p:cNvPr id="54" name="Freeform: Shape 53">
                <a:extLst>
                  <a:ext uri="{FF2B5EF4-FFF2-40B4-BE49-F238E27FC236}">
                    <a16:creationId xmlns:a16="http://schemas.microsoft.com/office/drawing/2014/main" id="{4072BE56-0C4F-F3F5-B685-F2387D68777D}"/>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2706F22-4BBC-6B5D-A90C-439D61D3094A}"/>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59" name="Graphic 9">
              <a:extLst>
                <a:ext uri="{FF2B5EF4-FFF2-40B4-BE49-F238E27FC236}">
                  <a16:creationId xmlns:a16="http://schemas.microsoft.com/office/drawing/2014/main" id="{1EB064BA-C53A-E0DB-DD77-9FC98B01B6E4}"/>
                </a:ext>
              </a:extLst>
            </p:cNvPr>
            <p:cNvGrpSpPr/>
            <p:nvPr/>
          </p:nvGrpSpPr>
          <p:grpSpPr>
            <a:xfrm>
              <a:off x="4393593" y="1851294"/>
              <a:ext cx="322226" cy="418633"/>
              <a:chOff x="4393593" y="1851294"/>
              <a:chExt cx="322226" cy="418633"/>
            </a:xfrm>
          </p:grpSpPr>
          <p:sp>
            <p:nvSpPr>
              <p:cNvPr id="60" name="Freeform: Shape 59">
                <a:extLst>
                  <a:ext uri="{FF2B5EF4-FFF2-40B4-BE49-F238E27FC236}">
                    <a16:creationId xmlns:a16="http://schemas.microsoft.com/office/drawing/2014/main" id="{CDE1D2A9-71E3-DE02-5020-8933560E8600}"/>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25AF4EB-BA53-7DA6-01A7-6101BD647BAB}"/>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F1AE057-DC63-76B1-0BB7-D5B901E3706F}"/>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6F3558A-BF57-9F41-0031-71DD30338E5B}"/>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4277935-03F6-F551-837F-7222B57E1E7E}"/>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C2B672A-8E19-D842-2CB2-1E883C2E131D}"/>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7" name="Graphic 9">
                <a:extLst>
                  <a:ext uri="{FF2B5EF4-FFF2-40B4-BE49-F238E27FC236}">
                    <a16:creationId xmlns:a16="http://schemas.microsoft.com/office/drawing/2014/main" id="{166F5E85-0815-113A-5D9E-A2FD5318062E}"/>
                  </a:ext>
                </a:extLst>
              </p:cNvPr>
              <p:cNvGrpSpPr/>
              <p:nvPr/>
            </p:nvGrpSpPr>
            <p:grpSpPr>
              <a:xfrm>
                <a:off x="4393593" y="1851294"/>
                <a:ext cx="322226" cy="76640"/>
                <a:chOff x="4393593" y="1851294"/>
                <a:chExt cx="322226" cy="76640"/>
              </a:xfrm>
              <a:solidFill>
                <a:srgbClr val="494949"/>
              </a:solidFill>
            </p:grpSpPr>
            <p:sp>
              <p:nvSpPr>
                <p:cNvPr id="68" name="Freeform: Shape 67">
                  <a:extLst>
                    <a:ext uri="{FF2B5EF4-FFF2-40B4-BE49-F238E27FC236}">
                      <a16:creationId xmlns:a16="http://schemas.microsoft.com/office/drawing/2014/main" id="{03511325-4769-A5C5-3221-CB2360E28C38}"/>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69" name="Graphic 9">
                  <a:extLst>
                    <a:ext uri="{FF2B5EF4-FFF2-40B4-BE49-F238E27FC236}">
                      <a16:creationId xmlns:a16="http://schemas.microsoft.com/office/drawing/2014/main" id="{EF2EDCC9-12C3-BFFA-9323-261381B77308}"/>
                    </a:ext>
                  </a:extLst>
                </p:cNvPr>
                <p:cNvGrpSpPr/>
                <p:nvPr/>
              </p:nvGrpSpPr>
              <p:grpSpPr>
                <a:xfrm>
                  <a:off x="4531499" y="1851294"/>
                  <a:ext cx="57804" cy="41940"/>
                  <a:chOff x="4531499" y="1851294"/>
                  <a:chExt cx="57804" cy="41940"/>
                </a:xfrm>
                <a:solidFill>
                  <a:srgbClr val="494949"/>
                </a:solidFill>
              </p:grpSpPr>
              <p:sp>
                <p:nvSpPr>
                  <p:cNvPr id="70" name="Freeform: Shape 69">
                    <a:extLst>
                      <a:ext uri="{FF2B5EF4-FFF2-40B4-BE49-F238E27FC236}">
                        <a16:creationId xmlns:a16="http://schemas.microsoft.com/office/drawing/2014/main" id="{E0BBE740-E29D-5659-9475-7832398C3A89}"/>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A76EB55-1E88-CDCD-CEA3-FDC0AFB8F79D}"/>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ACE4FC1-80FD-BCC4-119C-B75260F4082C}"/>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99297D4F-CB5C-807C-6A55-EE5C00091334}"/>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pic>
        <p:nvPicPr>
          <p:cNvPr id="11" name="Graphic 10">
            <a:extLst>
              <a:ext uri="{FF2B5EF4-FFF2-40B4-BE49-F238E27FC236}">
                <a16:creationId xmlns:a16="http://schemas.microsoft.com/office/drawing/2014/main" id="{6EE89709-B6A6-A79B-7754-A9F1FC1B52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37338" y="2382084"/>
            <a:ext cx="1247775" cy="1162050"/>
          </a:xfrm>
          <a:prstGeom prst="rect">
            <a:avLst/>
          </a:prstGeom>
        </p:spPr>
      </p:pic>
      <p:pic>
        <p:nvPicPr>
          <p:cNvPr id="14" name="Graphic 13">
            <a:extLst>
              <a:ext uri="{FF2B5EF4-FFF2-40B4-BE49-F238E27FC236}">
                <a16:creationId xmlns:a16="http://schemas.microsoft.com/office/drawing/2014/main" id="{1131ADAB-0614-EE31-1A08-CF61A9297BE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76303" y="2748231"/>
            <a:ext cx="114622" cy="310152"/>
          </a:xfrm>
          <a:prstGeom prst="rect">
            <a:avLst/>
          </a:prstGeom>
        </p:spPr>
      </p:pic>
      <p:sp>
        <p:nvSpPr>
          <p:cNvPr id="31" name="Rectangle 30">
            <a:extLst>
              <a:ext uri="{FF2B5EF4-FFF2-40B4-BE49-F238E27FC236}">
                <a16:creationId xmlns:a16="http://schemas.microsoft.com/office/drawing/2014/main" id="{B70A2F4A-B3C5-7DA2-4B76-7D90CDC73E39}"/>
              </a:ext>
              <a:ext uri="{C183D7F6-B498-43B3-948B-1728B52AA6E4}">
                <adec:decorative xmlns:adec="http://schemas.microsoft.com/office/drawing/2017/decorative" val="1"/>
              </a:ext>
            </a:extLst>
          </p:cNvPr>
          <p:cNvSpPr/>
          <p:nvPr/>
        </p:nvSpPr>
        <p:spPr>
          <a:xfrm>
            <a:off x="3909059" y="4533183"/>
            <a:ext cx="1304335"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EB34E544-B844-6550-C3E1-ADC1AE83EB8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06474">
            <a:off x="3509135" y="1561761"/>
            <a:ext cx="768794" cy="999811"/>
          </a:xfrm>
          <a:prstGeom prst="rect">
            <a:avLst/>
          </a:prstGeom>
        </p:spPr>
      </p:pic>
      <p:sp>
        <p:nvSpPr>
          <p:cNvPr id="75" name="TextBox 74">
            <a:extLst>
              <a:ext uri="{FF2B5EF4-FFF2-40B4-BE49-F238E27FC236}">
                <a16:creationId xmlns:a16="http://schemas.microsoft.com/office/drawing/2014/main" id="{E15E1BCF-8F65-EC29-0CB6-4402C2BE74E3}"/>
              </a:ext>
            </a:extLst>
          </p:cNvPr>
          <p:cNvSpPr txBox="1"/>
          <p:nvPr/>
        </p:nvSpPr>
        <p:spPr>
          <a:xfrm>
            <a:off x="6532665" y="1687442"/>
            <a:ext cx="3974598" cy="646331"/>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4E7EB9D-5771-D396-FF0A-8DFA81469C2C}"/>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76" name="TextBox 75">
                <a:extLst>
                  <a:ext uri="{FF2B5EF4-FFF2-40B4-BE49-F238E27FC236}">
                    <a16:creationId xmlns:a16="http://schemas.microsoft.com/office/drawing/2014/main" id="{34E7EB9D-5771-D396-FF0A-8DFA81469C2C}"/>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20"/>
                <a:stretch>
                  <a:fillRect b="-10938"/>
                </a:stretch>
              </a:blipFill>
            </p:spPr>
            <p:txBody>
              <a:bodyPr/>
              <a:lstStyle/>
              <a:p>
                <a:r>
                  <a:rPr lang="en-US">
                    <a:noFill/>
                  </a:rPr>
                  <a:t> </a:t>
                </a:r>
              </a:p>
            </p:txBody>
          </p:sp>
        </mc:Fallback>
      </mc:AlternateContent>
      <p:pic>
        <p:nvPicPr>
          <p:cNvPr id="77" name="Picture 76" descr="A person with a beard&#10;&#10;Description automatically generated with medium confidence">
            <a:extLst>
              <a:ext uri="{FF2B5EF4-FFF2-40B4-BE49-F238E27FC236}">
                <a16:creationId xmlns:a16="http://schemas.microsoft.com/office/drawing/2014/main" id="{7CF1750C-F50F-DCAE-73FA-691E90EB42E2}"/>
              </a:ext>
            </a:extLst>
          </p:cNvPr>
          <p:cNvPicPr>
            <a:picLocks noChangeAspect="1"/>
          </p:cNvPicPr>
          <p:nvPr/>
        </p:nvPicPr>
        <p:blipFill>
          <a:blip r:embed="rId21"/>
          <a:stretch>
            <a:fillRect/>
          </a:stretch>
        </p:blipFill>
        <p:spPr>
          <a:xfrm>
            <a:off x="10202290" y="1708486"/>
            <a:ext cx="635667" cy="654987"/>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C81E351-E158-D582-E831-8F561D269C0C}"/>
                  </a:ext>
                </a:extLst>
              </p:cNvPr>
              <p:cNvSpPr txBox="1"/>
              <p:nvPr/>
            </p:nvSpPr>
            <p:spPr>
              <a:xfrm>
                <a:off x="1218545" y="3913991"/>
                <a:ext cx="4268508" cy="396391"/>
              </a:xfrm>
              <a:prstGeom prst="rect">
                <a:avLst/>
              </a:prstGeom>
              <a:noFill/>
            </p:spPr>
            <p:txBody>
              <a:bodyPr wrap="square">
                <a:spAutoFit/>
              </a:bodyPr>
              <a:lstStyle/>
              <a:p>
                <a:pPr algn="ctr"/>
                <a14:m>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a:t>
                </a: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fr-FR" b="1" i="1" smtClean="0">
                            <a:latin typeface="Cambria Math" panose="02040503050406030204" pitchFamily="18" charset="0"/>
                          </a:rPr>
                          <m:t>∗</m:t>
                        </m:r>
                        <m:r>
                          <a:rPr lang="en-US" b="1" i="1">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i="1" smtClean="0">
                            <a:solidFill>
                              <a:srgbClr val="FF7655"/>
                            </a:solidFill>
                            <a:latin typeface="Cambria Math" panose="02040503050406030204" pitchFamily="18" charset="0"/>
                          </a:rPr>
                        </m:ctrlPr>
                      </m:sSubSupPr>
                      <m:e>
                        <m:acc>
                          <m:accPr>
                            <m:chr m:val="̂"/>
                            <m:ctrlPr>
                              <a:rPr lang="en-US" i="1">
                                <a:solidFill>
                                  <a:srgbClr val="FF7655"/>
                                </a:solidFill>
                                <a:latin typeface="Cambria Math" panose="02040503050406030204" pitchFamily="18" charset="0"/>
                              </a:rPr>
                            </m:ctrlPr>
                          </m:accPr>
                          <m:e>
                            <m:r>
                              <m:rPr>
                                <m:sty m:val="p"/>
                              </m:rPr>
                              <a:rPr lang="en-US">
                                <a:solidFill>
                                  <a:srgbClr val="FF7655"/>
                                </a:solidFill>
                                <a:latin typeface="Cambria Math" panose="02040503050406030204" pitchFamily="18" charset="0"/>
                              </a:rPr>
                              <m:t>b</m:t>
                            </m:r>
                          </m:e>
                        </m:acc>
                      </m:e>
                      <m:sub>
                        <m:r>
                          <a:rPr lang="en-US" i="1">
                            <a:solidFill>
                              <a:srgbClr val="FF7655"/>
                            </a:solidFill>
                            <a:latin typeface="Cambria Math" panose="02040503050406030204" pitchFamily="18" charset="0"/>
                            <a:ea typeface="Cambria Math" panose="02040503050406030204" pitchFamily="18" charset="0"/>
                          </a:rPr>
                          <m:t> </m:t>
                        </m:r>
                      </m:sub>
                      <m:sup>
                        <m:r>
                          <a:rPr lang="en-US">
                            <a:solidFill>
                              <a:srgbClr val="FF7655"/>
                            </a:solidFill>
                            <a:latin typeface="Cambria Math" panose="02040503050406030204" pitchFamily="18" charset="0"/>
                          </a:rPr>
                          <m:t>†</m:t>
                        </m:r>
                      </m:sup>
                    </m:sSubSup>
                    <m:acc>
                      <m:accPr>
                        <m:chr m:val="̂"/>
                        <m:ctrlPr>
                          <a:rPr lang="en-US" i="1">
                            <a:solidFill>
                              <a:srgbClr val="61909F"/>
                            </a:solidFill>
                            <a:latin typeface="Cambria Math" panose="02040503050406030204" pitchFamily="18" charset="0"/>
                          </a:rPr>
                        </m:ctrlPr>
                      </m:accPr>
                      <m:e>
                        <m:r>
                          <m:rPr>
                            <m:sty m:val="p"/>
                          </m:rPr>
                          <a:rPr lang="en-US">
                            <a:solidFill>
                              <a:srgbClr val="61909F"/>
                            </a:solidFill>
                            <a:latin typeface="Cambria Math" panose="02040503050406030204" pitchFamily="18" charset="0"/>
                            <a:ea typeface="Cambria Math" panose="02040503050406030204" pitchFamily="18" charset="0"/>
                          </a:rPr>
                          <m:t>σ</m:t>
                        </m:r>
                      </m:e>
                    </m:acc>
                    <m:acc>
                      <m:accPr>
                        <m:chr m:val="̂"/>
                        <m:ctrlPr>
                          <a:rPr lang="en-US" i="1">
                            <a:solidFill>
                              <a:srgbClr val="858585"/>
                            </a:solidFill>
                            <a:latin typeface="Cambria Math" panose="02040503050406030204" pitchFamily="18" charset="0"/>
                          </a:rPr>
                        </m:ctrlPr>
                      </m:accPr>
                      <m:e>
                        <m:r>
                          <m:rPr>
                            <m:sty m:val="p"/>
                          </m:rPr>
                          <a:rPr lang="en-US">
                            <a:solidFill>
                              <a:srgbClr val="858585"/>
                            </a:solidFill>
                            <a:latin typeface="Cambria Math" panose="02040503050406030204" pitchFamily="18" charset="0"/>
                          </a:rPr>
                          <m:t>w</m:t>
                        </m:r>
                      </m:e>
                    </m:acc>
                  </m:oMath>
                </a14:m>
                <a:endParaRPr lang="en-US" dirty="0">
                  <a:solidFill>
                    <a:srgbClr val="253140"/>
                  </a:solidFill>
                </a:endParaRPr>
              </a:p>
            </p:txBody>
          </p:sp>
        </mc:Choice>
        <mc:Fallback>
          <p:sp>
            <p:nvSpPr>
              <p:cNvPr id="3" name="TextBox 2">
                <a:extLst>
                  <a:ext uri="{FF2B5EF4-FFF2-40B4-BE49-F238E27FC236}">
                    <a16:creationId xmlns:a16="http://schemas.microsoft.com/office/drawing/2014/main" id="{4C81E351-E158-D582-E831-8F561D269C0C}"/>
                  </a:ext>
                </a:extLst>
              </p:cNvPr>
              <p:cNvSpPr txBox="1">
                <a:spLocks noRot="1" noChangeAspect="1" noMove="1" noResize="1" noEditPoints="1" noAdjustHandles="1" noChangeArrowheads="1" noChangeShapeType="1" noTextEdit="1"/>
              </p:cNvSpPr>
              <p:nvPr/>
            </p:nvSpPr>
            <p:spPr>
              <a:xfrm>
                <a:off x="1218545" y="3913991"/>
                <a:ext cx="4268508" cy="396391"/>
              </a:xfrm>
              <a:prstGeom prst="rect">
                <a:avLst/>
              </a:prstGeom>
              <a:blipFill>
                <a:blip r:embed="rId22"/>
                <a:stretch>
                  <a:fillRect t="-3077" b="-21538"/>
                </a:stretch>
              </a:blipFill>
            </p:spPr>
            <p:txBody>
              <a:bodyPr/>
              <a:lstStyle/>
              <a:p>
                <a:r>
                  <a:rPr lang="en-US">
                    <a:noFill/>
                  </a:rPr>
                  <a:t> </a:t>
                </a:r>
              </a:p>
            </p:txBody>
          </p:sp>
        </mc:Fallback>
      </mc:AlternateContent>
    </p:spTree>
    <p:extLst>
      <p:ext uri="{BB962C8B-B14F-4D97-AF65-F5344CB8AC3E}">
        <p14:creationId xmlns:p14="http://schemas.microsoft.com/office/powerpoint/2010/main" val="2539548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47D12-A210-9B99-3BC8-BAC61F1B0FA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8F4FCB1-C4A0-A3F8-3353-AF049D1A127E}"/>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9DC76E7D-56DA-105F-5D34-682A44FE119B}"/>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BEE4B96A-D08F-91B4-E546-16A7F0EEF8CA}"/>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390DC7C0-26E8-F73B-8CCE-F17E197D8A6E}"/>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63" name="TextBox 62">
            <a:extLst>
              <a:ext uri="{FF2B5EF4-FFF2-40B4-BE49-F238E27FC236}">
                <a16:creationId xmlns:a16="http://schemas.microsoft.com/office/drawing/2014/main" id="{535497E7-BE03-FF29-02A2-94416BBDD177}"/>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pic>
        <p:nvPicPr>
          <p:cNvPr id="29" name="Image 27">
            <a:extLst>
              <a:ext uri="{FF2B5EF4-FFF2-40B4-BE49-F238E27FC236}">
                <a16:creationId xmlns:a16="http://schemas.microsoft.com/office/drawing/2014/main" id="{D58CDA1E-D5F4-D8F4-5D36-9BB379277FED}"/>
              </a:ext>
            </a:extLst>
          </p:cNvPr>
          <p:cNvPicPr>
            <a:picLocks noChangeAspect="1"/>
          </p:cNvPicPr>
          <p:nvPr/>
        </p:nvPicPr>
        <p:blipFill rotWithShape="1">
          <a:blip r:embed="rId3">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pic>
        <p:nvPicPr>
          <p:cNvPr id="34" name="Picture 33" descr="A person with a beard&#10;&#10;Description automatically generated with medium confidence">
            <a:extLst>
              <a:ext uri="{FF2B5EF4-FFF2-40B4-BE49-F238E27FC236}">
                <a16:creationId xmlns:a16="http://schemas.microsoft.com/office/drawing/2014/main" id="{7C85EB52-28D1-A673-FA23-404C32036405}"/>
              </a:ext>
            </a:extLst>
          </p:cNvPr>
          <p:cNvPicPr>
            <a:picLocks noChangeAspect="1"/>
          </p:cNvPicPr>
          <p:nvPr/>
        </p:nvPicPr>
        <p:blipFill>
          <a:blip r:embed="rId4"/>
          <a:stretch>
            <a:fillRect/>
          </a:stretch>
        </p:blipFill>
        <p:spPr>
          <a:xfrm>
            <a:off x="10202290" y="1708486"/>
            <a:ext cx="635667" cy="654987"/>
          </a:xfrm>
          <a:prstGeom prst="rect">
            <a:avLst/>
          </a:prstGeom>
        </p:spPr>
      </p:pic>
      <p:sp>
        <p:nvSpPr>
          <p:cNvPr id="22" name="TextBox 21">
            <a:extLst>
              <a:ext uri="{FF2B5EF4-FFF2-40B4-BE49-F238E27FC236}">
                <a16:creationId xmlns:a16="http://schemas.microsoft.com/office/drawing/2014/main" id="{109B7E31-E356-7D28-6562-CA0515B78DD4}"/>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grpSp>
        <p:nvGrpSpPr>
          <p:cNvPr id="57" name="Group 56">
            <a:extLst>
              <a:ext uri="{FF2B5EF4-FFF2-40B4-BE49-F238E27FC236}">
                <a16:creationId xmlns:a16="http://schemas.microsoft.com/office/drawing/2014/main" id="{ED21C4BE-8735-14F8-C151-F1B9BC780D53}"/>
              </a:ext>
            </a:extLst>
          </p:cNvPr>
          <p:cNvGrpSpPr/>
          <p:nvPr/>
        </p:nvGrpSpPr>
        <p:grpSpPr>
          <a:xfrm>
            <a:off x="945506" y="4276173"/>
            <a:ext cx="5063871" cy="2053045"/>
            <a:chOff x="1423026" y="4276173"/>
            <a:chExt cx="5063871" cy="2053045"/>
          </a:xfrm>
        </p:grpSpPr>
        <p:pic>
          <p:nvPicPr>
            <p:cNvPr id="55" name="Graphic 54">
              <a:extLst>
                <a:ext uri="{FF2B5EF4-FFF2-40B4-BE49-F238E27FC236}">
                  <a16:creationId xmlns:a16="http://schemas.microsoft.com/office/drawing/2014/main" id="{2D50BBC3-CCBA-E079-57F4-5BE8BC2046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02639" y="4650665"/>
              <a:ext cx="2943225" cy="1524000"/>
            </a:xfrm>
            <a:prstGeom prst="rect">
              <a:avLst/>
            </a:prstGeom>
          </p:spPr>
        </p:pic>
        <p:grpSp>
          <p:nvGrpSpPr>
            <p:cNvPr id="23" name="Group 22">
              <a:extLst>
                <a:ext uri="{FF2B5EF4-FFF2-40B4-BE49-F238E27FC236}">
                  <a16:creationId xmlns:a16="http://schemas.microsoft.com/office/drawing/2014/main" id="{ECBF6CB8-3EA7-6DD7-46AF-B736E577B578}"/>
                </a:ext>
              </a:extLst>
            </p:cNvPr>
            <p:cNvGrpSpPr/>
            <p:nvPr/>
          </p:nvGrpSpPr>
          <p:grpSpPr>
            <a:xfrm>
              <a:off x="1423026" y="4717561"/>
              <a:ext cx="1032727" cy="1534737"/>
              <a:chOff x="406397" y="1846823"/>
              <a:chExt cx="1503605" cy="1358313"/>
            </a:xfrm>
          </p:grpSpPr>
          <p:sp>
            <p:nvSpPr>
              <p:cNvPr id="24" name="TextBox 23">
                <a:extLst>
                  <a:ext uri="{FF2B5EF4-FFF2-40B4-BE49-F238E27FC236}">
                    <a16:creationId xmlns:a16="http://schemas.microsoft.com/office/drawing/2014/main" id="{A630D9E5-CABE-6DE2-DABA-F0E19A227F34}"/>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245B9B92-9769-3A58-C6BB-446256351821}"/>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5A704D75-34BA-2787-F49F-61DE5D1EFB62}"/>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00E463A6-7FC1-B13B-8345-A958A5213FC6}"/>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D95E7F1E-2E12-BBC8-ED72-736A3A819731}"/>
                </a:ext>
              </a:extLst>
            </p:cNvPr>
            <p:cNvCxnSpPr>
              <a:cxnSpLocks/>
            </p:cNvCxnSpPr>
            <p:nvPr/>
          </p:nvCxnSpPr>
          <p:spPr>
            <a:xfrm flipV="1">
              <a:off x="343910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384C65F-81C8-2C0F-DB19-410D2B43C07E}"/>
                    </a:ext>
                  </a:extLst>
                </p:cNvPr>
                <p:cNvSpPr txBox="1"/>
                <p:nvPr/>
              </p:nvSpPr>
              <p:spPr>
                <a:xfrm>
                  <a:off x="306167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2384C65F-81C8-2C0F-DB19-410D2B43C07E}"/>
                    </a:ext>
                  </a:extLst>
                </p:cNvPr>
                <p:cNvSpPr txBox="1">
                  <a:spLocks noRot="1" noChangeAspect="1" noMove="1" noResize="1" noEditPoints="1" noAdjustHandles="1" noChangeArrowheads="1" noChangeShapeType="1" noTextEdit="1"/>
                </p:cNvSpPr>
                <p:nvPr/>
              </p:nvSpPr>
              <p:spPr>
                <a:xfrm>
                  <a:off x="3061675" y="4981342"/>
                  <a:ext cx="303481" cy="246221"/>
                </a:xfrm>
                <a:prstGeom prst="rect">
                  <a:avLst/>
                </a:prstGeom>
                <a:blipFill>
                  <a:blip r:embed="rId7"/>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88D81721-95E1-C0B2-33CD-679E3B639F0A}"/>
                </a:ext>
              </a:extLst>
            </p:cNvPr>
            <p:cNvSpPr/>
            <p:nvPr/>
          </p:nvSpPr>
          <p:spPr>
            <a:xfrm>
              <a:off x="502600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FB1870D5-BB1B-CF0B-DB00-6A42CE9D4258}"/>
                </a:ext>
              </a:extLst>
            </p:cNvPr>
            <p:cNvSpPr/>
            <p:nvPr/>
          </p:nvSpPr>
          <p:spPr>
            <a:xfrm flipH="1">
              <a:off x="527970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C392927E-FB24-1A0C-D4C6-6128457CCA0B}"/>
                </a:ext>
              </a:extLst>
            </p:cNvPr>
            <p:cNvSpPr txBox="1"/>
            <p:nvPr/>
          </p:nvSpPr>
          <p:spPr>
            <a:xfrm>
              <a:off x="532780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2751F826-DD2A-783D-E7C4-6DB15777217A}"/>
                </a:ext>
              </a:extLst>
            </p:cNvPr>
            <p:cNvSpPr/>
            <p:nvPr/>
          </p:nvSpPr>
          <p:spPr>
            <a:xfrm>
              <a:off x="236965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89B07647-5359-456E-E0C5-CD9F1F170949}"/>
                </a:ext>
              </a:extLst>
            </p:cNvPr>
            <p:cNvSpPr/>
            <p:nvPr/>
          </p:nvSpPr>
          <p:spPr>
            <a:xfrm flipH="1">
              <a:off x="570396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AE0954D-D6DC-09E5-6B7E-A853C62FA7D7}"/>
                    </a:ext>
                  </a:extLst>
                </p:cNvPr>
                <p:cNvSpPr txBox="1"/>
                <p:nvPr/>
              </p:nvSpPr>
              <p:spPr>
                <a:xfrm>
                  <a:off x="584197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BAE0954D-D6DC-09E5-6B7E-A853C62FA7D7}"/>
                    </a:ext>
                  </a:extLst>
                </p:cNvPr>
                <p:cNvSpPr txBox="1">
                  <a:spLocks noRot="1" noChangeAspect="1" noMove="1" noResize="1" noEditPoints="1" noAdjustHandles="1" noChangeArrowheads="1" noChangeShapeType="1" noTextEdit="1"/>
                </p:cNvSpPr>
                <p:nvPr/>
              </p:nvSpPr>
              <p:spPr>
                <a:xfrm>
                  <a:off x="5841977" y="4276173"/>
                  <a:ext cx="644920" cy="268856"/>
                </a:xfrm>
                <a:prstGeom prst="rect">
                  <a:avLst/>
                </a:prstGeom>
                <a:blipFill>
                  <a:blip r:embed="rId8"/>
                  <a:stretch>
                    <a:fillRect l="-6604" r="-2830" b="-24444"/>
                  </a:stretch>
                </a:blipFill>
              </p:spPr>
              <p:txBody>
                <a:bodyPr/>
                <a:lstStyle/>
                <a:p>
                  <a:r>
                    <a:rPr lang="en-US">
                      <a:noFill/>
                    </a:rPr>
                    <a:t> </a:t>
                  </a:r>
                </a:p>
              </p:txBody>
            </p:sp>
          </mc:Fallback>
        </mc:AlternateContent>
      </p:grpSp>
      <p:grpSp>
        <p:nvGrpSpPr>
          <p:cNvPr id="8" name="Graphic 5">
            <a:extLst>
              <a:ext uri="{FF2B5EF4-FFF2-40B4-BE49-F238E27FC236}">
                <a16:creationId xmlns:a16="http://schemas.microsoft.com/office/drawing/2014/main" id="{1E8EB2C7-CE8D-2E5D-53DE-E38B51DA1984}"/>
              </a:ext>
            </a:extLst>
          </p:cNvPr>
          <p:cNvGrpSpPr/>
          <p:nvPr/>
        </p:nvGrpSpPr>
        <p:grpSpPr>
          <a:xfrm>
            <a:off x="4952821" y="2697740"/>
            <a:ext cx="1095912" cy="430334"/>
            <a:chOff x="4952821" y="2697740"/>
            <a:chExt cx="1095912" cy="430334"/>
          </a:xfrm>
          <a:noFill/>
        </p:grpSpPr>
        <p:sp>
          <p:nvSpPr>
            <p:cNvPr id="9" name="Freeform: Shape 8">
              <a:extLst>
                <a:ext uri="{FF2B5EF4-FFF2-40B4-BE49-F238E27FC236}">
                  <a16:creationId xmlns:a16="http://schemas.microsoft.com/office/drawing/2014/main" id="{4F1AD603-3359-3509-AFE2-5DB2C9DDF62A}"/>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AFB14A02-C062-10CA-00CC-7C370DA646FB}"/>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95B64F2-7151-A6D8-AF1D-3F166D3F33EA}"/>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5D80535-2CC6-7304-2C54-BA0EEE2F1BF4}"/>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87E12AC6-5E3A-572C-D717-4E06BD86E5B6}"/>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18D9A6D-E28D-FA64-5F9E-407D33355D6A}"/>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D6BFF99-1ECF-043E-BABB-27ED5637FA08}"/>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A6E9CD9A-80DD-966C-7417-EF3F4C4C5D45}"/>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E44BED5-FB75-A514-6392-04C5566112E2}"/>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39CB167-A25E-959B-9259-34DDFB9C5ECC}"/>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44" name="Graphic 5">
            <a:extLst>
              <a:ext uri="{FF2B5EF4-FFF2-40B4-BE49-F238E27FC236}">
                <a16:creationId xmlns:a16="http://schemas.microsoft.com/office/drawing/2014/main" id="{0BE734A7-13E5-9EEA-A66D-AF3D8B411C83}"/>
              </a:ext>
            </a:extLst>
          </p:cNvPr>
          <p:cNvGrpSpPr/>
          <p:nvPr/>
        </p:nvGrpSpPr>
        <p:grpSpPr>
          <a:xfrm>
            <a:off x="3220495" y="1205899"/>
            <a:ext cx="349394" cy="1131426"/>
            <a:chOff x="3220495" y="1205899"/>
            <a:chExt cx="349394" cy="1131426"/>
          </a:xfrm>
          <a:noFill/>
        </p:grpSpPr>
        <p:sp>
          <p:nvSpPr>
            <p:cNvPr id="45" name="Freeform: Shape 44">
              <a:extLst>
                <a:ext uri="{FF2B5EF4-FFF2-40B4-BE49-F238E27FC236}">
                  <a16:creationId xmlns:a16="http://schemas.microsoft.com/office/drawing/2014/main" id="{9D5F3060-290E-077D-B827-26E379458A06}"/>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7F221DC-531E-C15B-8683-E2A3CAA55AE9}"/>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52" name="Graphic 5">
            <a:extLst>
              <a:ext uri="{FF2B5EF4-FFF2-40B4-BE49-F238E27FC236}">
                <a16:creationId xmlns:a16="http://schemas.microsoft.com/office/drawing/2014/main" id="{1A2ADE5D-82CF-F3C2-1EFF-3630C530319C}"/>
              </a:ext>
            </a:extLst>
          </p:cNvPr>
          <p:cNvGrpSpPr/>
          <p:nvPr/>
        </p:nvGrpSpPr>
        <p:grpSpPr>
          <a:xfrm>
            <a:off x="3965941" y="1851294"/>
            <a:ext cx="1208591" cy="1590130"/>
            <a:chOff x="3965941" y="1851294"/>
            <a:chExt cx="1208591" cy="1590130"/>
          </a:xfrm>
        </p:grpSpPr>
        <p:grpSp>
          <p:nvGrpSpPr>
            <p:cNvPr id="53" name="Graphic 5">
              <a:extLst>
                <a:ext uri="{FF2B5EF4-FFF2-40B4-BE49-F238E27FC236}">
                  <a16:creationId xmlns:a16="http://schemas.microsoft.com/office/drawing/2014/main" id="{BB631E4A-52B1-D850-28E1-65466E287BCD}"/>
                </a:ext>
              </a:extLst>
            </p:cNvPr>
            <p:cNvGrpSpPr/>
            <p:nvPr/>
          </p:nvGrpSpPr>
          <p:grpSpPr>
            <a:xfrm>
              <a:off x="3965941" y="2386649"/>
              <a:ext cx="1208591" cy="1054775"/>
              <a:chOff x="3965941" y="2386649"/>
              <a:chExt cx="1208591" cy="1054775"/>
            </a:xfrm>
          </p:grpSpPr>
          <p:sp>
            <p:nvSpPr>
              <p:cNvPr id="54" name="Freeform: Shape 53">
                <a:extLst>
                  <a:ext uri="{FF2B5EF4-FFF2-40B4-BE49-F238E27FC236}">
                    <a16:creationId xmlns:a16="http://schemas.microsoft.com/office/drawing/2014/main" id="{6F2CD10C-136B-14F6-7946-AC38C3ED7FBB}"/>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CA0C361-6A1F-4A84-4348-74CCB6AD53E6}"/>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59" name="Graphic 5">
              <a:extLst>
                <a:ext uri="{FF2B5EF4-FFF2-40B4-BE49-F238E27FC236}">
                  <a16:creationId xmlns:a16="http://schemas.microsoft.com/office/drawing/2014/main" id="{D0873938-E109-D2F2-23FB-071E78C71E86}"/>
                </a:ext>
              </a:extLst>
            </p:cNvPr>
            <p:cNvGrpSpPr/>
            <p:nvPr/>
          </p:nvGrpSpPr>
          <p:grpSpPr>
            <a:xfrm>
              <a:off x="4393593" y="1851294"/>
              <a:ext cx="322226" cy="418633"/>
              <a:chOff x="4393593" y="1851294"/>
              <a:chExt cx="322226" cy="418633"/>
            </a:xfrm>
          </p:grpSpPr>
          <p:sp>
            <p:nvSpPr>
              <p:cNvPr id="60" name="Freeform: Shape 59">
                <a:extLst>
                  <a:ext uri="{FF2B5EF4-FFF2-40B4-BE49-F238E27FC236}">
                    <a16:creationId xmlns:a16="http://schemas.microsoft.com/office/drawing/2014/main" id="{630BA100-8970-47CA-62A2-20C34F9BF1DA}"/>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8757D9C-8890-AFF3-2A9C-DFF9823F9231}"/>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BE26FF6-2706-B221-AF5B-F8BEF5BA46BB}"/>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3D33FA6-93EC-4868-517A-AEE3D28AED79}"/>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6FABFDC-7ECE-9D93-0F94-4BFD131483D9}"/>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A0F5AC1-8718-D710-F55D-44E9E76D1FA9}"/>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7" name="Graphic 5">
                <a:extLst>
                  <a:ext uri="{FF2B5EF4-FFF2-40B4-BE49-F238E27FC236}">
                    <a16:creationId xmlns:a16="http://schemas.microsoft.com/office/drawing/2014/main" id="{1C765181-10A3-2CC3-A159-E806148D5196}"/>
                  </a:ext>
                </a:extLst>
              </p:cNvPr>
              <p:cNvGrpSpPr/>
              <p:nvPr/>
            </p:nvGrpSpPr>
            <p:grpSpPr>
              <a:xfrm>
                <a:off x="4393593" y="1851294"/>
                <a:ext cx="322226" cy="76640"/>
                <a:chOff x="4393593" y="1851294"/>
                <a:chExt cx="322226" cy="76640"/>
              </a:xfrm>
              <a:solidFill>
                <a:srgbClr val="494949"/>
              </a:solidFill>
            </p:grpSpPr>
            <p:sp>
              <p:nvSpPr>
                <p:cNvPr id="68" name="Freeform: Shape 67">
                  <a:extLst>
                    <a:ext uri="{FF2B5EF4-FFF2-40B4-BE49-F238E27FC236}">
                      <a16:creationId xmlns:a16="http://schemas.microsoft.com/office/drawing/2014/main" id="{CE246C66-44CB-02E9-6B94-500F4EE11106}"/>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69" name="Graphic 5">
                  <a:extLst>
                    <a:ext uri="{FF2B5EF4-FFF2-40B4-BE49-F238E27FC236}">
                      <a16:creationId xmlns:a16="http://schemas.microsoft.com/office/drawing/2014/main" id="{2612CB7A-1D91-376D-14EB-B768D749BFDF}"/>
                    </a:ext>
                  </a:extLst>
                </p:cNvPr>
                <p:cNvGrpSpPr/>
                <p:nvPr/>
              </p:nvGrpSpPr>
              <p:grpSpPr>
                <a:xfrm>
                  <a:off x="4531499" y="1851294"/>
                  <a:ext cx="57804" cy="41940"/>
                  <a:chOff x="4531499" y="1851294"/>
                  <a:chExt cx="57804" cy="41940"/>
                </a:xfrm>
                <a:solidFill>
                  <a:srgbClr val="494949"/>
                </a:solidFill>
              </p:grpSpPr>
              <p:sp>
                <p:nvSpPr>
                  <p:cNvPr id="70" name="Freeform: Shape 69">
                    <a:extLst>
                      <a:ext uri="{FF2B5EF4-FFF2-40B4-BE49-F238E27FC236}">
                        <a16:creationId xmlns:a16="http://schemas.microsoft.com/office/drawing/2014/main" id="{CD0E0A6A-8811-5E16-CD40-FDF00D243C4C}"/>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2872EB4-AFB3-8989-7911-3CCBD7D50EED}"/>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D5D5EBC-73BE-1403-79C5-BE1D9613A453}"/>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A2CE8537-FC4D-8AC2-5C23-8E21A594985D}"/>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pic>
        <p:nvPicPr>
          <p:cNvPr id="12" name="Graphic 11">
            <a:extLst>
              <a:ext uri="{FF2B5EF4-FFF2-40B4-BE49-F238E27FC236}">
                <a16:creationId xmlns:a16="http://schemas.microsoft.com/office/drawing/2014/main" id="{53451DC9-89A6-CBB1-F01F-217FA1FB78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4697" y="2747387"/>
            <a:ext cx="685800" cy="323850"/>
          </a:xfrm>
          <a:prstGeom prst="rect">
            <a:avLst/>
          </a:prstGeom>
        </p:spPr>
      </p:pic>
      <p:sp>
        <p:nvSpPr>
          <p:cNvPr id="25" name="Rectangle 24">
            <a:extLst>
              <a:ext uri="{FF2B5EF4-FFF2-40B4-BE49-F238E27FC236}">
                <a16:creationId xmlns:a16="http://schemas.microsoft.com/office/drawing/2014/main" id="{BFFC6568-3E99-81AA-9E88-5E89651E303C}"/>
              </a:ext>
              <a:ext uri="{C183D7F6-B498-43B3-948B-1728B52AA6E4}">
                <adec:decorative xmlns:adec="http://schemas.microsoft.com/office/drawing/2017/decorative" val="1"/>
              </a:ext>
            </a:extLst>
          </p:cNvPr>
          <p:cNvSpPr/>
          <p:nvPr/>
        </p:nvSpPr>
        <p:spPr>
          <a:xfrm>
            <a:off x="3909059" y="4533183"/>
            <a:ext cx="1304335"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7738B8D3-CD9C-DC57-B011-8BD3814B11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06474">
            <a:off x="3509135" y="1561761"/>
            <a:ext cx="768794" cy="999811"/>
          </a:xfrm>
          <a:prstGeom prst="rect">
            <a:avLst/>
          </a:prstGeom>
        </p:spPr>
      </p:pic>
      <p:pic>
        <p:nvPicPr>
          <p:cNvPr id="74" name="Graphic 73">
            <a:extLst>
              <a:ext uri="{FF2B5EF4-FFF2-40B4-BE49-F238E27FC236}">
                <a16:creationId xmlns:a16="http://schemas.microsoft.com/office/drawing/2014/main" id="{DA837D64-9CCF-8BAF-8284-97CFCF1F28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87743" y="2504757"/>
            <a:ext cx="797864" cy="817564"/>
          </a:xfrm>
          <a:prstGeom prst="rect">
            <a:avLst/>
          </a:prstGeom>
        </p:spPr>
      </p:pic>
      <p:pic>
        <p:nvPicPr>
          <p:cNvPr id="75" name="Graphic 74">
            <a:extLst>
              <a:ext uri="{FF2B5EF4-FFF2-40B4-BE49-F238E27FC236}">
                <a16:creationId xmlns:a16="http://schemas.microsoft.com/office/drawing/2014/main" id="{E66FBCA4-089A-6416-8FC4-D030834082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76303" y="2748231"/>
            <a:ext cx="114622" cy="310152"/>
          </a:xfrm>
          <a:prstGeom prst="rect">
            <a:avLst/>
          </a:prstGeom>
        </p:spPr>
      </p:pic>
      <p:sp>
        <p:nvSpPr>
          <p:cNvPr id="76" name="TextBox 75">
            <a:extLst>
              <a:ext uri="{FF2B5EF4-FFF2-40B4-BE49-F238E27FC236}">
                <a16:creationId xmlns:a16="http://schemas.microsoft.com/office/drawing/2014/main" id="{0C7EBACD-7D9B-98A4-5659-DF174B89F7E6}"/>
              </a:ext>
            </a:extLst>
          </p:cNvPr>
          <p:cNvSpPr txBox="1"/>
          <p:nvPr/>
        </p:nvSpPr>
        <p:spPr>
          <a:xfrm>
            <a:off x="6532665" y="1687442"/>
            <a:ext cx="3974598" cy="646331"/>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D5339A4-966D-94B4-C3CE-8E8324057942}"/>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77" name="TextBox 76">
                <a:extLst>
                  <a:ext uri="{FF2B5EF4-FFF2-40B4-BE49-F238E27FC236}">
                    <a16:creationId xmlns:a16="http://schemas.microsoft.com/office/drawing/2014/main" id="{CD5339A4-966D-94B4-C3CE-8E8324057942}"/>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24"/>
                <a:stretch>
                  <a:fillRect b="-109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A17D9D2-66F6-7453-922A-C98665B4C92E}"/>
                  </a:ext>
                </a:extLst>
              </p:cNvPr>
              <p:cNvSpPr txBox="1"/>
              <p:nvPr/>
            </p:nvSpPr>
            <p:spPr>
              <a:xfrm>
                <a:off x="1218545" y="3913991"/>
                <a:ext cx="4268508" cy="396391"/>
              </a:xfrm>
              <a:prstGeom prst="rect">
                <a:avLst/>
              </a:prstGeom>
              <a:noFill/>
            </p:spPr>
            <p:txBody>
              <a:bodyPr wrap="square">
                <a:spAutoFit/>
              </a:bodyPr>
              <a:lstStyle/>
              <a:p>
                <a:pPr algn="ctr"/>
                <a14:m>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a:t>
                </a: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fr-FR" b="1" i="1" smtClean="0">
                            <a:latin typeface="Cambria Math" panose="02040503050406030204" pitchFamily="18" charset="0"/>
                          </a:rPr>
                          <m:t>∗</m:t>
                        </m:r>
                        <m:r>
                          <a:rPr lang="en-US" b="1" i="1">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i="1" smtClean="0">
                            <a:solidFill>
                              <a:srgbClr val="FF7655"/>
                            </a:solidFill>
                            <a:latin typeface="Cambria Math" panose="02040503050406030204" pitchFamily="18" charset="0"/>
                          </a:rPr>
                        </m:ctrlPr>
                      </m:sSubSupPr>
                      <m:e>
                        <m:acc>
                          <m:accPr>
                            <m:chr m:val="̂"/>
                            <m:ctrlPr>
                              <a:rPr lang="en-US" i="1">
                                <a:solidFill>
                                  <a:srgbClr val="FF7655"/>
                                </a:solidFill>
                                <a:latin typeface="Cambria Math" panose="02040503050406030204" pitchFamily="18" charset="0"/>
                              </a:rPr>
                            </m:ctrlPr>
                          </m:accPr>
                          <m:e>
                            <m:r>
                              <m:rPr>
                                <m:sty m:val="p"/>
                              </m:rPr>
                              <a:rPr lang="en-US">
                                <a:solidFill>
                                  <a:srgbClr val="FF7655"/>
                                </a:solidFill>
                                <a:latin typeface="Cambria Math" panose="02040503050406030204" pitchFamily="18" charset="0"/>
                              </a:rPr>
                              <m:t>b</m:t>
                            </m:r>
                          </m:e>
                        </m:acc>
                      </m:e>
                      <m:sub>
                        <m:r>
                          <a:rPr lang="en-US" i="1">
                            <a:solidFill>
                              <a:srgbClr val="FF7655"/>
                            </a:solidFill>
                            <a:latin typeface="Cambria Math" panose="02040503050406030204" pitchFamily="18" charset="0"/>
                            <a:ea typeface="Cambria Math" panose="02040503050406030204" pitchFamily="18" charset="0"/>
                          </a:rPr>
                          <m:t> </m:t>
                        </m:r>
                      </m:sub>
                      <m:sup>
                        <m:r>
                          <a:rPr lang="en-US">
                            <a:solidFill>
                              <a:srgbClr val="FF7655"/>
                            </a:solidFill>
                            <a:latin typeface="Cambria Math" panose="02040503050406030204" pitchFamily="18" charset="0"/>
                          </a:rPr>
                          <m:t>†</m:t>
                        </m:r>
                      </m:sup>
                    </m:sSubSup>
                    <m:acc>
                      <m:accPr>
                        <m:chr m:val="̂"/>
                        <m:ctrlPr>
                          <a:rPr lang="en-US" i="1">
                            <a:solidFill>
                              <a:srgbClr val="61909F"/>
                            </a:solidFill>
                            <a:latin typeface="Cambria Math" panose="02040503050406030204" pitchFamily="18" charset="0"/>
                          </a:rPr>
                        </m:ctrlPr>
                      </m:accPr>
                      <m:e>
                        <m:r>
                          <m:rPr>
                            <m:sty m:val="p"/>
                          </m:rPr>
                          <a:rPr lang="en-US">
                            <a:solidFill>
                              <a:srgbClr val="61909F"/>
                            </a:solidFill>
                            <a:latin typeface="Cambria Math" panose="02040503050406030204" pitchFamily="18" charset="0"/>
                            <a:ea typeface="Cambria Math" panose="02040503050406030204" pitchFamily="18" charset="0"/>
                          </a:rPr>
                          <m:t>σ</m:t>
                        </m:r>
                      </m:e>
                    </m:acc>
                    <m:acc>
                      <m:accPr>
                        <m:chr m:val="̂"/>
                        <m:ctrlPr>
                          <a:rPr lang="en-US" i="1">
                            <a:solidFill>
                              <a:srgbClr val="858585"/>
                            </a:solidFill>
                            <a:latin typeface="Cambria Math" panose="02040503050406030204" pitchFamily="18" charset="0"/>
                          </a:rPr>
                        </m:ctrlPr>
                      </m:accPr>
                      <m:e>
                        <m:r>
                          <m:rPr>
                            <m:sty m:val="p"/>
                          </m:rPr>
                          <a:rPr lang="en-US">
                            <a:solidFill>
                              <a:srgbClr val="858585"/>
                            </a:solidFill>
                            <a:latin typeface="Cambria Math" panose="02040503050406030204" pitchFamily="18" charset="0"/>
                          </a:rPr>
                          <m:t>w</m:t>
                        </m:r>
                      </m:e>
                    </m:acc>
                  </m:oMath>
                </a14:m>
                <a:endParaRPr lang="en-US" dirty="0">
                  <a:solidFill>
                    <a:srgbClr val="253140"/>
                  </a:solidFill>
                </a:endParaRPr>
              </a:p>
            </p:txBody>
          </p:sp>
        </mc:Choice>
        <mc:Fallback>
          <p:sp>
            <p:nvSpPr>
              <p:cNvPr id="3" name="TextBox 2">
                <a:extLst>
                  <a:ext uri="{FF2B5EF4-FFF2-40B4-BE49-F238E27FC236}">
                    <a16:creationId xmlns:a16="http://schemas.microsoft.com/office/drawing/2014/main" id="{8A17D9D2-66F6-7453-922A-C98665B4C92E}"/>
                  </a:ext>
                </a:extLst>
              </p:cNvPr>
              <p:cNvSpPr txBox="1">
                <a:spLocks noRot="1" noChangeAspect="1" noMove="1" noResize="1" noEditPoints="1" noAdjustHandles="1" noChangeArrowheads="1" noChangeShapeType="1" noTextEdit="1"/>
              </p:cNvSpPr>
              <p:nvPr/>
            </p:nvSpPr>
            <p:spPr>
              <a:xfrm>
                <a:off x="1218545" y="3913991"/>
                <a:ext cx="4268508" cy="396391"/>
              </a:xfrm>
              <a:prstGeom prst="rect">
                <a:avLst/>
              </a:prstGeom>
              <a:blipFill>
                <a:blip r:embed="rId25"/>
                <a:stretch>
                  <a:fillRect t="-3077" b="-21538"/>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17EC9F89-E288-FD97-4C6B-E27E7DADF5A6}"/>
              </a:ext>
            </a:extLst>
          </p:cNvPr>
          <p:cNvGrpSpPr/>
          <p:nvPr/>
        </p:nvGrpSpPr>
        <p:grpSpPr>
          <a:xfrm>
            <a:off x="3590925" y="3899401"/>
            <a:ext cx="827821" cy="440972"/>
            <a:chOff x="3590925" y="3899401"/>
            <a:chExt cx="827821" cy="440972"/>
          </a:xfrm>
        </p:grpSpPr>
        <p:cxnSp>
          <p:nvCxnSpPr>
            <p:cNvPr id="6" name="Straight Connector 5">
              <a:extLst>
                <a:ext uri="{FF2B5EF4-FFF2-40B4-BE49-F238E27FC236}">
                  <a16:creationId xmlns:a16="http://schemas.microsoft.com/office/drawing/2014/main" id="{4A8A513D-D884-5D7A-9A89-96E52B20C25B}"/>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00005D-8030-5C20-689D-3A2BFA96D4A2}"/>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BB5A6D10-AC71-B33D-595A-0C832495D97E}"/>
                  </a:ext>
                </a:extLst>
              </p:cNvPr>
              <p:cNvSpPr txBox="1"/>
              <p:nvPr/>
            </p:nvSpPr>
            <p:spPr>
              <a:xfrm>
                <a:off x="5226448" y="3292605"/>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38" name="TextBox 37">
                <a:extLst>
                  <a:ext uri="{FF2B5EF4-FFF2-40B4-BE49-F238E27FC236}">
                    <a16:creationId xmlns:a16="http://schemas.microsoft.com/office/drawing/2014/main" id="{BB5A6D10-AC71-B33D-595A-0C832495D97E}"/>
                  </a:ext>
                </a:extLst>
              </p:cNvPr>
              <p:cNvSpPr txBox="1">
                <a:spLocks noRot="1" noChangeAspect="1" noMove="1" noResize="1" noEditPoints="1" noAdjustHandles="1" noChangeArrowheads="1" noChangeShapeType="1" noTextEdit="1"/>
              </p:cNvSpPr>
              <p:nvPr/>
            </p:nvSpPr>
            <p:spPr>
              <a:xfrm>
                <a:off x="5226448" y="3292605"/>
                <a:ext cx="1819702" cy="373051"/>
              </a:xfrm>
              <a:prstGeom prst="rect">
                <a:avLst/>
              </a:prstGeom>
              <a:blipFill>
                <a:blip r:embed="rId26"/>
                <a:stretch>
                  <a:fillRect b="-21311"/>
                </a:stretch>
              </a:blipFill>
            </p:spPr>
            <p:txBody>
              <a:bodyPr/>
              <a:lstStyle/>
              <a:p>
                <a:r>
                  <a:rPr lang="en-US">
                    <a:noFill/>
                  </a:rPr>
                  <a:t> </a:t>
                </a:r>
              </a:p>
            </p:txBody>
          </p:sp>
        </mc:Fallback>
      </mc:AlternateContent>
    </p:spTree>
    <p:extLst>
      <p:ext uri="{BB962C8B-B14F-4D97-AF65-F5344CB8AC3E}">
        <p14:creationId xmlns:p14="http://schemas.microsoft.com/office/powerpoint/2010/main" val="3225023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80D1-5E27-28DE-FA1C-B5CE7CF4663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F2F7938-2E2F-FFF0-94DD-3F43D2EB7D92}"/>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637AA399-034F-E00E-556B-1AD422217CA8}"/>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68E895CC-3AB6-AFA0-AC2C-CA55E400E97A}"/>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52259929-6B37-B85E-D9C6-BCE754B4429C}"/>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63" name="TextBox 62">
            <a:extLst>
              <a:ext uri="{FF2B5EF4-FFF2-40B4-BE49-F238E27FC236}">
                <a16:creationId xmlns:a16="http://schemas.microsoft.com/office/drawing/2014/main" id="{AE13590B-300A-7B3C-1EAB-88BC21B938D9}"/>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pic>
        <p:nvPicPr>
          <p:cNvPr id="29" name="Image 27">
            <a:extLst>
              <a:ext uri="{FF2B5EF4-FFF2-40B4-BE49-F238E27FC236}">
                <a16:creationId xmlns:a16="http://schemas.microsoft.com/office/drawing/2014/main" id="{1D94549F-439C-33A4-619F-89368B56045D}"/>
              </a:ext>
            </a:extLst>
          </p:cNvPr>
          <p:cNvPicPr>
            <a:picLocks noChangeAspect="1"/>
          </p:cNvPicPr>
          <p:nvPr/>
        </p:nvPicPr>
        <p:blipFill rotWithShape="1">
          <a:blip r:embed="rId3">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sp>
        <p:nvSpPr>
          <p:cNvPr id="22" name="TextBox 21">
            <a:extLst>
              <a:ext uri="{FF2B5EF4-FFF2-40B4-BE49-F238E27FC236}">
                <a16:creationId xmlns:a16="http://schemas.microsoft.com/office/drawing/2014/main" id="{49BBB057-6989-F697-07AD-58DEAB953B63}"/>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grpSp>
        <p:nvGrpSpPr>
          <p:cNvPr id="57" name="Group 56">
            <a:extLst>
              <a:ext uri="{FF2B5EF4-FFF2-40B4-BE49-F238E27FC236}">
                <a16:creationId xmlns:a16="http://schemas.microsoft.com/office/drawing/2014/main" id="{03FA9706-6F1D-E2CB-7A1A-DA204DCE99DE}"/>
              </a:ext>
            </a:extLst>
          </p:cNvPr>
          <p:cNvGrpSpPr/>
          <p:nvPr/>
        </p:nvGrpSpPr>
        <p:grpSpPr>
          <a:xfrm>
            <a:off x="945506" y="4276173"/>
            <a:ext cx="5063871" cy="2053045"/>
            <a:chOff x="1423026" y="4276173"/>
            <a:chExt cx="5063871" cy="2053045"/>
          </a:xfrm>
        </p:grpSpPr>
        <p:pic>
          <p:nvPicPr>
            <p:cNvPr id="55" name="Graphic 54">
              <a:extLst>
                <a:ext uri="{FF2B5EF4-FFF2-40B4-BE49-F238E27FC236}">
                  <a16:creationId xmlns:a16="http://schemas.microsoft.com/office/drawing/2014/main" id="{D46A73D1-4154-2D17-9B59-462E50ED41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2639" y="4650665"/>
              <a:ext cx="2943225" cy="1524000"/>
            </a:xfrm>
            <a:prstGeom prst="rect">
              <a:avLst/>
            </a:prstGeom>
          </p:spPr>
        </p:pic>
        <p:grpSp>
          <p:nvGrpSpPr>
            <p:cNvPr id="23" name="Group 22">
              <a:extLst>
                <a:ext uri="{FF2B5EF4-FFF2-40B4-BE49-F238E27FC236}">
                  <a16:creationId xmlns:a16="http://schemas.microsoft.com/office/drawing/2014/main" id="{951D49F5-0F02-0B21-C988-86CAA3DA8CC9}"/>
                </a:ext>
              </a:extLst>
            </p:cNvPr>
            <p:cNvGrpSpPr/>
            <p:nvPr/>
          </p:nvGrpSpPr>
          <p:grpSpPr>
            <a:xfrm>
              <a:off x="1423026" y="4717561"/>
              <a:ext cx="1032727" cy="1534737"/>
              <a:chOff x="406397" y="1846823"/>
              <a:chExt cx="1503605" cy="1358313"/>
            </a:xfrm>
          </p:grpSpPr>
          <p:sp>
            <p:nvSpPr>
              <p:cNvPr id="24" name="TextBox 23">
                <a:extLst>
                  <a:ext uri="{FF2B5EF4-FFF2-40B4-BE49-F238E27FC236}">
                    <a16:creationId xmlns:a16="http://schemas.microsoft.com/office/drawing/2014/main" id="{4AA47C9F-E55C-EFD7-C461-E68E3C944201}"/>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70C6702A-DA75-F8BF-B6B1-F4A1ED8D34E1}"/>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5AC7A900-0F5C-63C0-A6E7-D8365FB9CAEB}"/>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DF9BA987-5FFC-371D-525E-C6CF01487B3D}"/>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59D84F59-3E84-94E0-2667-3A33D05CD676}"/>
                </a:ext>
              </a:extLst>
            </p:cNvPr>
            <p:cNvCxnSpPr>
              <a:cxnSpLocks/>
            </p:cNvCxnSpPr>
            <p:nvPr/>
          </p:nvCxnSpPr>
          <p:spPr>
            <a:xfrm flipV="1">
              <a:off x="343910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0011604-111F-7B4F-C851-790F7BFF0581}"/>
                    </a:ext>
                  </a:extLst>
                </p:cNvPr>
                <p:cNvSpPr txBox="1"/>
                <p:nvPr/>
              </p:nvSpPr>
              <p:spPr>
                <a:xfrm>
                  <a:off x="306167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40011604-111F-7B4F-C851-790F7BFF0581}"/>
                    </a:ext>
                  </a:extLst>
                </p:cNvPr>
                <p:cNvSpPr txBox="1">
                  <a:spLocks noRot="1" noChangeAspect="1" noMove="1" noResize="1" noEditPoints="1" noAdjustHandles="1" noChangeArrowheads="1" noChangeShapeType="1" noTextEdit="1"/>
                </p:cNvSpPr>
                <p:nvPr/>
              </p:nvSpPr>
              <p:spPr>
                <a:xfrm>
                  <a:off x="3061675" y="4981342"/>
                  <a:ext cx="303481" cy="246221"/>
                </a:xfrm>
                <a:prstGeom prst="rect">
                  <a:avLst/>
                </a:prstGeom>
                <a:blipFill>
                  <a:blip r:embed="rId7"/>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EE844920-6B4F-20EC-E5F3-933E504F1A95}"/>
                </a:ext>
              </a:extLst>
            </p:cNvPr>
            <p:cNvSpPr/>
            <p:nvPr/>
          </p:nvSpPr>
          <p:spPr>
            <a:xfrm>
              <a:off x="502600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FD8CCBFA-708A-8F57-384F-BE96E027C3E8}"/>
                </a:ext>
              </a:extLst>
            </p:cNvPr>
            <p:cNvSpPr/>
            <p:nvPr/>
          </p:nvSpPr>
          <p:spPr>
            <a:xfrm flipH="1">
              <a:off x="527970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BC4383DF-1674-EAB0-943A-9AAF710A5EDE}"/>
                </a:ext>
              </a:extLst>
            </p:cNvPr>
            <p:cNvSpPr txBox="1"/>
            <p:nvPr/>
          </p:nvSpPr>
          <p:spPr>
            <a:xfrm>
              <a:off x="532780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E6BF75A8-FE1E-3DF7-D3BA-82EC1846A6C9}"/>
                </a:ext>
              </a:extLst>
            </p:cNvPr>
            <p:cNvSpPr/>
            <p:nvPr/>
          </p:nvSpPr>
          <p:spPr>
            <a:xfrm>
              <a:off x="236965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B1B6051D-CEFD-AED0-0BAE-27CE7B822A80}"/>
                </a:ext>
              </a:extLst>
            </p:cNvPr>
            <p:cNvSpPr/>
            <p:nvPr/>
          </p:nvSpPr>
          <p:spPr>
            <a:xfrm flipH="1">
              <a:off x="570396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C9A19AD-FF49-B9EF-FD8C-9100B0B96934}"/>
                    </a:ext>
                  </a:extLst>
                </p:cNvPr>
                <p:cNvSpPr txBox="1"/>
                <p:nvPr/>
              </p:nvSpPr>
              <p:spPr>
                <a:xfrm>
                  <a:off x="584197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2C9A19AD-FF49-B9EF-FD8C-9100B0B96934}"/>
                    </a:ext>
                  </a:extLst>
                </p:cNvPr>
                <p:cNvSpPr txBox="1">
                  <a:spLocks noRot="1" noChangeAspect="1" noMove="1" noResize="1" noEditPoints="1" noAdjustHandles="1" noChangeArrowheads="1" noChangeShapeType="1" noTextEdit="1"/>
                </p:cNvSpPr>
                <p:nvPr/>
              </p:nvSpPr>
              <p:spPr>
                <a:xfrm>
                  <a:off x="5841977" y="4276173"/>
                  <a:ext cx="644920" cy="268856"/>
                </a:xfrm>
                <a:prstGeom prst="rect">
                  <a:avLst/>
                </a:prstGeom>
                <a:blipFill>
                  <a:blip r:embed="rId8"/>
                  <a:stretch>
                    <a:fillRect l="-6604" r="-2830" b="-24444"/>
                  </a:stretch>
                </a:blipFill>
              </p:spPr>
              <p:txBody>
                <a:bodyPr/>
                <a:lstStyle/>
                <a:p>
                  <a:r>
                    <a:rPr lang="en-US">
                      <a:noFill/>
                    </a:rPr>
                    <a:t> </a:t>
                  </a:r>
                </a:p>
              </p:txBody>
            </p:sp>
          </mc:Fallback>
        </mc:AlternateContent>
      </p:grpSp>
      <p:grpSp>
        <p:nvGrpSpPr>
          <p:cNvPr id="5" name="Graphic 5">
            <a:extLst>
              <a:ext uri="{FF2B5EF4-FFF2-40B4-BE49-F238E27FC236}">
                <a16:creationId xmlns:a16="http://schemas.microsoft.com/office/drawing/2014/main" id="{756FCC90-E0E9-6A4E-CEE8-BBBD85A3F68A}"/>
              </a:ext>
            </a:extLst>
          </p:cNvPr>
          <p:cNvGrpSpPr/>
          <p:nvPr/>
        </p:nvGrpSpPr>
        <p:grpSpPr>
          <a:xfrm>
            <a:off x="4952821" y="2697740"/>
            <a:ext cx="1095912" cy="430334"/>
            <a:chOff x="4952821" y="2697740"/>
            <a:chExt cx="1095912" cy="430334"/>
          </a:xfrm>
          <a:noFill/>
        </p:grpSpPr>
        <p:sp>
          <p:nvSpPr>
            <p:cNvPr id="9" name="Freeform: Shape 8">
              <a:extLst>
                <a:ext uri="{FF2B5EF4-FFF2-40B4-BE49-F238E27FC236}">
                  <a16:creationId xmlns:a16="http://schemas.microsoft.com/office/drawing/2014/main" id="{27D2D0EA-65C3-9066-782F-4C932F1A3451}"/>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8EFBCECF-9FF2-97FF-4EA1-2FE3158B55CA}"/>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5E0472-7834-1936-DF87-C6CC4FB93D02}"/>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60A66B6-3303-B555-4994-A755BBB1405F}"/>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id="{3D3B6A46-31ED-D02D-5CCC-F3F547456583}"/>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FB2C325-2E46-2DD9-EA37-85E8A0A106A2}"/>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668ACBE-BC72-84F0-C85F-F67CCF676487}"/>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B2AC8518-CE9A-C4E1-4432-510C8139A568}"/>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9DFEA52-0794-CAF7-9110-41D5E6D7B1C6}"/>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2A1695C-D1EA-1905-ABF2-3E496484DD1F}"/>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40" name="Graphic 5">
            <a:extLst>
              <a:ext uri="{FF2B5EF4-FFF2-40B4-BE49-F238E27FC236}">
                <a16:creationId xmlns:a16="http://schemas.microsoft.com/office/drawing/2014/main" id="{D5C56A0E-4DF5-FF92-8BCD-55C5BB6A5124}"/>
              </a:ext>
            </a:extLst>
          </p:cNvPr>
          <p:cNvGrpSpPr/>
          <p:nvPr/>
        </p:nvGrpSpPr>
        <p:grpSpPr>
          <a:xfrm>
            <a:off x="3220495" y="1205899"/>
            <a:ext cx="349394" cy="1131426"/>
            <a:chOff x="3220495" y="1205899"/>
            <a:chExt cx="349394" cy="1131426"/>
          </a:xfrm>
          <a:noFill/>
        </p:grpSpPr>
        <p:sp>
          <p:nvSpPr>
            <p:cNvPr id="43" name="Freeform: Shape 42">
              <a:extLst>
                <a:ext uri="{FF2B5EF4-FFF2-40B4-BE49-F238E27FC236}">
                  <a16:creationId xmlns:a16="http://schemas.microsoft.com/office/drawing/2014/main" id="{1A87BCC5-478D-F05C-6535-903EEC4403DF}"/>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AF84B90-BD13-2CA4-7903-2AE11FAE3362}"/>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45" name="Graphic 5">
            <a:extLst>
              <a:ext uri="{FF2B5EF4-FFF2-40B4-BE49-F238E27FC236}">
                <a16:creationId xmlns:a16="http://schemas.microsoft.com/office/drawing/2014/main" id="{797FC02E-CBBA-EBF2-92D3-D2C247FB4353}"/>
              </a:ext>
            </a:extLst>
          </p:cNvPr>
          <p:cNvGrpSpPr/>
          <p:nvPr/>
        </p:nvGrpSpPr>
        <p:grpSpPr>
          <a:xfrm>
            <a:off x="3965941" y="1851294"/>
            <a:ext cx="1208591" cy="1590130"/>
            <a:chOff x="3965941" y="1851294"/>
            <a:chExt cx="1208591" cy="1590130"/>
          </a:xfrm>
        </p:grpSpPr>
        <p:grpSp>
          <p:nvGrpSpPr>
            <p:cNvPr id="46" name="Graphic 5">
              <a:extLst>
                <a:ext uri="{FF2B5EF4-FFF2-40B4-BE49-F238E27FC236}">
                  <a16:creationId xmlns:a16="http://schemas.microsoft.com/office/drawing/2014/main" id="{F8EE956E-A45E-4858-95B0-7AB17D6CF4C8}"/>
                </a:ext>
              </a:extLst>
            </p:cNvPr>
            <p:cNvGrpSpPr/>
            <p:nvPr/>
          </p:nvGrpSpPr>
          <p:grpSpPr>
            <a:xfrm>
              <a:off x="3965941" y="2386649"/>
              <a:ext cx="1208591" cy="1054775"/>
              <a:chOff x="3965941" y="2386649"/>
              <a:chExt cx="1208591" cy="1054775"/>
            </a:xfrm>
          </p:grpSpPr>
          <p:sp>
            <p:nvSpPr>
              <p:cNvPr id="52" name="Freeform: Shape 51">
                <a:extLst>
                  <a:ext uri="{FF2B5EF4-FFF2-40B4-BE49-F238E27FC236}">
                    <a16:creationId xmlns:a16="http://schemas.microsoft.com/office/drawing/2014/main" id="{AE6EAF33-1ADD-33D4-A160-1A4B198CF60C}"/>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3BE8D31-6184-EBA3-ED63-9B339E415F96}"/>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54" name="Graphic 5">
              <a:extLst>
                <a:ext uri="{FF2B5EF4-FFF2-40B4-BE49-F238E27FC236}">
                  <a16:creationId xmlns:a16="http://schemas.microsoft.com/office/drawing/2014/main" id="{256E2522-8056-D797-D507-A45E1F3476F3}"/>
                </a:ext>
              </a:extLst>
            </p:cNvPr>
            <p:cNvGrpSpPr/>
            <p:nvPr/>
          </p:nvGrpSpPr>
          <p:grpSpPr>
            <a:xfrm>
              <a:off x="4393593" y="1851294"/>
              <a:ext cx="322226" cy="418633"/>
              <a:chOff x="4393593" y="1851294"/>
              <a:chExt cx="322226" cy="418633"/>
            </a:xfrm>
          </p:grpSpPr>
          <p:sp>
            <p:nvSpPr>
              <p:cNvPr id="58" name="Freeform: Shape 57">
                <a:extLst>
                  <a:ext uri="{FF2B5EF4-FFF2-40B4-BE49-F238E27FC236}">
                    <a16:creationId xmlns:a16="http://schemas.microsoft.com/office/drawing/2014/main" id="{8A285724-6244-3EE9-55AA-9A4780269F38}"/>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A351918-01E8-8270-44E4-ED7E5067E46F}"/>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3E3126B-0FBE-1CC6-7D91-BE14045F37F7}"/>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41DF6A8-42CE-678F-37FB-F6E74DBAC597}"/>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80DBD8F-861B-9772-A676-B9FD0B35F817}"/>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77570A1-C976-7033-6B1C-C88F25FA9310}"/>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5" name="Graphic 5">
                <a:extLst>
                  <a:ext uri="{FF2B5EF4-FFF2-40B4-BE49-F238E27FC236}">
                    <a16:creationId xmlns:a16="http://schemas.microsoft.com/office/drawing/2014/main" id="{626E3DCC-22F6-4A1B-D850-907CC5CE16B1}"/>
                  </a:ext>
                </a:extLst>
              </p:cNvPr>
              <p:cNvGrpSpPr/>
              <p:nvPr/>
            </p:nvGrpSpPr>
            <p:grpSpPr>
              <a:xfrm>
                <a:off x="4393593" y="1851294"/>
                <a:ext cx="322226" cy="76640"/>
                <a:chOff x="4393593" y="1851294"/>
                <a:chExt cx="322226" cy="76640"/>
              </a:xfrm>
              <a:solidFill>
                <a:srgbClr val="494949"/>
              </a:solidFill>
            </p:grpSpPr>
            <p:sp>
              <p:nvSpPr>
                <p:cNvPr id="66" name="Freeform: Shape 65">
                  <a:extLst>
                    <a:ext uri="{FF2B5EF4-FFF2-40B4-BE49-F238E27FC236}">
                      <a16:creationId xmlns:a16="http://schemas.microsoft.com/office/drawing/2014/main" id="{6CB77C96-B5CF-6EAB-964C-A3756B7D9F04}"/>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67" name="Graphic 5">
                  <a:extLst>
                    <a:ext uri="{FF2B5EF4-FFF2-40B4-BE49-F238E27FC236}">
                      <a16:creationId xmlns:a16="http://schemas.microsoft.com/office/drawing/2014/main" id="{2E1EF625-6C47-CD4F-28B9-3E137B4B260E}"/>
                    </a:ext>
                  </a:extLst>
                </p:cNvPr>
                <p:cNvGrpSpPr/>
                <p:nvPr/>
              </p:nvGrpSpPr>
              <p:grpSpPr>
                <a:xfrm>
                  <a:off x="4531499" y="1851294"/>
                  <a:ext cx="57804" cy="41940"/>
                  <a:chOff x="4531499" y="1851294"/>
                  <a:chExt cx="57804" cy="41940"/>
                </a:xfrm>
                <a:solidFill>
                  <a:srgbClr val="494949"/>
                </a:solidFill>
              </p:grpSpPr>
              <p:sp>
                <p:nvSpPr>
                  <p:cNvPr id="68" name="Freeform: Shape 67">
                    <a:extLst>
                      <a:ext uri="{FF2B5EF4-FFF2-40B4-BE49-F238E27FC236}">
                        <a16:creationId xmlns:a16="http://schemas.microsoft.com/office/drawing/2014/main" id="{DFFEEF4A-7CBA-2FB9-390F-732FE8F5C4CE}"/>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5B53A93-1498-5640-4BCD-C3D61CDD7529}"/>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C3E02B4-09C9-8C73-77B5-0109ECEE730B}"/>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1" name="Freeform: Shape 70">
                  <a:extLst>
                    <a:ext uri="{FF2B5EF4-FFF2-40B4-BE49-F238E27FC236}">
                      <a16:creationId xmlns:a16="http://schemas.microsoft.com/office/drawing/2014/main" id="{631B3AC3-946D-D339-6E8D-D5FDD9CD4D5C}"/>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sp>
        <p:nvSpPr>
          <p:cNvPr id="14" name="Rectangle 13">
            <a:extLst>
              <a:ext uri="{FF2B5EF4-FFF2-40B4-BE49-F238E27FC236}">
                <a16:creationId xmlns:a16="http://schemas.microsoft.com/office/drawing/2014/main" id="{ABD2BE45-88E4-FFBB-6B2E-6840CAEAC992}"/>
              </a:ext>
              <a:ext uri="{C183D7F6-B498-43B3-948B-1728B52AA6E4}">
                <adec:decorative xmlns:adec="http://schemas.microsoft.com/office/drawing/2017/decorative" val="1"/>
              </a:ext>
            </a:extLst>
          </p:cNvPr>
          <p:cNvSpPr/>
          <p:nvPr/>
        </p:nvSpPr>
        <p:spPr>
          <a:xfrm>
            <a:off x="3909059" y="4533183"/>
            <a:ext cx="1304335"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17645820-0195-947F-55F7-65EC216448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06474">
            <a:off x="3509135" y="1561761"/>
            <a:ext cx="768794" cy="999811"/>
          </a:xfrm>
          <a:prstGeom prst="rect">
            <a:avLst/>
          </a:prstGeom>
        </p:spPr>
      </p:pic>
      <p:pic>
        <p:nvPicPr>
          <p:cNvPr id="72" name="Graphic 71">
            <a:extLst>
              <a:ext uri="{FF2B5EF4-FFF2-40B4-BE49-F238E27FC236}">
                <a16:creationId xmlns:a16="http://schemas.microsoft.com/office/drawing/2014/main" id="{409D0516-BA19-8FC8-D7B1-B550BC34DD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87743" y="2504757"/>
            <a:ext cx="797864" cy="817564"/>
          </a:xfrm>
          <a:prstGeom prst="rect">
            <a:avLst/>
          </a:prstGeom>
        </p:spPr>
      </p:pic>
      <p:pic>
        <p:nvPicPr>
          <p:cNvPr id="73" name="Graphic 72">
            <a:extLst>
              <a:ext uri="{FF2B5EF4-FFF2-40B4-BE49-F238E27FC236}">
                <a16:creationId xmlns:a16="http://schemas.microsoft.com/office/drawing/2014/main" id="{953A40E6-FF45-DE9E-6519-FEE683691E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76303" y="2748231"/>
            <a:ext cx="114622" cy="310152"/>
          </a:xfrm>
          <a:prstGeom prst="rect">
            <a:avLst/>
          </a:prstGeom>
        </p:spPr>
      </p:pic>
      <p:sp>
        <p:nvSpPr>
          <p:cNvPr id="74" name="TextBox 73">
            <a:extLst>
              <a:ext uri="{FF2B5EF4-FFF2-40B4-BE49-F238E27FC236}">
                <a16:creationId xmlns:a16="http://schemas.microsoft.com/office/drawing/2014/main" id="{6D150CA6-C033-E054-575B-2EDB29919BCA}"/>
              </a:ext>
            </a:extLst>
          </p:cNvPr>
          <p:cNvSpPr txBox="1"/>
          <p:nvPr/>
        </p:nvSpPr>
        <p:spPr>
          <a:xfrm>
            <a:off x="6532665" y="1687442"/>
            <a:ext cx="3974598" cy="646331"/>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336F7123-D562-CF00-3A61-3EF2880499E6}"/>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75" name="TextBox 74">
                <a:extLst>
                  <a:ext uri="{FF2B5EF4-FFF2-40B4-BE49-F238E27FC236}">
                    <a16:creationId xmlns:a16="http://schemas.microsoft.com/office/drawing/2014/main" id="{336F7123-D562-CF00-3A61-3EF2880499E6}"/>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22"/>
                <a:stretch>
                  <a:fillRect b="-10938"/>
                </a:stretch>
              </a:blipFill>
            </p:spPr>
            <p:txBody>
              <a:bodyPr/>
              <a:lstStyle/>
              <a:p>
                <a:r>
                  <a:rPr lang="en-US">
                    <a:noFill/>
                  </a:rPr>
                  <a:t> </a:t>
                </a:r>
              </a:p>
            </p:txBody>
          </p:sp>
        </mc:Fallback>
      </mc:AlternateContent>
      <p:pic>
        <p:nvPicPr>
          <p:cNvPr id="76" name="Picture 75" descr="A person with a beard&#10;&#10;Description automatically generated with medium confidence">
            <a:extLst>
              <a:ext uri="{FF2B5EF4-FFF2-40B4-BE49-F238E27FC236}">
                <a16:creationId xmlns:a16="http://schemas.microsoft.com/office/drawing/2014/main" id="{F889B6C0-CAEC-C7C4-FF32-0A1D5B95D260}"/>
              </a:ext>
            </a:extLst>
          </p:cNvPr>
          <p:cNvPicPr>
            <a:picLocks noChangeAspect="1"/>
          </p:cNvPicPr>
          <p:nvPr/>
        </p:nvPicPr>
        <p:blipFill>
          <a:blip r:embed="rId23"/>
          <a:stretch>
            <a:fillRect/>
          </a:stretch>
        </p:blipFill>
        <p:spPr>
          <a:xfrm>
            <a:off x="10202290" y="1708486"/>
            <a:ext cx="635667" cy="654987"/>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40AC4F4-EE85-A51F-FB07-B4DA1FEA89FD}"/>
                  </a:ext>
                </a:extLst>
              </p:cNvPr>
              <p:cNvSpPr txBox="1"/>
              <p:nvPr/>
            </p:nvSpPr>
            <p:spPr>
              <a:xfrm>
                <a:off x="1218545" y="3913991"/>
                <a:ext cx="4268508" cy="396391"/>
              </a:xfrm>
              <a:prstGeom prst="rect">
                <a:avLst/>
              </a:prstGeom>
              <a:noFill/>
            </p:spPr>
            <p:txBody>
              <a:bodyPr wrap="square">
                <a:spAutoFit/>
              </a:bodyPr>
              <a:lstStyle/>
              <a:p>
                <a:pPr algn="ctr"/>
                <a14:m>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a:t>
                </a: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fr-FR" b="1" i="1" smtClean="0">
                            <a:latin typeface="Cambria Math" panose="02040503050406030204" pitchFamily="18" charset="0"/>
                          </a:rPr>
                          <m:t>∗</m:t>
                        </m:r>
                        <m:r>
                          <a:rPr lang="en-US" b="1" i="1">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i="1" smtClean="0">
                            <a:solidFill>
                              <a:srgbClr val="FF7655"/>
                            </a:solidFill>
                            <a:latin typeface="Cambria Math" panose="02040503050406030204" pitchFamily="18" charset="0"/>
                          </a:rPr>
                        </m:ctrlPr>
                      </m:sSubSupPr>
                      <m:e>
                        <m:acc>
                          <m:accPr>
                            <m:chr m:val="̂"/>
                            <m:ctrlPr>
                              <a:rPr lang="en-US" i="1">
                                <a:solidFill>
                                  <a:srgbClr val="FF7655"/>
                                </a:solidFill>
                                <a:latin typeface="Cambria Math" panose="02040503050406030204" pitchFamily="18" charset="0"/>
                              </a:rPr>
                            </m:ctrlPr>
                          </m:accPr>
                          <m:e>
                            <m:r>
                              <m:rPr>
                                <m:sty m:val="p"/>
                              </m:rPr>
                              <a:rPr lang="en-US">
                                <a:solidFill>
                                  <a:srgbClr val="FF7655"/>
                                </a:solidFill>
                                <a:latin typeface="Cambria Math" panose="02040503050406030204" pitchFamily="18" charset="0"/>
                              </a:rPr>
                              <m:t>b</m:t>
                            </m:r>
                          </m:e>
                        </m:acc>
                      </m:e>
                      <m:sub>
                        <m:r>
                          <a:rPr lang="en-US" i="1">
                            <a:solidFill>
                              <a:srgbClr val="FF7655"/>
                            </a:solidFill>
                            <a:latin typeface="Cambria Math" panose="02040503050406030204" pitchFamily="18" charset="0"/>
                            <a:ea typeface="Cambria Math" panose="02040503050406030204" pitchFamily="18" charset="0"/>
                          </a:rPr>
                          <m:t> </m:t>
                        </m:r>
                      </m:sub>
                      <m:sup>
                        <m:r>
                          <a:rPr lang="en-US">
                            <a:solidFill>
                              <a:srgbClr val="FF7655"/>
                            </a:solidFill>
                            <a:latin typeface="Cambria Math" panose="02040503050406030204" pitchFamily="18" charset="0"/>
                          </a:rPr>
                          <m:t>†</m:t>
                        </m:r>
                      </m:sup>
                    </m:sSubSup>
                    <m:acc>
                      <m:accPr>
                        <m:chr m:val="̂"/>
                        <m:ctrlPr>
                          <a:rPr lang="en-US" i="1">
                            <a:solidFill>
                              <a:srgbClr val="61909F"/>
                            </a:solidFill>
                            <a:latin typeface="Cambria Math" panose="02040503050406030204" pitchFamily="18" charset="0"/>
                          </a:rPr>
                        </m:ctrlPr>
                      </m:accPr>
                      <m:e>
                        <m:r>
                          <m:rPr>
                            <m:sty m:val="p"/>
                          </m:rPr>
                          <a:rPr lang="en-US">
                            <a:solidFill>
                              <a:srgbClr val="61909F"/>
                            </a:solidFill>
                            <a:latin typeface="Cambria Math" panose="02040503050406030204" pitchFamily="18" charset="0"/>
                            <a:ea typeface="Cambria Math" panose="02040503050406030204" pitchFamily="18" charset="0"/>
                          </a:rPr>
                          <m:t>σ</m:t>
                        </m:r>
                      </m:e>
                    </m:acc>
                    <m:acc>
                      <m:accPr>
                        <m:chr m:val="̂"/>
                        <m:ctrlPr>
                          <a:rPr lang="en-US" i="1">
                            <a:solidFill>
                              <a:srgbClr val="858585"/>
                            </a:solidFill>
                            <a:latin typeface="Cambria Math" panose="02040503050406030204" pitchFamily="18" charset="0"/>
                          </a:rPr>
                        </m:ctrlPr>
                      </m:accPr>
                      <m:e>
                        <m:r>
                          <m:rPr>
                            <m:sty m:val="p"/>
                          </m:rPr>
                          <a:rPr lang="en-US">
                            <a:solidFill>
                              <a:srgbClr val="858585"/>
                            </a:solidFill>
                            <a:latin typeface="Cambria Math" panose="02040503050406030204" pitchFamily="18" charset="0"/>
                          </a:rPr>
                          <m:t>w</m:t>
                        </m:r>
                      </m:e>
                    </m:acc>
                  </m:oMath>
                </a14:m>
                <a:endParaRPr lang="en-US" dirty="0">
                  <a:solidFill>
                    <a:srgbClr val="253140"/>
                  </a:solidFill>
                </a:endParaRPr>
              </a:p>
            </p:txBody>
          </p:sp>
        </mc:Choice>
        <mc:Fallback>
          <p:sp>
            <p:nvSpPr>
              <p:cNvPr id="4" name="TextBox 3">
                <a:extLst>
                  <a:ext uri="{FF2B5EF4-FFF2-40B4-BE49-F238E27FC236}">
                    <a16:creationId xmlns:a16="http://schemas.microsoft.com/office/drawing/2014/main" id="{440AC4F4-EE85-A51F-FB07-B4DA1FEA89FD}"/>
                  </a:ext>
                </a:extLst>
              </p:cNvPr>
              <p:cNvSpPr txBox="1">
                <a:spLocks noRot="1" noChangeAspect="1" noMove="1" noResize="1" noEditPoints="1" noAdjustHandles="1" noChangeArrowheads="1" noChangeShapeType="1" noTextEdit="1"/>
              </p:cNvSpPr>
              <p:nvPr/>
            </p:nvSpPr>
            <p:spPr>
              <a:xfrm>
                <a:off x="1218545" y="3913991"/>
                <a:ext cx="4268508" cy="396391"/>
              </a:xfrm>
              <a:prstGeom prst="rect">
                <a:avLst/>
              </a:prstGeom>
              <a:blipFill>
                <a:blip r:embed="rId24"/>
                <a:stretch>
                  <a:fillRect t="-3077" b="-2153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7968396F-00FA-EA7B-D746-01529AF3BC70}"/>
              </a:ext>
            </a:extLst>
          </p:cNvPr>
          <p:cNvGrpSpPr/>
          <p:nvPr/>
        </p:nvGrpSpPr>
        <p:grpSpPr>
          <a:xfrm>
            <a:off x="3590925" y="3899401"/>
            <a:ext cx="827821" cy="440972"/>
            <a:chOff x="3590925" y="3899401"/>
            <a:chExt cx="827821" cy="440972"/>
          </a:xfrm>
        </p:grpSpPr>
        <p:cxnSp>
          <p:nvCxnSpPr>
            <p:cNvPr id="8" name="Straight Connector 7">
              <a:extLst>
                <a:ext uri="{FF2B5EF4-FFF2-40B4-BE49-F238E27FC236}">
                  <a16:creationId xmlns:a16="http://schemas.microsoft.com/office/drawing/2014/main" id="{830FF85E-F08B-05F1-9647-33F9A1EFF1B8}"/>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AD2A66-C1E6-954E-4A2D-164162205EF3}"/>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AF55157-428B-4F41-AC47-870C7EDF2161}"/>
                  </a:ext>
                </a:extLst>
              </p:cNvPr>
              <p:cNvSpPr txBox="1"/>
              <p:nvPr/>
            </p:nvSpPr>
            <p:spPr>
              <a:xfrm>
                <a:off x="5226448" y="3292605"/>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19" name="TextBox 18">
                <a:extLst>
                  <a:ext uri="{FF2B5EF4-FFF2-40B4-BE49-F238E27FC236}">
                    <a16:creationId xmlns:a16="http://schemas.microsoft.com/office/drawing/2014/main" id="{2AF55157-428B-4F41-AC47-870C7EDF2161}"/>
                  </a:ext>
                </a:extLst>
              </p:cNvPr>
              <p:cNvSpPr txBox="1">
                <a:spLocks noRot="1" noChangeAspect="1" noMove="1" noResize="1" noEditPoints="1" noAdjustHandles="1" noChangeArrowheads="1" noChangeShapeType="1" noTextEdit="1"/>
              </p:cNvSpPr>
              <p:nvPr/>
            </p:nvSpPr>
            <p:spPr>
              <a:xfrm>
                <a:off x="5226448" y="3292605"/>
                <a:ext cx="1819702" cy="373051"/>
              </a:xfrm>
              <a:prstGeom prst="rect">
                <a:avLst/>
              </a:prstGeom>
              <a:blipFill>
                <a:blip r:embed="rId25"/>
                <a:stretch>
                  <a:fillRect b="-21311"/>
                </a:stretch>
              </a:blipFill>
            </p:spPr>
            <p:txBody>
              <a:bodyPr/>
              <a:lstStyle/>
              <a:p>
                <a:r>
                  <a:rPr lang="en-US">
                    <a:noFill/>
                  </a:rPr>
                  <a:t> </a:t>
                </a:r>
              </a:p>
            </p:txBody>
          </p:sp>
        </mc:Fallback>
      </mc:AlternateContent>
    </p:spTree>
    <p:extLst>
      <p:ext uri="{BB962C8B-B14F-4D97-AF65-F5344CB8AC3E}">
        <p14:creationId xmlns:p14="http://schemas.microsoft.com/office/powerpoint/2010/main" val="1290507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91D9D-AB32-8E30-A15F-B873EB8926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95FEFB9-3F49-68A2-F19F-420F9F002F75}"/>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7B93295D-190B-AA2E-2B99-BD3761896800}"/>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09576392-D42B-07BC-AC5F-B3AB996EF06F}"/>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92B49EAB-2D7F-F1F2-FCBE-20DB354861E0}"/>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pic>
        <p:nvPicPr>
          <p:cNvPr id="29" name="Image 27">
            <a:extLst>
              <a:ext uri="{FF2B5EF4-FFF2-40B4-BE49-F238E27FC236}">
                <a16:creationId xmlns:a16="http://schemas.microsoft.com/office/drawing/2014/main" id="{3F1BD617-5AEB-3B64-EFBB-3F3E86613B5C}"/>
              </a:ext>
            </a:extLst>
          </p:cNvPr>
          <p:cNvPicPr>
            <a:picLocks noChangeAspect="1"/>
          </p:cNvPicPr>
          <p:nvPr/>
        </p:nvPicPr>
        <p:blipFill rotWithShape="1">
          <a:blip r:embed="rId3">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pic>
        <p:nvPicPr>
          <p:cNvPr id="34" name="Picture 33" descr="A person with a beard&#10;&#10;Description automatically generated with medium confidence">
            <a:extLst>
              <a:ext uri="{FF2B5EF4-FFF2-40B4-BE49-F238E27FC236}">
                <a16:creationId xmlns:a16="http://schemas.microsoft.com/office/drawing/2014/main" id="{36734B4B-8780-0DAA-7046-5D6ECD7D60BB}"/>
              </a:ext>
            </a:extLst>
          </p:cNvPr>
          <p:cNvPicPr>
            <a:picLocks noChangeAspect="1"/>
          </p:cNvPicPr>
          <p:nvPr/>
        </p:nvPicPr>
        <p:blipFill>
          <a:blip r:embed="rId4"/>
          <a:stretch>
            <a:fillRect/>
          </a:stretch>
        </p:blipFill>
        <p:spPr>
          <a:xfrm>
            <a:off x="10202290" y="1708486"/>
            <a:ext cx="635667" cy="654987"/>
          </a:xfrm>
          <a:prstGeom prst="rect">
            <a:avLst/>
          </a:prstGeom>
        </p:spPr>
      </p:pic>
      <p:sp>
        <p:nvSpPr>
          <p:cNvPr id="22" name="TextBox 21">
            <a:extLst>
              <a:ext uri="{FF2B5EF4-FFF2-40B4-BE49-F238E27FC236}">
                <a16:creationId xmlns:a16="http://schemas.microsoft.com/office/drawing/2014/main" id="{78D83051-29F7-BFDD-3E85-93867ED00F4E}"/>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pic>
        <p:nvPicPr>
          <p:cNvPr id="55" name="Graphic 54">
            <a:extLst>
              <a:ext uri="{FF2B5EF4-FFF2-40B4-BE49-F238E27FC236}">
                <a16:creationId xmlns:a16="http://schemas.microsoft.com/office/drawing/2014/main" id="{1B4C01EE-9525-7CE9-F521-0ABE5355C5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5119" y="4650665"/>
            <a:ext cx="2943225" cy="1524000"/>
          </a:xfrm>
          <a:prstGeom prst="rect">
            <a:avLst/>
          </a:prstGeom>
        </p:spPr>
      </p:pic>
      <p:grpSp>
        <p:nvGrpSpPr>
          <p:cNvPr id="23" name="Group 22">
            <a:extLst>
              <a:ext uri="{FF2B5EF4-FFF2-40B4-BE49-F238E27FC236}">
                <a16:creationId xmlns:a16="http://schemas.microsoft.com/office/drawing/2014/main" id="{13766C21-10E4-FDC6-EED1-DDDFE3D928D9}"/>
              </a:ext>
            </a:extLst>
          </p:cNvPr>
          <p:cNvGrpSpPr/>
          <p:nvPr/>
        </p:nvGrpSpPr>
        <p:grpSpPr>
          <a:xfrm>
            <a:off x="945506" y="4717561"/>
            <a:ext cx="1032727" cy="1534737"/>
            <a:chOff x="406397" y="1846823"/>
            <a:chExt cx="1503605" cy="1358313"/>
          </a:xfrm>
        </p:grpSpPr>
        <p:sp>
          <p:nvSpPr>
            <p:cNvPr id="24" name="TextBox 23">
              <a:extLst>
                <a:ext uri="{FF2B5EF4-FFF2-40B4-BE49-F238E27FC236}">
                  <a16:creationId xmlns:a16="http://schemas.microsoft.com/office/drawing/2014/main" id="{75D02929-3ACC-040F-E91F-BCF6E7D65A1C}"/>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9EE3F17F-176A-1609-CAF9-577A2C0C85A6}"/>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046A35A3-CE46-93A8-780E-99661417B4AD}"/>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BCFC3E3C-D98D-22AC-9F69-8B5AC5B42DEE}"/>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703EF40C-FB2F-CF8D-6F13-EC9F68DF612C}"/>
              </a:ext>
              <a:ext uri="{C183D7F6-B498-43B3-948B-1728B52AA6E4}">
                <adec:decorative xmlns:adec="http://schemas.microsoft.com/office/drawing/2017/decorative" val="1"/>
              </a:ext>
            </a:extLst>
          </p:cNvPr>
          <p:cNvCxnSpPr>
            <a:cxnSpLocks/>
          </p:cNvCxnSpPr>
          <p:nvPr/>
        </p:nvCxnSpPr>
        <p:spPr>
          <a:xfrm flipV="1">
            <a:off x="296158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2EDB8A0-C59B-4B23-9F65-CA6D7505BB8A}"/>
                  </a:ext>
                </a:extLst>
              </p:cNvPr>
              <p:cNvSpPr txBox="1"/>
              <p:nvPr/>
            </p:nvSpPr>
            <p:spPr>
              <a:xfrm>
                <a:off x="258415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52EDB8A0-C59B-4B23-9F65-CA6D7505BB8A}"/>
                  </a:ext>
                </a:extLst>
              </p:cNvPr>
              <p:cNvSpPr txBox="1">
                <a:spLocks noRot="1" noChangeAspect="1" noMove="1" noResize="1" noEditPoints="1" noAdjustHandles="1" noChangeArrowheads="1" noChangeShapeType="1" noTextEdit="1"/>
              </p:cNvSpPr>
              <p:nvPr/>
            </p:nvSpPr>
            <p:spPr>
              <a:xfrm>
                <a:off x="2584155" y="4981342"/>
                <a:ext cx="303481" cy="246221"/>
              </a:xfrm>
              <a:prstGeom prst="rect">
                <a:avLst/>
              </a:prstGeom>
              <a:blipFill>
                <a:blip r:embed="rId7"/>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4BD96942-BD6D-DB01-F6FE-ACBD4943B762}"/>
              </a:ext>
              <a:ext uri="{C183D7F6-B498-43B3-948B-1728B52AA6E4}">
                <adec:decorative xmlns:adec="http://schemas.microsoft.com/office/drawing/2017/decorative" val="1"/>
              </a:ext>
            </a:extLst>
          </p:cNvPr>
          <p:cNvSpPr/>
          <p:nvPr/>
        </p:nvSpPr>
        <p:spPr>
          <a:xfrm>
            <a:off x="454848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59112B00-7923-41A1-864D-304CC61663FE}"/>
              </a:ext>
              <a:ext uri="{C183D7F6-B498-43B3-948B-1728B52AA6E4}">
                <adec:decorative xmlns:adec="http://schemas.microsoft.com/office/drawing/2017/decorative" val="1"/>
              </a:ext>
            </a:extLst>
          </p:cNvPr>
          <p:cNvSpPr/>
          <p:nvPr/>
        </p:nvSpPr>
        <p:spPr>
          <a:xfrm flipH="1">
            <a:off x="480218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A3E15939-562C-BC40-9437-1B42188D24F4}"/>
              </a:ext>
            </a:extLst>
          </p:cNvPr>
          <p:cNvSpPr txBox="1"/>
          <p:nvPr/>
        </p:nvSpPr>
        <p:spPr>
          <a:xfrm>
            <a:off x="485028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AD878CEA-B705-9699-0B23-07357CB550A7}"/>
              </a:ext>
              <a:ext uri="{C183D7F6-B498-43B3-948B-1728B52AA6E4}">
                <adec:decorative xmlns:adec="http://schemas.microsoft.com/office/drawing/2017/decorative" val="1"/>
              </a:ext>
            </a:extLst>
          </p:cNvPr>
          <p:cNvSpPr/>
          <p:nvPr/>
        </p:nvSpPr>
        <p:spPr>
          <a:xfrm>
            <a:off x="189213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F264725A-78E1-880A-5BBF-87C3DAA80854}"/>
              </a:ext>
              <a:ext uri="{C183D7F6-B498-43B3-948B-1728B52AA6E4}">
                <adec:decorative xmlns:adec="http://schemas.microsoft.com/office/drawing/2017/decorative" val="1"/>
              </a:ext>
            </a:extLst>
          </p:cNvPr>
          <p:cNvSpPr/>
          <p:nvPr/>
        </p:nvSpPr>
        <p:spPr>
          <a:xfrm flipH="1">
            <a:off x="522644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803E50E-709A-52F3-F090-BAAB28F31A02}"/>
                  </a:ext>
                </a:extLst>
              </p:cNvPr>
              <p:cNvSpPr txBox="1"/>
              <p:nvPr/>
            </p:nvSpPr>
            <p:spPr>
              <a:xfrm>
                <a:off x="536445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E803E50E-709A-52F3-F090-BAAB28F31A02}"/>
                  </a:ext>
                </a:extLst>
              </p:cNvPr>
              <p:cNvSpPr txBox="1">
                <a:spLocks noRot="1" noChangeAspect="1" noMove="1" noResize="1" noEditPoints="1" noAdjustHandles="1" noChangeArrowheads="1" noChangeShapeType="1" noTextEdit="1"/>
              </p:cNvSpPr>
              <p:nvPr/>
            </p:nvSpPr>
            <p:spPr>
              <a:xfrm>
                <a:off x="5364457" y="4276173"/>
                <a:ext cx="644920" cy="268856"/>
              </a:xfrm>
              <a:prstGeom prst="rect">
                <a:avLst/>
              </a:prstGeom>
              <a:blipFill>
                <a:blip r:embed="rId8"/>
                <a:stretch>
                  <a:fillRect l="-6604" r="-2830" b="-24444"/>
                </a:stretch>
              </a:blipFill>
            </p:spPr>
            <p:txBody>
              <a:bodyPr/>
              <a:lstStyle/>
              <a:p>
                <a:r>
                  <a:rPr lang="en-US">
                    <a:noFill/>
                  </a:rPr>
                  <a:t> </a:t>
                </a:r>
              </a:p>
            </p:txBody>
          </p:sp>
        </mc:Fallback>
      </mc:AlternateContent>
      <p:grpSp>
        <p:nvGrpSpPr>
          <p:cNvPr id="5" name="Graphic 5">
            <a:extLst>
              <a:ext uri="{FF2B5EF4-FFF2-40B4-BE49-F238E27FC236}">
                <a16:creationId xmlns:a16="http://schemas.microsoft.com/office/drawing/2014/main" id="{9098C1DA-46FD-5A8F-D932-28DC573EDE92}"/>
              </a:ext>
            </a:extLst>
          </p:cNvPr>
          <p:cNvGrpSpPr/>
          <p:nvPr/>
        </p:nvGrpSpPr>
        <p:grpSpPr>
          <a:xfrm>
            <a:off x="4952821" y="2697740"/>
            <a:ext cx="1095912" cy="430334"/>
            <a:chOff x="4952821" y="2697740"/>
            <a:chExt cx="1095912" cy="430334"/>
          </a:xfrm>
          <a:noFill/>
        </p:grpSpPr>
        <p:sp>
          <p:nvSpPr>
            <p:cNvPr id="9" name="Freeform: Shape 8">
              <a:extLst>
                <a:ext uri="{FF2B5EF4-FFF2-40B4-BE49-F238E27FC236}">
                  <a16:creationId xmlns:a16="http://schemas.microsoft.com/office/drawing/2014/main" id="{B4BECDA8-F6B5-C3E5-09AA-CD4744381ACD}"/>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2FAEBD45-D337-5AE7-D1D3-E1C4113241AF}"/>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9E04D83-B4CE-6566-FAD0-6AD12FD06D0A}"/>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A235E85-B55F-FE32-78AE-345B7AEE7C57}"/>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89C8710F-F142-8E46-CFAE-43FA5F9C44FC}"/>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5FB1250-9940-BCFB-4F7F-F9161577517A}"/>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58A3563-5602-F11C-CE94-7A33463E6D55}"/>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E345D96E-0519-7406-018C-B952EC685630}"/>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17A76D0-E5F1-ABDA-826B-5B172A905CA7}"/>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0E47B81-038F-AE42-68C9-0786E46BA12A}"/>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46" name="Graphic 5">
            <a:extLst>
              <a:ext uri="{FF2B5EF4-FFF2-40B4-BE49-F238E27FC236}">
                <a16:creationId xmlns:a16="http://schemas.microsoft.com/office/drawing/2014/main" id="{5EE208D8-8124-C61A-F09D-0BBBDDE51975}"/>
              </a:ext>
            </a:extLst>
          </p:cNvPr>
          <p:cNvGrpSpPr/>
          <p:nvPr/>
        </p:nvGrpSpPr>
        <p:grpSpPr>
          <a:xfrm>
            <a:off x="3220495" y="1205899"/>
            <a:ext cx="349394" cy="1131426"/>
            <a:chOff x="3220495" y="1205899"/>
            <a:chExt cx="349394" cy="1131426"/>
          </a:xfrm>
          <a:noFill/>
        </p:grpSpPr>
        <p:sp>
          <p:nvSpPr>
            <p:cNvPr id="52" name="Freeform: Shape 51">
              <a:extLst>
                <a:ext uri="{FF2B5EF4-FFF2-40B4-BE49-F238E27FC236}">
                  <a16:creationId xmlns:a16="http://schemas.microsoft.com/office/drawing/2014/main" id="{907606ED-7312-DAC6-1634-90555E2E4648}"/>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05B0FC-38C3-36E1-86C4-EBF515717A75}"/>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54" name="Graphic 5">
            <a:extLst>
              <a:ext uri="{FF2B5EF4-FFF2-40B4-BE49-F238E27FC236}">
                <a16:creationId xmlns:a16="http://schemas.microsoft.com/office/drawing/2014/main" id="{3D255D20-6671-294B-00B8-7FB5D65A8E30}"/>
              </a:ext>
            </a:extLst>
          </p:cNvPr>
          <p:cNvGrpSpPr/>
          <p:nvPr/>
        </p:nvGrpSpPr>
        <p:grpSpPr>
          <a:xfrm>
            <a:off x="3965941" y="1851294"/>
            <a:ext cx="1208591" cy="1590130"/>
            <a:chOff x="3965941" y="1851294"/>
            <a:chExt cx="1208591" cy="1590130"/>
          </a:xfrm>
        </p:grpSpPr>
        <p:grpSp>
          <p:nvGrpSpPr>
            <p:cNvPr id="57" name="Graphic 5">
              <a:extLst>
                <a:ext uri="{FF2B5EF4-FFF2-40B4-BE49-F238E27FC236}">
                  <a16:creationId xmlns:a16="http://schemas.microsoft.com/office/drawing/2014/main" id="{4BCC47CF-28A0-AEB0-2A64-9AE90A13A1AD}"/>
                </a:ext>
              </a:extLst>
            </p:cNvPr>
            <p:cNvGrpSpPr/>
            <p:nvPr/>
          </p:nvGrpSpPr>
          <p:grpSpPr>
            <a:xfrm>
              <a:off x="3965941" y="2386649"/>
              <a:ext cx="1208591" cy="1054775"/>
              <a:chOff x="3965941" y="2386649"/>
              <a:chExt cx="1208591" cy="1054775"/>
            </a:xfrm>
          </p:grpSpPr>
          <p:sp>
            <p:nvSpPr>
              <p:cNvPr id="58" name="Freeform: Shape 57">
                <a:extLst>
                  <a:ext uri="{FF2B5EF4-FFF2-40B4-BE49-F238E27FC236}">
                    <a16:creationId xmlns:a16="http://schemas.microsoft.com/office/drawing/2014/main" id="{DD200D4D-FC13-9056-BFA4-E0E11FCE3A54}"/>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2238C78-EF38-63D1-5357-2FCFE6B8A3F8}"/>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0" name="Graphic 5">
              <a:extLst>
                <a:ext uri="{FF2B5EF4-FFF2-40B4-BE49-F238E27FC236}">
                  <a16:creationId xmlns:a16="http://schemas.microsoft.com/office/drawing/2014/main" id="{90AB98DB-8230-899A-DA6A-FF12E2A1B4BA}"/>
                </a:ext>
              </a:extLst>
            </p:cNvPr>
            <p:cNvGrpSpPr/>
            <p:nvPr/>
          </p:nvGrpSpPr>
          <p:grpSpPr>
            <a:xfrm>
              <a:off x="4393593" y="1851294"/>
              <a:ext cx="322226" cy="418633"/>
              <a:chOff x="4393593" y="1851294"/>
              <a:chExt cx="322226" cy="418633"/>
            </a:xfrm>
          </p:grpSpPr>
          <p:sp>
            <p:nvSpPr>
              <p:cNvPr id="61" name="Freeform: Shape 60">
                <a:extLst>
                  <a:ext uri="{FF2B5EF4-FFF2-40B4-BE49-F238E27FC236}">
                    <a16:creationId xmlns:a16="http://schemas.microsoft.com/office/drawing/2014/main" id="{CF92C9A4-39C0-270A-D204-B85D9F67A51D}"/>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B1B5450-A98E-A2BE-9279-CD59485B1490}"/>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4493A1B-B65D-93FC-72C8-3D4EDAB9AF81}"/>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E4EB538-56DC-6AE5-5547-25CA0B7AC175}"/>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B3FA925-2E7A-2AC7-C4BC-414D190060BC}"/>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282B6AA-C3B3-310D-FC82-142888906D32}"/>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8" name="Graphic 5">
                <a:extLst>
                  <a:ext uri="{FF2B5EF4-FFF2-40B4-BE49-F238E27FC236}">
                    <a16:creationId xmlns:a16="http://schemas.microsoft.com/office/drawing/2014/main" id="{9B6E7C25-CFF3-0B51-6502-925F2837AF6F}"/>
                  </a:ext>
                </a:extLst>
              </p:cNvPr>
              <p:cNvGrpSpPr/>
              <p:nvPr/>
            </p:nvGrpSpPr>
            <p:grpSpPr>
              <a:xfrm>
                <a:off x="4393593" y="1851294"/>
                <a:ext cx="322226" cy="76640"/>
                <a:chOff x="4393593" y="1851294"/>
                <a:chExt cx="322226" cy="76640"/>
              </a:xfrm>
              <a:solidFill>
                <a:srgbClr val="494949"/>
              </a:solidFill>
            </p:grpSpPr>
            <p:sp>
              <p:nvSpPr>
                <p:cNvPr id="69" name="Freeform: Shape 68">
                  <a:extLst>
                    <a:ext uri="{FF2B5EF4-FFF2-40B4-BE49-F238E27FC236}">
                      <a16:creationId xmlns:a16="http://schemas.microsoft.com/office/drawing/2014/main" id="{6C6F96D5-C6FD-ADA1-B34A-325385AD5E33}"/>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0" name="Graphic 5">
                  <a:extLst>
                    <a:ext uri="{FF2B5EF4-FFF2-40B4-BE49-F238E27FC236}">
                      <a16:creationId xmlns:a16="http://schemas.microsoft.com/office/drawing/2014/main" id="{B99F7ADD-EC85-8DFB-EF7C-6FADEAA42E39}"/>
                    </a:ext>
                  </a:extLst>
                </p:cNvPr>
                <p:cNvGrpSpPr/>
                <p:nvPr/>
              </p:nvGrpSpPr>
              <p:grpSpPr>
                <a:xfrm>
                  <a:off x="4531499" y="1851294"/>
                  <a:ext cx="57804" cy="41940"/>
                  <a:chOff x="4531499" y="1851294"/>
                  <a:chExt cx="57804" cy="41940"/>
                </a:xfrm>
                <a:solidFill>
                  <a:srgbClr val="494949"/>
                </a:solidFill>
              </p:grpSpPr>
              <p:sp>
                <p:nvSpPr>
                  <p:cNvPr id="71" name="Freeform: Shape 70">
                    <a:extLst>
                      <a:ext uri="{FF2B5EF4-FFF2-40B4-BE49-F238E27FC236}">
                        <a16:creationId xmlns:a16="http://schemas.microsoft.com/office/drawing/2014/main" id="{E12A1175-7242-2BF8-A66B-72DFA96A7096}"/>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A66363C-0373-FEFF-3D67-2DB16A9C5F8B}"/>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515FB7F-51CF-5150-FAC4-15FC9EE9DADC}"/>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4" name="Freeform: Shape 73">
                  <a:extLst>
                    <a:ext uri="{FF2B5EF4-FFF2-40B4-BE49-F238E27FC236}">
                      <a16:creationId xmlns:a16="http://schemas.microsoft.com/office/drawing/2014/main" id="{FAFD4030-7601-AAA1-0955-F0343601C7FE}"/>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sp>
        <p:nvSpPr>
          <p:cNvPr id="8" name="Rectangle 7">
            <a:extLst>
              <a:ext uri="{FF2B5EF4-FFF2-40B4-BE49-F238E27FC236}">
                <a16:creationId xmlns:a16="http://schemas.microsoft.com/office/drawing/2014/main" id="{C59F87D3-5165-EF89-A738-4E02D1B873B0}"/>
              </a:ext>
              <a:ext uri="{C183D7F6-B498-43B3-948B-1728B52AA6E4}">
                <adec:decorative xmlns:adec="http://schemas.microsoft.com/office/drawing/2017/decorative" val="1"/>
              </a:ext>
            </a:extLst>
          </p:cNvPr>
          <p:cNvSpPr/>
          <p:nvPr/>
        </p:nvSpPr>
        <p:spPr>
          <a:xfrm>
            <a:off x="3177540" y="1069575"/>
            <a:ext cx="464820" cy="1293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F69BC8B-61D3-DD82-E1F4-A3581DB11A41}"/>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OFF</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pic>
        <p:nvPicPr>
          <p:cNvPr id="14" name="Graphic 13">
            <a:extLst>
              <a:ext uri="{FF2B5EF4-FFF2-40B4-BE49-F238E27FC236}">
                <a16:creationId xmlns:a16="http://schemas.microsoft.com/office/drawing/2014/main" id="{759D3E94-18A0-B6DA-206E-1FBD2D26DF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9095312">
            <a:off x="2841073" y="1747098"/>
            <a:ext cx="323850" cy="685800"/>
          </a:xfrm>
          <a:prstGeom prst="rect">
            <a:avLst/>
          </a:prstGeom>
        </p:spPr>
      </p:pic>
      <p:sp>
        <p:nvSpPr>
          <p:cNvPr id="15" name="TextBox 14">
            <a:extLst>
              <a:ext uri="{FF2B5EF4-FFF2-40B4-BE49-F238E27FC236}">
                <a16:creationId xmlns:a16="http://schemas.microsoft.com/office/drawing/2014/main" id="{32504692-6B71-D6C0-AB22-59EC9CB3C3BB}"/>
              </a:ext>
            </a:extLst>
          </p:cNvPr>
          <p:cNvSpPr txBox="1"/>
          <p:nvPr/>
        </p:nvSpPr>
        <p:spPr>
          <a:xfrm>
            <a:off x="2390877" y="1393634"/>
            <a:ext cx="1032726"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1" name="Rectangle 30">
            <a:extLst>
              <a:ext uri="{FF2B5EF4-FFF2-40B4-BE49-F238E27FC236}">
                <a16:creationId xmlns:a16="http://schemas.microsoft.com/office/drawing/2014/main" id="{B72A2DBB-50C4-92B4-D0F2-1B365E4ABDFD}"/>
              </a:ext>
              <a:ext uri="{C183D7F6-B498-43B3-948B-1728B52AA6E4}">
                <adec:decorative xmlns:adec="http://schemas.microsoft.com/office/drawing/2017/decorative" val="1"/>
              </a:ext>
            </a:extLst>
          </p:cNvPr>
          <p:cNvSpPr/>
          <p:nvPr/>
        </p:nvSpPr>
        <p:spPr>
          <a:xfrm>
            <a:off x="2080259" y="4533183"/>
            <a:ext cx="1847106"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6CBADFD-8619-B2A7-20CA-66F10541DC1C}"/>
              </a:ext>
              <a:ext uri="{C183D7F6-B498-43B3-948B-1728B52AA6E4}">
                <adec:decorative xmlns:adec="http://schemas.microsoft.com/office/drawing/2017/decorative" val="1"/>
              </a:ext>
            </a:extLst>
          </p:cNvPr>
          <p:cNvSpPr/>
          <p:nvPr/>
        </p:nvSpPr>
        <p:spPr>
          <a:xfrm>
            <a:off x="4510961" y="4533183"/>
            <a:ext cx="702433"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F0C301F5-AC4E-9AE4-8B26-6D25CF020B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06474">
            <a:off x="3509135" y="1561761"/>
            <a:ext cx="768794" cy="999811"/>
          </a:xfrm>
          <a:prstGeom prst="rect">
            <a:avLst/>
          </a:prstGeom>
        </p:spPr>
      </p:pic>
      <p:grpSp>
        <p:nvGrpSpPr>
          <p:cNvPr id="79" name="Graphic 74">
            <a:extLst>
              <a:ext uri="{FF2B5EF4-FFF2-40B4-BE49-F238E27FC236}">
                <a16:creationId xmlns:a16="http://schemas.microsoft.com/office/drawing/2014/main" id="{0766EB99-954B-2F13-6253-0030DA587C46}"/>
              </a:ext>
            </a:extLst>
          </p:cNvPr>
          <p:cNvGrpSpPr/>
          <p:nvPr/>
        </p:nvGrpSpPr>
        <p:grpSpPr>
          <a:xfrm>
            <a:off x="2987573" y="2504672"/>
            <a:ext cx="797861" cy="817561"/>
            <a:chOff x="2987573" y="2504672"/>
            <a:chExt cx="797861" cy="817561"/>
          </a:xfrm>
        </p:grpSpPr>
        <p:pic>
          <p:nvPicPr>
            <p:cNvPr id="80" name="Picture 79">
              <a:extLst>
                <a:ext uri="{FF2B5EF4-FFF2-40B4-BE49-F238E27FC236}">
                  <a16:creationId xmlns:a16="http://schemas.microsoft.com/office/drawing/2014/main" id="{B673E0CC-6B2E-5BF9-F031-C91DB19F44E0}"/>
                </a:ext>
              </a:extLst>
            </p:cNvPr>
            <p:cNvPicPr>
              <a:picLocks noChangeAspect="1"/>
            </p:cNvPicPr>
            <p:nvPr/>
          </p:nvPicPr>
          <p:blipFill>
            <a:blip r:embed="rId13"/>
            <a:stretch>
              <a:fillRect/>
            </a:stretch>
          </p:blipFill>
          <p:spPr>
            <a:xfrm>
              <a:off x="2987573" y="2504672"/>
              <a:ext cx="797861" cy="817561"/>
            </a:xfrm>
            <a:custGeom>
              <a:avLst/>
              <a:gdLst>
                <a:gd name="connsiteX0" fmla="*/ 0 w 797861"/>
                <a:gd name="connsiteY0" fmla="*/ 0 h 817561"/>
                <a:gd name="connsiteX1" fmla="*/ 797862 w 797861"/>
                <a:gd name="connsiteY1" fmla="*/ 0 h 817561"/>
                <a:gd name="connsiteX2" fmla="*/ 797862 w 797861"/>
                <a:gd name="connsiteY2" fmla="*/ 817562 h 817561"/>
                <a:gd name="connsiteX3" fmla="*/ 0 w 797861"/>
                <a:gd name="connsiteY3" fmla="*/ 817562 h 817561"/>
              </a:gdLst>
              <a:ahLst/>
              <a:cxnLst>
                <a:cxn ang="0">
                  <a:pos x="connsiteX0" y="connsiteY0"/>
                </a:cxn>
                <a:cxn ang="0">
                  <a:pos x="connsiteX1" y="connsiteY1"/>
                </a:cxn>
                <a:cxn ang="0">
                  <a:pos x="connsiteX2" y="connsiteY2"/>
                </a:cxn>
                <a:cxn ang="0">
                  <a:pos x="connsiteX3" y="connsiteY3"/>
                </a:cxn>
              </a:cxnLst>
              <a:rect l="l" t="t" r="r" b="b"/>
              <a:pathLst>
                <a:path w="797861" h="817561">
                  <a:moveTo>
                    <a:pt x="0" y="0"/>
                  </a:moveTo>
                  <a:lnTo>
                    <a:pt x="797862" y="0"/>
                  </a:lnTo>
                  <a:lnTo>
                    <a:pt x="797862" y="817562"/>
                  </a:lnTo>
                  <a:lnTo>
                    <a:pt x="0" y="817562"/>
                  </a:lnTo>
                  <a:close/>
                </a:path>
              </a:pathLst>
            </a:custGeom>
          </p:spPr>
        </p:pic>
        <p:grpSp>
          <p:nvGrpSpPr>
            <p:cNvPr id="81" name="Graphic 74">
              <a:extLst>
                <a:ext uri="{FF2B5EF4-FFF2-40B4-BE49-F238E27FC236}">
                  <a16:creationId xmlns:a16="http://schemas.microsoft.com/office/drawing/2014/main" id="{D6F3F1CB-3AF8-38C6-B28F-EDD9224842F7}"/>
                </a:ext>
              </a:extLst>
            </p:cNvPr>
            <p:cNvGrpSpPr/>
            <p:nvPr/>
          </p:nvGrpSpPr>
          <p:grpSpPr>
            <a:xfrm>
              <a:off x="3127351" y="2987839"/>
              <a:ext cx="152235" cy="161689"/>
              <a:chOff x="3127351" y="2987839"/>
              <a:chExt cx="152235" cy="161689"/>
            </a:xfrm>
            <a:solidFill>
              <a:srgbClr val="000000"/>
            </a:solidFill>
          </p:grpSpPr>
          <p:sp>
            <p:nvSpPr>
              <p:cNvPr id="82" name="Freeform: Shape 81">
                <a:extLst>
                  <a:ext uri="{FF2B5EF4-FFF2-40B4-BE49-F238E27FC236}">
                    <a16:creationId xmlns:a16="http://schemas.microsoft.com/office/drawing/2014/main" id="{46E6DC30-06C6-6248-3112-BC1654C4DA50}"/>
                  </a:ext>
                </a:extLst>
              </p:cNvPr>
              <p:cNvSpPr/>
              <p:nvPr/>
            </p:nvSpPr>
            <p:spPr>
              <a:xfrm>
                <a:off x="3127351" y="2987839"/>
                <a:ext cx="6464" cy="161689"/>
              </a:xfrm>
              <a:custGeom>
                <a:avLst/>
                <a:gdLst>
                  <a:gd name="connsiteX0" fmla="*/ 6521 w 6464"/>
                  <a:gd name="connsiteY0" fmla="*/ 6048 h 161689"/>
                  <a:gd name="connsiteX1" fmla="*/ 3289 w 6464"/>
                  <a:gd name="connsiteY1" fmla="*/ 232 h 161689"/>
                  <a:gd name="connsiteX2" fmla="*/ 56 w 6464"/>
                  <a:gd name="connsiteY2" fmla="*/ 6048 h 161689"/>
                  <a:gd name="connsiteX3" fmla="*/ 56 w 6464"/>
                  <a:gd name="connsiteY3" fmla="*/ 156092 h 161689"/>
                  <a:gd name="connsiteX4" fmla="*/ 3289 w 6464"/>
                  <a:gd name="connsiteY4" fmla="*/ 161921 h 161689"/>
                  <a:gd name="connsiteX5" fmla="*/ 6521 w 6464"/>
                  <a:gd name="connsiteY5" fmla="*/ 156092 h 161689"/>
                  <a:gd name="connsiteX6" fmla="*/ 6521 w 6464"/>
                  <a:gd name="connsiteY6" fmla="*/ 6048 h 16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4" h="161689">
                    <a:moveTo>
                      <a:pt x="6521" y="6048"/>
                    </a:moveTo>
                    <a:cubicBezTo>
                      <a:pt x="6521" y="3140"/>
                      <a:pt x="6521" y="232"/>
                      <a:pt x="3289" y="232"/>
                    </a:cubicBezTo>
                    <a:cubicBezTo>
                      <a:pt x="56" y="232"/>
                      <a:pt x="56" y="3140"/>
                      <a:pt x="56" y="6048"/>
                    </a:cubicBezTo>
                    <a:lnTo>
                      <a:pt x="56" y="156092"/>
                    </a:lnTo>
                    <a:cubicBezTo>
                      <a:pt x="56" y="159013"/>
                      <a:pt x="56" y="161921"/>
                      <a:pt x="3289" y="161921"/>
                    </a:cubicBezTo>
                    <a:cubicBezTo>
                      <a:pt x="6521" y="161921"/>
                      <a:pt x="6521" y="159013"/>
                      <a:pt x="6521" y="156092"/>
                    </a:cubicBezTo>
                    <a:lnTo>
                      <a:pt x="6521" y="6048"/>
                    </a:lnTo>
                    <a:close/>
                  </a:path>
                </a:pathLst>
              </a:custGeom>
              <a:solidFill>
                <a:srgbClr val="000000"/>
              </a:solidFill>
              <a:ln w="13401" cap="rnd">
                <a:noFill/>
                <a:prstDash val="solid"/>
                <a:round/>
              </a:ln>
            </p:spPr>
            <p:txBody>
              <a:bodyPr rtlCol="0" anchor="ctr"/>
              <a:lstStyle/>
              <a:p>
                <a:endParaRPr lang="en-US"/>
              </a:p>
            </p:txBody>
          </p:sp>
          <p:sp>
            <p:nvSpPr>
              <p:cNvPr id="83" name="Freeform: Shape 82">
                <a:extLst>
                  <a:ext uri="{FF2B5EF4-FFF2-40B4-BE49-F238E27FC236}">
                    <a16:creationId xmlns:a16="http://schemas.microsoft.com/office/drawing/2014/main" id="{CDFB71E6-2468-3980-1EA8-70569FF437FD}"/>
                  </a:ext>
                </a:extLst>
              </p:cNvPr>
              <p:cNvSpPr/>
              <p:nvPr/>
            </p:nvSpPr>
            <p:spPr>
              <a:xfrm>
                <a:off x="3155915" y="3037800"/>
                <a:ext cx="72601" cy="104289"/>
              </a:xfrm>
              <a:custGeom>
                <a:avLst/>
                <a:gdLst>
                  <a:gd name="connsiteX0" fmla="*/ 51826 w 72601"/>
                  <a:gd name="connsiteY0" fmla="*/ 51011 h 104289"/>
                  <a:gd name="connsiteX1" fmla="*/ 48756 w 72601"/>
                  <a:gd name="connsiteY1" fmla="*/ 56665 h 104289"/>
                  <a:gd name="connsiteX2" fmla="*/ 30322 w 72601"/>
                  <a:gd name="connsiteY2" fmla="*/ 68309 h 104289"/>
                  <a:gd name="connsiteX3" fmla="*/ 19975 w 72601"/>
                  <a:gd name="connsiteY3" fmla="*/ 52945 h 104289"/>
                  <a:gd name="connsiteX4" fmla="*/ 28374 w 72601"/>
                  <a:gd name="connsiteY4" fmla="*/ 18998 h 104289"/>
                  <a:gd name="connsiteX5" fmla="*/ 47133 w 72601"/>
                  <a:gd name="connsiteY5" fmla="*/ 3471 h 104289"/>
                  <a:gd name="connsiteX6" fmla="*/ 59914 w 72601"/>
                  <a:gd name="connsiteY6" fmla="*/ 17700 h 104289"/>
                  <a:gd name="connsiteX7" fmla="*/ 59427 w 72601"/>
                  <a:gd name="connsiteY7" fmla="*/ 19958 h 104289"/>
                  <a:gd name="connsiteX8" fmla="*/ 51826 w 72601"/>
                  <a:gd name="connsiteY8" fmla="*/ 51011 h 104289"/>
                  <a:gd name="connsiteX9" fmla="*/ 61848 w 72601"/>
                  <a:gd name="connsiteY9" fmla="*/ 10910 h 104289"/>
                  <a:gd name="connsiteX10" fmla="*/ 47133 w 72601"/>
                  <a:gd name="connsiteY10" fmla="*/ 239 h 104289"/>
                  <a:gd name="connsiteX11" fmla="*/ 9466 w 72601"/>
                  <a:gd name="connsiteY11" fmla="*/ 46480 h 104289"/>
                  <a:gd name="connsiteX12" fmla="*/ 29997 w 72601"/>
                  <a:gd name="connsiteY12" fmla="*/ 71542 h 104289"/>
                  <a:gd name="connsiteX13" fmla="*/ 49081 w 72601"/>
                  <a:gd name="connsiteY13" fmla="*/ 61520 h 104289"/>
                  <a:gd name="connsiteX14" fmla="*/ 45524 w 72601"/>
                  <a:gd name="connsiteY14" fmla="*/ 76073 h 104289"/>
                  <a:gd name="connsiteX15" fmla="*/ 36462 w 72601"/>
                  <a:gd name="connsiteY15" fmla="*/ 94669 h 104289"/>
                  <a:gd name="connsiteX16" fmla="*/ 20137 w 72601"/>
                  <a:gd name="connsiteY16" fmla="*/ 101296 h 104289"/>
                  <a:gd name="connsiteX17" fmla="*/ 7194 w 72601"/>
                  <a:gd name="connsiteY17" fmla="*/ 99673 h 104289"/>
                  <a:gd name="connsiteX18" fmla="*/ 13659 w 72601"/>
                  <a:gd name="connsiteY18" fmla="*/ 91910 h 104289"/>
                  <a:gd name="connsiteX19" fmla="*/ 8168 w 72601"/>
                  <a:gd name="connsiteY19" fmla="*/ 86744 h 104289"/>
                  <a:gd name="connsiteX20" fmla="*/ 80 w 72601"/>
                  <a:gd name="connsiteY20" fmla="*/ 95305 h 104289"/>
                  <a:gd name="connsiteX21" fmla="*/ 20462 w 72601"/>
                  <a:gd name="connsiteY21" fmla="*/ 104529 h 104289"/>
                  <a:gd name="connsiteX22" fmla="*/ 54247 w 72601"/>
                  <a:gd name="connsiteY22" fmla="*/ 82375 h 104289"/>
                  <a:gd name="connsiteX23" fmla="*/ 72194 w 72601"/>
                  <a:gd name="connsiteY23" fmla="*/ 9936 h 104289"/>
                  <a:gd name="connsiteX24" fmla="*/ 72681 w 72601"/>
                  <a:gd name="connsiteY24" fmla="*/ 7353 h 104289"/>
                  <a:gd name="connsiteX25" fmla="*/ 68475 w 72601"/>
                  <a:gd name="connsiteY25" fmla="*/ 3309 h 104289"/>
                  <a:gd name="connsiteX26" fmla="*/ 61848 w 72601"/>
                  <a:gd name="connsiteY26" fmla="*/ 10910 h 10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601" h="104289">
                    <a:moveTo>
                      <a:pt x="51826" y="51011"/>
                    </a:moveTo>
                    <a:cubicBezTo>
                      <a:pt x="51177" y="53594"/>
                      <a:pt x="50852" y="54244"/>
                      <a:pt x="48756" y="56665"/>
                    </a:cubicBezTo>
                    <a:cubicBezTo>
                      <a:pt x="42129" y="65239"/>
                      <a:pt x="35326" y="68309"/>
                      <a:pt x="30322" y="68309"/>
                    </a:cubicBezTo>
                    <a:cubicBezTo>
                      <a:pt x="24979" y="68309"/>
                      <a:pt x="19975" y="64103"/>
                      <a:pt x="19975" y="52945"/>
                    </a:cubicBezTo>
                    <a:cubicBezTo>
                      <a:pt x="19975" y="44384"/>
                      <a:pt x="24817" y="26274"/>
                      <a:pt x="28374" y="18998"/>
                    </a:cubicBezTo>
                    <a:cubicBezTo>
                      <a:pt x="33067" y="9936"/>
                      <a:pt x="40344" y="3471"/>
                      <a:pt x="47133" y="3471"/>
                    </a:cubicBezTo>
                    <a:cubicBezTo>
                      <a:pt x="57804" y="3471"/>
                      <a:pt x="59914" y="16726"/>
                      <a:pt x="59914" y="17700"/>
                    </a:cubicBezTo>
                    <a:lnTo>
                      <a:pt x="59427" y="19958"/>
                    </a:lnTo>
                    <a:lnTo>
                      <a:pt x="51826" y="51011"/>
                    </a:lnTo>
                    <a:close/>
                    <a:moveTo>
                      <a:pt x="61848" y="10910"/>
                    </a:moveTo>
                    <a:cubicBezTo>
                      <a:pt x="59752" y="6217"/>
                      <a:pt x="55221" y="239"/>
                      <a:pt x="47133" y="239"/>
                    </a:cubicBezTo>
                    <a:cubicBezTo>
                      <a:pt x="29510" y="239"/>
                      <a:pt x="9466" y="22393"/>
                      <a:pt x="9466" y="46480"/>
                    </a:cubicBezTo>
                    <a:cubicBezTo>
                      <a:pt x="9466" y="63292"/>
                      <a:pt x="19651" y="71542"/>
                      <a:pt x="29997" y="71542"/>
                    </a:cubicBezTo>
                    <a:cubicBezTo>
                      <a:pt x="38572" y="71542"/>
                      <a:pt x="46159" y="64752"/>
                      <a:pt x="49081" y="61520"/>
                    </a:cubicBezTo>
                    <a:lnTo>
                      <a:pt x="45524" y="76073"/>
                    </a:lnTo>
                    <a:cubicBezTo>
                      <a:pt x="43251" y="84958"/>
                      <a:pt x="42278" y="89002"/>
                      <a:pt x="36462" y="94669"/>
                    </a:cubicBezTo>
                    <a:cubicBezTo>
                      <a:pt x="29835" y="101296"/>
                      <a:pt x="23694" y="101296"/>
                      <a:pt x="20137" y="101296"/>
                    </a:cubicBezTo>
                    <a:cubicBezTo>
                      <a:pt x="15282" y="101296"/>
                      <a:pt x="11238" y="100972"/>
                      <a:pt x="7194" y="99673"/>
                    </a:cubicBezTo>
                    <a:cubicBezTo>
                      <a:pt x="12374" y="98226"/>
                      <a:pt x="13659" y="93696"/>
                      <a:pt x="13659" y="91910"/>
                    </a:cubicBezTo>
                    <a:cubicBezTo>
                      <a:pt x="13659" y="89327"/>
                      <a:pt x="11725" y="86744"/>
                      <a:pt x="8168" y="86744"/>
                    </a:cubicBezTo>
                    <a:cubicBezTo>
                      <a:pt x="4286" y="86744"/>
                      <a:pt x="80" y="89976"/>
                      <a:pt x="80" y="95305"/>
                    </a:cubicBezTo>
                    <a:cubicBezTo>
                      <a:pt x="80" y="101946"/>
                      <a:pt x="6707" y="104529"/>
                      <a:pt x="20462" y="104529"/>
                    </a:cubicBezTo>
                    <a:cubicBezTo>
                      <a:pt x="41317" y="104529"/>
                      <a:pt x="52151" y="91112"/>
                      <a:pt x="54247" y="82375"/>
                    </a:cubicBezTo>
                    <a:lnTo>
                      <a:pt x="72194" y="9936"/>
                    </a:lnTo>
                    <a:cubicBezTo>
                      <a:pt x="72681" y="8002"/>
                      <a:pt x="72681" y="7678"/>
                      <a:pt x="72681" y="7353"/>
                    </a:cubicBezTo>
                    <a:cubicBezTo>
                      <a:pt x="72681" y="5081"/>
                      <a:pt x="70910" y="3309"/>
                      <a:pt x="68475" y="3309"/>
                    </a:cubicBezTo>
                    <a:cubicBezTo>
                      <a:pt x="64594" y="3309"/>
                      <a:pt x="62335" y="6542"/>
                      <a:pt x="61848" y="10910"/>
                    </a:cubicBezTo>
                    <a:close/>
                  </a:path>
                </a:pathLst>
              </a:custGeom>
              <a:solidFill>
                <a:srgbClr val="000000"/>
              </a:solidFill>
              <a:ln w="13401" cap="rnd">
                <a:no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F4D9668A-B827-36DD-B824-7422CF8B1CBC}"/>
                  </a:ext>
                </a:extLst>
              </p:cNvPr>
              <p:cNvSpPr/>
              <p:nvPr/>
            </p:nvSpPr>
            <p:spPr>
              <a:xfrm>
                <a:off x="3243529" y="2987839"/>
                <a:ext cx="36057" cy="161689"/>
              </a:xfrm>
              <a:custGeom>
                <a:avLst/>
                <a:gdLst>
                  <a:gd name="connsiteX0" fmla="*/ 35355 w 36057"/>
                  <a:gd name="connsiteY0" fmla="*/ 83815 h 161689"/>
                  <a:gd name="connsiteX1" fmla="*/ 36166 w 36057"/>
                  <a:gd name="connsiteY1" fmla="*/ 81070 h 161689"/>
                  <a:gd name="connsiteX2" fmla="*/ 35355 w 36057"/>
                  <a:gd name="connsiteY2" fmla="*/ 78324 h 161689"/>
                  <a:gd name="connsiteX3" fmla="*/ 7061 w 36057"/>
                  <a:gd name="connsiteY3" fmla="*/ 3951 h 161689"/>
                  <a:gd name="connsiteX4" fmla="*/ 3342 w 36057"/>
                  <a:gd name="connsiteY4" fmla="*/ 232 h 161689"/>
                  <a:gd name="connsiteX5" fmla="*/ 109 w 36057"/>
                  <a:gd name="connsiteY5" fmla="*/ 3464 h 161689"/>
                  <a:gd name="connsiteX6" fmla="*/ 907 w 36057"/>
                  <a:gd name="connsiteY6" fmla="*/ 6048 h 161689"/>
                  <a:gd name="connsiteX7" fmla="*/ 29526 w 36057"/>
                  <a:gd name="connsiteY7" fmla="*/ 81070 h 161689"/>
                  <a:gd name="connsiteX8" fmla="*/ 907 w 36057"/>
                  <a:gd name="connsiteY8" fmla="*/ 155767 h 161689"/>
                  <a:gd name="connsiteX9" fmla="*/ 109 w 36057"/>
                  <a:gd name="connsiteY9" fmla="*/ 158689 h 161689"/>
                  <a:gd name="connsiteX10" fmla="*/ 3342 w 36057"/>
                  <a:gd name="connsiteY10" fmla="*/ 161921 h 161689"/>
                  <a:gd name="connsiteX11" fmla="*/ 6736 w 36057"/>
                  <a:gd name="connsiteY11" fmla="*/ 158689 h 161689"/>
                  <a:gd name="connsiteX12" fmla="*/ 35355 w 36057"/>
                  <a:gd name="connsiteY12" fmla="*/ 83815 h 16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57" h="161689">
                    <a:moveTo>
                      <a:pt x="35355" y="83815"/>
                    </a:moveTo>
                    <a:cubicBezTo>
                      <a:pt x="36166" y="81881"/>
                      <a:pt x="36166" y="81557"/>
                      <a:pt x="36166" y="81070"/>
                    </a:cubicBezTo>
                    <a:cubicBezTo>
                      <a:pt x="36166" y="80583"/>
                      <a:pt x="36166" y="80258"/>
                      <a:pt x="35355" y="78324"/>
                    </a:cubicBezTo>
                    <a:lnTo>
                      <a:pt x="7061" y="3951"/>
                    </a:lnTo>
                    <a:cubicBezTo>
                      <a:pt x="6087" y="1192"/>
                      <a:pt x="5113" y="232"/>
                      <a:pt x="3342" y="232"/>
                    </a:cubicBezTo>
                    <a:cubicBezTo>
                      <a:pt x="1556" y="232"/>
                      <a:pt x="109" y="1679"/>
                      <a:pt x="109" y="3464"/>
                    </a:cubicBezTo>
                    <a:cubicBezTo>
                      <a:pt x="109" y="3951"/>
                      <a:pt x="109" y="4276"/>
                      <a:pt x="907" y="6048"/>
                    </a:cubicBezTo>
                    <a:lnTo>
                      <a:pt x="29526" y="81070"/>
                    </a:lnTo>
                    <a:lnTo>
                      <a:pt x="907" y="155767"/>
                    </a:lnTo>
                    <a:cubicBezTo>
                      <a:pt x="109" y="157553"/>
                      <a:pt x="109" y="157877"/>
                      <a:pt x="109" y="158689"/>
                    </a:cubicBezTo>
                    <a:cubicBezTo>
                      <a:pt x="109" y="160460"/>
                      <a:pt x="1556" y="161921"/>
                      <a:pt x="3342" y="161921"/>
                    </a:cubicBezTo>
                    <a:cubicBezTo>
                      <a:pt x="5438" y="161921"/>
                      <a:pt x="6087" y="160298"/>
                      <a:pt x="6736" y="158689"/>
                    </a:cubicBezTo>
                    <a:lnTo>
                      <a:pt x="35355" y="83815"/>
                    </a:lnTo>
                    <a:close/>
                  </a:path>
                </a:pathLst>
              </a:custGeom>
              <a:solidFill>
                <a:srgbClr val="000000"/>
              </a:solidFill>
              <a:ln w="13401" cap="rnd">
                <a:noFill/>
                <a:prstDash val="solid"/>
                <a:round/>
              </a:ln>
            </p:spPr>
            <p:txBody>
              <a:bodyPr rtlCol="0" anchor="ctr"/>
              <a:lstStyle/>
              <a:p>
                <a:endParaRPr lang="en-US"/>
              </a:p>
            </p:txBody>
          </p:sp>
        </p:grpSp>
        <p:grpSp>
          <p:nvGrpSpPr>
            <p:cNvPr id="85" name="Graphic 74">
              <a:extLst>
                <a:ext uri="{FF2B5EF4-FFF2-40B4-BE49-F238E27FC236}">
                  <a16:creationId xmlns:a16="http://schemas.microsoft.com/office/drawing/2014/main" id="{91EB4808-99DA-1504-A151-2BD55DB74E76}"/>
                </a:ext>
              </a:extLst>
            </p:cNvPr>
            <p:cNvGrpSpPr/>
            <p:nvPr/>
          </p:nvGrpSpPr>
          <p:grpSpPr>
            <a:xfrm>
              <a:off x="3120479" y="2652030"/>
              <a:ext cx="156136" cy="175317"/>
              <a:chOff x="3120479" y="2652030"/>
              <a:chExt cx="156136" cy="175317"/>
            </a:xfrm>
            <a:solidFill>
              <a:srgbClr val="000000"/>
            </a:solidFill>
          </p:grpSpPr>
          <p:sp>
            <p:nvSpPr>
              <p:cNvPr id="86" name="Freeform: Shape 85">
                <a:extLst>
                  <a:ext uri="{FF2B5EF4-FFF2-40B4-BE49-F238E27FC236}">
                    <a16:creationId xmlns:a16="http://schemas.microsoft.com/office/drawing/2014/main" id="{4A552022-B4DE-85D2-D772-348B0F0C48C5}"/>
                  </a:ext>
                </a:extLst>
              </p:cNvPr>
              <p:cNvSpPr/>
              <p:nvPr/>
            </p:nvSpPr>
            <p:spPr>
              <a:xfrm>
                <a:off x="3120479" y="2652030"/>
                <a:ext cx="7009" cy="175317"/>
              </a:xfrm>
              <a:custGeom>
                <a:avLst/>
                <a:gdLst>
                  <a:gd name="connsiteX0" fmla="*/ 7063 w 7009"/>
                  <a:gd name="connsiteY0" fmla="*/ 6404 h 175317"/>
                  <a:gd name="connsiteX1" fmla="*/ 3559 w 7009"/>
                  <a:gd name="connsiteY1" fmla="*/ 98 h 175317"/>
                  <a:gd name="connsiteX2" fmla="*/ 54 w 7009"/>
                  <a:gd name="connsiteY2" fmla="*/ 6404 h 175317"/>
                  <a:gd name="connsiteX3" fmla="*/ 54 w 7009"/>
                  <a:gd name="connsiteY3" fmla="*/ 169095 h 175317"/>
                  <a:gd name="connsiteX4" fmla="*/ 3559 w 7009"/>
                  <a:gd name="connsiteY4" fmla="*/ 175416 h 175317"/>
                  <a:gd name="connsiteX5" fmla="*/ 7063 w 7009"/>
                  <a:gd name="connsiteY5" fmla="*/ 169095 h 175317"/>
                  <a:gd name="connsiteX6" fmla="*/ 7063 w 7009"/>
                  <a:gd name="connsiteY6" fmla="*/ 6404 h 1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9" h="175317">
                    <a:moveTo>
                      <a:pt x="7063" y="6404"/>
                    </a:moveTo>
                    <a:cubicBezTo>
                      <a:pt x="7063" y="3251"/>
                      <a:pt x="7063" y="98"/>
                      <a:pt x="3559" y="98"/>
                    </a:cubicBezTo>
                    <a:cubicBezTo>
                      <a:pt x="54" y="98"/>
                      <a:pt x="54" y="3251"/>
                      <a:pt x="54" y="6404"/>
                    </a:cubicBezTo>
                    <a:lnTo>
                      <a:pt x="54" y="169095"/>
                    </a:lnTo>
                    <a:cubicBezTo>
                      <a:pt x="54" y="172263"/>
                      <a:pt x="54" y="175416"/>
                      <a:pt x="3559" y="175416"/>
                    </a:cubicBezTo>
                    <a:cubicBezTo>
                      <a:pt x="7063" y="175416"/>
                      <a:pt x="7063" y="172263"/>
                      <a:pt x="7063" y="169095"/>
                    </a:cubicBezTo>
                    <a:lnTo>
                      <a:pt x="7063" y="6404"/>
                    </a:lnTo>
                    <a:close/>
                  </a:path>
                </a:pathLst>
              </a:custGeom>
              <a:solidFill>
                <a:srgbClr val="000000"/>
              </a:solidFill>
              <a:ln w="14531" cap="rnd">
                <a:no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D74EBC75-810B-CE2D-5F18-A39440E8C3AD}"/>
                  </a:ext>
                </a:extLst>
              </p:cNvPr>
              <p:cNvSpPr/>
              <p:nvPr/>
            </p:nvSpPr>
            <p:spPr>
              <a:xfrm>
                <a:off x="3156202" y="2706202"/>
                <a:ext cx="65390" cy="79072"/>
              </a:xfrm>
              <a:custGeom>
                <a:avLst/>
                <a:gdLst>
                  <a:gd name="connsiteX0" fmla="*/ 23572 w 65390"/>
                  <a:gd name="connsiteY0" fmla="*/ 36733 h 79072"/>
                  <a:gd name="connsiteX1" fmla="*/ 48649 w 65390"/>
                  <a:gd name="connsiteY1" fmla="*/ 33228 h 79072"/>
                  <a:gd name="connsiteX2" fmla="*/ 63196 w 65390"/>
                  <a:gd name="connsiteY2" fmla="*/ 14824 h 79072"/>
                  <a:gd name="connsiteX3" fmla="*/ 44968 w 65390"/>
                  <a:gd name="connsiteY3" fmla="*/ 100 h 79072"/>
                  <a:gd name="connsiteX4" fmla="*/ 79 w 65390"/>
                  <a:gd name="connsiteY4" fmla="*/ 47966 h 79072"/>
                  <a:gd name="connsiteX5" fmla="*/ 26549 w 65390"/>
                  <a:gd name="connsiteY5" fmla="*/ 79173 h 79072"/>
                  <a:gd name="connsiteX6" fmla="*/ 65469 w 65390"/>
                  <a:gd name="connsiteY6" fmla="*/ 58305 h 79072"/>
                  <a:gd name="connsiteX7" fmla="*/ 63724 w 65390"/>
                  <a:gd name="connsiteY7" fmla="*/ 56369 h 79072"/>
                  <a:gd name="connsiteX8" fmla="*/ 61436 w 65390"/>
                  <a:gd name="connsiteY8" fmla="*/ 58129 h 79072"/>
                  <a:gd name="connsiteX9" fmla="*/ 26901 w 65390"/>
                  <a:gd name="connsiteY9" fmla="*/ 75653 h 79072"/>
                  <a:gd name="connsiteX10" fmla="*/ 11649 w 65390"/>
                  <a:gd name="connsiteY10" fmla="*/ 54800 h 79072"/>
                  <a:gd name="connsiteX11" fmla="*/ 14274 w 65390"/>
                  <a:gd name="connsiteY11" fmla="*/ 36733 h 79072"/>
                  <a:gd name="connsiteX12" fmla="*/ 23572 w 65390"/>
                  <a:gd name="connsiteY12" fmla="*/ 36733 h 79072"/>
                  <a:gd name="connsiteX13" fmla="*/ 15154 w 65390"/>
                  <a:gd name="connsiteY13" fmla="*/ 33228 h 79072"/>
                  <a:gd name="connsiteX14" fmla="*/ 44968 w 65390"/>
                  <a:gd name="connsiteY14" fmla="*/ 3605 h 79072"/>
                  <a:gd name="connsiteX15" fmla="*/ 57932 w 65390"/>
                  <a:gd name="connsiteY15" fmla="*/ 14824 h 79072"/>
                  <a:gd name="connsiteX16" fmla="*/ 22516 w 65390"/>
                  <a:gd name="connsiteY16" fmla="*/ 33228 h 79072"/>
                  <a:gd name="connsiteX17" fmla="*/ 15154 w 65390"/>
                  <a:gd name="connsiteY17" fmla="*/ 33228 h 7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390" h="79072">
                    <a:moveTo>
                      <a:pt x="23572" y="36733"/>
                    </a:moveTo>
                    <a:cubicBezTo>
                      <a:pt x="28309" y="36733"/>
                      <a:pt x="40231" y="36381"/>
                      <a:pt x="48649" y="33228"/>
                    </a:cubicBezTo>
                    <a:cubicBezTo>
                      <a:pt x="61964" y="28154"/>
                      <a:pt x="63196" y="17977"/>
                      <a:pt x="63196" y="14824"/>
                    </a:cubicBezTo>
                    <a:cubicBezTo>
                      <a:pt x="63196" y="7110"/>
                      <a:pt x="56538" y="100"/>
                      <a:pt x="44968" y="100"/>
                    </a:cubicBezTo>
                    <a:cubicBezTo>
                      <a:pt x="26549" y="100"/>
                      <a:pt x="79" y="16760"/>
                      <a:pt x="79" y="47966"/>
                    </a:cubicBezTo>
                    <a:cubicBezTo>
                      <a:pt x="79" y="66371"/>
                      <a:pt x="10594" y="79173"/>
                      <a:pt x="26549" y="79173"/>
                    </a:cubicBezTo>
                    <a:cubicBezTo>
                      <a:pt x="50394" y="79173"/>
                      <a:pt x="65469" y="60578"/>
                      <a:pt x="65469" y="58305"/>
                    </a:cubicBezTo>
                    <a:cubicBezTo>
                      <a:pt x="65469" y="57249"/>
                      <a:pt x="64428" y="56369"/>
                      <a:pt x="63724" y="56369"/>
                    </a:cubicBezTo>
                    <a:cubicBezTo>
                      <a:pt x="63196" y="56369"/>
                      <a:pt x="63020" y="56545"/>
                      <a:pt x="61436" y="58129"/>
                    </a:cubicBezTo>
                    <a:cubicBezTo>
                      <a:pt x="50218" y="73028"/>
                      <a:pt x="33559" y="75653"/>
                      <a:pt x="26901" y="75653"/>
                    </a:cubicBezTo>
                    <a:cubicBezTo>
                      <a:pt x="16914" y="75653"/>
                      <a:pt x="11649" y="67764"/>
                      <a:pt x="11649" y="54800"/>
                    </a:cubicBezTo>
                    <a:cubicBezTo>
                      <a:pt x="11649" y="52336"/>
                      <a:pt x="11649" y="47966"/>
                      <a:pt x="14274" y="36733"/>
                    </a:cubicBezTo>
                    <a:lnTo>
                      <a:pt x="23572" y="36733"/>
                    </a:lnTo>
                    <a:close/>
                    <a:moveTo>
                      <a:pt x="15154" y="33228"/>
                    </a:moveTo>
                    <a:cubicBezTo>
                      <a:pt x="22692" y="6230"/>
                      <a:pt x="39351" y="3605"/>
                      <a:pt x="44968" y="3605"/>
                    </a:cubicBezTo>
                    <a:cubicBezTo>
                      <a:pt x="52682" y="3605"/>
                      <a:pt x="57932" y="8166"/>
                      <a:pt x="57932" y="14824"/>
                    </a:cubicBezTo>
                    <a:cubicBezTo>
                      <a:pt x="57932" y="33228"/>
                      <a:pt x="29878" y="33228"/>
                      <a:pt x="22516" y="33228"/>
                    </a:cubicBezTo>
                    <a:lnTo>
                      <a:pt x="15154" y="33228"/>
                    </a:lnTo>
                    <a:close/>
                  </a:path>
                </a:pathLst>
              </a:custGeom>
              <a:solidFill>
                <a:srgbClr val="000000"/>
              </a:solidFill>
              <a:ln w="14531" cap="rnd">
                <a:no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5BADC53A-D3D3-0102-6A1A-7278E64605DF}"/>
                  </a:ext>
                </a:extLst>
              </p:cNvPr>
              <p:cNvSpPr/>
              <p:nvPr/>
            </p:nvSpPr>
            <p:spPr>
              <a:xfrm>
                <a:off x="3237518" y="2652030"/>
                <a:ext cx="39096" cy="175317"/>
              </a:xfrm>
              <a:custGeom>
                <a:avLst/>
                <a:gdLst>
                  <a:gd name="connsiteX0" fmla="*/ 38324 w 39096"/>
                  <a:gd name="connsiteY0" fmla="*/ 90727 h 175317"/>
                  <a:gd name="connsiteX1" fmla="*/ 39204 w 39096"/>
                  <a:gd name="connsiteY1" fmla="*/ 87750 h 175317"/>
                  <a:gd name="connsiteX2" fmla="*/ 38324 w 39096"/>
                  <a:gd name="connsiteY2" fmla="*/ 84773 h 175317"/>
                  <a:gd name="connsiteX3" fmla="*/ 7645 w 39096"/>
                  <a:gd name="connsiteY3" fmla="*/ 4131 h 175317"/>
                  <a:gd name="connsiteX4" fmla="*/ 3612 w 39096"/>
                  <a:gd name="connsiteY4" fmla="*/ 98 h 175317"/>
                  <a:gd name="connsiteX5" fmla="*/ 107 w 39096"/>
                  <a:gd name="connsiteY5" fmla="*/ 3603 h 175317"/>
                  <a:gd name="connsiteX6" fmla="*/ 973 w 39096"/>
                  <a:gd name="connsiteY6" fmla="*/ 6404 h 175317"/>
                  <a:gd name="connsiteX7" fmla="*/ 32003 w 39096"/>
                  <a:gd name="connsiteY7" fmla="*/ 87750 h 175317"/>
                  <a:gd name="connsiteX8" fmla="*/ 973 w 39096"/>
                  <a:gd name="connsiteY8" fmla="*/ 168743 h 175317"/>
                  <a:gd name="connsiteX9" fmla="*/ 107 w 39096"/>
                  <a:gd name="connsiteY9" fmla="*/ 171911 h 175317"/>
                  <a:gd name="connsiteX10" fmla="*/ 3612 w 39096"/>
                  <a:gd name="connsiteY10" fmla="*/ 175416 h 175317"/>
                  <a:gd name="connsiteX11" fmla="*/ 7293 w 39096"/>
                  <a:gd name="connsiteY11" fmla="*/ 171911 h 175317"/>
                  <a:gd name="connsiteX12" fmla="*/ 38324 w 39096"/>
                  <a:gd name="connsiteY12" fmla="*/ 90727 h 1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96" h="175317">
                    <a:moveTo>
                      <a:pt x="38324" y="90727"/>
                    </a:moveTo>
                    <a:cubicBezTo>
                      <a:pt x="39204" y="88630"/>
                      <a:pt x="39204" y="88278"/>
                      <a:pt x="39204" y="87750"/>
                    </a:cubicBezTo>
                    <a:cubicBezTo>
                      <a:pt x="39204" y="87222"/>
                      <a:pt x="39204" y="86870"/>
                      <a:pt x="38324" y="84773"/>
                    </a:cubicBezTo>
                    <a:lnTo>
                      <a:pt x="7645" y="4131"/>
                    </a:lnTo>
                    <a:cubicBezTo>
                      <a:pt x="6589" y="1140"/>
                      <a:pt x="5533" y="98"/>
                      <a:pt x="3612" y="98"/>
                    </a:cubicBezTo>
                    <a:cubicBezTo>
                      <a:pt x="1677" y="98"/>
                      <a:pt x="107" y="1668"/>
                      <a:pt x="107" y="3603"/>
                    </a:cubicBezTo>
                    <a:cubicBezTo>
                      <a:pt x="107" y="4131"/>
                      <a:pt x="107" y="4483"/>
                      <a:pt x="973" y="6404"/>
                    </a:cubicBezTo>
                    <a:lnTo>
                      <a:pt x="32003" y="87750"/>
                    </a:lnTo>
                    <a:lnTo>
                      <a:pt x="973" y="168743"/>
                    </a:lnTo>
                    <a:cubicBezTo>
                      <a:pt x="107" y="170679"/>
                      <a:pt x="107" y="171031"/>
                      <a:pt x="107" y="171911"/>
                    </a:cubicBezTo>
                    <a:cubicBezTo>
                      <a:pt x="107" y="173832"/>
                      <a:pt x="1677" y="175416"/>
                      <a:pt x="3612" y="175416"/>
                    </a:cubicBezTo>
                    <a:cubicBezTo>
                      <a:pt x="5885" y="175416"/>
                      <a:pt x="6589" y="173656"/>
                      <a:pt x="7293" y="171911"/>
                    </a:cubicBezTo>
                    <a:lnTo>
                      <a:pt x="38324" y="90727"/>
                    </a:lnTo>
                    <a:close/>
                  </a:path>
                </a:pathLst>
              </a:custGeom>
              <a:solidFill>
                <a:srgbClr val="000000"/>
              </a:solidFill>
              <a:ln w="14531" cap="rnd">
                <a:noFill/>
                <a:prstDash val="solid"/>
                <a:round/>
              </a:ln>
            </p:spPr>
            <p:txBody>
              <a:bodyPr rtlCol="0" anchor="ctr"/>
              <a:lstStyle/>
              <a:p>
                <a:endParaRPr lang="en-US"/>
              </a:p>
            </p:txBody>
          </p:sp>
        </p:grpSp>
        <p:sp>
          <p:nvSpPr>
            <p:cNvPr id="89" name="Freeform: Shape 88">
              <a:extLst>
                <a:ext uri="{FF2B5EF4-FFF2-40B4-BE49-F238E27FC236}">
                  <a16:creationId xmlns:a16="http://schemas.microsoft.com/office/drawing/2014/main" id="{5C2170AA-1901-C4A2-1FA0-D44B9FBDB787}"/>
                </a:ext>
              </a:extLst>
            </p:cNvPr>
            <p:cNvSpPr/>
            <p:nvPr/>
          </p:nvSpPr>
          <p:spPr>
            <a:xfrm>
              <a:off x="3345843" y="2732292"/>
              <a:ext cx="327439" cy="2462"/>
            </a:xfrm>
            <a:custGeom>
              <a:avLst/>
              <a:gdLst>
                <a:gd name="connsiteX0" fmla="*/ -303 w 327439"/>
                <a:gd name="connsiteY0" fmla="*/ -518 h 2462"/>
                <a:gd name="connsiteX1" fmla="*/ 327137 w 327439"/>
                <a:gd name="connsiteY1" fmla="*/ -518 h 2462"/>
              </a:gdLst>
              <a:ahLst/>
              <a:cxnLst>
                <a:cxn ang="0">
                  <a:pos x="connsiteX0" y="connsiteY0"/>
                </a:cxn>
                <a:cxn ang="0">
                  <a:pos x="connsiteX1" y="connsiteY1"/>
                </a:cxn>
              </a:cxnLst>
              <a:rect l="l" t="t" r="r" b="b"/>
              <a:pathLst>
                <a:path w="327439" h="2462">
                  <a:moveTo>
                    <a:pt x="-303" y="-518"/>
                  </a:moveTo>
                  <a:lnTo>
                    <a:pt x="327137" y="-518"/>
                  </a:lnTo>
                </a:path>
              </a:pathLst>
            </a:custGeom>
            <a:noFill/>
            <a:ln w="24779" cap="rnd">
              <a:solidFill>
                <a:srgbClr val="000000"/>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A2D48096-B03B-6C75-3C4C-9968E1C9E9BC}"/>
                </a:ext>
              </a:extLst>
            </p:cNvPr>
            <p:cNvSpPr/>
            <p:nvPr/>
          </p:nvSpPr>
          <p:spPr>
            <a:xfrm>
              <a:off x="3359340" y="3074798"/>
              <a:ext cx="327438" cy="2462"/>
            </a:xfrm>
            <a:custGeom>
              <a:avLst/>
              <a:gdLst>
                <a:gd name="connsiteX0" fmla="*/ -298 w 327438"/>
                <a:gd name="connsiteY0" fmla="*/ -384 h 2462"/>
                <a:gd name="connsiteX1" fmla="*/ 327141 w 327438"/>
                <a:gd name="connsiteY1" fmla="*/ -384 h 2462"/>
              </a:gdLst>
              <a:ahLst/>
              <a:cxnLst>
                <a:cxn ang="0">
                  <a:pos x="connsiteX0" y="connsiteY0"/>
                </a:cxn>
                <a:cxn ang="0">
                  <a:pos x="connsiteX1" y="connsiteY1"/>
                </a:cxn>
              </a:cxnLst>
              <a:rect l="l" t="t" r="r" b="b"/>
              <a:pathLst>
                <a:path w="327438" h="2462">
                  <a:moveTo>
                    <a:pt x="-298" y="-384"/>
                  </a:moveTo>
                  <a:lnTo>
                    <a:pt x="327141" y="-384"/>
                  </a:lnTo>
                </a:path>
              </a:pathLst>
            </a:custGeom>
            <a:noFill/>
            <a:ln w="24779" cap="rnd">
              <a:solidFill>
                <a:srgbClr val="000000"/>
              </a:solidFill>
              <a:prstDash val="solid"/>
              <a:round/>
            </a:ln>
          </p:spPr>
          <p:txBody>
            <a:bodyPr rtlCol="0" anchor="ctr"/>
            <a:lstStyle/>
            <a:p>
              <a:endParaRPr lang="en-US"/>
            </a:p>
          </p:txBody>
        </p:sp>
      </p:grpSp>
      <p:pic>
        <p:nvPicPr>
          <p:cNvPr id="76" name="Graphic 75">
            <a:extLst>
              <a:ext uri="{FF2B5EF4-FFF2-40B4-BE49-F238E27FC236}">
                <a16:creationId xmlns:a16="http://schemas.microsoft.com/office/drawing/2014/main" id="{5A6A2C3D-B8E3-75AC-DBF5-63C0396045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76303" y="2748231"/>
            <a:ext cx="114622" cy="310152"/>
          </a:xfrm>
          <a:prstGeom prst="rect">
            <a:avLst/>
          </a:prstGeom>
        </p:spPr>
      </p:pic>
      <p:sp>
        <p:nvSpPr>
          <p:cNvPr id="77" name="TextBox 76">
            <a:extLst>
              <a:ext uri="{FF2B5EF4-FFF2-40B4-BE49-F238E27FC236}">
                <a16:creationId xmlns:a16="http://schemas.microsoft.com/office/drawing/2014/main" id="{ABDAF370-8010-8E59-2671-D68B5B8E57C1}"/>
              </a:ext>
            </a:extLst>
          </p:cNvPr>
          <p:cNvSpPr txBox="1"/>
          <p:nvPr/>
        </p:nvSpPr>
        <p:spPr>
          <a:xfrm>
            <a:off x="6532665" y="1687442"/>
            <a:ext cx="3974598" cy="646331"/>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EB5FA0C0-B8BA-34E0-60AF-886C6037D6B1}"/>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78" name="TextBox 77">
                <a:extLst>
                  <a:ext uri="{FF2B5EF4-FFF2-40B4-BE49-F238E27FC236}">
                    <a16:creationId xmlns:a16="http://schemas.microsoft.com/office/drawing/2014/main" id="{EB5FA0C0-B8BA-34E0-60AF-886C6037D6B1}"/>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23"/>
                <a:stretch>
                  <a:fillRect b="-10938"/>
                </a:stretch>
              </a:blipFill>
            </p:spPr>
            <p:txBody>
              <a:bodyPr/>
              <a:lstStyle/>
              <a:p>
                <a:r>
                  <a:rPr lang="en-US">
                    <a:noFill/>
                  </a:rPr>
                  <a:t> </a:t>
                </a:r>
              </a:p>
            </p:txBody>
          </p:sp>
        </mc:Fallback>
      </mc:AlternateContent>
    </p:spTree>
    <p:extLst>
      <p:ext uri="{BB962C8B-B14F-4D97-AF65-F5344CB8AC3E}">
        <p14:creationId xmlns:p14="http://schemas.microsoft.com/office/powerpoint/2010/main" val="182953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04EF8-651A-2B06-D1E5-2452C4AED592}"/>
            </a:ext>
          </a:extLst>
        </p:cNvPr>
        <p:cNvGrpSpPr/>
        <p:nvPr/>
      </p:nvGrpSpPr>
      <p:grpSpPr>
        <a:xfrm>
          <a:off x="0" y="0"/>
          <a:ext cx="0" cy="0"/>
          <a:chOff x="0" y="0"/>
          <a:chExt cx="0" cy="0"/>
        </a:xfrm>
      </p:grpSpPr>
      <p:pic>
        <p:nvPicPr>
          <p:cNvPr id="72" name="Graphic 71">
            <a:extLst>
              <a:ext uri="{FF2B5EF4-FFF2-40B4-BE49-F238E27FC236}">
                <a16:creationId xmlns:a16="http://schemas.microsoft.com/office/drawing/2014/main" id="{E3C4E2CC-0BD3-AF9B-3E06-ECFDB7207E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7743" y="2504757"/>
            <a:ext cx="797864" cy="817564"/>
          </a:xfrm>
          <a:prstGeom prst="rect">
            <a:avLst/>
          </a:prstGeom>
        </p:spPr>
      </p:pic>
      <p:sp>
        <p:nvSpPr>
          <p:cNvPr id="7" name="TextBox 6">
            <a:extLst>
              <a:ext uri="{FF2B5EF4-FFF2-40B4-BE49-F238E27FC236}">
                <a16:creationId xmlns:a16="http://schemas.microsoft.com/office/drawing/2014/main" id="{5E77890A-56B0-C3B5-36C2-FFCE260FA7B1}"/>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BEADC033-0AEE-9EE3-D7F8-97B89831967F}"/>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339D4EE0-973D-74AE-4B7D-7517D7381C85}"/>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A7750B57-24F3-C281-1CCD-894080A96B85}"/>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pic>
        <p:nvPicPr>
          <p:cNvPr id="29" name="Image 27">
            <a:extLst>
              <a:ext uri="{FF2B5EF4-FFF2-40B4-BE49-F238E27FC236}">
                <a16:creationId xmlns:a16="http://schemas.microsoft.com/office/drawing/2014/main" id="{C399F7AC-3F8A-02B4-FDEE-3A62FCE2F182}"/>
              </a:ext>
            </a:extLst>
          </p:cNvPr>
          <p:cNvPicPr>
            <a:picLocks noChangeAspect="1"/>
          </p:cNvPicPr>
          <p:nvPr/>
        </p:nvPicPr>
        <p:blipFill rotWithShape="1">
          <a:blip r:embed="rId5">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pic>
        <p:nvPicPr>
          <p:cNvPr id="34" name="Picture 33" descr="A person with a beard&#10;&#10;Description automatically generated with medium confidence">
            <a:extLst>
              <a:ext uri="{FF2B5EF4-FFF2-40B4-BE49-F238E27FC236}">
                <a16:creationId xmlns:a16="http://schemas.microsoft.com/office/drawing/2014/main" id="{18FA7E0C-E60D-00A5-E5FE-570AD624A8CC}"/>
              </a:ext>
            </a:extLst>
          </p:cNvPr>
          <p:cNvPicPr>
            <a:picLocks noChangeAspect="1"/>
          </p:cNvPicPr>
          <p:nvPr/>
        </p:nvPicPr>
        <p:blipFill>
          <a:blip r:embed="rId6"/>
          <a:stretch>
            <a:fillRect/>
          </a:stretch>
        </p:blipFill>
        <p:spPr>
          <a:xfrm>
            <a:off x="10202290" y="1708486"/>
            <a:ext cx="635667" cy="654987"/>
          </a:xfrm>
          <a:prstGeom prst="rect">
            <a:avLst/>
          </a:prstGeom>
        </p:spPr>
      </p:pic>
      <p:sp>
        <p:nvSpPr>
          <p:cNvPr id="22" name="TextBox 21">
            <a:extLst>
              <a:ext uri="{FF2B5EF4-FFF2-40B4-BE49-F238E27FC236}">
                <a16:creationId xmlns:a16="http://schemas.microsoft.com/office/drawing/2014/main" id="{A1F6807A-CFEE-1609-33F8-3A8D3CB81EB1}"/>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pic>
        <p:nvPicPr>
          <p:cNvPr id="55" name="Graphic 54">
            <a:extLst>
              <a:ext uri="{FF2B5EF4-FFF2-40B4-BE49-F238E27FC236}">
                <a16:creationId xmlns:a16="http://schemas.microsoft.com/office/drawing/2014/main" id="{C29B3247-AD83-A1C8-9311-265C407B70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5119" y="4650665"/>
            <a:ext cx="2943225" cy="1524000"/>
          </a:xfrm>
          <a:prstGeom prst="rect">
            <a:avLst/>
          </a:prstGeom>
        </p:spPr>
      </p:pic>
      <p:grpSp>
        <p:nvGrpSpPr>
          <p:cNvPr id="23" name="Group 22">
            <a:extLst>
              <a:ext uri="{FF2B5EF4-FFF2-40B4-BE49-F238E27FC236}">
                <a16:creationId xmlns:a16="http://schemas.microsoft.com/office/drawing/2014/main" id="{78BAB476-3B0B-47F8-D0F6-946252951045}"/>
              </a:ext>
            </a:extLst>
          </p:cNvPr>
          <p:cNvGrpSpPr/>
          <p:nvPr/>
        </p:nvGrpSpPr>
        <p:grpSpPr>
          <a:xfrm>
            <a:off x="945506" y="4717561"/>
            <a:ext cx="1032727" cy="1534737"/>
            <a:chOff x="406397" y="1846823"/>
            <a:chExt cx="1503605" cy="1358313"/>
          </a:xfrm>
        </p:grpSpPr>
        <p:sp>
          <p:nvSpPr>
            <p:cNvPr id="24" name="TextBox 23">
              <a:extLst>
                <a:ext uri="{FF2B5EF4-FFF2-40B4-BE49-F238E27FC236}">
                  <a16:creationId xmlns:a16="http://schemas.microsoft.com/office/drawing/2014/main" id="{D9CC7EF0-D3BC-434F-454E-1A108937FD22}"/>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5103EA55-6B87-FF68-4A2A-459779363067}"/>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BB032A51-E646-0900-0526-56DB80387A5E}"/>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3FD34FCE-F52A-0B8F-8B8E-2E67DAF456EC}"/>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0DC465A5-C660-0348-B5D8-03B53F7E9E17}"/>
              </a:ext>
              <a:ext uri="{C183D7F6-B498-43B3-948B-1728B52AA6E4}">
                <adec:decorative xmlns:adec="http://schemas.microsoft.com/office/drawing/2017/decorative" val="1"/>
              </a:ext>
            </a:extLst>
          </p:cNvPr>
          <p:cNvCxnSpPr>
            <a:cxnSpLocks/>
          </p:cNvCxnSpPr>
          <p:nvPr/>
        </p:nvCxnSpPr>
        <p:spPr>
          <a:xfrm flipV="1">
            <a:off x="296158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BF78633-C8B3-D616-DA2A-C9BD0FC0CB60}"/>
                  </a:ext>
                </a:extLst>
              </p:cNvPr>
              <p:cNvSpPr txBox="1"/>
              <p:nvPr/>
            </p:nvSpPr>
            <p:spPr>
              <a:xfrm>
                <a:off x="258415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FBF78633-C8B3-D616-DA2A-C9BD0FC0CB60}"/>
                  </a:ext>
                </a:extLst>
              </p:cNvPr>
              <p:cNvSpPr txBox="1">
                <a:spLocks noRot="1" noChangeAspect="1" noMove="1" noResize="1" noEditPoints="1" noAdjustHandles="1" noChangeArrowheads="1" noChangeShapeType="1" noTextEdit="1"/>
              </p:cNvSpPr>
              <p:nvPr/>
            </p:nvSpPr>
            <p:spPr>
              <a:xfrm>
                <a:off x="2584155" y="4981342"/>
                <a:ext cx="303481" cy="246221"/>
              </a:xfrm>
              <a:prstGeom prst="rect">
                <a:avLst/>
              </a:prstGeom>
              <a:blipFill>
                <a:blip r:embed="rId9"/>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D2543B89-8C9E-E9F9-F282-DACB66CFC5EC}"/>
              </a:ext>
              <a:ext uri="{C183D7F6-B498-43B3-948B-1728B52AA6E4}">
                <adec:decorative xmlns:adec="http://schemas.microsoft.com/office/drawing/2017/decorative" val="1"/>
              </a:ext>
            </a:extLst>
          </p:cNvPr>
          <p:cNvSpPr/>
          <p:nvPr/>
        </p:nvSpPr>
        <p:spPr>
          <a:xfrm>
            <a:off x="454848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67F31674-C11E-F74E-C973-E16080C34F6A}"/>
              </a:ext>
              <a:ext uri="{C183D7F6-B498-43B3-948B-1728B52AA6E4}">
                <adec:decorative xmlns:adec="http://schemas.microsoft.com/office/drawing/2017/decorative" val="1"/>
              </a:ext>
            </a:extLst>
          </p:cNvPr>
          <p:cNvSpPr/>
          <p:nvPr/>
        </p:nvSpPr>
        <p:spPr>
          <a:xfrm flipH="1">
            <a:off x="480218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885C18BA-16A3-CD76-0921-D5E1EDA9E749}"/>
              </a:ext>
            </a:extLst>
          </p:cNvPr>
          <p:cNvSpPr txBox="1"/>
          <p:nvPr/>
        </p:nvSpPr>
        <p:spPr>
          <a:xfrm>
            <a:off x="485028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5CFD4587-7BFA-56E3-F5C6-B5629F158EC4}"/>
              </a:ext>
              <a:ext uri="{C183D7F6-B498-43B3-948B-1728B52AA6E4}">
                <adec:decorative xmlns:adec="http://schemas.microsoft.com/office/drawing/2017/decorative" val="1"/>
              </a:ext>
            </a:extLst>
          </p:cNvPr>
          <p:cNvSpPr/>
          <p:nvPr/>
        </p:nvSpPr>
        <p:spPr>
          <a:xfrm>
            <a:off x="189213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17AB0E24-7FEB-321D-CC84-C0891A63D601}"/>
              </a:ext>
              <a:ext uri="{C183D7F6-B498-43B3-948B-1728B52AA6E4}">
                <adec:decorative xmlns:adec="http://schemas.microsoft.com/office/drawing/2017/decorative" val="1"/>
              </a:ext>
            </a:extLst>
          </p:cNvPr>
          <p:cNvSpPr/>
          <p:nvPr/>
        </p:nvSpPr>
        <p:spPr>
          <a:xfrm flipH="1">
            <a:off x="522644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56CEF7E-1FF0-35B0-50C6-83861E6F3D06}"/>
                  </a:ext>
                </a:extLst>
              </p:cNvPr>
              <p:cNvSpPr txBox="1"/>
              <p:nvPr/>
            </p:nvSpPr>
            <p:spPr>
              <a:xfrm>
                <a:off x="536445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356CEF7E-1FF0-35B0-50C6-83861E6F3D06}"/>
                  </a:ext>
                </a:extLst>
              </p:cNvPr>
              <p:cNvSpPr txBox="1">
                <a:spLocks noRot="1" noChangeAspect="1" noMove="1" noResize="1" noEditPoints="1" noAdjustHandles="1" noChangeArrowheads="1" noChangeShapeType="1" noTextEdit="1"/>
              </p:cNvSpPr>
              <p:nvPr/>
            </p:nvSpPr>
            <p:spPr>
              <a:xfrm>
                <a:off x="5364457" y="4276173"/>
                <a:ext cx="644920" cy="268856"/>
              </a:xfrm>
              <a:prstGeom prst="rect">
                <a:avLst/>
              </a:prstGeom>
              <a:blipFill>
                <a:blip r:embed="rId10"/>
                <a:stretch>
                  <a:fillRect l="-6604" r="-2830" b="-24444"/>
                </a:stretch>
              </a:blipFill>
            </p:spPr>
            <p:txBody>
              <a:bodyPr/>
              <a:lstStyle/>
              <a:p>
                <a:r>
                  <a:rPr lang="en-US">
                    <a:noFill/>
                  </a:rPr>
                  <a:t> </a:t>
                </a:r>
              </a:p>
            </p:txBody>
          </p:sp>
        </mc:Fallback>
      </mc:AlternateContent>
      <p:grpSp>
        <p:nvGrpSpPr>
          <p:cNvPr id="4" name="Graphic 5">
            <a:extLst>
              <a:ext uri="{FF2B5EF4-FFF2-40B4-BE49-F238E27FC236}">
                <a16:creationId xmlns:a16="http://schemas.microsoft.com/office/drawing/2014/main" id="{830D5E3B-1311-B298-9948-199AA71AACA7}"/>
              </a:ext>
            </a:extLst>
          </p:cNvPr>
          <p:cNvGrpSpPr/>
          <p:nvPr/>
        </p:nvGrpSpPr>
        <p:grpSpPr>
          <a:xfrm>
            <a:off x="4952821" y="2697740"/>
            <a:ext cx="1095912" cy="430334"/>
            <a:chOff x="4952821" y="2697740"/>
            <a:chExt cx="1095912" cy="430334"/>
          </a:xfrm>
          <a:noFill/>
        </p:grpSpPr>
        <p:sp>
          <p:nvSpPr>
            <p:cNvPr id="5" name="Freeform: Shape 4">
              <a:extLst>
                <a:ext uri="{FF2B5EF4-FFF2-40B4-BE49-F238E27FC236}">
                  <a16:creationId xmlns:a16="http://schemas.microsoft.com/office/drawing/2014/main" id="{AF993C3F-842B-12DC-0D71-FFD90F582900}"/>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9" name="Freeform: Shape 8">
              <a:extLst>
                <a:ext uri="{FF2B5EF4-FFF2-40B4-BE49-F238E27FC236}">
                  <a16:creationId xmlns:a16="http://schemas.microsoft.com/office/drawing/2014/main" id="{09C1BBCE-F0E5-201D-2962-99E856994C3F}"/>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966E4E8-4D90-F10D-178E-9403CFEB6CA3}"/>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7CF91D5-91F9-3677-4E38-AE1838520D69}"/>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F374DA15-5414-4CE1-0B25-46A4E3F2CB97}"/>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EEBC2A9-3C9F-594B-FEC4-B6CE5CAA2013}"/>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6104EE0-5BA8-2199-3AED-417AF8A8B72E}"/>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F4713888-C6DF-C1C1-5D9A-D72CC8B28B56}"/>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9A0A5D4-F5FB-3F85-B6A1-766CB4F5E855}"/>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DDD3139-EFDF-A6CA-15EE-20C442410BC3}"/>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43" name="Graphic 5">
            <a:extLst>
              <a:ext uri="{FF2B5EF4-FFF2-40B4-BE49-F238E27FC236}">
                <a16:creationId xmlns:a16="http://schemas.microsoft.com/office/drawing/2014/main" id="{6BDBCB7C-14BE-3F43-3D3A-3D279218A342}"/>
              </a:ext>
            </a:extLst>
          </p:cNvPr>
          <p:cNvGrpSpPr/>
          <p:nvPr/>
        </p:nvGrpSpPr>
        <p:grpSpPr>
          <a:xfrm>
            <a:off x="3220495" y="1205899"/>
            <a:ext cx="349394" cy="1131426"/>
            <a:chOff x="3220495" y="1205899"/>
            <a:chExt cx="349394" cy="1131426"/>
          </a:xfrm>
          <a:noFill/>
        </p:grpSpPr>
        <p:sp>
          <p:nvSpPr>
            <p:cNvPr id="44" name="Freeform: Shape 43">
              <a:extLst>
                <a:ext uri="{FF2B5EF4-FFF2-40B4-BE49-F238E27FC236}">
                  <a16:creationId xmlns:a16="http://schemas.microsoft.com/office/drawing/2014/main" id="{A4C25E32-BA49-7731-7DB3-CB791F3D6191}"/>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661B6D8-5910-F774-3662-12ACFFFA13EB}"/>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46" name="Graphic 5">
            <a:extLst>
              <a:ext uri="{FF2B5EF4-FFF2-40B4-BE49-F238E27FC236}">
                <a16:creationId xmlns:a16="http://schemas.microsoft.com/office/drawing/2014/main" id="{5BE0C5AB-26B8-3E44-D344-5E235F22E88A}"/>
              </a:ext>
            </a:extLst>
          </p:cNvPr>
          <p:cNvGrpSpPr/>
          <p:nvPr/>
        </p:nvGrpSpPr>
        <p:grpSpPr>
          <a:xfrm>
            <a:off x="3965941" y="1851294"/>
            <a:ext cx="1208591" cy="1590130"/>
            <a:chOff x="3965941" y="1851294"/>
            <a:chExt cx="1208591" cy="1590130"/>
          </a:xfrm>
        </p:grpSpPr>
        <p:grpSp>
          <p:nvGrpSpPr>
            <p:cNvPr id="52" name="Graphic 5">
              <a:extLst>
                <a:ext uri="{FF2B5EF4-FFF2-40B4-BE49-F238E27FC236}">
                  <a16:creationId xmlns:a16="http://schemas.microsoft.com/office/drawing/2014/main" id="{C54060D8-C2CF-AC8F-49C9-49022A7ED4F2}"/>
                </a:ext>
              </a:extLst>
            </p:cNvPr>
            <p:cNvGrpSpPr/>
            <p:nvPr/>
          </p:nvGrpSpPr>
          <p:grpSpPr>
            <a:xfrm>
              <a:off x="3965941" y="2386649"/>
              <a:ext cx="1208591" cy="1054775"/>
              <a:chOff x="3965941" y="2386649"/>
              <a:chExt cx="1208591" cy="1054775"/>
            </a:xfrm>
          </p:grpSpPr>
          <p:sp>
            <p:nvSpPr>
              <p:cNvPr id="53" name="Freeform: Shape 52">
                <a:extLst>
                  <a:ext uri="{FF2B5EF4-FFF2-40B4-BE49-F238E27FC236}">
                    <a16:creationId xmlns:a16="http://schemas.microsoft.com/office/drawing/2014/main" id="{B8E4AA97-33A1-4D9E-A466-6C9AAA4DB3B4}"/>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FEB2A52-A6E2-BFF1-E6B8-3909B458BEA2}"/>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57" name="Graphic 5">
              <a:extLst>
                <a:ext uri="{FF2B5EF4-FFF2-40B4-BE49-F238E27FC236}">
                  <a16:creationId xmlns:a16="http://schemas.microsoft.com/office/drawing/2014/main" id="{36FEF785-3189-6308-80D1-DFF743B1FF39}"/>
                </a:ext>
              </a:extLst>
            </p:cNvPr>
            <p:cNvGrpSpPr/>
            <p:nvPr/>
          </p:nvGrpSpPr>
          <p:grpSpPr>
            <a:xfrm>
              <a:off x="4393593" y="1851294"/>
              <a:ext cx="322226" cy="418633"/>
              <a:chOff x="4393593" y="1851294"/>
              <a:chExt cx="322226" cy="418633"/>
            </a:xfrm>
          </p:grpSpPr>
          <p:sp>
            <p:nvSpPr>
              <p:cNvPr id="58" name="Freeform: Shape 57">
                <a:extLst>
                  <a:ext uri="{FF2B5EF4-FFF2-40B4-BE49-F238E27FC236}">
                    <a16:creationId xmlns:a16="http://schemas.microsoft.com/office/drawing/2014/main" id="{A353A684-BC60-C552-A235-73A251244B7D}"/>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AFCEB5F-CA82-F7FB-4ECD-396B63775F4B}"/>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42900FB-B9FB-FB64-7325-1ADFDFD8571A}"/>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CEC22F3-A5A5-1A1F-EFEE-67AFDA06DDA9}"/>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C954360-6B01-4690-657B-F7B167D8A0B9}"/>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4417839-F100-8B08-3BE6-F0987C933BBF}"/>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5" name="Graphic 5">
                <a:extLst>
                  <a:ext uri="{FF2B5EF4-FFF2-40B4-BE49-F238E27FC236}">
                    <a16:creationId xmlns:a16="http://schemas.microsoft.com/office/drawing/2014/main" id="{CC4809B2-8270-768B-A833-A79CE17D41AE}"/>
                  </a:ext>
                </a:extLst>
              </p:cNvPr>
              <p:cNvGrpSpPr/>
              <p:nvPr/>
            </p:nvGrpSpPr>
            <p:grpSpPr>
              <a:xfrm>
                <a:off x="4393593" y="1851294"/>
                <a:ext cx="322226" cy="76640"/>
                <a:chOff x="4393593" y="1851294"/>
                <a:chExt cx="322226" cy="76640"/>
              </a:xfrm>
              <a:solidFill>
                <a:srgbClr val="494949"/>
              </a:solidFill>
            </p:grpSpPr>
            <p:sp>
              <p:nvSpPr>
                <p:cNvPr id="66" name="Freeform: Shape 65">
                  <a:extLst>
                    <a:ext uri="{FF2B5EF4-FFF2-40B4-BE49-F238E27FC236}">
                      <a16:creationId xmlns:a16="http://schemas.microsoft.com/office/drawing/2014/main" id="{0079D96B-B699-7208-74A3-949FE2A132CF}"/>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67" name="Graphic 5">
                  <a:extLst>
                    <a:ext uri="{FF2B5EF4-FFF2-40B4-BE49-F238E27FC236}">
                      <a16:creationId xmlns:a16="http://schemas.microsoft.com/office/drawing/2014/main" id="{B930838C-97E9-D6A6-B364-F5A3D9726B05}"/>
                    </a:ext>
                  </a:extLst>
                </p:cNvPr>
                <p:cNvGrpSpPr/>
                <p:nvPr/>
              </p:nvGrpSpPr>
              <p:grpSpPr>
                <a:xfrm>
                  <a:off x="4531499" y="1851294"/>
                  <a:ext cx="57804" cy="41940"/>
                  <a:chOff x="4531499" y="1851294"/>
                  <a:chExt cx="57804" cy="41940"/>
                </a:xfrm>
                <a:solidFill>
                  <a:srgbClr val="494949"/>
                </a:solidFill>
              </p:grpSpPr>
              <p:sp>
                <p:nvSpPr>
                  <p:cNvPr id="68" name="Freeform: Shape 67">
                    <a:extLst>
                      <a:ext uri="{FF2B5EF4-FFF2-40B4-BE49-F238E27FC236}">
                        <a16:creationId xmlns:a16="http://schemas.microsoft.com/office/drawing/2014/main" id="{744A02EB-D3F2-C44B-249D-61227DA4F40A}"/>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4FC57BC-B6B2-C814-8E34-B351B4BA8A0A}"/>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8658258-6662-CE01-B915-8C8D7ADD6342}"/>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1" name="Freeform: Shape 70">
                  <a:extLst>
                    <a:ext uri="{FF2B5EF4-FFF2-40B4-BE49-F238E27FC236}">
                      <a16:creationId xmlns:a16="http://schemas.microsoft.com/office/drawing/2014/main" id="{7A73511F-C749-F4C4-1240-5FBD4764984F}"/>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sp>
        <p:nvSpPr>
          <p:cNvPr id="8" name="Rectangle 7">
            <a:extLst>
              <a:ext uri="{FF2B5EF4-FFF2-40B4-BE49-F238E27FC236}">
                <a16:creationId xmlns:a16="http://schemas.microsoft.com/office/drawing/2014/main" id="{2927EED9-AFDE-A05E-4F62-020F2E249E24}"/>
              </a:ext>
              <a:ext uri="{C183D7F6-B498-43B3-948B-1728B52AA6E4}">
                <adec:decorative xmlns:adec="http://schemas.microsoft.com/office/drawing/2017/decorative" val="1"/>
              </a:ext>
            </a:extLst>
          </p:cNvPr>
          <p:cNvSpPr/>
          <p:nvPr/>
        </p:nvSpPr>
        <p:spPr>
          <a:xfrm>
            <a:off x="3177540" y="1069575"/>
            <a:ext cx="464820" cy="1293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69531C21-204F-F02F-6154-D1E3F61ECF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13562" y="1559045"/>
            <a:ext cx="323850" cy="676275"/>
          </a:xfrm>
          <a:prstGeom prst="rect">
            <a:avLst/>
          </a:prstGeom>
        </p:spPr>
      </p:pic>
      <p:pic>
        <p:nvPicPr>
          <p:cNvPr id="16" name="Graphic 15">
            <a:extLst>
              <a:ext uri="{FF2B5EF4-FFF2-40B4-BE49-F238E27FC236}">
                <a16:creationId xmlns:a16="http://schemas.microsoft.com/office/drawing/2014/main" id="{593CBA4C-F676-5184-BD4E-16A46493EF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51757" y="2745742"/>
            <a:ext cx="121257" cy="309878"/>
          </a:xfrm>
          <a:prstGeom prst="rect">
            <a:avLst/>
          </a:prstGeom>
        </p:spPr>
      </p:pic>
      <p:sp>
        <p:nvSpPr>
          <p:cNvPr id="33" name="TextBox 32">
            <a:extLst>
              <a:ext uri="{FF2B5EF4-FFF2-40B4-BE49-F238E27FC236}">
                <a16:creationId xmlns:a16="http://schemas.microsoft.com/office/drawing/2014/main" id="{A46CB3EE-4CE3-8FD2-B782-0D2064031971}"/>
              </a:ext>
            </a:extLst>
          </p:cNvPr>
          <p:cNvSpPr txBox="1"/>
          <p:nvPr/>
        </p:nvSpPr>
        <p:spPr>
          <a:xfrm>
            <a:off x="2332081" y="1314310"/>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reset</a:t>
            </a:r>
            <a:endParaRPr kumimoji="0" lang="en-US" sz="1200" b="0" i="1" u="none" strike="noStrike" kern="1200" cap="none" spc="0" normalizeH="0" baseline="0" noProof="0" dirty="0">
              <a:ln>
                <a:noFill/>
              </a:ln>
              <a:solidFill>
                <a:srgbClr val="61909F"/>
              </a:solidFill>
              <a:effectLst/>
              <a:uLnTx/>
              <a:uFillTx/>
              <a:cs typeface="Poppins Light" panose="00000400000000000000" pitchFamily="2" charset="0"/>
            </a:endParaRPr>
          </a:p>
        </p:txBody>
      </p:sp>
      <p:sp>
        <p:nvSpPr>
          <p:cNvPr id="36" name="Rectangle 35">
            <a:extLst>
              <a:ext uri="{FF2B5EF4-FFF2-40B4-BE49-F238E27FC236}">
                <a16:creationId xmlns:a16="http://schemas.microsoft.com/office/drawing/2014/main" id="{D1A8E234-2BE0-9D33-EDC2-384A0B20DDB5}"/>
              </a:ext>
              <a:ext uri="{C183D7F6-B498-43B3-948B-1728B52AA6E4}">
                <adec:decorative xmlns:adec="http://schemas.microsoft.com/office/drawing/2017/decorative" val="1"/>
              </a:ext>
            </a:extLst>
          </p:cNvPr>
          <p:cNvSpPr/>
          <p:nvPr/>
        </p:nvSpPr>
        <p:spPr>
          <a:xfrm>
            <a:off x="2080258" y="4533183"/>
            <a:ext cx="2416311"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1F5D7255-1C82-A6E8-B900-138DEAE2DCBA}"/>
              </a:ext>
            </a:extLst>
          </p:cNvPr>
          <p:cNvSpPr txBox="1"/>
          <p:nvPr/>
        </p:nvSpPr>
        <p:spPr>
          <a:xfrm>
            <a:off x="6532665" y="1687442"/>
            <a:ext cx="3974598" cy="646331"/>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C91E329F-4F55-3D75-1ECB-1109CE7356DC}"/>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90" name="TextBox 89">
                <a:extLst>
                  <a:ext uri="{FF2B5EF4-FFF2-40B4-BE49-F238E27FC236}">
                    <a16:creationId xmlns:a16="http://schemas.microsoft.com/office/drawing/2014/main" id="{C91E329F-4F55-3D75-1ECB-1109CE7356DC}"/>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16"/>
                <a:stretch>
                  <a:fillRect b="-10938"/>
                </a:stretch>
              </a:blipFill>
            </p:spPr>
            <p:txBody>
              <a:bodyPr/>
              <a:lstStyle/>
              <a:p>
                <a:r>
                  <a:rPr lang="en-US">
                    <a:noFill/>
                  </a:rPr>
                  <a:t> </a:t>
                </a:r>
              </a:p>
            </p:txBody>
          </p:sp>
        </mc:Fallback>
      </mc:AlternateContent>
    </p:spTree>
    <p:extLst>
      <p:ext uri="{BB962C8B-B14F-4D97-AF65-F5344CB8AC3E}">
        <p14:creationId xmlns:p14="http://schemas.microsoft.com/office/powerpoint/2010/main" val="4004992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8439-7C47-53C6-C667-77A2CE1A71F8}"/>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0E373142-6586-45B7-9FB4-7A7E13DDAB55}"/>
              </a:ext>
            </a:extLst>
          </p:cNvPr>
          <p:cNvSpPr txBox="1"/>
          <p:nvPr/>
        </p:nvSpPr>
        <p:spPr>
          <a:xfrm>
            <a:off x="6532665" y="1687442"/>
            <a:ext cx="3974598" cy="2862322"/>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R. Lescanne &amp; al., </a:t>
            </a:r>
            <a:r>
              <a:rPr lang="en-US" sz="1200" b="1" dirty="0">
                <a:solidFill>
                  <a:schemeClr val="tx1">
                    <a:lumMod val="50000"/>
                    <a:lumOff val="50000"/>
                  </a:schemeClr>
                </a:solidFill>
                <a:cs typeface="Poppins Light" panose="00000400000000000000" pitchFamily="2" charset="0"/>
              </a:rPr>
              <a:t>PRX (2020)</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r>
              <a:rPr lang="en-US" sz="1200" dirty="0">
                <a:solidFill>
                  <a:schemeClr val="tx1">
                    <a:lumMod val="50000"/>
                    <a:lumOff val="50000"/>
                  </a:schemeClr>
                </a:solidFill>
                <a:cs typeface="Poppins Light" panose="00000400000000000000" pitchFamily="2" charset="0"/>
              </a:rPr>
              <a:t>E. Albertinale &amp; al., </a:t>
            </a:r>
            <a:r>
              <a:rPr lang="en-US" sz="1200" b="1" dirty="0">
                <a:solidFill>
                  <a:schemeClr val="tx1">
                    <a:lumMod val="50000"/>
                    <a:lumOff val="50000"/>
                  </a:schemeClr>
                </a:solidFill>
                <a:cs typeface="Poppins Light" panose="00000400000000000000" pitchFamily="2" charset="0"/>
              </a:rPr>
              <a:t>Nature (2021)</a:t>
            </a:r>
          </a:p>
          <a:p>
            <a:pPr>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L. Balembois &amp; al., </a:t>
            </a:r>
            <a:r>
              <a:rPr lang="en-US" sz="1200" b="1" dirty="0">
                <a:solidFill>
                  <a:schemeClr val="tx1">
                    <a:lumMod val="50000"/>
                    <a:lumOff val="50000"/>
                  </a:schemeClr>
                </a:solidFill>
                <a:cs typeface="Poppins Light" panose="00000400000000000000" pitchFamily="2" charset="0"/>
              </a:rPr>
              <a:t>PR Applied (2023)</a:t>
            </a: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marL="0" marR="0" lvl="0" indent="0" defTabSz="914400" rtl="0" eaLnBrk="1" fontAlgn="auto" latinLnBrk="0" hangingPunct="1">
              <a:lnSpc>
                <a:spcPct val="100000"/>
              </a:lnSpc>
              <a:spcAft>
                <a:spcPts val="0"/>
              </a:spcAft>
              <a:buClrTx/>
              <a:buSzTx/>
              <a:buFontTx/>
              <a:buNone/>
              <a:tabLst/>
              <a:defRPr/>
            </a:pPr>
            <a:endParaRPr lang="en-US" sz="1200" b="1" dirty="0">
              <a:solidFill>
                <a:schemeClr val="tx1">
                  <a:lumMod val="50000"/>
                  <a:lumOff val="50000"/>
                </a:schemeClr>
              </a:solidFill>
              <a:cs typeface="Poppins Light" panose="00000400000000000000" pitchFamily="2" charset="0"/>
            </a:endParaRPr>
          </a:p>
          <a:p>
            <a:pPr>
              <a:defRPr/>
            </a:pPr>
            <a:r>
              <a:rPr lang="en-US" sz="1200" dirty="0">
                <a:solidFill>
                  <a:schemeClr val="tx1">
                    <a:lumMod val="50000"/>
                    <a:lumOff val="50000"/>
                  </a:schemeClr>
                </a:solidFill>
                <a:cs typeface="Poppins Light" panose="00000400000000000000" pitchFamily="2" charset="0"/>
              </a:rPr>
              <a:t>L. Pallegoix &amp; al.,  </a:t>
            </a:r>
            <a:r>
              <a:rPr lang="en-US" sz="1200" b="1" dirty="0">
                <a:solidFill>
                  <a:schemeClr val="tx1">
                    <a:lumMod val="50000"/>
                    <a:lumOff val="50000"/>
                  </a:schemeClr>
                </a:solidFill>
                <a:cs typeface="Poppins Light" panose="00000400000000000000" pitchFamily="2" charset="0"/>
              </a:rPr>
              <a:t>under review PR Applied (2025) </a:t>
            </a:r>
          </a:p>
          <a:p>
            <a:pPr>
              <a:defRPr/>
            </a:pPr>
            <a:endParaRPr lang="en-US" sz="1200" b="1" dirty="0">
              <a:solidFill>
                <a:schemeClr val="tx1">
                  <a:lumMod val="50000"/>
                  <a:lumOff val="50000"/>
                </a:schemeClr>
              </a:solidFill>
              <a:cs typeface="Poppins Light" panose="00000400000000000000" pitchFamily="2" charset="0"/>
            </a:endParaRPr>
          </a:p>
          <a:p>
            <a:pPr>
              <a:defRPr/>
            </a:pPr>
            <a:endParaRPr lang="en-US" sz="1200" b="1" dirty="0">
              <a:solidFill>
                <a:schemeClr val="tx1">
                  <a:lumMod val="50000"/>
                  <a:lumOff val="50000"/>
                </a:schemeClr>
              </a:solidFill>
              <a:cs typeface="Poppins Light" panose="00000400000000000000" pitchFamily="2" charset="0"/>
            </a:endParaRPr>
          </a:p>
        </p:txBody>
      </p:sp>
      <p:sp>
        <p:nvSpPr>
          <p:cNvPr id="7" name="TextBox 6">
            <a:extLst>
              <a:ext uri="{FF2B5EF4-FFF2-40B4-BE49-F238E27FC236}">
                <a16:creationId xmlns:a16="http://schemas.microsoft.com/office/drawing/2014/main" id="{12F587BA-DB42-A5E1-5D05-896EC90E88A1}"/>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 name="Text Placeholder 1">
            <a:extLst>
              <a:ext uri="{FF2B5EF4-FFF2-40B4-BE49-F238E27FC236}">
                <a16:creationId xmlns:a16="http://schemas.microsoft.com/office/drawing/2014/main" id="{1245536B-6657-182C-70B2-498DC3C79056}"/>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7" name="TextBox 16">
            <a:extLst>
              <a:ext uri="{FF2B5EF4-FFF2-40B4-BE49-F238E27FC236}">
                <a16:creationId xmlns:a16="http://schemas.microsoft.com/office/drawing/2014/main" id="{1FA05E32-78F6-1B8F-C8AA-D40401E0B73B}"/>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8" name="TextBox 17">
            <a:extLst>
              <a:ext uri="{FF2B5EF4-FFF2-40B4-BE49-F238E27FC236}">
                <a16:creationId xmlns:a16="http://schemas.microsoft.com/office/drawing/2014/main" id="{4672664C-8DF9-6D3D-176E-E9CD3DF5846E}"/>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63" name="TextBox 62">
            <a:extLst>
              <a:ext uri="{FF2B5EF4-FFF2-40B4-BE49-F238E27FC236}">
                <a16:creationId xmlns:a16="http://schemas.microsoft.com/office/drawing/2014/main" id="{E9697B53-2D9B-A616-8A93-E6D9AED2C968}"/>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B8DA141-2AE8-3A4D-3524-41E56930B54E}"/>
                  </a:ext>
                </a:extLst>
              </p:cNvPr>
              <p:cNvSpPr txBox="1"/>
              <p:nvPr/>
            </p:nvSpPr>
            <p:spPr>
              <a:xfrm>
                <a:off x="7701786" y="1957897"/>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
                            <a:rPr lang="en-US" sz="1600" b="1" i="1" smtClean="0">
                              <a:solidFill>
                                <a:srgbClr val="C00000"/>
                              </a:solidFill>
                              <a:latin typeface="Cambria Math" panose="02040503050406030204" pitchFamily="18" charset="0"/>
                              <a:cs typeface="Poppins Light" panose="00000400000000000000" pitchFamily="2" charset="0"/>
                            </a:rPr>
                            <m:t>𝟓</m:t>
                          </m:r>
                          <m:r>
                            <a:rPr lang="en-US" sz="1600" b="1" i="1" smtClean="0">
                              <a:solidFill>
                                <a:srgbClr val="C0000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𝟏𝟎</m:t>
                          </m:r>
                        </m:e>
                        <m:sup>
                          <m:r>
                            <a:rPr lang="en-US" sz="1600" b="1" i="1" smtClean="0">
                              <a:solidFill>
                                <a:srgbClr val="C00000"/>
                              </a:solidFill>
                              <a:latin typeface="Cambria Math" panose="02040503050406030204" pitchFamily="18" charset="0"/>
                              <a:cs typeface="Poppins Light" panose="00000400000000000000" pitchFamily="2" charset="0"/>
                            </a:rPr>
                            <m:t>−</m:t>
                          </m:r>
                          <m:r>
                            <a:rPr lang="en-US" sz="1600" b="1" i="1" smtClean="0">
                              <a:solidFill>
                                <a:srgbClr val="C00000"/>
                              </a:solidFill>
                              <a:latin typeface="Cambria Math" panose="02040503050406030204" pitchFamily="18" charset="0"/>
                              <a:cs typeface="Poppins Light" panose="00000400000000000000" pitchFamily="2" charset="0"/>
                            </a:rPr>
                            <m:t>𝟐𝟏</m:t>
                          </m:r>
                        </m:sup>
                      </m:sSup>
                      <m:r>
                        <a:rPr lang="en-US" sz="1600" b="1" i="1" smtClean="0">
                          <a:solidFill>
                            <a:srgbClr val="C00000"/>
                          </a:solidFill>
                          <a:latin typeface="Cambria Math" panose="02040503050406030204" pitchFamily="18" charset="0"/>
                          <a:cs typeface="Poppins Light" panose="00000400000000000000" pitchFamily="2" charset="0"/>
                        </a:rPr>
                        <m:t> </m:t>
                      </m:r>
                      <m:r>
                        <a:rPr lang="en-US" sz="1600" b="1" i="1" smtClean="0">
                          <a:solidFill>
                            <a:srgbClr val="C00000"/>
                          </a:solidFill>
                          <a:latin typeface="Cambria Math" panose="02040503050406030204" pitchFamily="18" charset="0"/>
                          <a:cs typeface="Poppins Light" panose="00000400000000000000" pitchFamily="2" charset="0"/>
                        </a:rPr>
                        <m:t>𝑾</m:t>
                      </m:r>
                      <m:r>
                        <a:rPr lang="en-US" sz="1600" b="1" i="1" smtClean="0">
                          <a:solidFill>
                            <a:srgbClr val="C00000"/>
                          </a:solidFill>
                          <a:latin typeface="Cambria Math" panose="02040503050406030204" pitchFamily="18" charset="0"/>
                          <a:cs typeface="Poppins Light" panose="00000400000000000000" pitchFamily="2" charset="0"/>
                        </a:rPr>
                        <m:t>/</m:t>
                      </m:r>
                      <m:sSup>
                        <m:sSupPr>
                          <m:ctrlPr>
                            <a:rPr lang="en-US" sz="1600" b="1" i="1" smtClean="0">
                              <a:solidFill>
                                <a:srgbClr val="C0000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C00000"/>
                                  </a:solidFill>
                                  <a:latin typeface="Cambria Math" panose="02040503050406030204" pitchFamily="18" charset="0"/>
                                  <a:cs typeface="Poppins Light" panose="00000400000000000000" pitchFamily="2" charset="0"/>
                                </a:rPr>
                              </m:ctrlPr>
                            </m:radPr>
                            <m:deg/>
                            <m:e>
                              <m:r>
                                <a:rPr lang="en-US" sz="1600" b="1" i="1" smtClean="0">
                                  <a:solidFill>
                                    <a:srgbClr val="C00000"/>
                                  </a:solidFill>
                                  <a:latin typeface="Cambria Math" panose="02040503050406030204" pitchFamily="18" charset="0"/>
                                  <a:cs typeface="Poppins Light" panose="00000400000000000000" pitchFamily="2" charset="0"/>
                                </a:rPr>
                                <m:t>𝑯𝒛</m:t>
                              </m:r>
                            </m:e>
                          </m:rad>
                        </m:e>
                        <m:sup>
                          <m:r>
                            <a:rPr lang="en-US" sz="1600" b="1" i="1" smtClean="0">
                              <a:solidFill>
                                <a:srgbClr val="C00000"/>
                              </a:solidFill>
                              <a:latin typeface="Cambria Math" panose="02040503050406030204" pitchFamily="18" charset="0"/>
                              <a:cs typeface="Poppins Light" panose="00000400000000000000" pitchFamily="2" charset="0"/>
                            </a:rPr>
                            <m:t>  ∗</m:t>
                          </m:r>
                        </m:sup>
                      </m:sSup>
                    </m:oMath>
                  </m:oMathPara>
                </a14:m>
                <a:endParaRPr lang="en-US" sz="1600" b="1" dirty="0">
                  <a:solidFill>
                    <a:srgbClr val="C00000"/>
                  </a:solidFill>
                  <a:cs typeface="Poppins Light" panose="00000400000000000000" pitchFamily="2" charset="0"/>
                </a:endParaRPr>
              </a:p>
            </p:txBody>
          </p:sp>
        </mc:Choice>
        <mc:Fallback xmlns="">
          <p:sp>
            <p:nvSpPr>
              <p:cNvPr id="19" name="TextBox 18">
                <a:extLst>
                  <a:ext uri="{FF2B5EF4-FFF2-40B4-BE49-F238E27FC236}">
                    <a16:creationId xmlns:a16="http://schemas.microsoft.com/office/drawing/2014/main" id="{4B8DA141-2AE8-3A4D-3524-41E56930B54E}"/>
                  </a:ext>
                </a:extLst>
              </p:cNvPr>
              <p:cNvSpPr txBox="1">
                <a:spLocks noRot="1" noChangeAspect="1" noMove="1" noResize="1" noEditPoints="1" noAdjustHandles="1" noChangeArrowheads="1" noChangeShapeType="1" noTextEdit="1"/>
              </p:cNvSpPr>
              <p:nvPr/>
            </p:nvSpPr>
            <p:spPr>
              <a:xfrm>
                <a:off x="7701786" y="1957897"/>
                <a:ext cx="2147057" cy="390300"/>
              </a:xfrm>
              <a:prstGeom prst="rect">
                <a:avLst/>
              </a:prstGeom>
              <a:blipFill>
                <a:blip r:embed="rId4"/>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AA1B430-4B5C-429E-C438-C6BC3E490BCE}"/>
                  </a:ext>
                </a:extLst>
              </p:cNvPr>
              <p:cNvSpPr txBox="1"/>
              <p:nvPr/>
            </p:nvSpPr>
            <p:spPr>
              <a:xfrm>
                <a:off x="7701786" y="3424466"/>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chemeClr val="accent3">
                                  <a:lumMod val="75000"/>
                                </a:schemeClr>
                              </a:solidFill>
                              <a:latin typeface="Cambria Math" panose="02040503050406030204" pitchFamily="18" charset="0"/>
                              <a:cs typeface="Poppins Light" panose="00000400000000000000" pitchFamily="2" charset="0"/>
                            </a:rPr>
                          </m:ctrlPr>
                        </m:sSupPr>
                        <m:e>
                          <m:r>
                            <a:rPr lang="en-US" sz="1600" b="1" i="1" smtClean="0">
                              <a:solidFill>
                                <a:schemeClr val="accent3">
                                  <a:lumMod val="75000"/>
                                </a:schemeClr>
                              </a:solidFill>
                              <a:latin typeface="Cambria Math" panose="02040503050406030204" pitchFamily="18" charset="0"/>
                              <a:cs typeface="Poppins Light" panose="00000400000000000000" pitchFamily="2" charset="0"/>
                            </a:rPr>
                            <m:t>𝟗</m:t>
                          </m:r>
                          <m:r>
                            <a:rPr lang="en-US" sz="1600" b="1" i="1" smtClean="0">
                              <a:solidFill>
                                <a:schemeClr val="accent3">
                                  <a:lumMod val="75000"/>
                                </a:schemeClr>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chemeClr val="accent3">
                                  <a:lumMod val="75000"/>
                                </a:schemeClr>
                              </a:solidFill>
                              <a:latin typeface="Cambria Math" panose="02040503050406030204" pitchFamily="18" charset="0"/>
                              <a:cs typeface="Poppins Light" panose="00000400000000000000" pitchFamily="2" charset="0"/>
                            </a:rPr>
                            <m:t>𝟏𝟎</m:t>
                          </m:r>
                        </m:e>
                        <m:sup>
                          <m:r>
                            <a:rPr lang="en-US" sz="1600" b="1" i="1" smtClean="0">
                              <a:solidFill>
                                <a:schemeClr val="accent3">
                                  <a:lumMod val="75000"/>
                                </a:schemeClr>
                              </a:solidFill>
                              <a:latin typeface="Cambria Math" panose="02040503050406030204" pitchFamily="18" charset="0"/>
                              <a:cs typeface="Poppins Light" panose="00000400000000000000" pitchFamily="2" charset="0"/>
                            </a:rPr>
                            <m:t>−</m:t>
                          </m:r>
                          <m:r>
                            <a:rPr lang="en-US" sz="1600" b="1" i="1" smtClean="0">
                              <a:solidFill>
                                <a:schemeClr val="accent3">
                                  <a:lumMod val="75000"/>
                                </a:schemeClr>
                              </a:solidFill>
                              <a:latin typeface="Cambria Math" panose="02040503050406030204" pitchFamily="18" charset="0"/>
                              <a:cs typeface="Poppins Light" panose="00000400000000000000" pitchFamily="2" charset="0"/>
                            </a:rPr>
                            <m:t>𝟐𝟑</m:t>
                          </m:r>
                        </m:sup>
                      </m:sSup>
                      <m:r>
                        <a:rPr lang="en-US" sz="1600" b="1" i="1" smtClean="0">
                          <a:solidFill>
                            <a:schemeClr val="accent3">
                              <a:lumMod val="75000"/>
                            </a:schemeClr>
                          </a:solidFill>
                          <a:latin typeface="Cambria Math" panose="02040503050406030204" pitchFamily="18" charset="0"/>
                          <a:cs typeface="Poppins Light" panose="00000400000000000000" pitchFamily="2" charset="0"/>
                        </a:rPr>
                        <m:t> </m:t>
                      </m:r>
                      <m:r>
                        <a:rPr lang="en-US" sz="1600" b="1" i="1" smtClean="0">
                          <a:solidFill>
                            <a:schemeClr val="accent3">
                              <a:lumMod val="75000"/>
                            </a:schemeClr>
                          </a:solidFill>
                          <a:latin typeface="Cambria Math" panose="02040503050406030204" pitchFamily="18" charset="0"/>
                          <a:cs typeface="Poppins Light" panose="00000400000000000000" pitchFamily="2" charset="0"/>
                        </a:rPr>
                        <m:t>𝑾</m:t>
                      </m:r>
                      <m:r>
                        <a:rPr lang="en-US" sz="1600" b="1" i="1" smtClean="0">
                          <a:solidFill>
                            <a:schemeClr val="accent3">
                              <a:lumMod val="75000"/>
                            </a:schemeClr>
                          </a:solidFill>
                          <a:latin typeface="Cambria Math" panose="02040503050406030204" pitchFamily="18" charset="0"/>
                          <a:cs typeface="Poppins Light" panose="00000400000000000000" pitchFamily="2" charset="0"/>
                        </a:rPr>
                        <m:t>/</m:t>
                      </m:r>
                      <m:sSup>
                        <m:sSupPr>
                          <m:ctrlPr>
                            <a:rPr lang="en-US" sz="1600" b="1" i="1" smtClean="0">
                              <a:solidFill>
                                <a:schemeClr val="accent3">
                                  <a:lumMod val="75000"/>
                                </a:schemeClr>
                              </a:solidFill>
                              <a:latin typeface="Cambria Math" panose="02040503050406030204" pitchFamily="18" charset="0"/>
                              <a:cs typeface="Poppins Light" panose="00000400000000000000" pitchFamily="2" charset="0"/>
                            </a:rPr>
                          </m:ctrlPr>
                        </m:sSupPr>
                        <m:e>
                          <m:rad>
                            <m:radPr>
                              <m:degHide m:val="on"/>
                              <m:ctrlPr>
                                <a:rPr lang="en-US" sz="1600" b="1" i="1" smtClean="0">
                                  <a:solidFill>
                                    <a:schemeClr val="accent3">
                                      <a:lumMod val="75000"/>
                                    </a:schemeClr>
                                  </a:solidFill>
                                  <a:latin typeface="Cambria Math" panose="02040503050406030204" pitchFamily="18" charset="0"/>
                                  <a:cs typeface="Poppins Light" panose="00000400000000000000" pitchFamily="2" charset="0"/>
                                </a:rPr>
                              </m:ctrlPr>
                            </m:radPr>
                            <m:deg/>
                            <m:e>
                              <m:r>
                                <a:rPr lang="en-US" sz="1600" b="1" i="1" smtClean="0">
                                  <a:solidFill>
                                    <a:schemeClr val="accent3">
                                      <a:lumMod val="75000"/>
                                    </a:schemeClr>
                                  </a:solidFill>
                                  <a:latin typeface="Cambria Math" panose="02040503050406030204" pitchFamily="18" charset="0"/>
                                  <a:cs typeface="Poppins Light" panose="00000400000000000000" pitchFamily="2" charset="0"/>
                                </a:rPr>
                                <m:t>𝑯𝒛</m:t>
                              </m:r>
                            </m:e>
                          </m:rad>
                        </m:e>
                        <m:sup>
                          <m:r>
                            <a:rPr lang="en-US" sz="1600" b="1" i="1" smtClean="0">
                              <a:solidFill>
                                <a:schemeClr val="accent3">
                                  <a:lumMod val="75000"/>
                                </a:schemeClr>
                              </a:solidFill>
                              <a:latin typeface="Cambria Math" panose="02040503050406030204" pitchFamily="18" charset="0"/>
                              <a:cs typeface="Poppins Light" panose="00000400000000000000" pitchFamily="2" charset="0"/>
                            </a:rPr>
                            <m:t>  ∗</m:t>
                          </m:r>
                        </m:sup>
                      </m:sSup>
                    </m:oMath>
                  </m:oMathPara>
                </a14:m>
                <a:endParaRPr lang="en-US" sz="1600" b="1" dirty="0">
                  <a:solidFill>
                    <a:schemeClr val="accent3">
                      <a:lumMod val="75000"/>
                    </a:schemeClr>
                  </a:solidFill>
                  <a:cs typeface="Poppins Light" panose="00000400000000000000" pitchFamily="2" charset="0"/>
                </a:endParaRPr>
              </a:p>
            </p:txBody>
          </p:sp>
        </mc:Choice>
        <mc:Fallback xmlns="">
          <p:sp>
            <p:nvSpPr>
              <p:cNvPr id="20" name="TextBox 19">
                <a:extLst>
                  <a:ext uri="{FF2B5EF4-FFF2-40B4-BE49-F238E27FC236}">
                    <a16:creationId xmlns:a16="http://schemas.microsoft.com/office/drawing/2014/main" id="{9AA1B430-4B5C-429E-C438-C6BC3E490BCE}"/>
                  </a:ext>
                </a:extLst>
              </p:cNvPr>
              <p:cNvSpPr txBox="1">
                <a:spLocks noRot="1" noChangeAspect="1" noMove="1" noResize="1" noEditPoints="1" noAdjustHandles="1" noChangeArrowheads="1" noChangeShapeType="1" noTextEdit="1"/>
              </p:cNvSpPr>
              <p:nvPr/>
            </p:nvSpPr>
            <p:spPr>
              <a:xfrm>
                <a:off x="7701786" y="3424466"/>
                <a:ext cx="2147057" cy="390300"/>
              </a:xfrm>
              <a:prstGeom prst="rect">
                <a:avLst/>
              </a:prstGeom>
              <a:blipFill>
                <a:blip r:embed="rId5"/>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BCE3F27-8161-6D92-2195-8D1272713092}"/>
                  </a:ext>
                </a:extLst>
              </p:cNvPr>
              <p:cNvSpPr txBox="1"/>
              <p:nvPr/>
            </p:nvSpPr>
            <p:spPr>
              <a:xfrm>
                <a:off x="7701786" y="4112019"/>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rgbClr val="00B050"/>
                              </a:solidFill>
                              <a:latin typeface="Cambria Math" panose="02040503050406030204" pitchFamily="18" charset="0"/>
                              <a:cs typeface="Poppins Light" panose="00000400000000000000" pitchFamily="2" charset="0"/>
                            </a:rPr>
                          </m:ctrlPr>
                        </m:sSupPr>
                        <m:e>
                          <m:r>
                            <a:rPr lang="en-US" sz="1600" b="1" i="1" smtClean="0">
                              <a:solidFill>
                                <a:srgbClr val="00B050"/>
                              </a:solidFill>
                              <a:latin typeface="Cambria Math" panose="02040503050406030204" pitchFamily="18" charset="0"/>
                              <a:cs typeface="Poppins Light" panose="00000400000000000000" pitchFamily="2" charset="0"/>
                            </a:rPr>
                            <m:t>𝟑</m:t>
                          </m:r>
                          <m:r>
                            <a:rPr lang="en-US" sz="1600" b="1" i="1" smtClean="0">
                              <a:solidFill>
                                <a:srgbClr val="00B050"/>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rgbClr val="00B050"/>
                              </a:solidFill>
                              <a:latin typeface="Cambria Math" panose="02040503050406030204" pitchFamily="18" charset="0"/>
                              <a:cs typeface="Poppins Light" panose="00000400000000000000" pitchFamily="2" charset="0"/>
                            </a:rPr>
                            <m:t>𝟏𝟎</m:t>
                          </m:r>
                        </m:e>
                        <m:sup>
                          <m:r>
                            <a:rPr lang="en-US" sz="1600" b="1" i="1" smtClean="0">
                              <a:solidFill>
                                <a:srgbClr val="00B050"/>
                              </a:solidFill>
                              <a:latin typeface="Cambria Math" panose="02040503050406030204" pitchFamily="18" charset="0"/>
                              <a:cs typeface="Poppins Light" panose="00000400000000000000" pitchFamily="2" charset="0"/>
                            </a:rPr>
                            <m:t>−</m:t>
                          </m:r>
                          <m:r>
                            <a:rPr lang="en-US" sz="1600" b="1" i="1" smtClean="0">
                              <a:solidFill>
                                <a:srgbClr val="00B050"/>
                              </a:solidFill>
                              <a:latin typeface="Cambria Math" panose="02040503050406030204" pitchFamily="18" charset="0"/>
                              <a:cs typeface="Poppins Light" panose="00000400000000000000" pitchFamily="2" charset="0"/>
                            </a:rPr>
                            <m:t>𝟐𝟑</m:t>
                          </m:r>
                        </m:sup>
                      </m:sSup>
                      <m:r>
                        <a:rPr lang="en-US" sz="1600" b="1" i="1" smtClean="0">
                          <a:solidFill>
                            <a:srgbClr val="00B050"/>
                          </a:solidFill>
                          <a:latin typeface="Cambria Math" panose="02040503050406030204" pitchFamily="18" charset="0"/>
                          <a:cs typeface="Poppins Light" panose="00000400000000000000" pitchFamily="2" charset="0"/>
                        </a:rPr>
                        <m:t> </m:t>
                      </m:r>
                      <m:r>
                        <a:rPr lang="en-US" sz="1600" b="1" i="1" smtClean="0">
                          <a:solidFill>
                            <a:srgbClr val="00B050"/>
                          </a:solidFill>
                          <a:latin typeface="Cambria Math" panose="02040503050406030204" pitchFamily="18" charset="0"/>
                          <a:cs typeface="Poppins Light" panose="00000400000000000000" pitchFamily="2" charset="0"/>
                        </a:rPr>
                        <m:t>𝑾</m:t>
                      </m:r>
                      <m:r>
                        <a:rPr lang="en-US" sz="1600" b="1" i="1" smtClean="0">
                          <a:solidFill>
                            <a:srgbClr val="00B050"/>
                          </a:solidFill>
                          <a:latin typeface="Cambria Math" panose="02040503050406030204" pitchFamily="18" charset="0"/>
                          <a:cs typeface="Poppins Light" panose="00000400000000000000" pitchFamily="2" charset="0"/>
                        </a:rPr>
                        <m:t>/</m:t>
                      </m:r>
                      <m:sSup>
                        <m:sSupPr>
                          <m:ctrlPr>
                            <a:rPr lang="en-US" sz="1600" b="1" i="1" smtClean="0">
                              <a:solidFill>
                                <a:srgbClr val="00B050"/>
                              </a:solidFill>
                              <a:latin typeface="Cambria Math" panose="02040503050406030204" pitchFamily="18" charset="0"/>
                              <a:cs typeface="Poppins Light" panose="00000400000000000000" pitchFamily="2" charset="0"/>
                            </a:rPr>
                          </m:ctrlPr>
                        </m:sSupPr>
                        <m:e>
                          <m:rad>
                            <m:radPr>
                              <m:degHide m:val="on"/>
                              <m:ctrlPr>
                                <a:rPr lang="en-US" sz="1600" b="1" i="1" smtClean="0">
                                  <a:solidFill>
                                    <a:srgbClr val="00B050"/>
                                  </a:solidFill>
                                  <a:latin typeface="Cambria Math" panose="02040503050406030204" pitchFamily="18" charset="0"/>
                                  <a:cs typeface="Poppins Light" panose="00000400000000000000" pitchFamily="2" charset="0"/>
                                </a:rPr>
                              </m:ctrlPr>
                            </m:radPr>
                            <m:deg/>
                            <m:e>
                              <m:r>
                                <a:rPr lang="en-US" sz="1600" b="1" i="1" smtClean="0">
                                  <a:solidFill>
                                    <a:srgbClr val="00B050"/>
                                  </a:solidFill>
                                  <a:latin typeface="Cambria Math" panose="02040503050406030204" pitchFamily="18" charset="0"/>
                                  <a:cs typeface="Poppins Light" panose="00000400000000000000" pitchFamily="2" charset="0"/>
                                </a:rPr>
                                <m:t>𝑯𝒛</m:t>
                              </m:r>
                            </m:e>
                          </m:rad>
                        </m:e>
                        <m:sup>
                          <m:r>
                            <a:rPr lang="en-US" sz="1600" b="1" i="1" smtClean="0">
                              <a:solidFill>
                                <a:srgbClr val="00B050"/>
                              </a:solidFill>
                              <a:latin typeface="Cambria Math" panose="02040503050406030204" pitchFamily="18" charset="0"/>
                              <a:cs typeface="Poppins Light" panose="00000400000000000000" pitchFamily="2" charset="0"/>
                            </a:rPr>
                            <m:t>  ∗</m:t>
                          </m:r>
                        </m:sup>
                      </m:sSup>
                    </m:oMath>
                  </m:oMathPara>
                </a14:m>
                <a:endParaRPr lang="en-US" sz="1600" b="1" dirty="0">
                  <a:solidFill>
                    <a:srgbClr val="00B050"/>
                  </a:solidFill>
                  <a:cs typeface="Poppins Light" panose="00000400000000000000" pitchFamily="2" charset="0"/>
                </a:endParaRPr>
              </a:p>
            </p:txBody>
          </p:sp>
        </mc:Choice>
        <mc:Fallback xmlns="">
          <p:sp>
            <p:nvSpPr>
              <p:cNvPr id="27" name="TextBox 26">
                <a:extLst>
                  <a:ext uri="{FF2B5EF4-FFF2-40B4-BE49-F238E27FC236}">
                    <a16:creationId xmlns:a16="http://schemas.microsoft.com/office/drawing/2014/main" id="{0BCE3F27-8161-6D92-2195-8D1272713092}"/>
                  </a:ext>
                </a:extLst>
              </p:cNvPr>
              <p:cNvSpPr txBox="1">
                <a:spLocks noRot="1" noChangeAspect="1" noMove="1" noResize="1" noEditPoints="1" noAdjustHandles="1" noChangeArrowheads="1" noChangeShapeType="1" noTextEdit="1"/>
              </p:cNvSpPr>
              <p:nvPr/>
            </p:nvSpPr>
            <p:spPr>
              <a:xfrm>
                <a:off x="7701786" y="4112019"/>
                <a:ext cx="2147057" cy="390300"/>
              </a:xfrm>
              <a:prstGeom prst="rect">
                <a:avLst/>
              </a:prstGeom>
              <a:blipFill>
                <a:blip r:embed="rId6"/>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6D70FD6-CCE2-2754-10B3-F7C33AAFACBD}"/>
                  </a:ext>
                </a:extLst>
              </p:cNvPr>
              <p:cNvSpPr txBox="1"/>
              <p:nvPr/>
            </p:nvSpPr>
            <p:spPr>
              <a:xfrm>
                <a:off x="7701786" y="2681453"/>
                <a:ext cx="2147057" cy="39030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p>
                        <m:sSupPr>
                          <m:ctrlPr>
                            <a:rPr lang="en-US" sz="1600" b="1" i="1" smtClean="0">
                              <a:solidFill>
                                <a:schemeClr val="accent5">
                                  <a:lumMod val="75000"/>
                                </a:schemeClr>
                              </a:solidFill>
                              <a:latin typeface="Cambria Math" panose="02040503050406030204" pitchFamily="18" charset="0"/>
                              <a:cs typeface="Poppins Light" panose="00000400000000000000" pitchFamily="2" charset="0"/>
                            </a:rPr>
                          </m:ctrlPr>
                        </m:sSupPr>
                        <m:e>
                          <m:r>
                            <a:rPr lang="en-US" sz="1600" b="1" i="1" smtClean="0">
                              <a:solidFill>
                                <a:schemeClr val="accent5">
                                  <a:lumMod val="75000"/>
                                </a:schemeClr>
                              </a:solidFill>
                              <a:latin typeface="Cambria Math" panose="02040503050406030204" pitchFamily="18" charset="0"/>
                              <a:cs typeface="Poppins Light" panose="00000400000000000000" pitchFamily="2" charset="0"/>
                            </a:rPr>
                            <m:t>𝟐</m:t>
                          </m:r>
                          <m:r>
                            <a:rPr lang="en-US" sz="1600" b="1" i="1" smtClean="0">
                              <a:solidFill>
                                <a:schemeClr val="accent5">
                                  <a:lumMod val="75000"/>
                                </a:schemeClr>
                              </a:solidFill>
                              <a:latin typeface="Cambria Math" panose="02040503050406030204" pitchFamily="18" charset="0"/>
                              <a:ea typeface="Cambria Math" panose="02040503050406030204" pitchFamily="18" charset="0"/>
                              <a:cs typeface="Poppins Light" panose="00000400000000000000" pitchFamily="2" charset="0"/>
                            </a:rPr>
                            <m:t>×</m:t>
                          </m:r>
                          <m:r>
                            <a:rPr lang="en-US" sz="1600" b="1" i="1" smtClean="0">
                              <a:solidFill>
                                <a:schemeClr val="accent5">
                                  <a:lumMod val="75000"/>
                                </a:schemeClr>
                              </a:solidFill>
                              <a:latin typeface="Cambria Math" panose="02040503050406030204" pitchFamily="18" charset="0"/>
                              <a:cs typeface="Poppins Light" panose="00000400000000000000" pitchFamily="2" charset="0"/>
                            </a:rPr>
                            <m:t>𝟏𝟎</m:t>
                          </m:r>
                        </m:e>
                        <m:sup>
                          <m:r>
                            <a:rPr lang="en-US" sz="1600" b="1" i="1" smtClean="0">
                              <a:solidFill>
                                <a:schemeClr val="accent5">
                                  <a:lumMod val="75000"/>
                                </a:schemeClr>
                              </a:solidFill>
                              <a:latin typeface="Cambria Math" panose="02040503050406030204" pitchFamily="18" charset="0"/>
                              <a:cs typeface="Poppins Light" panose="00000400000000000000" pitchFamily="2" charset="0"/>
                            </a:rPr>
                            <m:t>−</m:t>
                          </m:r>
                          <m:r>
                            <a:rPr lang="en-US" sz="1600" b="1" i="1" smtClean="0">
                              <a:solidFill>
                                <a:schemeClr val="accent5">
                                  <a:lumMod val="75000"/>
                                </a:schemeClr>
                              </a:solidFill>
                              <a:latin typeface="Cambria Math" panose="02040503050406030204" pitchFamily="18" charset="0"/>
                              <a:cs typeface="Poppins Light" panose="00000400000000000000" pitchFamily="2" charset="0"/>
                            </a:rPr>
                            <m:t>𝟐𝟏</m:t>
                          </m:r>
                        </m:sup>
                      </m:sSup>
                      <m:r>
                        <a:rPr lang="en-US" sz="1600" b="1" i="1" smtClean="0">
                          <a:solidFill>
                            <a:schemeClr val="accent5">
                              <a:lumMod val="75000"/>
                            </a:schemeClr>
                          </a:solidFill>
                          <a:latin typeface="Cambria Math" panose="02040503050406030204" pitchFamily="18" charset="0"/>
                          <a:cs typeface="Poppins Light" panose="00000400000000000000" pitchFamily="2" charset="0"/>
                        </a:rPr>
                        <m:t> </m:t>
                      </m:r>
                      <m:r>
                        <a:rPr lang="en-US" sz="1600" b="1" i="1" smtClean="0">
                          <a:solidFill>
                            <a:schemeClr val="accent5">
                              <a:lumMod val="75000"/>
                            </a:schemeClr>
                          </a:solidFill>
                          <a:latin typeface="Cambria Math" panose="02040503050406030204" pitchFamily="18" charset="0"/>
                          <a:cs typeface="Poppins Light" panose="00000400000000000000" pitchFamily="2" charset="0"/>
                        </a:rPr>
                        <m:t>𝑾</m:t>
                      </m:r>
                      <m:r>
                        <a:rPr lang="en-US" sz="1600" b="1" i="1" smtClean="0">
                          <a:solidFill>
                            <a:schemeClr val="accent5">
                              <a:lumMod val="75000"/>
                            </a:schemeClr>
                          </a:solidFill>
                          <a:latin typeface="Cambria Math" panose="02040503050406030204" pitchFamily="18" charset="0"/>
                          <a:cs typeface="Poppins Light" panose="00000400000000000000" pitchFamily="2" charset="0"/>
                        </a:rPr>
                        <m:t>/</m:t>
                      </m:r>
                      <m:sSup>
                        <m:sSupPr>
                          <m:ctrlPr>
                            <a:rPr lang="en-US" sz="1600" b="1" i="1" smtClean="0">
                              <a:solidFill>
                                <a:schemeClr val="accent5">
                                  <a:lumMod val="75000"/>
                                </a:schemeClr>
                              </a:solidFill>
                              <a:latin typeface="Cambria Math" panose="02040503050406030204" pitchFamily="18" charset="0"/>
                              <a:cs typeface="Poppins Light" panose="00000400000000000000" pitchFamily="2" charset="0"/>
                            </a:rPr>
                          </m:ctrlPr>
                        </m:sSupPr>
                        <m:e>
                          <m:rad>
                            <m:radPr>
                              <m:degHide m:val="on"/>
                              <m:ctrlPr>
                                <a:rPr lang="en-US" sz="1600" b="1" i="1" smtClean="0">
                                  <a:solidFill>
                                    <a:schemeClr val="accent5">
                                      <a:lumMod val="75000"/>
                                    </a:schemeClr>
                                  </a:solidFill>
                                  <a:latin typeface="Cambria Math" panose="02040503050406030204" pitchFamily="18" charset="0"/>
                                  <a:cs typeface="Poppins Light" panose="00000400000000000000" pitchFamily="2" charset="0"/>
                                </a:rPr>
                              </m:ctrlPr>
                            </m:radPr>
                            <m:deg/>
                            <m:e>
                              <m:r>
                                <a:rPr lang="en-US" sz="1600" b="1" i="1" smtClean="0">
                                  <a:solidFill>
                                    <a:schemeClr val="accent5">
                                      <a:lumMod val="75000"/>
                                    </a:schemeClr>
                                  </a:solidFill>
                                  <a:latin typeface="Cambria Math" panose="02040503050406030204" pitchFamily="18" charset="0"/>
                                  <a:cs typeface="Poppins Light" panose="00000400000000000000" pitchFamily="2" charset="0"/>
                                </a:rPr>
                                <m:t>𝑯𝒛</m:t>
                              </m:r>
                            </m:e>
                          </m:rad>
                        </m:e>
                        <m:sup>
                          <m:r>
                            <a:rPr lang="en-US" sz="1600" b="1" i="1" smtClean="0">
                              <a:solidFill>
                                <a:schemeClr val="accent5">
                                  <a:lumMod val="75000"/>
                                </a:schemeClr>
                              </a:solidFill>
                              <a:latin typeface="Cambria Math" panose="02040503050406030204" pitchFamily="18" charset="0"/>
                              <a:cs typeface="Poppins Light" panose="00000400000000000000" pitchFamily="2" charset="0"/>
                            </a:rPr>
                            <m:t>  ∗</m:t>
                          </m:r>
                        </m:sup>
                      </m:sSup>
                    </m:oMath>
                  </m:oMathPara>
                </a14:m>
                <a:endParaRPr lang="en-US" sz="1600" b="1" dirty="0">
                  <a:solidFill>
                    <a:schemeClr val="accent5">
                      <a:lumMod val="75000"/>
                    </a:schemeClr>
                  </a:solidFill>
                  <a:cs typeface="Poppins Light" panose="00000400000000000000" pitchFamily="2" charset="0"/>
                </a:endParaRPr>
              </a:p>
            </p:txBody>
          </p:sp>
        </mc:Choice>
        <mc:Fallback xmlns="">
          <p:sp>
            <p:nvSpPr>
              <p:cNvPr id="28" name="TextBox 27">
                <a:extLst>
                  <a:ext uri="{FF2B5EF4-FFF2-40B4-BE49-F238E27FC236}">
                    <a16:creationId xmlns:a16="http://schemas.microsoft.com/office/drawing/2014/main" id="{E6D70FD6-CCE2-2754-10B3-F7C33AAFACBD}"/>
                  </a:ext>
                </a:extLst>
              </p:cNvPr>
              <p:cNvSpPr txBox="1">
                <a:spLocks noRot="1" noChangeAspect="1" noMove="1" noResize="1" noEditPoints="1" noAdjustHandles="1" noChangeArrowheads="1" noChangeShapeType="1" noTextEdit="1"/>
              </p:cNvSpPr>
              <p:nvPr/>
            </p:nvSpPr>
            <p:spPr>
              <a:xfrm>
                <a:off x="7701786" y="2681453"/>
                <a:ext cx="2147057" cy="390300"/>
              </a:xfrm>
              <a:prstGeom prst="rect">
                <a:avLst/>
              </a:prstGeom>
              <a:blipFill>
                <a:blip r:embed="rId7"/>
                <a:stretch>
                  <a:fillRect b="-10938"/>
                </a:stretch>
              </a:blipFill>
            </p:spPr>
            <p:txBody>
              <a:bodyPr/>
              <a:lstStyle/>
              <a:p>
                <a:r>
                  <a:rPr lang="en-US">
                    <a:noFill/>
                  </a:rPr>
                  <a:t> </a:t>
                </a:r>
              </a:p>
            </p:txBody>
          </p:sp>
        </mc:Fallback>
      </mc:AlternateContent>
      <p:pic>
        <p:nvPicPr>
          <p:cNvPr id="29" name="Image 27">
            <a:extLst>
              <a:ext uri="{FF2B5EF4-FFF2-40B4-BE49-F238E27FC236}">
                <a16:creationId xmlns:a16="http://schemas.microsoft.com/office/drawing/2014/main" id="{743727C9-D82E-E915-9B47-FFAC7435BEE2}"/>
              </a:ext>
            </a:extLst>
          </p:cNvPr>
          <p:cNvPicPr>
            <a:picLocks noChangeAspect="1"/>
          </p:cNvPicPr>
          <p:nvPr/>
        </p:nvPicPr>
        <p:blipFill rotWithShape="1">
          <a:blip r:embed="rId8">
            <a:extLst>
              <a:ext uri="{28A0092B-C50C-407E-A947-70E740481C1C}">
                <a14:useLocalDpi xmlns:a14="http://schemas.microsoft.com/office/drawing/2010/main" val="0"/>
              </a:ext>
            </a:extLst>
          </a:blip>
          <a:srcRect r="12419" b="17766"/>
          <a:stretch/>
        </p:blipFill>
        <p:spPr>
          <a:xfrm>
            <a:off x="10951911" y="1693745"/>
            <a:ext cx="717346" cy="673556"/>
          </a:xfrm>
          <a:prstGeom prst="rect">
            <a:avLst/>
          </a:prstGeom>
        </p:spPr>
      </p:pic>
      <p:pic>
        <p:nvPicPr>
          <p:cNvPr id="34" name="Picture 33" descr="A person with a beard&#10;&#10;Description automatically generated with medium confidence">
            <a:extLst>
              <a:ext uri="{FF2B5EF4-FFF2-40B4-BE49-F238E27FC236}">
                <a16:creationId xmlns:a16="http://schemas.microsoft.com/office/drawing/2014/main" id="{DBE3FB8C-2C5B-68F4-06E4-91D595465866}"/>
              </a:ext>
            </a:extLst>
          </p:cNvPr>
          <p:cNvPicPr>
            <a:picLocks noChangeAspect="1"/>
          </p:cNvPicPr>
          <p:nvPr/>
        </p:nvPicPr>
        <p:blipFill>
          <a:blip r:embed="rId9"/>
          <a:stretch>
            <a:fillRect/>
          </a:stretch>
        </p:blipFill>
        <p:spPr>
          <a:xfrm>
            <a:off x="10202290" y="1708486"/>
            <a:ext cx="635667" cy="654987"/>
          </a:xfrm>
          <a:prstGeom prst="rect">
            <a:avLst/>
          </a:prstGeom>
        </p:spPr>
      </p:pic>
      <p:pic>
        <p:nvPicPr>
          <p:cNvPr id="3" name="Picture 2" descr="A person with a beard&#10;&#10;Description automatically generated with medium confidence">
            <a:extLst>
              <a:ext uri="{FF2B5EF4-FFF2-40B4-BE49-F238E27FC236}">
                <a16:creationId xmlns:a16="http://schemas.microsoft.com/office/drawing/2014/main" id="{14A45701-FC5E-9C66-FB2B-6ABCB22AEEC3}"/>
              </a:ext>
            </a:extLst>
          </p:cNvPr>
          <p:cNvPicPr>
            <a:picLocks noChangeAspect="1"/>
          </p:cNvPicPr>
          <p:nvPr/>
        </p:nvPicPr>
        <p:blipFill>
          <a:blip r:embed="rId10"/>
          <a:stretch>
            <a:fillRect/>
          </a:stretch>
        </p:blipFill>
        <p:spPr>
          <a:xfrm>
            <a:off x="10606375" y="2463614"/>
            <a:ext cx="635667" cy="654989"/>
          </a:xfrm>
          <a:prstGeom prst="rect">
            <a:avLst/>
          </a:prstGeom>
        </p:spPr>
      </p:pic>
      <p:pic>
        <p:nvPicPr>
          <p:cNvPr id="4" name="Picture 3" descr="A picture containing wall, person, indoor, person&#10;&#10;Description automatically generated">
            <a:extLst>
              <a:ext uri="{FF2B5EF4-FFF2-40B4-BE49-F238E27FC236}">
                <a16:creationId xmlns:a16="http://schemas.microsoft.com/office/drawing/2014/main" id="{DA16D324-6D01-AA8E-CDC9-21DEE6FE5FC6}"/>
              </a:ext>
            </a:extLst>
          </p:cNvPr>
          <p:cNvPicPr>
            <a:picLocks noChangeAspect="1"/>
          </p:cNvPicPr>
          <p:nvPr/>
        </p:nvPicPr>
        <p:blipFill>
          <a:blip r:embed="rId11"/>
          <a:stretch>
            <a:fillRect/>
          </a:stretch>
        </p:blipFill>
        <p:spPr>
          <a:xfrm>
            <a:off x="10620428" y="3198247"/>
            <a:ext cx="635667" cy="635667"/>
          </a:xfrm>
          <a:prstGeom prst="rect">
            <a:avLst/>
          </a:prstGeom>
        </p:spPr>
      </p:pic>
      <p:pic>
        <p:nvPicPr>
          <p:cNvPr id="5" name="Picture 4" descr="A picture containing indoor, person, staring&#10;&#10;Description automatically generated">
            <a:extLst>
              <a:ext uri="{FF2B5EF4-FFF2-40B4-BE49-F238E27FC236}">
                <a16:creationId xmlns:a16="http://schemas.microsoft.com/office/drawing/2014/main" id="{C42AD371-B53C-CA84-FC26-F7891CD224C2}"/>
              </a:ext>
            </a:extLst>
          </p:cNvPr>
          <p:cNvPicPr>
            <a:picLocks noChangeAspect="1"/>
          </p:cNvPicPr>
          <p:nvPr/>
        </p:nvPicPr>
        <p:blipFill rotWithShape="1">
          <a:blip r:embed="rId12"/>
          <a:srcRect l="9654" r="22776"/>
          <a:stretch/>
        </p:blipFill>
        <p:spPr>
          <a:xfrm rot="5400000">
            <a:off x="10639718" y="3923938"/>
            <a:ext cx="597471" cy="634472"/>
          </a:xfrm>
          <a:prstGeom prst="rect">
            <a:avLst/>
          </a:prstGeom>
        </p:spPr>
      </p:pic>
      <p:sp>
        <p:nvSpPr>
          <p:cNvPr id="22" name="TextBox 21">
            <a:extLst>
              <a:ext uri="{FF2B5EF4-FFF2-40B4-BE49-F238E27FC236}">
                <a16:creationId xmlns:a16="http://schemas.microsoft.com/office/drawing/2014/main" id="{B46CBE74-ECBD-E149-84BB-D45A95DC3224}"/>
              </a:ext>
            </a:extLst>
          </p:cNvPr>
          <p:cNvSpPr txBox="1"/>
          <p:nvPr/>
        </p:nvSpPr>
        <p:spPr>
          <a:xfrm>
            <a:off x="7241729" y="6520565"/>
            <a:ext cx="2005792" cy="276999"/>
          </a:xfrm>
          <a:prstGeom prst="rect">
            <a:avLst/>
          </a:prstGeom>
          <a:noFill/>
        </p:spPr>
        <p:txBody>
          <a:bodyPr wrap="square">
            <a:spAutoFit/>
          </a:bodyPr>
          <a:lstStyle/>
          <a:p>
            <a:r>
              <a:rPr lang="en-US" sz="1200" dirty="0">
                <a:solidFill>
                  <a:schemeClr val="bg1">
                    <a:lumMod val="50000"/>
                  </a:schemeClr>
                </a:solidFill>
              </a:rPr>
              <a:t>* NEP @ 7 GHz</a:t>
            </a:r>
          </a:p>
        </p:txBody>
      </p:sp>
      <p:grpSp>
        <p:nvGrpSpPr>
          <p:cNvPr id="57" name="Group 56">
            <a:extLst>
              <a:ext uri="{FF2B5EF4-FFF2-40B4-BE49-F238E27FC236}">
                <a16:creationId xmlns:a16="http://schemas.microsoft.com/office/drawing/2014/main" id="{7FBE67E9-9355-0E35-6467-90BF767187DB}"/>
              </a:ext>
            </a:extLst>
          </p:cNvPr>
          <p:cNvGrpSpPr/>
          <p:nvPr/>
        </p:nvGrpSpPr>
        <p:grpSpPr>
          <a:xfrm>
            <a:off x="945506" y="4276173"/>
            <a:ext cx="5063871" cy="2053045"/>
            <a:chOff x="1423026" y="4276173"/>
            <a:chExt cx="5063871" cy="2053045"/>
          </a:xfrm>
        </p:grpSpPr>
        <p:pic>
          <p:nvPicPr>
            <p:cNvPr id="55" name="Graphic 54">
              <a:extLst>
                <a:ext uri="{FF2B5EF4-FFF2-40B4-BE49-F238E27FC236}">
                  <a16:creationId xmlns:a16="http://schemas.microsoft.com/office/drawing/2014/main" id="{83D20D03-8BCC-1DF4-604F-FC2725B4E1F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02639" y="4650665"/>
              <a:ext cx="2943225" cy="1524000"/>
            </a:xfrm>
            <a:prstGeom prst="rect">
              <a:avLst/>
            </a:prstGeom>
          </p:spPr>
        </p:pic>
        <p:grpSp>
          <p:nvGrpSpPr>
            <p:cNvPr id="23" name="Group 22">
              <a:extLst>
                <a:ext uri="{FF2B5EF4-FFF2-40B4-BE49-F238E27FC236}">
                  <a16:creationId xmlns:a16="http://schemas.microsoft.com/office/drawing/2014/main" id="{0372B596-E979-A686-7E05-5004270EDC9C}"/>
                </a:ext>
              </a:extLst>
            </p:cNvPr>
            <p:cNvGrpSpPr/>
            <p:nvPr/>
          </p:nvGrpSpPr>
          <p:grpSpPr>
            <a:xfrm>
              <a:off x="1423026" y="4717561"/>
              <a:ext cx="1032727" cy="1534737"/>
              <a:chOff x="406397" y="1846823"/>
              <a:chExt cx="1503605" cy="1358313"/>
            </a:xfrm>
          </p:grpSpPr>
          <p:sp>
            <p:nvSpPr>
              <p:cNvPr id="24" name="TextBox 23">
                <a:extLst>
                  <a:ext uri="{FF2B5EF4-FFF2-40B4-BE49-F238E27FC236}">
                    <a16:creationId xmlns:a16="http://schemas.microsoft.com/office/drawing/2014/main" id="{F6E1E7A3-ECD4-7541-F0BA-E0A95BA8B99D}"/>
                  </a:ext>
                </a:extLst>
              </p:cNvPr>
              <p:cNvSpPr txBox="1"/>
              <p:nvPr/>
            </p:nvSpPr>
            <p:spPr>
              <a:xfrm>
                <a:off x="406398" y="1846823"/>
                <a:ext cx="1503604"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32DA1469-C991-B8A1-C23F-30C384151CE9}"/>
                  </a:ext>
                </a:extLst>
              </p:cNvPr>
              <p:cNvSpPr txBox="1"/>
              <p:nvPr/>
            </p:nvSpPr>
            <p:spPr>
              <a:xfrm>
                <a:off x="406397" y="2198637"/>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F498D2D3-BEDD-15FF-5B90-68C6A051CE11}"/>
                  </a:ext>
                </a:extLst>
              </p:cNvPr>
              <p:cNvSpPr txBox="1"/>
              <p:nvPr/>
            </p:nvSpPr>
            <p:spPr>
              <a:xfrm>
                <a:off x="406397" y="2557607"/>
                <a:ext cx="1503603"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ADBB657F-BE47-3A9D-E1CF-0C6962D5296E}"/>
                  </a:ext>
                </a:extLst>
              </p:cNvPr>
              <p:cNvSpPr txBox="1"/>
              <p:nvPr/>
            </p:nvSpPr>
            <p:spPr>
              <a:xfrm>
                <a:off x="427888" y="2959979"/>
                <a:ext cx="1133817" cy="245157"/>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cxnSp>
          <p:nvCxnSpPr>
            <p:cNvPr id="41" name="Straight Arrow Connector 40">
              <a:extLst>
                <a:ext uri="{FF2B5EF4-FFF2-40B4-BE49-F238E27FC236}">
                  <a16:creationId xmlns:a16="http://schemas.microsoft.com/office/drawing/2014/main" id="{A5908BB2-30C5-C2AC-9C1B-50ABE291F746}"/>
                </a:ext>
              </a:extLst>
            </p:cNvPr>
            <p:cNvCxnSpPr>
              <a:cxnSpLocks/>
            </p:cNvCxnSpPr>
            <p:nvPr/>
          </p:nvCxnSpPr>
          <p:spPr>
            <a:xfrm flipV="1">
              <a:off x="3439103" y="505922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73F3450-2C99-1A62-A7A9-C2B9F197B5FA}"/>
                    </a:ext>
                  </a:extLst>
                </p:cNvPr>
                <p:cNvSpPr txBox="1"/>
                <p:nvPr/>
              </p:nvSpPr>
              <p:spPr>
                <a:xfrm>
                  <a:off x="3061675" y="4981342"/>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42" name="TextBox 41">
                  <a:extLst>
                    <a:ext uri="{FF2B5EF4-FFF2-40B4-BE49-F238E27FC236}">
                      <a16:creationId xmlns:a16="http://schemas.microsoft.com/office/drawing/2014/main" id="{A73F3450-2C99-1A62-A7A9-C2B9F197B5FA}"/>
                    </a:ext>
                  </a:extLst>
                </p:cNvPr>
                <p:cNvSpPr txBox="1">
                  <a:spLocks noRot="1" noChangeAspect="1" noMove="1" noResize="1" noEditPoints="1" noAdjustHandles="1" noChangeArrowheads="1" noChangeShapeType="1" noTextEdit="1"/>
                </p:cNvSpPr>
                <p:nvPr/>
              </p:nvSpPr>
              <p:spPr>
                <a:xfrm>
                  <a:off x="3061675" y="4981342"/>
                  <a:ext cx="303481" cy="246221"/>
                </a:xfrm>
                <a:prstGeom prst="rect">
                  <a:avLst/>
                </a:prstGeom>
                <a:blipFill>
                  <a:blip r:embed="rId15"/>
                  <a:stretch>
                    <a:fillRect l="-8000" r="-4000" b="-12195"/>
                  </a:stretch>
                </a:blipFill>
              </p:spPr>
              <p:txBody>
                <a:bodyPr/>
                <a:lstStyle/>
                <a:p>
                  <a:r>
                    <a:rPr lang="en-US">
                      <a:noFill/>
                    </a:rPr>
                    <a:t> </a:t>
                  </a:r>
                </a:p>
              </p:txBody>
            </p:sp>
          </mc:Fallback>
        </mc:AlternateContent>
        <p:sp>
          <p:nvSpPr>
            <p:cNvPr id="47" name="Left Bracket 46">
              <a:extLst>
                <a:ext uri="{FF2B5EF4-FFF2-40B4-BE49-F238E27FC236}">
                  <a16:creationId xmlns:a16="http://schemas.microsoft.com/office/drawing/2014/main" id="{520FD330-BB43-1DDD-8584-70EAA0483A60}"/>
                </a:ext>
              </a:extLst>
            </p:cNvPr>
            <p:cNvSpPr/>
            <p:nvPr/>
          </p:nvSpPr>
          <p:spPr>
            <a:xfrm>
              <a:off x="5026005" y="5805284"/>
              <a:ext cx="86094"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D03C2E6D-6353-9F22-01B4-89AB7839099E}"/>
                </a:ext>
              </a:extLst>
            </p:cNvPr>
            <p:cNvSpPr/>
            <p:nvPr/>
          </p:nvSpPr>
          <p:spPr>
            <a:xfrm flipH="1">
              <a:off x="5279700" y="5805284"/>
              <a:ext cx="45719" cy="4546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28BCEC5C-969D-904B-E3B7-37E70961944B}"/>
                </a:ext>
              </a:extLst>
            </p:cNvPr>
            <p:cNvSpPr txBox="1"/>
            <p:nvPr/>
          </p:nvSpPr>
          <p:spPr>
            <a:xfrm>
              <a:off x="5327803" y="5760593"/>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50" name="Left Bracket 49">
              <a:extLst>
                <a:ext uri="{FF2B5EF4-FFF2-40B4-BE49-F238E27FC236}">
                  <a16:creationId xmlns:a16="http://schemas.microsoft.com/office/drawing/2014/main" id="{6EB2A171-35F8-8841-6F8A-599EF193A357}"/>
                </a:ext>
              </a:extLst>
            </p:cNvPr>
            <p:cNvSpPr/>
            <p:nvPr/>
          </p:nvSpPr>
          <p:spPr>
            <a:xfrm>
              <a:off x="2369657" y="453318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Left Bracket 50">
              <a:extLst>
                <a:ext uri="{FF2B5EF4-FFF2-40B4-BE49-F238E27FC236}">
                  <a16:creationId xmlns:a16="http://schemas.microsoft.com/office/drawing/2014/main" id="{F8FDF2EF-F702-6972-DCEF-50CBACB88ED8}"/>
                </a:ext>
              </a:extLst>
            </p:cNvPr>
            <p:cNvSpPr/>
            <p:nvPr/>
          </p:nvSpPr>
          <p:spPr>
            <a:xfrm flipH="1">
              <a:off x="5703968" y="4540802"/>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164F99A-23CB-D450-AE3E-EF69112BA07C}"/>
                    </a:ext>
                  </a:extLst>
                </p:cNvPr>
                <p:cNvSpPr txBox="1"/>
                <p:nvPr/>
              </p:nvSpPr>
              <p:spPr>
                <a:xfrm>
                  <a:off x="5841977" y="4276173"/>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6" name="TextBox 55">
                  <a:extLst>
                    <a:ext uri="{FF2B5EF4-FFF2-40B4-BE49-F238E27FC236}">
                      <a16:creationId xmlns:a16="http://schemas.microsoft.com/office/drawing/2014/main" id="{7164F99A-23CB-D450-AE3E-EF69112BA07C}"/>
                    </a:ext>
                  </a:extLst>
                </p:cNvPr>
                <p:cNvSpPr txBox="1">
                  <a:spLocks noRot="1" noChangeAspect="1" noMove="1" noResize="1" noEditPoints="1" noAdjustHandles="1" noChangeArrowheads="1" noChangeShapeType="1" noTextEdit="1"/>
                </p:cNvSpPr>
                <p:nvPr/>
              </p:nvSpPr>
              <p:spPr>
                <a:xfrm>
                  <a:off x="5841977" y="4276173"/>
                  <a:ext cx="644920" cy="268856"/>
                </a:xfrm>
                <a:prstGeom prst="rect">
                  <a:avLst/>
                </a:prstGeom>
                <a:blipFill>
                  <a:blip r:embed="rId16"/>
                  <a:stretch>
                    <a:fillRect l="-6604" r="-2830" b="-24444"/>
                  </a:stretch>
                </a:blipFill>
              </p:spPr>
              <p:txBody>
                <a:bodyPr/>
                <a:lstStyle/>
                <a:p>
                  <a:r>
                    <a:rPr lang="en-US">
                      <a:noFill/>
                    </a:rPr>
                    <a:t> </a:t>
                  </a:r>
                </a:p>
              </p:txBody>
            </p:sp>
          </mc:Fallback>
        </mc:AlternateContent>
      </p:grpSp>
      <p:grpSp>
        <p:nvGrpSpPr>
          <p:cNvPr id="10" name="Graphic 58">
            <a:extLst>
              <a:ext uri="{FF2B5EF4-FFF2-40B4-BE49-F238E27FC236}">
                <a16:creationId xmlns:a16="http://schemas.microsoft.com/office/drawing/2014/main" id="{2EDF0623-D3A5-FF6A-C5E8-2115A1F2DA6D}"/>
              </a:ext>
            </a:extLst>
          </p:cNvPr>
          <p:cNvGrpSpPr/>
          <p:nvPr/>
        </p:nvGrpSpPr>
        <p:grpSpPr>
          <a:xfrm>
            <a:off x="4952821" y="2697740"/>
            <a:ext cx="1095912" cy="430334"/>
            <a:chOff x="4952821" y="2697740"/>
            <a:chExt cx="1095912" cy="430334"/>
          </a:xfrm>
          <a:noFill/>
        </p:grpSpPr>
        <p:sp>
          <p:nvSpPr>
            <p:cNvPr id="11" name="Freeform: Shape 10">
              <a:extLst>
                <a:ext uri="{FF2B5EF4-FFF2-40B4-BE49-F238E27FC236}">
                  <a16:creationId xmlns:a16="http://schemas.microsoft.com/office/drawing/2014/main" id="{2101B7D4-B1AD-BEA0-2E09-5EF49FBBE410}"/>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608477A4-13D9-CE12-CC44-74D74D07DC44}"/>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E401D-FC3C-375A-FC35-84A828D1C6B5}"/>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66FF9D8-9E25-619B-EBA2-070FDFFBFDA5}"/>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03EBA02D-1C20-C349-EA48-68267D777F7E}"/>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569D9D8-DF36-069F-97AF-705CC31A458A}"/>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E1B16E6-ABCD-B5F3-985B-4C283B968E57}"/>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BB347881-7D6D-EC3C-EF56-CA1F71CD12C3}"/>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D393EEF-766B-FADC-3254-5C61D241791F}"/>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5836ADB-CBF5-A210-68BB-BC88435A8122}"/>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44" name="Graphic 58">
            <a:extLst>
              <a:ext uri="{FF2B5EF4-FFF2-40B4-BE49-F238E27FC236}">
                <a16:creationId xmlns:a16="http://schemas.microsoft.com/office/drawing/2014/main" id="{21E6D78B-6A8A-754E-289E-4363F044140C}"/>
              </a:ext>
            </a:extLst>
          </p:cNvPr>
          <p:cNvGrpSpPr/>
          <p:nvPr/>
        </p:nvGrpSpPr>
        <p:grpSpPr>
          <a:xfrm>
            <a:off x="3220495" y="1205899"/>
            <a:ext cx="349394" cy="1131426"/>
            <a:chOff x="3220495" y="1205899"/>
            <a:chExt cx="349394" cy="1131426"/>
          </a:xfrm>
          <a:noFill/>
        </p:grpSpPr>
        <p:sp>
          <p:nvSpPr>
            <p:cNvPr id="45" name="Freeform: Shape 44">
              <a:extLst>
                <a:ext uri="{FF2B5EF4-FFF2-40B4-BE49-F238E27FC236}">
                  <a16:creationId xmlns:a16="http://schemas.microsoft.com/office/drawing/2014/main" id="{D86FFC14-3E79-97D9-5E83-BC37F088FE6A}"/>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EC59294-7A83-F484-C127-FEEFE52B8FAD}"/>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52" name="Graphic 58">
            <a:extLst>
              <a:ext uri="{FF2B5EF4-FFF2-40B4-BE49-F238E27FC236}">
                <a16:creationId xmlns:a16="http://schemas.microsoft.com/office/drawing/2014/main" id="{E71AEB7F-0FE7-4A42-A272-D755D5D57D00}"/>
              </a:ext>
            </a:extLst>
          </p:cNvPr>
          <p:cNvGrpSpPr/>
          <p:nvPr/>
        </p:nvGrpSpPr>
        <p:grpSpPr>
          <a:xfrm>
            <a:off x="3965941" y="1851294"/>
            <a:ext cx="1208591" cy="1590130"/>
            <a:chOff x="3965941" y="1851294"/>
            <a:chExt cx="1208591" cy="1590130"/>
          </a:xfrm>
        </p:grpSpPr>
        <p:grpSp>
          <p:nvGrpSpPr>
            <p:cNvPr id="53" name="Graphic 58">
              <a:extLst>
                <a:ext uri="{FF2B5EF4-FFF2-40B4-BE49-F238E27FC236}">
                  <a16:creationId xmlns:a16="http://schemas.microsoft.com/office/drawing/2014/main" id="{9A83DFFA-A0DD-17E9-CCA4-2F5B61313F17}"/>
                </a:ext>
              </a:extLst>
            </p:cNvPr>
            <p:cNvGrpSpPr/>
            <p:nvPr/>
          </p:nvGrpSpPr>
          <p:grpSpPr>
            <a:xfrm>
              <a:off x="3965941" y="2386649"/>
              <a:ext cx="1208591" cy="1054775"/>
              <a:chOff x="3965941" y="2386649"/>
              <a:chExt cx="1208591" cy="1054775"/>
            </a:xfrm>
          </p:grpSpPr>
          <p:sp>
            <p:nvSpPr>
              <p:cNvPr id="54" name="Freeform: Shape 53">
                <a:extLst>
                  <a:ext uri="{FF2B5EF4-FFF2-40B4-BE49-F238E27FC236}">
                    <a16:creationId xmlns:a16="http://schemas.microsoft.com/office/drawing/2014/main" id="{98665C13-E706-8622-039B-63BEE4EC1561}"/>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A5D1FF4-DA68-E71C-9F8B-6FAD9597E228}"/>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0" name="Graphic 58">
              <a:extLst>
                <a:ext uri="{FF2B5EF4-FFF2-40B4-BE49-F238E27FC236}">
                  <a16:creationId xmlns:a16="http://schemas.microsoft.com/office/drawing/2014/main" id="{B8014968-0CB8-7C37-7947-3BE1E00FA8E5}"/>
                </a:ext>
              </a:extLst>
            </p:cNvPr>
            <p:cNvGrpSpPr/>
            <p:nvPr/>
          </p:nvGrpSpPr>
          <p:grpSpPr>
            <a:xfrm>
              <a:off x="4393593" y="1851294"/>
              <a:ext cx="322226" cy="418633"/>
              <a:chOff x="4393593" y="1851294"/>
              <a:chExt cx="322226" cy="418633"/>
            </a:xfrm>
          </p:grpSpPr>
          <p:sp>
            <p:nvSpPr>
              <p:cNvPr id="62" name="Freeform: Shape 61">
                <a:extLst>
                  <a:ext uri="{FF2B5EF4-FFF2-40B4-BE49-F238E27FC236}">
                    <a16:creationId xmlns:a16="http://schemas.microsoft.com/office/drawing/2014/main" id="{59D09D46-C515-8DE2-25A6-7756F247BB17}"/>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3D85A8-9A16-DF9A-F7AD-ED3D6CD57992}"/>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BF83BA3-3492-008C-9634-FAE2F87FACB7}"/>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C121DE3-AC67-F1B3-3B3E-CEF207CCAB03}"/>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FDD1056-A6D2-FBDF-9762-3E4946716EA6}"/>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4A25446-30F2-1DDE-F666-9959E2EE070A}"/>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9" name="Graphic 58">
                <a:extLst>
                  <a:ext uri="{FF2B5EF4-FFF2-40B4-BE49-F238E27FC236}">
                    <a16:creationId xmlns:a16="http://schemas.microsoft.com/office/drawing/2014/main" id="{F5661D94-2539-7E1A-981E-6D4E182EF4C0}"/>
                  </a:ext>
                </a:extLst>
              </p:cNvPr>
              <p:cNvGrpSpPr/>
              <p:nvPr/>
            </p:nvGrpSpPr>
            <p:grpSpPr>
              <a:xfrm>
                <a:off x="4393593" y="1851294"/>
                <a:ext cx="322226" cy="76640"/>
                <a:chOff x="4393593" y="1851294"/>
                <a:chExt cx="322226" cy="76640"/>
              </a:xfrm>
              <a:solidFill>
                <a:srgbClr val="494949"/>
              </a:solidFill>
            </p:grpSpPr>
            <p:sp>
              <p:nvSpPr>
                <p:cNvPr id="70" name="Freeform: Shape 69">
                  <a:extLst>
                    <a:ext uri="{FF2B5EF4-FFF2-40B4-BE49-F238E27FC236}">
                      <a16:creationId xmlns:a16="http://schemas.microsoft.com/office/drawing/2014/main" id="{A9A75D2E-F273-2D99-D8AA-F4F16488BF4E}"/>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1" name="Graphic 58">
                  <a:extLst>
                    <a:ext uri="{FF2B5EF4-FFF2-40B4-BE49-F238E27FC236}">
                      <a16:creationId xmlns:a16="http://schemas.microsoft.com/office/drawing/2014/main" id="{287D3E0A-8D49-2BDD-CCBA-52803451E089}"/>
                    </a:ext>
                  </a:extLst>
                </p:cNvPr>
                <p:cNvGrpSpPr/>
                <p:nvPr/>
              </p:nvGrpSpPr>
              <p:grpSpPr>
                <a:xfrm>
                  <a:off x="4531499" y="1851294"/>
                  <a:ext cx="57804" cy="41940"/>
                  <a:chOff x="4531499" y="1851294"/>
                  <a:chExt cx="57804" cy="41940"/>
                </a:xfrm>
                <a:solidFill>
                  <a:srgbClr val="494949"/>
                </a:solidFill>
              </p:grpSpPr>
              <p:sp>
                <p:nvSpPr>
                  <p:cNvPr id="72" name="Freeform: Shape 71">
                    <a:extLst>
                      <a:ext uri="{FF2B5EF4-FFF2-40B4-BE49-F238E27FC236}">
                        <a16:creationId xmlns:a16="http://schemas.microsoft.com/office/drawing/2014/main" id="{CB443194-126B-72B1-AE59-3FF42A963CE8}"/>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6B7C29B-34F6-1376-A02E-7254288C917C}"/>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4CBEB84-B994-189C-8DF5-BAFA6BA91A2F}"/>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5" name="Freeform: Shape 74">
                  <a:extLst>
                    <a:ext uri="{FF2B5EF4-FFF2-40B4-BE49-F238E27FC236}">
                      <a16:creationId xmlns:a16="http://schemas.microsoft.com/office/drawing/2014/main" id="{B52E8331-499E-667F-FE70-4AC916778AD4}"/>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sp>
        <p:nvSpPr>
          <p:cNvPr id="8" name="Rectangle 7">
            <a:extLst>
              <a:ext uri="{FF2B5EF4-FFF2-40B4-BE49-F238E27FC236}">
                <a16:creationId xmlns:a16="http://schemas.microsoft.com/office/drawing/2014/main" id="{6933046E-4BA9-F670-5929-68CA88A5A947}"/>
              </a:ext>
              <a:ext uri="{C183D7F6-B498-43B3-948B-1728B52AA6E4}">
                <adec:decorative xmlns:adec="http://schemas.microsoft.com/office/drawing/2017/decorative" val="1"/>
              </a:ext>
            </a:extLst>
          </p:cNvPr>
          <p:cNvSpPr/>
          <p:nvPr/>
        </p:nvSpPr>
        <p:spPr>
          <a:xfrm>
            <a:off x="3983936" y="4503860"/>
            <a:ext cx="1197088"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Graphic 75">
            <a:extLst>
              <a:ext uri="{FF2B5EF4-FFF2-40B4-BE49-F238E27FC236}">
                <a16:creationId xmlns:a16="http://schemas.microsoft.com/office/drawing/2014/main" id="{1C5EBCAB-B37C-993F-B7C6-9B8F7E68A1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87743" y="2504757"/>
            <a:ext cx="797864" cy="817564"/>
          </a:xfrm>
          <a:prstGeom prst="rect">
            <a:avLst/>
          </a:prstGeom>
        </p:spPr>
      </p:pic>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4008C633-43F2-032E-A2B3-468E09ADDD45}"/>
                  </a:ext>
                </a:extLst>
              </p:cNvPr>
              <p:cNvSpPr txBox="1"/>
              <p:nvPr/>
            </p:nvSpPr>
            <p:spPr>
              <a:xfrm>
                <a:off x="1218545" y="3913991"/>
                <a:ext cx="4268508" cy="396391"/>
              </a:xfrm>
              <a:prstGeom prst="rect">
                <a:avLst/>
              </a:prstGeom>
              <a:noFill/>
            </p:spPr>
            <p:txBody>
              <a:bodyPr wrap="square">
                <a:spAutoFit/>
              </a:bodyPr>
              <a:lstStyle/>
              <a:p>
                <a:pPr algn="ctr"/>
                <a14:m>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a:t>
                </a: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fr-FR" b="1" i="1" smtClean="0">
                            <a:latin typeface="Cambria Math" panose="02040503050406030204" pitchFamily="18" charset="0"/>
                          </a:rPr>
                          <m:t>∗</m:t>
                        </m:r>
                      </m:sup>
                    </m:sSubSup>
                    <m:r>
                      <m:rPr>
                        <m:sty m:val="p"/>
                      </m:rPr>
                      <a:rPr lang="el-GR" i="1">
                        <a:solidFill>
                          <a:srgbClr val="131058"/>
                        </a:solidFill>
                        <a:latin typeface="Cambria Math" panose="02040503050406030204" pitchFamily="18" charset="0"/>
                      </a:rPr>
                      <m:t>ξ</m:t>
                    </m:r>
                    <m:sSubSup>
                      <m:sSubSupPr>
                        <m:ctrlPr>
                          <a:rPr lang="en-US" i="1" smtClean="0">
                            <a:solidFill>
                              <a:srgbClr val="FF7655"/>
                            </a:solidFill>
                            <a:latin typeface="Cambria Math" panose="02040503050406030204" pitchFamily="18" charset="0"/>
                          </a:rPr>
                        </m:ctrlPr>
                      </m:sSubSupPr>
                      <m:e>
                        <m:acc>
                          <m:accPr>
                            <m:chr m:val="̂"/>
                            <m:ctrlPr>
                              <a:rPr lang="en-US" i="1">
                                <a:solidFill>
                                  <a:srgbClr val="FF7655"/>
                                </a:solidFill>
                                <a:latin typeface="Cambria Math" panose="02040503050406030204" pitchFamily="18" charset="0"/>
                              </a:rPr>
                            </m:ctrlPr>
                          </m:accPr>
                          <m:e>
                            <m:r>
                              <m:rPr>
                                <m:sty m:val="p"/>
                              </m:rPr>
                              <a:rPr lang="en-US">
                                <a:solidFill>
                                  <a:srgbClr val="FF7655"/>
                                </a:solidFill>
                                <a:latin typeface="Cambria Math" panose="02040503050406030204" pitchFamily="18" charset="0"/>
                              </a:rPr>
                              <m:t>b</m:t>
                            </m:r>
                          </m:e>
                        </m:acc>
                      </m:e>
                      <m:sub>
                        <m:r>
                          <a:rPr lang="en-US" i="1">
                            <a:solidFill>
                              <a:srgbClr val="FF7655"/>
                            </a:solidFill>
                            <a:latin typeface="Cambria Math" panose="02040503050406030204" pitchFamily="18" charset="0"/>
                            <a:ea typeface="Cambria Math" panose="02040503050406030204" pitchFamily="18" charset="0"/>
                          </a:rPr>
                          <m:t> </m:t>
                        </m:r>
                      </m:sub>
                      <m:sup>
                        <m:r>
                          <a:rPr lang="en-US">
                            <a:solidFill>
                              <a:srgbClr val="FF7655"/>
                            </a:solidFill>
                            <a:latin typeface="Cambria Math" panose="02040503050406030204" pitchFamily="18" charset="0"/>
                          </a:rPr>
                          <m:t>†</m:t>
                        </m:r>
                      </m:sup>
                    </m:sSubSup>
                    <m:acc>
                      <m:accPr>
                        <m:chr m:val="̂"/>
                        <m:ctrlPr>
                          <a:rPr lang="en-US" i="1">
                            <a:solidFill>
                              <a:srgbClr val="61909F"/>
                            </a:solidFill>
                            <a:latin typeface="Cambria Math" panose="02040503050406030204" pitchFamily="18" charset="0"/>
                          </a:rPr>
                        </m:ctrlPr>
                      </m:accPr>
                      <m:e>
                        <m:r>
                          <m:rPr>
                            <m:sty m:val="p"/>
                          </m:rPr>
                          <a:rPr lang="en-US">
                            <a:solidFill>
                              <a:srgbClr val="61909F"/>
                            </a:solidFill>
                            <a:latin typeface="Cambria Math" panose="02040503050406030204" pitchFamily="18" charset="0"/>
                            <a:ea typeface="Cambria Math" panose="02040503050406030204" pitchFamily="18" charset="0"/>
                          </a:rPr>
                          <m:t>σ</m:t>
                        </m:r>
                      </m:e>
                    </m:acc>
                    <m:acc>
                      <m:accPr>
                        <m:chr m:val="̂"/>
                        <m:ctrlPr>
                          <a:rPr lang="en-US" i="1">
                            <a:solidFill>
                              <a:srgbClr val="858585"/>
                            </a:solidFill>
                            <a:latin typeface="Cambria Math" panose="02040503050406030204" pitchFamily="18" charset="0"/>
                          </a:rPr>
                        </m:ctrlPr>
                      </m:accPr>
                      <m:e>
                        <m:r>
                          <m:rPr>
                            <m:sty m:val="p"/>
                          </m:rPr>
                          <a:rPr lang="en-US">
                            <a:solidFill>
                              <a:srgbClr val="858585"/>
                            </a:solidFill>
                            <a:latin typeface="Cambria Math" panose="02040503050406030204" pitchFamily="18" charset="0"/>
                          </a:rPr>
                          <m:t>w</m:t>
                        </m:r>
                      </m:e>
                    </m:acc>
                  </m:oMath>
                </a14:m>
                <a:endParaRPr lang="en-US" dirty="0">
                  <a:solidFill>
                    <a:srgbClr val="253140"/>
                  </a:solidFill>
                </a:endParaRPr>
              </a:p>
            </p:txBody>
          </p:sp>
        </mc:Choice>
        <mc:Fallback>
          <p:sp>
            <p:nvSpPr>
              <p:cNvPr id="59" name="TextBox 58">
                <a:extLst>
                  <a:ext uri="{FF2B5EF4-FFF2-40B4-BE49-F238E27FC236}">
                    <a16:creationId xmlns:a16="http://schemas.microsoft.com/office/drawing/2014/main" id="{4008C633-43F2-032E-A2B3-468E09ADDD45}"/>
                  </a:ext>
                </a:extLst>
              </p:cNvPr>
              <p:cNvSpPr txBox="1">
                <a:spLocks noRot="1" noChangeAspect="1" noMove="1" noResize="1" noEditPoints="1" noAdjustHandles="1" noChangeArrowheads="1" noChangeShapeType="1" noTextEdit="1"/>
              </p:cNvSpPr>
              <p:nvPr/>
            </p:nvSpPr>
            <p:spPr>
              <a:xfrm>
                <a:off x="1218545" y="3913991"/>
                <a:ext cx="4268508" cy="396391"/>
              </a:xfrm>
              <a:prstGeom prst="rect">
                <a:avLst/>
              </a:prstGeom>
              <a:blipFill>
                <a:blip r:embed="rId19"/>
                <a:stretch>
                  <a:fillRect t="-3077" b="-21538"/>
                </a:stretch>
              </a:blipFill>
            </p:spPr>
            <p:txBody>
              <a:bodyPr/>
              <a:lstStyle/>
              <a:p>
                <a:r>
                  <a:rPr lang="en-US">
                    <a:noFill/>
                  </a:rPr>
                  <a:t> </a:t>
                </a:r>
              </a:p>
            </p:txBody>
          </p:sp>
        </mc:Fallback>
      </mc:AlternateContent>
      <p:grpSp>
        <p:nvGrpSpPr>
          <p:cNvPr id="61" name="Group 60">
            <a:extLst>
              <a:ext uri="{FF2B5EF4-FFF2-40B4-BE49-F238E27FC236}">
                <a16:creationId xmlns:a16="http://schemas.microsoft.com/office/drawing/2014/main" id="{DB54D1AE-5F74-D0BF-E847-B0EA46503262}"/>
              </a:ext>
            </a:extLst>
          </p:cNvPr>
          <p:cNvGrpSpPr/>
          <p:nvPr/>
        </p:nvGrpSpPr>
        <p:grpSpPr>
          <a:xfrm>
            <a:off x="3590925" y="3899401"/>
            <a:ext cx="827821" cy="440972"/>
            <a:chOff x="3590925" y="3899401"/>
            <a:chExt cx="827821" cy="440972"/>
          </a:xfrm>
        </p:grpSpPr>
        <p:cxnSp>
          <p:nvCxnSpPr>
            <p:cNvPr id="77" name="Straight Connector 76">
              <a:extLst>
                <a:ext uri="{FF2B5EF4-FFF2-40B4-BE49-F238E27FC236}">
                  <a16:creationId xmlns:a16="http://schemas.microsoft.com/office/drawing/2014/main" id="{58327674-3DD3-48C7-59F5-3CE0D514B7C7}"/>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C56FFF6-66E5-ACF4-8D5D-64D95131E222}"/>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7547482"/>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0F957-049C-8D24-642E-CF25B26A35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42F07F-3919-34E9-0FE1-18043D1DA2FD}"/>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1" name="TextBox 10">
            <a:extLst>
              <a:ext uri="{FF2B5EF4-FFF2-40B4-BE49-F238E27FC236}">
                <a16:creationId xmlns:a16="http://schemas.microsoft.com/office/drawing/2014/main" id="{DC33AEE2-F583-A55C-0FC3-2475B1AD70FC}"/>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175AE411-07AF-9063-DE84-F92DC5557526}"/>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906EBCE3-CC12-29AB-A88E-F16B87F7A4E4}"/>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5" name="TextBox 14">
            <a:extLst>
              <a:ext uri="{FF2B5EF4-FFF2-40B4-BE49-F238E27FC236}">
                <a16:creationId xmlns:a16="http://schemas.microsoft.com/office/drawing/2014/main" id="{114C1D36-88D8-0B9B-4E85-F7F459DCB299}"/>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grpSp>
        <p:nvGrpSpPr>
          <p:cNvPr id="16" name="Graphic 18">
            <a:extLst>
              <a:ext uri="{FF2B5EF4-FFF2-40B4-BE49-F238E27FC236}">
                <a16:creationId xmlns:a16="http://schemas.microsoft.com/office/drawing/2014/main" id="{D7F5A120-1942-A141-7D76-F5EC9E890EAC}"/>
              </a:ext>
            </a:extLst>
          </p:cNvPr>
          <p:cNvGrpSpPr/>
          <p:nvPr/>
        </p:nvGrpSpPr>
        <p:grpSpPr>
          <a:xfrm>
            <a:off x="4952821" y="2697740"/>
            <a:ext cx="1095912" cy="430334"/>
            <a:chOff x="4952821" y="2697740"/>
            <a:chExt cx="1095912" cy="430334"/>
          </a:xfrm>
          <a:noFill/>
        </p:grpSpPr>
        <p:sp>
          <p:nvSpPr>
            <p:cNvPr id="17" name="Freeform: Shape 16">
              <a:extLst>
                <a:ext uri="{FF2B5EF4-FFF2-40B4-BE49-F238E27FC236}">
                  <a16:creationId xmlns:a16="http://schemas.microsoft.com/office/drawing/2014/main" id="{FC2192BB-0B9A-428C-F828-3A6F7600A2DB}"/>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C31A9FFB-B4E1-ED3B-E254-7C5003FBAE87}"/>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E9E5A71-C0AB-AE2C-7CD8-F5262D29DB2C}"/>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6441957-A5C8-B247-85B6-9549EC6EE8D9}"/>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70A66821-45D7-09DF-87F1-382D27A1FCA8}"/>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7D108FB-8689-FF64-954D-647C5EEBE4A2}"/>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C9F346-315D-4AF7-9588-1272315C8864}"/>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B1BCE084-FFFA-1721-3775-B9361D9F456B}"/>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12F9888-BFA1-AE19-CB24-53C366B54445}"/>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BE01B34-0913-483B-C802-5FA5434D386C}"/>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37" name="Graphic 18">
            <a:extLst>
              <a:ext uri="{FF2B5EF4-FFF2-40B4-BE49-F238E27FC236}">
                <a16:creationId xmlns:a16="http://schemas.microsoft.com/office/drawing/2014/main" id="{40FD1981-BB04-2E6D-C84D-D6B3899B2728}"/>
              </a:ext>
            </a:extLst>
          </p:cNvPr>
          <p:cNvGrpSpPr/>
          <p:nvPr/>
        </p:nvGrpSpPr>
        <p:grpSpPr>
          <a:xfrm>
            <a:off x="3220495" y="1205899"/>
            <a:ext cx="349394" cy="1131426"/>
            <a:chOff x="3220495" y="1205899"/>
            <a:chExt cx="349394" cy="1131426"/>
          </a:xfrm>
          <a:noFill/>
        </p:grpSpPr>
        <p:sp>
          <p:nvSpPr>
            <p:cNvPr id="38" name="Freeform: Shape 37">
              <a:extLst>
                <a:ext uri="{FF2B5EF4-FFF2-40B4-BE49-F238E27FC236}">
                  <a16:creationId xmlns:a16="http://schemas.microsoft.com/office/drawing/2014/main" id="{69AE5CD3-2946-C9B0-AD01-6EDA4CA429D0}"/>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CD705AF-EB66-83E3-14D8-51198CCCD6F1}"/>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40" name="Graphic 18">
            <a:extLst>
              <a:ext uri="{FF2B5EF4-FFF2-40B4-BE49-F238E27FC236}">
                <a16:creationId xmlns:a16="http://schemas.microsoft.com/office/drawing/2014/main" id="{4EE2613D-C58A-3430-715E-5AB71A27C594}"/>
              </a:ext>
            </a:extLst>
          </p:cNvPr>
          <p:cNvGrpSpPr/>
          <p:nvPr/>
        </p:nvGrpSpPr>
        <p:grpSpPr>
          <a:xfrm>
            <a:off x="3965941" y="1851294"/>
            <a:ext cx="1208591" cy="1590130"/>
            <a:chOff x="3965941" y="1851294"/>
            <a:chExt cx="1208591" cy="1590130"/>
          </a:xfrm>
        </p:grpSpPr>
        <p:grpSp>
          <p:nvGrpSpPr>
            <p:cNvPr id="42" name="Graphic 18">
              <a:extLst>
                <a:ext uri="{FF2B5EF4-FFF2-40B4-BE49-F238E27FC236}">
                  <a16:creationId xmlns:a16="http://schemas.microsoft.com/office/drawing/2014/main" id="{1C6DAF2C-F9A0-8217-C213-A2C5B096BD2F}"/>
                </a:ext>
              </a:extLst>
            </p:cNvPr>
            <p:cNvGrpSpPr/>
            <p:nvPr/>
          </p:nvGrpSpPr>
          <p:grpSpPr>
            <a:xfrm>
              <a:off x="3965941" y="2386649"/>
              <a:ext cx="1208591" cy="1054775"/>
              <a:chOff x="3965941" y="2386649"/>
              <a:chExt cx="1208591" cy="1054775"/>
            </a:xfrm>
          </p:grpSpPr>
          <p:sp>
            <p:nvSpPr>
              <p:cNvPr id="43" name="Freeform: Shape 42">
                <a:extLst>
                  <a:ext uri="{FF2B5EF4-FFF2-40B4-BE49-F238E27FC236}">
                    <a16:creationId xmlns:a16="http://schemas.microsoft.com/office/drawing/2014/main" id="{76581030-B35C-396E-252E-58EB120D9846}"/>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3B1DC97-C8E4-64A9-DFB2-79A105122E90}"/>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45" name="Graphic 18">
              <a:extLst>
                <a:ext uri="{FF2B5EF4-FFF2-40B4-BE49-F238E27FC236}">
                  <a16:creationId xmlns:a16="http://schemas.microsoft.com/office/drawing/2014/main" id="{445C6F03-5919-337A-296E-EF4DFC914072}"/>
                </a:ext>
              </a:extLst>
            </p:cNvPr>
            <p:cNvGrpSpPr/>
            <p:nvPr/>
          </p:nvGrpSpPr>
          <p:grpSpPr>
            <a:xfrm>
              <a:off x="4393593" y="1851294"/>
              <a:ext cx="322226" cy="418633"/>
              <a:chOff x="4393593" y="1851294"/>
              <a:chExt cx="322226" cy="418633"/>
            </a:xfrm>
          </p:grpSpPr>
          <p:sp>
            <p:nvSpPr>
              <p:cNvPr id="46" name="Freeform: Shape 45">
                <a:extLst>
                  <a:ext uri="{FF2B5EF4-FFF2-40B4-BE49-F238E27FC236}">
                    <a16:creationId xmlns:a16="http://schemas.microsoft.com/office/drawing/2014/main" id="{23392B89-5C99-65E1-AB84-A3EA1B5B65CD}"/>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44DAE69-6A75-6823-9C66-07AE0838F9D6}"/>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5545FCF-AF90-2B75-355C-ED13F42A6CE8}"/>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3802F90-6885-9472-FA68-889AF1594733}"/>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2C202EE-1FBD-E2BE-D889-E751D8AE6F85}"/>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CE2FE38-FB70-EB22-E698-50B3B2AF9B3E}"/>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56" name="Graphic 18">
                <a:extLst>
                  <a:ext uri="{FF2B5EF4-FFF2-40B4-BE49-F238E27FC236}">
                    <a16:creationId xmlns:a16="http://schemas.microsoft.com/office/drawing/2014/main" id="{BF750EB7-65E6-F6E0-C2DF-E3623457CB0C}"/>
                  </a:ext>
                </a:extLst>
              </p:cNvPr>
              <p:cNvGrpSpPr/>
              <p:nvPr/>
            </p:nvGrpSpPr>
            <p:grpSpPr>
              <a:xfrm>
                <a:off x="4393593" y="1851294"/>
                <a:ext cx="322226" cy="76640"/>
                <a:chOff x="4393593" y="1851294"/>
                <a:chExt cx="322226" cy="76640"/>
              </a:xfrm>
              <a:solidFill>
                <a:srgbClr val="494949"/>
              </a:solidFill>
            </p:grpSpPr>
            <p:sp>
              <p:nvSpPr>
                <p:cNvPr id="57" name="Freeform: Shape 56">
                  <a:extLst>
                    <a:ext uri="{FF2B5EF4-FFF2-40B4-BE49-F238E27FC236}">
                      <a16:creationId xmlns:a16="http://schemas.microsoft.com/office/drawing/2014/main" id="{D6C1B4D3-7E74-FC24-05F4-E3FA2156CEBC}"/>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58" name="Graphic 18">
                  <a:extLst>
                    <a:ext uri="{FF2B5EF4-FFF2-40B4-BE49-F238E27FC236}">
                      <a16:creationId xmlns:a16="http://schemas.microsoft.com/office/drawing/2014/main" id="{2F7C0A2B-749D-6352-4317-71240A33344F}"/>
                    </a:ext>
                  </a:extLst>
                </p:cNvPr>
                <p:cNvGrpSpPr/>
                <p:nvPr/>
              </p:nvGrpSpPr>
              <p:grpSpPr>
                <a:xfrm>
                  <a:off x="4531499" y="1851294"/>
                  <a:ext cx="57804" cy="41940"/>
                  <a:chOff x="4531499" y="1851294"/>
                  <a:chExt cx="57804" cy="41940"/>
                </a:xfrm>
                <a:solidFill>
                  <a:srgbClr val="494949"/>
                </a:solidFill>
              </p:grpSpPr>
              <p:sp>
                <p:nvSpPr>
                  <p:cNvPr id="59" name="Freeform: Shape 58">
                    <a:extLst>
                      <a:ext uri="{FF2B5EF4-FFF2-40B4-BE49-F238E27FC236}">
                        <a16:creationId xmlns:a16="http://schemas.microsoft.com/office/drawing/2014/main" id="{B298F821-AEEA-B813-1E9A-12B2B174C8E9}"/>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C60C94A-3AF0-3C51-2E27-8A868A8C1FC9}"/>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B6AFA34-82AE-56FB-5C25-72227B422A7D}"/>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62" name="Freeform: Shape 61">
                  <a:extLst>
                    <a:ext uri="{FF2B5EF4-FFF2-40B4-BE49-F238E27FC236}">
                      <a16:creationId xmlns:a16="http://schemas.microsoft.com/office/drawing/2014/main" id="{66867FBF-7BEE-2241-0588-DD24DAFC6640}"/>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pic>
        <p:nvPicPr>
          <p:cNvPr id="63" name="Graphic 62">
            <a:extLst>
              <a:ext uri="{FF2B5EF4-FFF2-40B4-BE49-F238E27FC236}">
                <a16:creationId xmlns:a16="http://schemas.microsoft.com/office/drawing/2014/main" id="{96113AB8-D758-474D-9E33-25FECE6D8C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7743" y="2504757"/>
            <a:ext cx="797864" cy="817564"/>
          </a:xfrm>
          <a:prstGeom prst="rect">
            <a:avLst/>
          </a:prstGeom>
        </p:spPr>
      </p:pic>
      <p:sp>
        <p:nvSpPr>
          <p:cNvPr id="64" name="TextBox 63">
            <a:extLst>
              <a:ext uri="{FF2B5EF4-FFF2-40B4-BE49-F238E27FC236}">
                <a16:creationId xmlns:a16="http://schemas.microsoft.com/office/drawing/2014/main" id="{EECBEBB1-F09E-29E4-FD46-055571E22468}"/>
              </a:ext>
            </a:extLst>
          </p:cNvPr>
          <p:cNvSpPr txBox="1"/>
          <p:nvPr/>
        </p:nvSpPr>
        <p:spPr>
          <a:xfrm>
            <a:off x="6135971" y="986438"/>
            <a:ext cx="41320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2400" dirty="0">
                <a:solidFill>
                  <a:srgbClr val="44546A"/>
                </a:solidFill>
                <a:latin typeface="Poppins Medium" panose="00000600000000000000" pitchFamily="2" charset="0"/>
                <a:cs typeface="Poppins Medium" panose="00000600000000000000" pitchFamily="2" charset="0"/>
              </a:rPr>
              <a:t>Range of applications:</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sp>
        <p:nvSpPr>
          <p:cNvPr id="65" name="TextBox 64">
            <a:extLst>
              <a:ext uri="{FF2B5EF4-FFF2-40B4-BE49-F238E27FC236}">
                <a16:creationId xmlns:a16="http://schemas.microsoft.com/office/drawing/2014/main" id="{02AB64BF-3BB0-4D4B-A53B-1C4BFD762D32}"/>
              </a:ext>
            </a:extLst>
          </p:cNvPr>
          <p:cNvSpPr txBox="1"/>
          <p:nvPr/>
        </p:nvSpPr>
        <p:spPr>
          <a:xfrm>
            <a:off x="6312138" y="1288390"/>
            <a:ext cx="4900883" cy="4591513"/>
          </a:xfrm>
          <a:prstGeom prst="rect">
            <a:avLst/>
          </a:prstGeom>
          <a:noFill/>
        </p:spPr>
        <p:txBody>
          <a:bodyPr wrap="square">
            <a:spAutoFit/>
          </a:bodyPr>
          <a:lstStyle/>
          <a:p>
            <a:pPr marL="285750" indent="-285750">
              <a:lnSpc>
                <a:spcPct val="200000"/>
              </a:lnSpc>
              <a:spcBef>
                <a:spcPts val="500"/>
              </a:spcBef>
              <a:buFont typeface="Arial" panose="020B0604020202020204" pitchFamily="34" charset="0"/>
              <a:buChar char="•"/>
              <a:defRPr/>
            </a:pPr>
            <a:r>
              <a:rPr lang="en-US" dirty="0">
                <a:solidFill>
                  <a:srgbClr val="44546A"/>
                </a:solidFill>
                <a:cs typeface="Poppins Light" panose="00000400000000000000" pitchFamily="2" charset="0"/>
              </a:rPr>
              <a:t>Axion search</a:t>
            </a:r>
          </a:p>
          <a:p>
            <a:pPr marL="285750" indent="-285750">
              <a:lnSpc>
                <a:spcPct val="200000"/>
              </a:lnSpc>
              <a:spcBef>
                <a:spcPts val="500"/>
              </a:spcBef>
              <a:buFont typeface="Arial" panose="020B0604020202020204" pitchFamily="34" charset="0"/>
              <a:buChar char="•"/>
              <a:defRPr/>
            </a:pPr>
            <a:endParaRPr lang="en-US" dirty="0">
              <a:solidFill>
                <a:srgbClr val="44546A"/>
              </a:solidFill>
              <a:cs typeface="Poppins Light" panose="00000400000000000000" pitchFamily="2" charset="0"/>
            </a:endParaRPr>
          </a:p>
          <a:p>
            <a:pPr marL="285750" marR="0" lvl="0" indent="-285750" algn="l" defTabSz="914400" rtl="0" eaLnBrk="1" fontAlgn="auto" latinLnBrk="0" hangingPunct="1">
              <a:lnSpc>
                <a:spcPct val="200000"/>
              </a:lnSpc>
              <a:spcBef>
                <a:spcPts val="500"/>
              </a:spcBef>
              <a:spcAft>
                <a:spcPts val="0"/>
              </a:spcAft>
              <a:buClrTx/>
              <a:buSzTx/>
              <a:buFont typeface="Arial" panose="020B0604020202020204" pitchFamily="34" charset="0"/>
              <a:buChar char="•"/>
              <a:tabLst/>
              <a:defRPr/>
            </a:pPr>
            <a:r>
              <a:rPr lang="en-US" dirty="0">
                <a:solidFill>
                  <a:srgbClr val="44546A"/>
                </a:solidFill>
                <a:cs typeface="Poppins Light" panose="00000400000000000000" pitchFamily="2" charset="0"/>
              </a:rPr>
              <a:t>Small ensemble of electronic spins</a:t>
            </a:r>
          </a:p>
          <a:p>
            <a:pPr marL="285750" marR="0" lvl="0" indent="-285750" algn="l" defTabSz="914400" rtl="0" eaLnBrk="1" fontAlgn="auto" latinLnBrk="0" hangingPunct="1">
              <a:lnSpc>
                <a:spcPct val="200000"/>
              </a:lnSpc>
              <a:spcBef>
                <a:spcPts val="500"/>
              </a:spcBef>
              <a:spcAft>
                <a:spcPts val="0"/>
              </a:spcAft>
              <a:buClrTx/>
              <a:buSzTx/>
              <a:buFont typeface="Arial" panose="020B0604020202020204" pitchFamily="34" charset="0"/>
              <a:buChar char="•"/>
              <a:tabLst/>
              <a:defRPr/>
            </a:pPr>
            <a:endParaRPr lang="en-US" dirty="0">
              <a:solidFill>
                <a:srgbClr val="44546A"/>
              </a:solidFill>
              <a:cs typeface="Poppins Light" panose="00000400000000000000" pitchFamily="2" charset="0"/>
            </a:endParaRPr>
          </a:p>
          <a:p>
            <a:pPr marL="285750" marR="0" lvl="0" indent="-285750" algn="l" defTabSz="914400" rtl="0" eaLnBrk="1" fontAlgn="auto" latinLnBrk="0" hangingPunct="1">
              <a:spcBef>
                <a:spcPts val="500"/>
              </a:spcBef>
              <a:spcAft>
                <a:spcPts val="0"/>
              </a:spcAft>
              <a:buClrTx/>
              <a:buSzTx/>
              <a:buFont typeface="Arial" panose="020B0604020202020204" pitchFamily="34" charset="0"/>
              <a:buChar char="•"/>
              <a:tabLst/>
              <a:defRPr/>
            </a:pPr>
            <a:r>
              <a:rPr lang="en-US" dirty="0">
                <a:solidFill>
                  <a:srgbClr val="44546A"/>
                </a:solidFill>
                <a:cs typeface="Poppins Light" panose="00000400000000000000" pitchFamily="2" charset="0"/>
              </a:rPr>
              <a:t>Single electronic spin</a:t>
            </a:r>
          </a:p>
          <a:p>
            <a:pPr marR="0" lvl="0" algn="l" defTabSz="914400" rtl="0" eaLnBrk="1" fontAlgn="auto" latinLnBrk="0" hangingPunct="1">
              <a:spcBef>
                <a:spcPts val="600"/>
              </a:spcBef>
              <a:spcAft>
                <a:spcPts val="0"/>
              </a:spcAft>
              <a:buClrTx/>
              <a:buSzTx/>
              <a:tabLst/>
              <a:defRPr/>
            </a:pPr>
            <a:endParaRPr lang="en-US" dirty="0">
              <a:solidFill>
                <a:srgbClr val="44546A"/>
              </a:solidFill>
              <a:cs typeface="Poppins Light" panose="00000400000000000000" pitchFamily="2" charset="0"/>
            </a:endParaRPr>
          </a:p>
          <a:p>
            <a:pPr marL="285750" indent="-285750">
              <a:lnSpc>
                <a:spcPct val="200000"/>
              </a:lnSpc>
              <a:spcBef>
                <a:spcPts val="600"/>
              </a:spcBef>
              <a:buFont typeface="Arial" panose="020B0604020202020204" pitchFamily="34" charset="0"/>
              <a:buChar char="•"/>
              <a:defRPr/>
            </a:pPr>
            <a:r>
              <a:rPr kumimoji="0" lang="en-US" b="0" i="0" u="none" strike="noStrike" kern="1200" cap="none" spc="0" normalizeH="0" baseline="0" noProof="0" dirty="0">
                <a:ln>
                  <a:noFill/>
                </a:ln>
                <a:solidFill>
                  <a:srgbClr val="44546A"/>
                </a:solidFill>
                <a:effectLst/>
                <a:uLnTx/>
                <a:uFillTx/>
                <a:cs typeface="Poppins Light" panose="00000400000000000000" pitchFamily="2" charset="0"/>
              </a:rPr>
              <a:t>Single nuclear spin</a:t>
            </a:r>
          </a:p>
          <a:p>
            <a:pPr marR="0" lvl="0" algn="l" defTabSz="914400" rtl="0" eaLnBrk="1" fontAlgn="auto" latinLnBrk="0" hangingPunct="1">
              <a:lnSpc>
                <a:spcPct val="300000"/>
              </a:lnSpc>
              <a:spcBef>
                <a:spcPts val="600"/>
              </a:spcBef>
              <a:spcAft>
                <a:spcPts val="0"/>
              </a:spcAft>
              <a:buClrTx/>
              <a:buSzTx/>
              <a:tabLst/>
              <a:defRPr/>
            </a:pPr>
            <a:endParaRPr lang="en-US" dirty="0">
              <a:solidFill>
                <a:srgbClr val="44546A"/>
              </a:solidFill>
              <a:cs typeface="Poppins Light" panose="00000400000000000000" pitchFamily="2" charset="0"/>
            </a:endParaRPr>
          </a:p>
        </p:txBody>
      </p:sp>
      <p:sp>
        <p:nvSpPr>
          <p:cNvPr id="66" name="TextBox 65">
            <a:extLst>
              <a:ext uri="{FF2B5EF4-FFF2-40B4-BE49-F238E27FC236}">
                <a16:creationId xmlns:a16="http://schemas.microsoft.com/office/drawing/2014/main" id="{14213CF3-42C4-F2EF-18E9-72CF21874767}"/>
              </a:ext>
            </a:extLst>
          </p:cNvPr>
          <p:cNvSpPr txBox="1"/>
          <p:nvPr/>
        </p:nvSpPr>
        <p:spPr>
          <a:xfrm>
            <a:off x="6618489" y="4979148"/>
            <a:ext cx="4003609"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kumimoji="0" lang="fr-FR" sz="1200" b="0" u="none" strike="noStrike" kern="1200" cap="none" spc="0" normalizeH="0" baseline="0" noProof="0" dirty="0" err="1">
                <a:ln>
                  <a:noFill/>
                </a:ln>
                <a:solidFill>
                  <a:schemeClr val="tx1">
                    <a:lumMod val="50000"/>
                    <a:lumOff val="50000"/>
                  </a:schemeClr>
                </a:solidFill>
                <a:effectLst/>
                <a:uLnTx/>
                <a:uFillTx/>
                <a:cs typeface="Poppins Light" panose="00000400000000000000" pitchFamily="2" charset="0"/>
              </a:rPr>
              <a:t>O’Sullivan</a:t>
            </a:r>
            <a:r>
              <a:rPr kumimoji="0" lang="fr-FR" sz="1200" b="0"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rPr>
              <a:t> &amp; al</a:t>
            </a:r>
            <a:r>
              <a:rPr kumimoji="0" lang="fr-FR" sz="1200" b="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rPr>
              <a:t>, Nature </a:t>
            </a:r>
            <a:r>
              <a:rPr kumimoji="0" lang="fr-FR" sz="1200" b="1" u="none" strike="noStrike" kern="1200" cap="none" spc="0" normalizeH="0" baseline="0" noProof="0" dirty="0" err="1">
                <a:ln>
                  <a:noFill/>
                </a:ln>
                <a:solidFill>
                  <a:schemeClr val="tx1">
                    <a:lumMod val="50000"/>
                    <a:lumOff val="50000"/>
                  </a:schemeClr>
                </a:solidFill>
                <a:effectLst/>
                <a:uLnTx/>
                <a:uFillTx/>
                <a:cs typeface="Poppins Light" panose="00000400000000000000" pitchFamily="2" charset="0"/>
              </a:rPr>
              <a:t>Physics</a:t>
            </a:r>
            <a:r>
              <a:rPr kumimoji="0" lang="fr-FR" sz="1200" b="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rPr>
              <a:t> (2025)</a:t>
            </a:r>
          </a:p>
        </p:txBody>
      </p:sp>
      <p:sp>
        <p:nvSpPr>
          <p:cNvPr id="67" name="TextBox 66">
            <a:extLst>
              <a:ext uri="{FF2B5EF4-FFF2-40B4-BE49-F238E27FC236}">
                <a16:creationId xmlns:a16="http://schemas.microsoft.com/office/drawing/2014/main" id="{EC6FB8B6-CECD-2522-DC36-2031B325E928}"/>
              </a:ext>
            </a:extLst>
          </p:cNvPr>
          <p:cNvSpPr txBox="1"/>
          <p:nvPr/>
        </p:nvSpPr>
        <p:spPr>
          <a:xfrm>
            <a:off x="6611039" y="3035102"/>
            <a:ext cx="4003609"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E. Albertinale al., </a:t>
            </a:r>
            <a:r>
              <a:rPr lang="en-US" sz="1200" b="1" dirty="0">
                <a:solidFill>
                  <a:schemeClr val="tx1">
                    <a:lumMod val="50000"/>
                    <a:lumOff val="50000"/>
                  </a:schemeClr>
                </a:solidFill>
                <a:cs typeface="Poppins Light" panose="00000400000000000000" pitchFamily="2" charset="0"/>
              </a:rPr>
              <a:t>Nature (2021)</a:t>
            </a:r>
            <a:endParaRPr kumimoji="0" lang="en-US" sz="1200" b="1" i="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sp>
        <p:nvSpPr>
          <p:cNvPr id="68" name="TextBox 67">
            <a:extLst>
              <a:ext uri="{FF2B5EF4-FFF2-40B4-BE49-F238E27FC236}">
                <a16:creationId xmlns:a16="http://schemas.microsoft.com/office/drawing/2014/main" id="{005A4239-7D31-88BF-E2D6-CAFBA2B8FA60}"/>
              </a:ext>
            </a:extLst>
          </p:cNvPr>
          <p:cNvSpPr txBox="1"/>
          <p:nvPr/>
        </p:nvSpPr>
        <p:spPr>
          <a:xfrm>
            <a:off x="6589773" y="1807100"/>
            <a:ext cx="4003609" cy="461665"/>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On going collaboration with QUAX consortium (INFN Padova)(in preparation)</a:t>
            </a:r>
            <a:endParaRPr kumimoji="0" lang="en-US" sz="1200" i="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pic>
        <p:nvPicPr>
          <p:cNvPr id="69" name="Picture 68" descr="A picture containing wall, person, indoor, person&#10;&#10;Description automatically generated">
            <a:extLst>
              <a:ext uri="{FF2B5EF4-FFF2-40B4-BE49-F238E27FC236}">
                <a16:creationId xmlns:a16="http://schemas.microsoft.com/office/drawing/2014/main" id="{B281908C-DEE2-0376-021A-897F1D05656C}"/>
              </a:ext>
            </a:extLst>
          </p:cNvPr>
          <p:cNvPicPr>
            <a:picLocks noChangeAspect="1"/>
          </p:cNvPicPr>
          <p:nvPr/>
        </p:nvPicPr>
        <p:blipFill>
          <a:blip r:embed="rId5"/>
          <a:stretch>
            <a:fillRect/>
          </a:stretch>
        </p:blipFill>
        <p:spPr>
          <a:xfrm>
            <a:off x="11384060" y="3641401"/>
            <a:ext cx="635667" cy="635667"/>
          </a:xfrm>
          <a:prstGeom prst="rect">
            <a:avLst/>
          </a:prstGeom>
        </p:spPr>
      </p:pic>
      <p:pic>
        <p:nvPicPr>
          <p:cNvPr id="70" name="Image 38">
            <a:extLst>
              <a:ext uri="{FF2B5EF4-FFF2-40B4-BE49-F238E27FC236}">
                <a16:creationId xmlns:a16="http://schemas.microsoft.com/office/drawing/2014/main" id="{1250E043-745D-EA85-6073-5281A0EA685E}"/>
              </a:ext>
            </a:extLst>
          </p:cNvPr>
          <p:cNvPicPr>
            <a:picLocks noChangeAspect="1"/>
          </p:cNvPicPr>
          <p:nvPr/>
        </p:nvPicPr>
        <p:blipFill rotWithShape="1">
          <a:blip r:embed="rId6">
            <a:extLst>
              <a:ext uri="{28A0092B-C50C-407E-A947-70E740481C1C}">
                <a14:useLocalDpi xmlns:a14="http://schemas.microsoft.com/office/drawing/2010/main" val="0"/>
              </a:ext>
            </a:extLst>
          </a:blip>
          <a:srcRect b="18683"/>
          <a:stretch/>
        </p:blipFill>
        <p:spPr>
          <a:xfrm>
            <a:off x="11389523" y="4720498"/>
            <a:ext cx="616477" cy="626622"/>
          </a:xfrm>
          <a:prstGeom prst="rect">
            <a:avLst/>
          </a:prstGeom>
        </p:spPr>
      </p:pic>
      <p:pic>
        <p:nvPicPr>
          <p:cNvPr id="71" name="Image 46">
            <a:extLst>
              <a:ext uri="{FF2B5EF4-FFF2-40B4-BE49-F238E27FC236}">
                <a16:creationId xmlns:a16="http://schemas.microsoft.com/office/drawing/2014/main" id="{E831B80A-C50F-C0E3-7DFC-FF80DEFBE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0182" y="4711453"/>
            <a:ext cx="635667" cy="635667"/>
          </a:xfrm>
          <a:prstGeom prst="rect">
            <a:avLst/>
          </a:prstGeom>
        </p:spPr>
      </p:pic>
      <p:pic>
        <p:nvPicPr>
          <p:cNvPr id="72" name="Image 13">
            <a:extLst>
              <a:ext uri="{FF2B5EF4-FFF2-40B4-BE49-F238E27FC236}">
                <a16:creationId xmlns:a16="http://schemas.microsoft.com/office/drawing/2014/main" id="{1083AEA9-C232-AE47-BA08-9A0366F723E6}"/>
              </a:ext>
            </a:extLst>
          </p:cNvPr>
          <p:cNvPicPr>
            <a:picLocks noChangeAspect="1"/>
          </p:cNvPicPr>
          <p:nvPr/>
        </p:nvPicPr>
        <p:blipFill rotWithShape="1">
          <a:blip r:embed="rId8">
            <a:extLst>
              <a:ext uri="{28A0092B-C50C-407E-A947-70E740481C1C}">
                <a14:useLocalDpi xmlns:a14="http://schemas.microsoft.com/office/drawing/2010/main" val="0"/>
              </a:ext>
            </a:extLst>
          </a:blip>
          <a:srcRect l="6956" t="4100" r="9126" b="12556"/>
          <a:stretch/>
        </p:blipFill>
        <p:spPr>
          <a:xfrm>
            <a:off x="10628050" y="3641402"/>
            <a:ext cx="638468" cy="635666"/>
          </a:xfrm>
          <a:prstGeom prst="rect">
            <a:avLst/>
          </a:prstGeom>
        </p:spPr>
      </p:pic>
      <p:pic>
        <p:nvPicPr>
          <p:cNvPr id="73" name="Picture 72">
            <a:extLst>
              <a:ext uri="{FF2B5EF4-FFF2-40B4-BE49-F238E27FC236}">
                <a16:creationId xmlns:a16="http://schemas.microsoft.com/office/drawing/2014/main" id="{CEB4E1E2-A708-CF8B-B64E-F7175BCB676B}"/>
              </a:ext>
            </a:extLst>
          </p:cNvPr>
          <p:cNvPicPr>
            <a:picLocks noChangeAspect="1"/>
          </p:cNvPicPr>
          <p:nvPr/>
        </p:nvPicPr>
        <p:blipFill rotWithShape="1">
          <a:blip r:embed="rId9"/>
          <a:srcRect l="703" t="55491" r="71551" b="3305"/>
          <a:stretch/>
        </p:blipFill>
        <p:spPr>
          <a:xfrm>
            <a:off x="10033876" y="5707342"/>
            <a:ext cx="1016573" cy="1008854"/>
          </a:xfrm>
          <a:prstGeom prst="rect">
            <a:avLst/>
          </a:prstGeom>
        </p:spPr>
      </p:pic>
      <p:pic>
        <p:nvPicPr>
          <p:cNvPr id="74" name="Picture 73">
            <a:extLst>
              <a:ext uri="{FF2B5EF4-FFF2-40B4-BE49-F238E27FC236}">
                <a16:creationId xmlns:a16="http://schemas.microsoft.com/office/drawing/2014/main" id="{E56606A3-F013-58AD-860D-43FDE93DBF2D}"/>
              </a:ext>
            </a:extLst>
          </p:cNvPr>
          <p:cNvPicPr>
            <a:picLocks noChangeAspect="1"/>
          </p:cNvPicPr>
          <p:nvPr/>
        </p:nvPicPr>
        <p:blipFill>
          <a:blip r:embed="rId10"/>
          <a:stretch>
            <a:fillRect/>
          </a:stretch>
        </p:blipFill>
        <p:spPr>
          <a:xfrm>
            <a:off x="11000163" y="1183083"/>
            <a:ext cx="648839" cy="1175170"/>
          </a:xfrm>
          <a:prstGeom prst="rect">
            <a:avLst/>
          </a:prstGeom>
        </p:spPr>
      </p:pic>
      <p:sp>
        <p:nvSpPr>
          <p:cNvPr id="75" name="TextBox 74">
            <a:extLst>
              <a:ext uri="{FF2B5EF4-FFF2-40B4-BE49-F238E27FC236}">
                <a16:creationId xmlns:a16="http://schemas.microsoft.com/office/drawing/2014/main" id="{A8839717-AE1E-E363-8032-11F4482CD4E8}"/>
              </a:ext>
            </a:extLst>
          </p:cNvPr>
          <p:cNvSpPr txBox="1"/>
          <p:nvPr/>
        </p:nvSpPr>
        <p:spPr>
          <a:xfrm>
            <a:off x="6635469" y="4060113"/>
            <a:ext cx="4003609"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Z. Wang, L. Balembois &amp; al., </a:t>
            </a:r>
            <a:r>
              <a:rPr lang="en-US" sz="1200" b="1" dirty="0">
                <a:solidFill>
                  <a:schemeClr val="tx1">
                    <a:lumMod val="50000"/>
                    <a:lumOff val="50000"/>
                  </a:schemeClr>
                </a:solidFill>
                <a:cs typeface="Poppins Light" panose="00000400000000000000" pitchFamily="2" charset="0"/>
              </a:rPr>
              <a:t>Nature (2023)</a:t>
            </a:r>
            <a:endParaRPr kumimoji="0" lang="en-US" sz="1200" b="1" i="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pic>
        <p:nvPicPr>
          <p:cNvPr id="76" name="Picture 75" descr="A person with a beard&#10;&#10;Description automatically generated with medium confidence">
            <a:extLst>
              <a:ext uri="{FF2B5EF4-FFF2-40B4-BE49-F238E27FC236}">
                <a16:creationId xmlns:a16="http://schemas.microsoft.com/office/drawing/2014/main" id="{86F0EB50-4526-868E-F16E-6BB17896D72E}"/>
              </a:ext>
            </a:extLst>
          </p:cNvPr>
          <p:cNvPicPr>
            <a:picLocks noChangeAspect="1"/>
          </p:cNvPicPr>
          <p:nvPr/>
        </p:nvPicPr>
        <p:blipFill>
          <a:blip r:embed="rId11"/>
          <a:stretch>
            <a:fillRect/>
          </a:stretch>
        </p:blipFill>
        <p:spPr>
          <a:xfrm>
            <a:off x="10982038" y="2591659"/>
            <a:ext cx="635667" cy="654989"/>
          </a:xfrm>
          <a:prstGeom prst="rect">
            <a:avLst/>
          </a:prstGeom>
        </p:spPr>
      </p:pic>
      <p:pic>
        <p:nvPicPr>
          <p:cNvPr id="77" name="Picture 76" descr="A picture containing indoor, person, staring&#10;&#10;Description automatically generated">
            <a:extLst>
              <a:ext uri="{FF2B5EF4-FFF2-40B4-BE49-F238E27FC236}">
                <a16:creationId xmlns:a16="http://schemas.microsoft.com/office/drawing/2014/main" id="{E5F3C303-CB22-1A46-1E08-920E88E3297B}"/>
              </a:ext>
            </a:extLst>
          </p:cNvPr>
          <p:cNvPicPr>
            <a:picLocks noChangeAspect="1"/>
          </p:cNvPicPr>
          <p:nvPr/>
        </p:nvPicPr>
        <p:blipFill rotWithShape="1">
          <a:blip r:embed="rId12"/>
          <a:srcRect l="9654" r="22776"/>
          <a:stretch/>
        </p:blipFill>
        <p:spPr>
          <a:xfrm rot="5400000">
            <a:off x="11068950" y="5144375"/>
            <a:ext cx="597471" cy="634472"/>
          </a:xfrm>
          <a:prstGeom prst="rect">
            <a:avLst/>
          </a:prstGeom>
        </p:spPr>
      </p:pic>
      <p:sp>
        <p:nvSpPr>
          <p:cNvPr id="78" name="TextBox 77">
            <a:extLst>
              <a:ext uri="{FF2B5EF4-FFF2-40B4-BE49-F238E27FC236}">
                <a16:creationId xmlns:a16="http://schemas.microsoft.com/office/drawing/2014/main" id="{5982ADA8-3B80-CD73-DF74-456B950CF7CC}"/>
              </a:ext>
            </a:extLst>
          </p:cNvPr>
          <p:cNvSpPr txBox="1"/>
          <p:nvPr/>
        </p:nvSpPr>
        <p:spPr>
          <a:xfrm>
            <a:off x="6633060" y="5431110"/>
            <a:ext cx="3535008"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fr-FR" sz="1200" dirty="0" err="1">
                <a:solidFill>
                  <a:schemeClr val="tx1">
                    <a:lumMod val="50000"/>
                    <a:lumOff val="50000"/>
                  </a:schemeClr>
                </a:solidFill>
                <a:cs typeface="Poppins Light" panose="00000400000000000000" pitchFamily="2" charset="0"/>
              </a:rPr>
              <a:t>Travesedo</a:t>
            </a:r>
            <a:r>
              <a:rPr lang="fr-FR" sz="1200" dirty="0">
                <a:solidFill>
                  <a:schemeClr val="tx1">
                    <a:lumMod val="50000"/>
                    <a:lumOff val="50000"/>
                  </a:schemeClr>
                </a:solidFill>
                <a:cs typeface="Poppins Light" panose="00000400000000000000" pitchFamily="2" charset="0"/>
              </a:rPr>
              <a:t> &amp; al</a:t>
            </a:r>
            <a:r>
              <a:rPr lang="fr-FR" sz="1200" b="1" dirty="0">
                <a:solidFill>
                  <a:schemeClr val="tx1">
                    <a:lumMod val="50000"/>
                    <a:lumOff val="50000"/>
                  </a:schemeClr>
                </a:solidFill>
                <a:cs typeface="Poppins Light" panose="00000400000000000000" pitchFamily="2" charset="0"/>
              </a:rPr>
              <a:t>, Science Advanced (2025) </a:t>
            </a:r>
            <a:r>
              <a:rPr kumimoji="0" lang="fr-FR" sz="1200" b="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rPr>
              <a:t> </a:t>
            </a:r>
            <a:endParaRPr kumimoji="0" lang="en-US" sz="1200" b="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sp>
        <p:nvSpPr>
          <p:cNvPr id="79" name="TextBox 78">
            <a:extLst>
              <a:ext uri="{FF2B5EF4-FFF2-40B4-BE49-F238E27FC236}">
                <a16:creationId xmlns:a16="http://schemas.microsoft.com/office/drawing/2014/main" id="{35F5AD99-E135-9DD7-7BCD-46864F5734CB}"/>
              </a:ext>
            </a:extLst>
          </p:cNvPr>
          <p:cNvSpPr txBox="1"/>
          <p:nvPr/>
        </p:nvSpPr>
        <p:spPr>
          <a:xfrm>
            <a:off x="6618489" y="2312783"/>
            <a:ext cx="4003609"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C. Braggio &amp; al., </a:t>
            </a:r>
            <a:r>
              <a:rPr lang="en-US" sz="1200" b="1" dirty="0">
                <a:solidFill>
                  <a:schemeClr val="tx1">
                    <a:lumMod val="50000"/>
                    <a:lumOff val="50000"/>
                  </a:schemeClr>
                </a:solidFill>
                <a:cs typeface="Poppins Light" panose="00000400000000000000" pitchFamily="2" charset="0"/>
              </a:rPr>
              <a:t>PRX (2025)</a:t>
            </a:r>
            <a:endParaRPr kumimoji="0" lang="en-US" sz="1200" b="1" i="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spTree>
    <p:extLst>
      <p:ext uri="{BB962C8B-B14F-4D97-AF65-F5344CB8AC3E}">
        <p14:creationId xmlns:p14="http://schemas.microsoft.com/office/powerpoint/2010/main" val="360918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FF5B9-F173-75E3-963F-EE744E3058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642664-922D-C6D3-77C4-7301D0D2B552}"/>
              </a:ext>
            </a:extLst>
          </p:cNvPr>
          <p:cNvSpPr>
            <a:spLocks noGrp="1"/>
          </p:cNvSpPr>
          <p:nvPr>
            <p:ph type="body" sz="quarter" idx="10"/>
          </p:nvPr>
        </p:nvSpPr>
        <p:spPr/>
        <p:txBody>
          <a:bodyPr/>
          <a:lstStyle/>
          <a:p>
            <a:r>
              <a:rPr lang="en-US" dirty="0">
                <a:solidFill>
                  <a:srgbClr val="FF7655"/>
                </a:solidFill>
              </a:rPr>
              <a:t>MW field </a:t>
            </a:r>
            <a:r>
              <a:rPr lang="en-US" dirty="0"/>
              <a:t>detection</a:t>
            </a:r>
            <a:endParaRPr lang="en-GB" dirty="0"/>
          </a:p>
        </p:txBody>
      </p:sp>
      <p:pic>
        <p:nvPicPr>
          <p:cNvPr id="13" name="Image" descr="Image">
            <a:extLst>
              <a:ext uri="{FF2B5EF4-FFF2-40B4-BE49-F238E27FC236}">
                <a16:creationId xmlns:a16="http://schemas.microsoft.com/office/drawing/2014/main" id="{2313F9A1-4711-5E15-181E-2513ADDD8865}"/>
              </a:ext>
            </a:extLst>
          </p:cNvPr>
          <p:cNvPicPr>
            <a:picLocks noChangeAspect="1"/>
          </p:cNvPicPr>
          <p:nvPr/>
        </p:nvPicPr>
        <p:blipFill>
          <a:blip r:embed="rId3"/>
          <a:stretch>
            <a:fillRect/>
          </a:stretch>
        </p:blipFill>
        <p:spPr>
          <a:xfrm>
            <a:off x="1560307" y="1586508"/>
            <a:ext cx="1947856" cy="951898"/>
          </a:xfrm>
          <a:prstGeom prst="rect">
            <a:avLst/>
          </a:prstGeom>
          <a:ln w="12700">
            <a:miter lim="400000"/>
          </a:ln>
        </p:spPr>
      </p:pic>
      <p:pic>
        <p:nvPicPr>
          <p:cNvPr id="16" name="Image" descr="Image">
            <a:extLst>
              <a:ext uri="{FF2B5EF4-FFF2-40B4-BE49-F238E27FC236}">
                <a16:creationId xmlns:a16="http://schemas.microsoft.com/office/drawing/2014/main" id="{5AF0ED8E-928E-AE48-56D7-C81C8D6EFA24}"/>
              </a:ext>
            </a:extLst>
          </p:cNvPr>
          <p:cNvPicPr>
            <a:picLocks noChangeAspect="1"/>
          </p:cNvPicPr>
          <p:nvPr/>
        </p:nvPicPr>
        <p:blipFill>
          <a:blip r:embed="rId4"/>
          <a:stretch>
            <a:fillRect/>
          </a:stretch>
        </p:blipFill>
        <p:spPr>
          <a:xfrm>
            <a:off x="7880133" y="1756397"/>
            <a:ext cx="2075337" cy="720954"/>
          </a:xfrm>
          <a:prstGeom prst="rect">
            <a:avLst/>
          </a:prstGeom>
          <a:ln w="12700">
            <a:miter lim="400000"/>
          </a:ln>
        </p:spPr>
      </p:pic>
      <p:sp>
        <p:nvSpPr>
          <p:cNvPr id="17" name="Photon detectors">
            <a:extLst>
              <a:ext uri="{FF2B5EF4-FFF2-40B4-BE49-F238E27FC236}">
                <a16:creationId xmlns:a16="http://schemas.microsoft.com/office/drawing/2014/main" id="{36197957-C205-D621-7988-837F7C1C51BE}"/>
              </a:ext>
            </a:extLst>
          </p:cNvPr>
          <p:cNvSpPr txBox="1"/>
          <p:nvPr/>
        </p:nvSpPr>
        <p:spPr>
          <a:xfrm>
            <a:off x="7872869" y="1162148"/>
            <a:ext cx="2375151" cy="351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Photon detectors</a:t>
            </a:r>
          </a:p>
        </p:txBody>
      </p:sp>
      <p:pic>
        <p:nvPicPr>
          <p:cNvPr id="18" name="Image" descr="Image">
            <a:extLst>
              <a:ext uri="{FF2B5EF4-FFF2-40B4-BE49-F238E27FC236}">
                <a16:creationId xmlns:a16="http://schemas.microsoft.com/office/drawing/2014/main" id="{4E4C0180-0024-3936-8D49-4B69FFB24C8A}"/>
              </a:ext>
            </a:extLst>
          </p:cNvPr>
          <p:cNvPicPr>
            <a:picLocks noChangeAspect="1"/>
          </p:cNvPicPr>
          <p:nvPr/>
        </p:nvPicPr>
        <p:blipFill>
          <a:blip r:embed="rId5"/>
          <a:stretch>
            <a:fillRect/>
          </a:stretch>
        </p:blipFill>
        <p:spPr>
          <a:xfrm>
            <a:off x="10167845" y="1525193"/>
            <a:ext cx="1384075" cy="900606"/>
          </a:xfrm>
          <a:prstGeom prst="rect">
            <a:avLst/>
          </a:prstGeom>
          <a:ln w="12700">
            <a:miter lim="400000"/>
          </a:ln>
        </p:spPr>
      </p:pic>
      <p:pic>
        <p:nvPicPr>
          <p:cNvPr id="20" name="Image" descr="Image">
            <a:extLst>
              <a:ext uri="{FF2B5EF4-FFF2-40B4-BE49-F238E27FC236}">
                <a16:creationId xmlns:a16="http://schemas.microsoft.com/office/drawing/2014/main" id="{AA2D5AEF-2EE0-A020-7ECC-43059CEC94C1}"/>
              </a:ext>
            </a:extLst>
          </p:cNvPr>
          <p:cNvPicPr>
            <a:picLocks noChangeAspect="1"/>
          </p:cNvPicPr>
          <p:nvPr/>
        </p:nvPicPr>
        <p:blipFill>
          <a:blip r:embed="rId6"/>
          <a:stretch>
            <a:fillRect/>
          </a:stretch>
        </p:blipFill>
        <p:spPr>
          <a:xfrm>
            <a:off x="3472508" y="1575422"/>
            <a:ext cx="2109221" cy="974070"/>
          </a:xfrm>
          <a:prstGeom prst="rect">
            <a:avLst/>
          </a:prstGeom>
          <a:ln w="12700">
            <a:miter lim="400000"/>
          </a:ln>
        </p:spPr>
      </p:pic>
      <p:sp>
        <p:nvSpPr>
          <p:cNvPr id="21" name="Linear amplifiers">
            <a:extLst>
              <a:ext uri="{FF2B5EF4-FFF2-40B4-BE49-F238E27FC236}">
                <a16:creationId xmlns:a16="http://schemas.microsoft.com/office/drawing/2014/main" id="{FFC65F81-1F79-648F-6BF0-AA8B99BCAB55}"/>
              </a:ext>
            </a:extLst>
          </p:cNvPr>
          <p:cNvSpPr txBox="1"/>
          <p:nvPr/>
        </p:nvSpPr>
        <p:spPr>
          <a:xfrm>
            <a:off x="2608630" y="1148142"/>
            <a:ext cx="3525004"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rPr lang="fr-FR" dirty="0"/>
              <a:t>Field (Quadrature) detectors</a:t>
            </a:r>
            <a:endParaRPr dirty="0"/>
          </a:p>
        </p:txBody>
      </p:sp>
      <p:sp>
        <p:nvSpPr>
          <p:cNvPr id="22" name="Flèche">
            <a:extLst>
              <a:ext uri="{FF2B5EF4-FFF2-40B4-BE49-F238E27FC236}">
                <a16:creationId xmlns:a16="http://schemas.microsoft.com/office/drawing/2014/main" id="{93A14D9F-5528-1754-5766-AFDEE4119EFF}"/>
              </a:ext>
              <a:ext uri="{C183D7F6-B498-43B3-948B-1728B52AA6E4}">
                <adec:decorative xmlns:adec="http://schemas.microsoft.com/office/drawing/2017/decorative" val="1"/>
              </a:ext>
            </a:extLst>
          </p:cNvPr>
          <p:cNvSpPr/>
          <p:nvPr/>
        </p:nvSpPr>
        <p:spPr>
          <a:xfrm>
            <a:off x="5355170" y="1671448"/>
            <a:ext cx="2109221" cy="720954"/>
          </a:xfrm>
          <a:custGeom>
            <a:avLst/>
            <a:gdLst/>
            <a:ahLst/>
            <a:cxnLst>
              <a:cxn ang="0">
                <a:pos x="wd2" y="hd2"/>
              </a:cxn>
              <a:cxn ang="5400000">
                <a:pos x="wd2" y="hd2"/>
              </a:cxn>
              <a:cxn ang="10800000">
                <a:pos x="wd2" y="hd2"/>
              </a:cxn>
              <a:cxn ang="16200000">
                <a:pos x="wd2" y="hd2"/>
              </a:cxn>
            </a:cxnLst>
            <a:rect l="0" t="0" r="r" b="b"/>
            <a:pathLst>
              <a:path w="21600" h="21600" extrusionOk="0">
                <a:moveTo>
                  <a:pt x="3499" y="16694"/>
                </a:moveTo>
                <a:lnTo>
                  <a:pt x="3499" y="21600"/>
                </a:lnTo>
                <a:lnTo>
                  <a:pt x="0" y="10800"/>
                </a:lnTo>
                <a:lnTo>
                  <a:pt x="3499" y="0"/>
                </a:lnTo>
                <a:lnTo>
                  <a:pt x="3499" y="4906"/>
                </a:lnTo>
                <a:lnTo>
                  <a:pt x="21600" y="4906"/>
                </a:lnTo>
                <a:lnTo>
                  <a:pt x="21600" y="16694"/>
                </a:lnTo>
                <a:close/>
              </a:path>
            </a:pathLst>
          </a:custGeom>
          <a:solidFill>
            <a:srgbClr val="C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solidFill>
                <a:srgbClr val="C00000"/>
              </a:solidFill>
              <a:highlight>
                <a:srgbClr val="800000"/>
              </a:highlight>
            </a:endParaRPr>
          </a:p>
        </p:txBody>
      </p:sp>
      <p:sp>
        <p:nvSpPr>
          <p:cNvPr id="23" name="energy ÷ 105">
            <a:extLst>
              <a:ext uri="{FF2B5EF4-FFF2-40B4-BE49-F238E27FC236}">
                <a16:creationId xmlns:a16="http://schemas.microsoft.com/office/drawing/2014/main" id="{E999BA55-89EC-4A6C-7D6C-A0E79FD3938E}"/>
              </a:ext>
            </a:extLst>
          </p:cNvPr>
          <p:cNvSpPr txBox="1"/>
          <p:nvPr/>
        </p:nvSpPr>
        <p:spPr>
          <a:xfrm>
            <a:off x="5700654" y="1837470"/>
            <a:ext cx="1676524" cy="37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latin typeface="Helvetica Neue Medium"/>
                <a:ea typeface="Helvetica Neue Medium"/>
                <a:cs typeface="Helvetica Neue Medium"/>
                <a:sym typeface="Helvetica Neue Medium"/>
              </a:defRPr>
            </a:pPr>
            <a:r>
              <a:rPr dirty="0"/>
              <a:t>energy ÷ 10</a:t>
            </a:r>
            <a:r>
              <a:rPr baseline="42416" dirty="0"/>
              <a:t>5</a:t>
            </a:r>
          </a:p>
        </p:txBody>
      </p:sp>
      <p:pic>
        <p:nvPicPr>
          <p:cNvPr id="28" name="Image" descr="Image">
            <a:extLst>
              <a:ext uri="{FF2B5EF4-FFF2-40B4-BE49-F238E27FC236}">
                <a16:creationId xmlns:a16="http://schemas.microsoft.com/office/drawing/2014/main" id="{8C92DA70-3677-6EB1-3509-2BFA8DE8C07F}"/>
              </a:ext>
            </a:extLst>
          </p:cNvPr>
          <p:cNvPicPr>
            <a:picLocks noChangeAspect="1"/>
          </p:cNvPicPr>
          <p:nvPr/>
        </p:nvPicPr>
        <p:blipFill>
          <a:blip r:embed="rId7"/>
          <a:stretch>
            <a:fillRect/>
          </a:stretch>
        </p:blipFill>
        <p:spPr>
          <a:xfrm>
            <a:off x="657224" y="2594623"/>
            <a:ext cx="11149330" cy="2478537"/>
          </a:xfrm>
          <a:prstGeom prst="rect">
            <a:avLst/>
          </a:prstGeom>
          <a:ln w="12700">
            <a:miter lim="400000"/>
          </a:ln>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DCEB7DE-09EC-6C29-41E1-0179D7C87462}"/>
                  </a:ext>
                </a:extLst>
              </p:cNvPr>
              <p:cNvSpPr txBox="1"/>
              <p:nvPr/>
            </p:nvSpPr>
            <p:spPr>
              <a:xfrm>
                <a:off x="2780760" y="4678023"/>
                <a:ext cx="3896539" cy="580736"/>
              </a:xfrm>
              <a:prstGeom prst="rect">
                <a:avLst/>
              </a:prstGeom>
              <a:noFill/>
            </p:spPr>
            <p:txBody>
              <a:bodyPr wrap="square">
                <a:spAutoFit/>
              </a:bodyPr>
              <a:lstStyle/>
              <a:p>
                <a:pPr marR="0" lvl="0" algn="l" defTabSz="914400" rtl="0" eaLnBrk="1" fontAlgn="auto" latinLnBrk="0" hangingPunct="1">
                  <a:lnSpc>
                    <a:spcPct val="200000"/>
                  </a:lnSpc>
                  <a:spcBef>
                    <a:spcPts val="500"/>
                  </a:spcBef>
                  <a:spcAft>
                    <a:spcPts val="0"/>
                  </a:spcAft>
                  <a:buClrTx/>
                  <a:buSzTx/>
                  <a:tabLst/>
                  <a:defRPr/>
                </a:pPr>
                <a:r>
                  <a:rPr lang="en-US" dirty="0">
                    <a:solidFill>
                      <a:srgbClr val="44546A"/>
                    </a:solidFill>
                    <a:cs typeface="Poppins Light" panose="00000400000000000000" pitchFamily="2" charset="0"/>
                  </a:rPr>
                  <a:t>Quadrature detection (</a:t>
                </a:r>
                <a14:m>
                  <m:oMath xmlns:m="http://schemas.openxmlformats.org/officeDocument/2006/math">
                    <m:acc>
                      <m:accPr>
                        <m:chr m:val="̂"/>
                        <m:ctrlPr>
                          <a:rPr lang="en-US" i="1" smtClean="0">
                            <a:solidFill>
                              <a:srgbClr val="44546A"/>
                            </a:solidFill>
                            <a:latin typeface="Cambria Math" panose="02040503050406030204" pitchFamily="18" charset="0"/>
                            <a:cs typeface="Poppins Light" panose="00000400000000000000" pitchFamily="2" charset="0"/>
                          </a:rPr>
                        </m:ctrlPr>
                      </m:accPr>
                      <m:e>
                        <m:r>
                          <a:rPr lang="en-US" b="0" i="1" smtClean="0">
                            <a:solidFill>
                              <a:srgbClr val="44546A"/>
                            </a:solidFill>
                            <a:latin typeface="Cambria Math" panose="02040503050406030204" pitchFamily="18" charset="0"/>
                            <a:cs typeface="Poppins Light" panose="00000400000000000000" pitchFamily="2" charset="0"/>
                          </a:rPr>
                          <m:t>𝑋</m:t>
                        </m:r>
                      </m:e>
                    </m:acc>
                  </m:oMath>
                </a14:m>
                <a:r>
                  <a:rPr lang="en-US" dirty="0">
                    <a:solidFill>
                      <a:srgbClr val="44546A"/>
                    </a:solidFill>
                    <a:cs typeface="Poppins Light" panose="00000400000000000000" pitchFamily="2" charset="0"/>
                  </a:rPr>
                  <a:t>)</a:t>
                </a:r>
              </a:p>
            </p:txBody>
          </p:sp>
        </mc:Choice>
        <mc:Fallback xmlns="">
          <p:sp>
            <p:nvSpPr>
              <p:cNvPr id="29" name="TextBox 28">
                <a:extLst>
                  <a:ext uri="{FF2B5EF4-FFF2-40B4-BE49-F238E27FC236}">
                    <a16:creationId xmlns:a16="http://schemas.microsoft.com/office/drawing/2014/main" id="{CDCEB7DE-09EC-6C29-41E1-0179D7C87462}"/>
                  </a:ext>
                </a:extLst>
              </p:cNvPr>
              <p:cNvSpPr txBox="1">
                <a:spLocks noRot="1" noChangeAspect="1" noMove="1" noResize="1" noEditPoints="1" noAdjustHandles="1" noChangeArrowheads="1" noChangeShapeType="1" noTextEdit="1"/>
              </p:cNvSpPr>
              <p:nvPr/>
            </p:nvSpPr>
            <p:spPr>
              <a:xfrm>
                <a:off x="2780760" y="4678023"/>
                <a:ext cx="3896539" cy="580736"/>
              </a:xfrm>
              <a:prstGeom prst="rect">
                <a:avLst/>
              </a:prstGeom>
              <a:blipFill>
                <a:blip r:embed="rId11"/>
                <a:stretch>
                  <a:fillRect l="-1252" b="-14583"/>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A42C520A-6094-5859-E9F2-914A005880EC}"/>
              </a:ext>
            </a:extLst>
          </p:cNvPr>
          <p:cNvSpPr txBox="1"/>
          <p:nvPr/>
        </p:nvSpPr>
        <p:spPr>
          <a:xfrm>
            <a:off x="621894" y="4880244"/>
            <a:ext cx="2371697" cy="1631216"/>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C.M. Caves, PRD (1982)</a:t>
            </a:r>
          </a:p>
          <a:p>
            <a:pPr marL="0" marR="0" lvl="0" indent="0" defTabSz="914400" rtl="0" eaLnBrk="1" fontAlgn="auto" latinLnBrk="0" hangingPunct="1">
              <a:lnSpc>
                <a:spcPct val="100000"/>
              </a:lnSpc>
              <a:spcAft>
                <a:spcPts val="0"/>
              </a:spcAft>
              <a:buClrTx/>
              <a:buSzTx/>
              <a:buFontTx/>
              <a:buNone/>
              <a:tabLst/>
              <a:defRPr/>
            </a:pPr>
            <a:r>
              <a:rPr lang="en-US" sz="2000" b="1" dirty="0">
                <a:solidFill>
                  <a:schemeClr val="tx1">
                    <a:lumMod val="50000"/>
                    <a:lumOff val="50000"/>
                  </a:schemeClr>
                </a:solidFill>
                <a:cs typeface="Poppins Light" panose="00000400000000000000" pitchFamily="2" charset="0"/>
              </a:rPr>
              <a:t>…</a:t>
            </a:r>
          </a:p>
          <a:p>
            <a:pPr marL="0" marR="0" lvl="0" indent="0" defTabSz="914400" rtl="0" eaLnBrk="1" fontAlgn="auto" latinLnBrk="0" hangingPunct="1">
              <a:lnSpc>
                <a:spcPct val="100000"/>
              </a:lnSpc>
              <a:spcAft>
                <a:spcPts val="0"/>
              </a:spcAft>
              <a:buClrTx/>
              <a:buSzTx/>
              <a:buFontTx/>
              <a:buNone/>
              <a:tabLst/>
              <a:defRPr/>
            </a:pPr>
            <a:r>
              <a:rPr lang="en-US" sz="1200" dirty="0" err="1">
                <a:solidFill>
                  <a:schemeClr val="tx1">
                    <a:lumMod val="50000"/>
                    <a:lumOff val="50000"/>
                  </a:schemeClr>
                </a:solidFill>
                <a:cs typeface="Poppins Light" panose="00000400000000000000" pitchFamily="2" charset="0"/>
              </a:rPr>
              <a:t>Bergeal</a:t>
            </a:r>
            <a:r>
              <a:rPr lang="en-US" sz="1200" dirty="0">
                <a:solidFill>
                  <a:schemeClr val="tx1">
                    <a:lumMod val="50000"/>
                    <a:lumOff val="50000"/>
                  </a:schemeClr>
                </a:solidFill>
                <a:cs typeface="Poppins Light" panose="00000400000000000000" pitchFamily="2" charset="0"/>
              </a:rPr>
              <a:t> et al, Nature (2010)</a:t>
            </a:r>
          </a:p>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Zhong et al, NJP (2013)</a:t>
            </a:r>
          </a:p>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White et al, APL (2015)</a:t>
            </a:r>
          </a:p>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Macklin et al, Science (2015)</a:t>
            </a:r>
          </a:p>
          <a:p>
            <a:pPr marL="0" marR="0" lvl="0" indent="0" defTabSz="914400" rtl="0" eaLnBrk="1" fontAlgn="auto" latinLnBrk="0" hangingPunct="1">
              <a:lnSpc>
                <a:spcPct val="100000"/>
              </a:lnSpc>
              <a:spcAft>
                <a:spcPts val="0"/>
              </a:spcAft>
              <a:buClrTx/>
              <a:buSzTx/>
              <a:buFontTx/>
              <a:buNone/>
              <a:tabLst/>
              <a:defRPr/>
            </a:pPr>
            <a:r>
              <a:rPr lang="en-US" sz="2000" b="1" dirty="0">
                <a:solidFill>
                  <a:schemeClr val="tx1">
                    <a:lumMod val="50000"/>
                    <a:lumOff val="50000"/>
                  </a:schemeClr>
                </a:solidFill>
                <a:cs typeface="Poppins Light" panose="00000400000000000000" pitchFamily="2" charset="0"/>
              </a:rPr>
              <a:t>…</a:t>
            </a:r>
          </a:p>
        </p:txBody>
      </p:sp>
      <p:sp>
        <p:nvSpPr>
          <p:cNvPr id="4" name="TextBox 3">
            <a:extLst>
              <a:ext uri="{FF2B5EF4-FFF2-40B4-BE49-F238E27FC236}">
                <a16:creationId xmlns:a16="http://schemas.microsoft.com/office/drawing/2014/main" id="{D9428A3E-0057-8954-493E-D7FFF0CC6CBE}"/>
              </a:ext>
            </a:extLst>
          </p:cNvPr>
          <p:cNvSpPr txBox="1"/>
          <p:nvPr/>
        </p:nvSpPr>
        <p:spPr>
          <a:xfrm>
            <a:off x="2780760" y="5360738"/>
            <a:ext cx="3775488" cy="1015663"/>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dirty="0" err="1">
                <a:solidFill>
                  <a:schemeClr val="tx1">
                    <a:lumMod val="50000"/>
                    <a:lumOff val="50000"/>
                  </a:schemeClr>
                </a:solidFill>
                <a:cs typeface="Poppins Light" panose="00000400000000000000" pitchFamily="2" charset="0"/>
              </a:rPr>
              <a:t>Malnou</a:t>
            </a:r>
            <a:r>
              <a:rPr lang="en-US" sz="1200" dirty="0">
                <a:solidFill>
                  <a:schemeClr val="tx1">
                    <a:lumMod val="50000"/>
                    <a:lumOff val="50000"/>
                  </a:schemeClr>
                </a:solidFill>
                <a:cs typeface="Poppins Light" panose="00000400000000000000" pitchFamily="2" charset="0"/>
              </a:rPr>
              <a:t> et al, PRA (2018)</a:t>
            </a:r>
          </a:p>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Wurtz et al, PRX (2021)</a:t>
            </a:r>
          </a:p>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ADMX collab &amp; al, RSI (2021)</a:t>
            </a:r>
          </a:p>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Jiang et al, PRX (2023)</a:t>
            </a:r>
            <a:endParaRPr lang="en-US" sz="2000" b="1" dirty="0">
              <a:solidFill>
                <a:schemeClr val="tx1">
                  <a:lumMod val="50000"/>
                  <a:lumOff val="50000"/>
                </a:schemeClr>
              </a:solidFill>
              <a:cs typeface="Poppins Light" panose="00000400000000000000" pitchFamily="2" charset="0"/>
            </a:endParaRPr>
          </a:p>
          <a:p>
            <a:pPr>
              <a:defRPr/>
            </a:pPr>
            <a:r>
              <a:rPr lang="en-US" sz="1200" b="1" dirty="0">
                <a:solidFill>
                  <a:schemeClr val="tx1">
                    <a:lumMod val="50000"/>
                    <a:lumOff val="50000"/>
                  </a:schemeClr>
                </a:solidFill>
                <a:cs typeface="Poppins Light" panose="00000400000000000000" pitchFamily="2" charset="0"/>
              </a:rPr>
              <a:t>All Quadrature detectors: </a:t>
            </a:r>
            <a:r>
              <a:rPr lang="en-US" sz="1200" b="1" dirty="0">
                <a:solidFill>
                  <a:srgbClr val="FF7655"/>
                </a:solidFill>
                <a:cs typeface="Poppins Light" panose="00000400000000000000" pitchFamily="2" charset="0"/>
              </a:rPr>
              <a:t>J</a:t>
            </a:r>
            <a:r>
              <a:rPr lang="en-US" sz="1200" b="1" dirty="0">
                <a:solidFill>
                  <a:schemeClr val="tx1">
                    <a:lumMod val="50000"/>
                    <a:lumOff val="50000"/>
                  </a:schemeClr>
                </a:solidFill>
                <a:cs typeface="Poppins Light" panose="00000400000000000000" pitchFamily="2" charset="0"/>
              </a:rPr>
              <a:t>TWPA, </a:t>
            </a:r>
            <a:r>
              <a:rPr lang="en-US" sz="1200" b="1" dirty="0">
                <a:solidFill>
                  <a:srgbClr val="FF7655"/>
                </a:solidFill>
                <a:cs typeface="Poppins Light" panose="00000400000000000000" pitchFamily="2" charset="0"/>
              </a:rPr>
              <a:t>J</a:t>
            </a:r>
            <a:r>
              <a:rPr lang="en-US" sz="1200" b="1" dirty="0">
                <a:solidFill>
                  <a:schemeClr val="tx1">
                    <a:lumMod val="50000"/>
                    <a:lumOff val="50000"/>
                  </a:schemeClr>
                </a:solidFill>
                <a:cs typeface="Poppins Light" panose="00000400000000000000" pitchFamily="2" charset="0"/>
              </a:rPr>
              <a:t>PA, </a:t>
            </a:r>
            <a:r>
              <a:rPr lang="en-US" sz="1200" b="1" dirty="0">
                <a:solidFill>
                  <a:srgbClr val="FF7655"/>
                </a:solidFill>
                <a:cs typeface="Poppins Light" panose="00000400000000000000" pitchFamily="2" charset="0"/>
              </a:rPr>
              <a:t>J</a:t>
            </a:r>
            <a:r>
              <a:rPr lang="en-US" sz="1200" b="1" dirty="0">
                <a:solidFill>
                  <a:schemeClr val="tx1">
                    <a:lumMod val="50000"/>
                    <a:lumOff val="50000"/>
                  </a:schemeClr>
                </a:solidFill>
                <a:cs typeface="Poppins Light" panose="00000400000000000000" pitchFamily="2" charset="0"/>
              </a:rPr>
              <a:t>RM…</a:t>
            </a:r>
            <a:endParaRPr lang="en-US" sz="1200" b="1" dirty="0"/>
          </a:p>
        </p:txBody>
      </p:sp>
    </p:spTree>
    <p:extLst>
      <p:ext uri="{BB962C8B-B14F-4D97-AF65-F5344CB8AC3E}">
        <p14:creationId xmlns:p14="http://schemas.microsoft.com/office/powerpoint/2010/main" val="3810497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ABE386-37C8-9680-5279-3D22BB702429}"/>
            </a:ext>
          </a:extLst>
        </p:cNvPr>
        <p:cNvGrpSpPr/>
        <p:nvPr/>
      </p:nvGrpSpPr>
      <p:grpSpPr>
        <a:xfrm>
          <a:off x="0" y="0"/>
          <a:ext cx="0" cy="0"/>
          <a:chOff x="0" y="0"/>
          <a:chExt cx="0" cy="0"/>
        </a:xfrm>
      </p:grpSpPr>
      <p:pic>
        <p:nvPicPr>
          <p:cNvPr id="74" name="Graphic 73">
            <a:extLst>
              <a:ext uri="{FF2B5EF4-FFF2-40B4-BE49-F238E27FC236}">
                <a16:creationId xmlns:a16="http://schemas.microsoft.com/office/drawing/2014/main" id="{A5A288E8-D73F-A4CE-7161-FE68D09B29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7743" y="2504757"/>
            <a:ext cx="797864" cy="817564"/>
          </a:xfrm>
          <a:prstGeom prst="rect">
            <a:avLst/>
          </a:prstGeom>
        </p:spPr>
      </p:pic>
      <p:sp>
        <p:nvSpPr>
          <p:cNvPr id="2" name="Text Placeholder 1">
            <a:extLst>
              <a:ext uri="{FF2B5EF4-FFF2-40B4-BE49-F238E27FC236}">
                <a16:creationId xmlns:a16="http://schemas.microsoft.com/office/drawing/2014/main" id="{1D3A01C4-7C3D-0689-DCEC-56AFC344DA69}"/>
              </a:ext>
            </a:extLst>
          </p:cNvPr>
          <p:cNvSpPr>
            <a:spLocks noGrp="1"/>
          </p:cNvSpPr>
          <p:nvPr>
            <p:ph type="body" sz="quarter" idx="10"/>
          </p:nvPr>
        </p:nvSpPr>
        <p:spPr/>
        <p:txBody>
          <a:bodyPr/>
          <a:lstStyle/>
          <a:p>
            <a:r>
              <a:rPr lang="en-US" dirty="0">
                <a:solidFill>
                  <a:srgbClr val="FF7655"/>
                </a:solidFill>
              </a:rPr>
              <a:t>Single</a:t>
            </a:r>
            <a:r>
              <a:rPr lang="en-US" dirty="0"/>
              <a:t> MW photon detector</a:t>
            </a:r>
            <a:endParaRPr lang="en-GB" dirty="0"/>
          </a:p>
        </p:txBody>
      </p:sp>
      <p:sp>
        <p:nvSpPr>
          <p:cNvPr id="11" name="TextBox 10">
            <a:extLst>
              <a:ext uri="{FF2B5EF4-FFF2-40B4-BE49-F238E27FC236}">
                <a16:creationId xmlns:a16="http://schemas.microsoft.com/office/drawing/2014/main" id="{B1F2CDB1-94D0-31D7-DFBD-A86F2E272C38}"/>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839278F3-F13C-6BAB-406C-F3F050FE814B}"/>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FD8E7CA7-09E9-3E75-0553-EAEDD6B38F91}"/>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5" name="TextBox 14">
            <a:extLst>
              <a:ext uri="{FF2B5EF4-FFF2-40B4-BE49-F238E27FC236}">
                <a16:creationId xmlns:a16="http://schemas.microsoft.com/office/drawing/2014/main" id="{7D027460-08CE-E537-5062-8692C749BCBA}"/>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grpSp>
        <p:nvGrpSpPr>
          <p:cNvPr id="16" name="Graphic 18">
            <a:extLst>
              <a:ext uri="{FF2B5EF4-FFF2-40B4-BE49-F238E27FC236}">
                <a16:creationId xmlns:a16="http://schemas.microsoft.com/office/drawing/2014/main" id="{18552DAF-75FA-C041-0166-79FC3A3DD5EE}"/>
              </a:ext>
            </a:extLst>
          </p:cNvPr>
          <p:cNvGrpSpPr/>
          <p:nvPr/>
        </p:nvGrpSpPr>
        <p:grpSpPr>
          <a:xfrm>
            <a:off x="4952821" y="2697740"/>
            <a:ext cx="1095912" cy="430334"/>
            <a:chOff x="4952821" y="2697740"/>
            <a:chExt cx="1095912" cy="430334"/>
          </a:xfrm>
          <a:noFill/>
        </p:grpSpPr>
        <p:sp>
          <p:nvSpPr>
            <p:cNvPr id="24" name="Freeform: Shape 23">
              <a:extLst>
                <a:ext uri="{FF2B5EF4-FFF2-40B4-BE49-F238E27FC236}">
                  <a16:creationId xmlns:a16="http://schemas.microsoft.com/office/drawing/2014/main" id="{FD6F0676-B8E9-F38D-9EF6-F862DC1FF594}"/>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ABABF4E1-A0FB-2C0B-C080-9AC2F755BD1F}"/>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B4D6218-FEDF-FA56-8485-14A995186BB3}"/>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BEA3DD1-0666-AF56-0422-F6BEEA720F26}"/>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28" name="Freeform: Shape 27">
            <a:extLst>
              <a:ext uri="{FF2B5EF4-FFF2-40B4-BE49-F238E27FC236}">
                <a16:creationId xmlns:a16="http://schemas.microsoft.com/office/drawing/2014/main" id="{B1EE26C5-4B82-4D07-7BDC-AF029796FFB5}"/>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7139F18-3A1B-B6B1-1808-513F6D479E6A}"/>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C97B5-F320-FD4A-A3BE-D8861D35B81C}"/>
              </a:ext>
              <a:ext uri="{C183D7F6-B498-43B3-948B-1728B52AA6E4}">
                <adec:decorative xmlns:adec="http://schemas.microsoft.com/office/drawing/2017/decorative" val="1"/>
              </a:ext>
            </a:extLst>
          </p:cNvPr>
          <p:cNvSpPr/>
          <p:nvPr/>
        </p:nvSpPr>
        <p:spPr>
          <a:xfrm>
            <a:off x="1238748" y="2715054"/>
            <a:ext cx="141310" cy="427207"/>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89665A5B-F8E7-16AF-D45F-1D32394992B4}"/>
              </a:ext>
              <a:ext uri="{C183D7F6-B498-43B3-948B-1728B52AA6E4}">
                <adec:decorative xmlns:adec="http://schemas.microsoft.com/office/drawing/2017/decorative" val="1"/>
              </a:ext>
            </a:extLst>
          </p:cNvPr>
          <p:cNvSpPr/>
          <p:nvPr/>
        </p:nvSpPr>
        <p:spPr>
          <a:xfrm>
            <a:off x="657226" y="2715610"/>
            <a:ext cx="665029" cy="9525"/>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4EDA944-94F5-0D21-A9C9-3DA73D37405B}"/>
              </a:ext>
              <a:ext uri="{C183D7F6-B498-43B3-948B-1728B52AA6E4}">
                <adec:decorative xmlns:adec="http://schemas.microsoft.com/office/drawing/2017/decorative" val="1"/>
              </a:ext>
            </a:extLst>
          </p:cNvPr>
          <p:cNvSpPr/>
          <p:nvPr/>
        </p:nvSpPr>
        <p:spPr>
          <a:xfrm>
            <a:off x="657226" y="3139943"/>
            <a:ext cx="665029" cy="9525"/>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F528574-0110-9680-CFA4-EB5DC1996652}"/>
              </a:ext>
              <a:ext uri="{C183D7F6-B498-43B3-948B-1728B52AA6E4}">
                <adec:decorative xmlns:adec="http://schemas.microsoft.com/office/drawing/2017/decorative" val="1"/>
              </a:ext>
            </a:extLst>
          </p:cNvPr>
          <p:cNvSpPr/>
          <p:nvPr/>
        </p:nvSpPr>
        <p:spPr>
          <a:xfrm>
            <a:off x="1308934" y="2920774"/>
            <a:ext cx="442657" cy="9525"/>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53" name="Graphic 18">
            <a:extLst>
              <a:ext uri="{FF2B5EF4-FFF2-40B4-BE49-F238E27FC236}">
                <a16:creationId xmlns:a16="http://schemas.microsoft.com/office/drawing/2014/main" id="{0CA4648F-B477-7663-CF33-B200984AE230}"/>
              </a:ext>
            </a:extLst>
          </p:cNvPr>
          <p:cNvGrpSpPr/>
          <p:nvPr/>
        </p:nvGrpSpPr>
        <p:grpSpPr>
          <a:xfrm>
            <a:off x="3220495" y="1205899"/>
            <a:ext cx="349394" cy="1131426"/>
            <a:chOff x="3220495" y="1205899"/>
            <a:chExt cx="349394" cy="1131426"/>
          </a:xfrm>
          <a:noFill/>
        </p:grpSpPr>
        <p:sp>
          <p:nvSpPr>
            <p:cNvPr id="54" name="Freeform: Shape 53">
              <a:extLst>
                <a:ext uri="{FF2B5EF4-FFF2-40B4-BE49-F238E27FC236}">
                  <a16:creationId xmlns:a16="http://schemas.microsoft.com/office/drawing/2014/main" id="{BC9497DB-A133-FBBC-D28D-1E573287AB2F}"/>
                </a:ext>
              </a:extLst>
            </p:cNvPr>
            <p:cNvSpPr/>
            <p:nvPr/>
          </p:nvSpPr>
          <p:spPr>
            <a:xfrm>
              <a:off x="3220495" y="1205899"/>
              <a:ext cx="349394" cy="1099820"/>
            </a:xfrm>
            <a:custGeom>
              <a:avLst/>
              <a:gdLst>
                <a:gd name="connsiteX0" fmla="*/ 175566 w 349394"/>
                <a:gd name="connsiteY0" fmla="*/ 46 h 1099820"/>
                <a:gd name="connsiteX1" fmla="*/ 175333 w 349394"/>
                <a:gd name="connsiteY1" fmla="*/ 1245 h 1099820"/>
                <a:gd name="connsiteX2" fmla="*/ 175256 w 349394"/>
                <a:gd name="connsiteY2" fmla="*/ 3688 h 1099820"/>
                <a:gd name="connsiteX3" fmla="*/ 174985 w 349394"/>
                <a:gd name="connsiteY3" fmla="*/ 4841 h 1099820"/>
                <a:gd name="connsiteX4" fmla="*/ 174753 w 349394"/>
                <a:gd name="connsiteY4" fmla="*/ 6131 h 1099820"/>
                <a:gd name="connsiteX5" fmla="*/ 174753 w 349394"/>
                <a:gd name="connsiteY5" fmla="*/ 8575 h 1099820"/>
                <a:gd name="connsiteX6" fmla="*/ 174520 w 349394"/>
                <a:gd name="connsiteY6" fmla="*/ 9635 h 1099820"/>
                <a:gd name="connsiteX7" fmla="*/ 174520 w 349394"/>
                <a:gd name="connsiteY7" fmla="*/ 12125 h 1099820"/>
                <a:gd name="connsiteX8" fmla="*/ 174249 w 349394"/>
                <a:gd name="connsiteY8" fmla="*/ 13323 h 1099820"/>
                <a:gd name="connsiteX9" fmla="*/ 174249 w 349394"/>
                <a:gd name="connsiteY9" fmla="*/ 14476 h 1099820"/>
                <a:gd name="connsiteX10" fmla="*/ 173978 w 349394"/>
                <a:gd name="connsiteY10" fmla="*/ 16873 h 1099820"/>
                <a:gd name="connsiteX11" fmla="*/ 173978 w 349394"/>
                <a:gd name="connsiteY11" fmla="*/ 18118 h 1099820"/>
                <a:gd name="connsiteX12" fmla="*/ 173746 w 349394"/>
                <a:gd name="connsiteY12" fmla="*/ 20561 h 1099820"/>
                <a:gd name="connsiteX13" fmla="*/ 173746 w 349394"/>
                <a:gd name="connsiteY13" fmla="*/ 21760 h 1099820"/>
                <a:gd name="connsiteX14" fmla="*/ 173436 w 349394"/>
                <a:gd name="connsiteY14" fmla="*/ 22958 h 1099820"/>
                <a:gd name="connsiteX15" fmla="*/ 173436 w 349394"/>
                <a:gd name="connsiteY15" fmla="*/ 25402 h 1099820"/>
                <a:gd name="connsiteX16" fmla="*/ 173436 w 349394"/>
                <a:gd name="connsiteY16" fmla="*/ 26554 h 1099820"/>
                <a:gd name="connsiteX17" fmla="*/ 173436 w 349394"/>
                <a:gd name="connsiteY17" fmla="*/ 28997 h 1099820"/>
                <a:gd name="connsiteX18" fmla="*/ 173436 w 349394"/>
                <a:gd name="connsiteY18" fmla="*/ 30196 h 1099820"/>
                <a:gd name="connsiteX19" fmla="*/ 173436 w 349394"/>
                <a:gd name="connsiteY19" fmla="*/ 31348 h 1099820"/>
                <a:gd name="connsiteX20" fmla="*/ 173436 w 349394"/>
                <a:gd name="connsiteY20" fmla="*/ 33746 h 1099820"/>
                <a:gd name="connsiteX21" fmla="*/ 173436 w 349394"/>
                <a:gd name="connsiteY21" fmla="*/ 35037 h 1099820"/>
                <a:gd name="connsiteX22" fmla="*/ 173436 w 349394"/>
                <a:gd name="connsiteY22" fmla="*/ 37388 h 1099820"/>
                <a:gd name="connsiteX23" fmla="*/ 173746 w 349394"/>
                <a:gd name="connsiteY23" fmla="*/ 38678 h 1099820"/>
                <a:gd name="connsiteX24" fmla="*/ 173746 w 349394"/>
                <a:gd name="connsiteY24" fmla="*/ 39785 h 1099820"/>
                <a:gd name="connsiteX25" fmla="*/ 173939 w 349394"/>
                <a:gd name="connsiteY25" fmla="*/ 42228 h 1099820"/>
                <a:gd name="connsiteX26" fmla="*/ 174249 w 349394"/>
                <a:gd name="connsiteY26" fmla="*/ 43427 h 1099820"/>
                <a:gd name="connsiteX27" fmla="*/ 174520 w 349394"/>
                <a:gd name="connsiteY27" fmla="*/ 45778 h 1099820"/>
                <a:gd name="connsiteX28" fmla="*/ 174753 w 349394"/>
                <a:gd name="connsiteY28" fmla="*/ 47069 h 1099820"/>
                <a:gd name="connsiteX29" fmla="*/ 174946 w 349394"/>
                <a:gd name="connsiteY29" fmla="*/ 48313 h 1099820"/>
                <a:gd name="connsiteX30" fmla="*/ 175217 w 349394"/>
                <a:gd name="connsiteY30" fmla="*/ 50711 h 1099820"/>
                <a:gd name="connsiteX31" fmla="*/ 175566 w 349394"/>
                <a:gd name="connsiteY31" fmla="*/ 51863 h 1099820"/>
                <a:gd name="connsiteX32" fmla="*/ 175798 w 349394"/>
                <a:gd name="connsiteY32" fmla="*/ 54399 h 1099820"/>
                <a:gd name="connsiteX33" fmla="*/ 176340 w 349394"/>
                <a:gd name="connsiteY33" fmla="*/ 55505 h 1099820"/>
                <a:gd name="connsiteX34" fmla="*/ 176534 w 349394"/>
                <a:gd name="connsiteY34" fmla="*/ 56704 h 1099820"/>
                <a:gd name="connsiteX35" fmla="*/ 176882 w 349394"/>
                <a:gd name="connsiteY35" fmla="*/ 59101 h 1099820"/>
                <a:gd name="connsiteX36" fmla="*/ 177385 w 349394"/>
                <a:gd name="connsiteY36" fmla="*/ 60392 h 1099820"/>
                <a:gd name="connsiteX37" fmla="*/ 177618 w 349394"/>
                <a:gd name="connsiteY37" fmla="*/ 62697 h 1099820"/>
                <a:gd name="connsiteX38" fmla="*/ 178121 w 349394"/>
                <a:gd name="connsiteY38" fmla="*/ 63988 h 1099820"/>
                <a:gd name="connsiteX39" fmla="*/ 178392 w 349394"/>
                <a:gd name="connsiteY39" fmla="*/ 65140 h 1099820"/>
                <a:gd name="connsiteX40" fmla="*/ 178624 w 349394"/>
                <a:gd name="connsiteY40" fmla="*/ 67537 h 1099820"/>
                <a:gd name="connsiteX41" fmla="*/ 179205 w 349394"/>
                <a:gd name="connsiteY41" fmla="*/ 68690 h 1099820"/>
                <a:gd name="connsiteX42" fmla="*/ 179437 w 349394"/>
                <a:gd name="connsiteY42" fmla="*/ 71179 h 1099820"/>
                <a:gd name="connsiteX43" fmla="*/ 179592 w 349394"/>
                <a:gd name="connsiteY43" fmla="*/ 72332 h 1099820"/>
                <a:gd name="connsiteX44" fmla="*/ 179979 w 349394"/>
                <a:gd name="connsiteY44" fmla="*/ 73577 h 1099820"/>
                <a:gd name="connsiteX45" fmla="*/ 180289 w 349394"/>
                <a:gd name="connsiteY45" fmla="*/ 75974 h 1099820"/>
                <a:gd name="connsiteX46" fmla="*/ 180212 w 349394"/>
                <a:gd name="connsiteY46" fmla="*/ 77172 h 1099820"/>
                <a:gd name="connsiteX47" fmla="*/ 180483 w 349394"/>
                <a:gd name="connsiteY47" fmla="*/ 79616 h 1099820"/>
                <a:gd name="connsiteX48" fmla="*/ 180483 w 349394"/>
                <a:gd name="connsiteY48" fmla="*/ 80768 h 1099820"/>
                <a:gd name="connsiteX49" fmla="*/ 180444 w 349394"/>
                <a:gd name="connsiteY49" fmla="*/ 81967 h 1099820"/>
                <a:gd name="connsiteX50" fmla="*/ 180444 w 349394"/>
                <a:gd name="connsiteY50" fmla="*/ 84410 h 1099820"/>
                <a:gd name="connsiteX51" fmla="*/ 180444 w 349394"/>
                <a:gd name="connsiteY51" fmla="*/ 85563 h 1099820"/>
                <a:gd name="connsiteX52" fmla="*/ 180444 w 349394"/>
                <a:gd name="connsiteY52" fmla="*/ 88052 h 1099820"/>
                <a:gd name="connsiteX53" fmla="*/ 180289 w 349394"/>
                <a:gd name="connsiteY53" fmla="*/ 89251 h 1099820"/>
                <a:gd name="connsiteX54" fmla="*/ 179902 w 349394"/>
                <a:gd name="connsiteY54" fmla="*/ 90357 h 1099820"/>
                <a:gd name="connsiteX55" fmla="*/ 179592 w 349394"/>
                <a:gd name="connsiteY55" fmla="*/ 92847 h 1099820"/>
                <a:gd name="connsiteX56" fmla="*/ 179205 w 349394"/>
                <a:gd name="connsiteY56" fmla="*/ 94045 h 1099820"/>
                <a:gd name="connsiteX57" fmla="*/ 178586 w 349394"/>
                <a:gd name="connsiteY57" fmla="*/ 96581 h 1099820"/>
                <a:gd name="connsiteX58" fmla="*/ 178121 w 349394"/>
                <a:gd name="connsiteY58" fmla="*/ 97641 h 1099820"/>
                <a:gd name="connsiteX59" fmla="*/ 177618 w 349394"/>
                <a:gd name="connsiteY59" fmla="*/ 98886 h 1099820"/>
                <a:gd name="connsiteX60" fmla="*/ 176998 w 349394"/>
                <a:gd name="connsiteY60" fmla="*/ 101283 h 1099820"/>
                <a:gd name="connsiteX61" fmla="*/ 176263 w 349394"/>
                <a:gd name="connsiteY61" fmla="*/ 102482 h 1099820"/>
                <a:gd name="connsiteX62" fmla="*/ 175759 w 349394"/>
                <a:gd name="connsiteY62" fmla="*/ 104879 h 1099820"/>
                <a:gd name="connsiteX63" fmla="*/ 174946 w 349394"/>
                <a:gd name="connsiteY63" fmla="*/ 106124 h 1099820"/>
                <a:gd name="connsiteX64" fmla="*/ 174210 w 349394"/>
                <a:gd name="connsiteY64" fmla="*/ 107322 h 1099820"/>
                <a:gd name="connsiteX65" fmla="*/ 173397 w 349394"/>
                <a:gd name="connsiteY65" fmla="*/ 109719 h 1099820"/>
                <a:gd name="connsiteX66" fmla="*/ 172623 w 349394"/>
                <a:gd name="connsiteY66" fmla="*/ 110918 h 1099820"/>
                <a:gd name="connsiteX67" fmla="*/ 171539 w 349394"/>
                <a:gd name="connsiteY67" fmla="*/ 113269 h 1099820"/>
                <a:gd name="connsiteX68" fmla="*/ 170803 w 349394"/>
                <a:gd name="connsiteY68" fmla="*/ 114514 h 1099820"/>
                <a:gd name="connsiteX69" fmla="*/ 169913 w 349394"/>
                <a:gd name="connsiteY69" fmla="*/ 115713 h 1099820"/>
                <a:gd name="connsiteX70" fmla="*/ 169216 w 349394"/>
                <a:gd name="connsiteY70" fmla="*/ 118156 h 1099820"/>
                <a:gd name="connsiteX71" fmla="*/ 168325 w 349394"/>
                <a:gd name="connsiteY71" fmla="*/ 119354 h 1099820"/>
                <a:gd name="connsiteX72" fmla="*/ 167551 w 349394"/>
                <a:gd name="connsiteY72" fmla="*/ 121798 h 1099820"/>
                <a:gd name="connsiteX73" fmla="*/ 166854 w 349394"/>
                <a:gd name="connsiteY73" fmla="*/ 122950 h 1099820"/>
                <a:gd name="connsiteX74" fmla="*/ 166312 w 349394"/>
                <a:gd name="connsiteY74" fmla="*/ 124149 h 1099820"/>
                <a:gd name="connsiteX75" fmla="*/ 165731 w 349394"/>
                <a:gd name="connsiteY75" fmla="*/ 126546 h 1099820"/>
                <a:gd name="connsiteX76" fmla="*/ 165189 w 349394"/>
                <a:gd name="connsiteY76" fmla="*/ 127791 h 1099820"/>
                <a:gd name="connsiteX77" fmla="*/ 164763 w 349394"/>
                <a:gd name="connsiteY77" fmla="*/ 130142 h 1099820"/>
                <a:gd name="connsiteX78" fmla="*/ 164492 w 349394"/>
                <a:gd name="connsiteY78" fmla="*/ 131387 h 1099820"/>
                <a:gd name="connsiteX79" fmla="*/ 164221 w 349394"/>
                <a:gd name="connsiteY79" fmla="*/ 132585 h 1099820"/>
                <a:gd name="connsiteX80" fmla="*/ 164144 w 349394"/>
                <a:gd name="connsiteY80" fmla="*/ 135029 h 1099820"/>
                <a:gd name="connsiteX81" fmla="*/ 164144 w 349394"/>
                <a:gd name="connsiteY81" fmla="*/ 136273 h 1099820"/>
                <a:gd name="connsiteX82" fmla="*/ 164453 w 349394"/>
                <a:gd name="connsiteY82" fmla="*/ 138671 h 1099820"/>
                <a:gd name="connsiteX83" fmla="*/ 164763 w 349394"/>
                <a:gd name="connsiteY83" fmla="*/ 139869 h 1099820"/>
                <a:gd name="connsiteX84" fmla="*/ 164995 w 349394"/>
                <a:gd name="connsiteY84" fmla="*/ 141114 h 1099820"/>
                <a:gd name="connsiteX85" fmla="*/ 165460 w 349394"/>
                <a:gd name="connsiteY85" fmla="*/ 143419 h 1099820"/>
                <a:gd name="connsiteX86" fmla="*/ 166312 w 349394"/>
                <a:gd name="connsiteY86" fmla="*/ 144664 h 1099820"/>
                <a:gd name="connsiteX87" fmla="*/ 167086 w 349394"/>
                <a:gd name="connsiteY87" fmla="*/ 147015 h 1099820"/>
                <a:gd name="connsiteX88" fmla="*/ 167861 w 349394"/>
                <a:gd name="connsiteY88" fmla="*/ 148306 h 1099820"/>
                <a:gd name="connsiteX89" fmla="*/ 168867 w 349394"/>
                <a:gd name="connsiteY89" fmla="*/ 149458 h 1099820"/>
                <a:gd name="connsiteX90" fmla="*/ 170184 w 349394"/>
                <a:gd name="connsiteY90" fmla="*/ 151809 h 1099820"/>
                <a:gd name="connsiteX91" fmla="*/ 171539 w 349394"/>
                <a:gd name="connsiteY91" fmla="*/ 153054 h 1099820"/>
                <a:gd name="connsiteX92" fmla="*/ 172855 w 349394"/>
                <a:gd name="connsiteY92" fmla="*/ 155589 h 1099820"/>
                <a:gd name="connsiteX93" fmla="*/ 174094 w 349394"/>
                <a:gd name="connsiteY93" fmla="*/ 156696 h 1099820"/>
                <a:gd name="connsiteX94" fmla="*/ 175682 w 349394"/>
                <a:gd name="connsiteY94" fmla="*/ 157941 h 1099820"/>
                <a:gd name="connsiteX95" fmla="*/ 177230 w 349394"/>
                <a:gd name="connsiteY95" fmla="*/ 160292 h 1099820"/>
                <a:gd name="connsiteX96" fmla="*/ 179128 w 349394"/>
                <a:gd name="connsiteY96" fmla="*/ 161536 h 1099820"/>
                <a:gd name="connsiteX97" fmla="*/ 180638 w 349394"/>
                <a:gd name="connsiteY97" fmla="*/ 163980 h 1099820"/>
                <a:gd name="connsiteX98" fmla="*/ 182535 w 349394"/>
                <a:gd name="connsiteY98" fmla="*/ 165178 h 1099820"/>
                <a:gd name="connsiteX99" fmla="*/ 184045 w 349394"/>
                <a:gd name="connsiteY99" fmla="*/ 166285 h 1099820"/>
                <a:gd name="connsiteX100" fmla="*/ 185865 w 349394"/>
                <a:gd name="connsiteY100" fmla="*/ 168774 h 1099820"/>
                <a:gd name="connsiteX101" fmla="*/ 187452 w 349394"/>
                <a:gd name="connsiteY101" fmla="*/ 170065 h 1099820"/>
                <a:gd name="connsiteX102" fmla="*/ 189040 w 349394"/>
                <a:gd name="connsiteY102" fmla="*/ 172416 h 1099820"/>
                <a:gd name="connsiteX103" fmla="*/ 190627 w 349394"/>
                <a:gd name="connsiteY103" fmla="*/ 173661 h 1099820"/>
                <a:gd name="connsiteX104" fmla="*/ 191982 w 349394"/>
                <a:gd name="connsiteY104" fmla="*/ 174767 h 1099820"/>
                <a:gd name="connsiteX105" fmla="*/ 193260 w 349394"/>
                <a:gd name="connsiteY105" fmla="*/ 177257 h 1099820"/>
                <a:gd name="connsiteX106" fmla="*/ 194538 w 349394"/>
                <a:gd name="connsiteY106" fmla="*/ 178455 h 1099820"/>
                <a:gd name="connsiteX107" fmla="*/ 195583 w 349394"/>
                <a:gd name="connsiteY107" fmla="*/ 180899 h 1099820"/>
                <a:gd name="connsiteX108" fmla="*/ 196357 w 349394"/>
                <a:gd name="connsiteY108" fmla="*/ 182005 h 1099820"/>
                <a:gd name="connsiteX109" fmla="*/ 196899 w 349394"/>
                <a:gd name="connsiteY109" fmla="*/ 183250 h 1099820"/>
                <a:gd name="connsiteX110" fmla="*/ 197364 w 349394"/>
                <a:gd name="connsiteY110" fmla="*/ 185647 h 1099820"/>
                <a:gd name="connsiteX111" fmla="*/ 197713 w 349394"/>
                <a:gd name="connsiteY111" fmla="*/ 186846 h 1099820"/>
                <a:gd name="connsiteX112" fmla="*/ 197713 w 349394"/>
                <a:gd name="connsiteY112" fmla="*/ 189243 h 1099820"/>
                <a:gd name="connsiteX113" fmla="*/ 197364 w 349394"/>
                <a:gd name="connsiteY113" fmla="*/ 190488 h 1099820"/>
                <a:gd name="connsiteX114" fmla="*/ 196899 w 349394"/>
                <a:gd name="connsiteY114" fmla="*/ 192839 h 1099820"/>
                <a:gd name="connsiteX115" fmla="*/ 196125 w 349394"/>
                <a:gd name="connsiteY115" fmla="*/ 194083 h 1099820"/>
                <a:gd name="connsiteX116" fmla="*/ 195080 w 349394"/>
                <a:gd name="connsiteY116" fmla="*/ 195236 h 1099820"/>
                <a:gd name="connsiteX117" fmla="*/ 193725 w 349394"/>
                <a:gd name="connsiteY117" fmla="*/ 197633 h 1099820"/>
                <a:gd name="connsiteX118" fmla="*/ 192447 w 349394"/>
                <a:gd name="connsiteY118" fmla="*/ 198878 h 1099820"/>
                <a:gd name="connsiteX119" fmla="*/ 190627 w 349394"/>
                <a:gd name="connsiteY119" fmla="*/ 201275 h 1099820"/>
                <a:gd name="connsiteX120" fmla="*/ 188769 w 349394"/>
                <a:gd name="connsiteY120" fmla="*/ 202474 h 1099820"/>
                <a:gd name="connsiteX121" fmla="*/ 186445 w 349394"/>
                <a:gd name="connsiteY121" fmla="*/ 203672 h 1099820"/>
                <a:gd name="connsiteX122" fmla="*/ 184045 w 349394"/>
                <a:gd name="connsiteY122" fmla="*/ 206116 h 1099820"/>
                <a:gd name="connsiteX123" fmla="*/ 181373 w 349394"/>
                <a:gd name="connsiteY123" fmla="*/ 207407 h 1099820"/>
                <a:gd name="connsiteX124" fmla="*/ 178818 w 349394"/>
                <a:gd name="connsiteY124" fmla="*/ 209850 h 1099820"/>
                <a:gd name="connsiteX125" fmla="*/ 175914 w 349394"/>
                <a:gd name="connsiteY125" fmla="*/ 210910 h 1099820"/>
                <a:gd name="connsiteX126" fmla="*/ 172778 w 349394"/>
                <a:gd name="connsiteY126" fmla="*/ 212155 h 1099820"/>
                <a:gd name="connsiteX127" fmla="*/ 169603 w 349394"/>
                <a:gd name="connsiteY127" fmla="*/ 214598 h 1099820"/>
                <a:gd name="connsiteX128" fmla="*/ 166505 w 349394"/>
                <a:gd name="connsiteY128" fmla="*/ 215751 h 1099820"/>
                <a:gd name="connsiteX129" fmla="*/ 163331 w 349394"/>
                <a:gd name="connsiteY129" fmla="*/ 218102 h 1099820"/>
                <a:gd name="connsiteX130" fmla="*/ 160233 w 349394"/>
                <a:gd name="connsiteY130" fmla="*/ 219347 h 1099820"/>
                <a:gd name="connsiteX131" fmla="*/ 157019 w 349394"/>
                <a:gd name="connsiteY131" fmla="*/ 220499 h 1099820"/>
                <a:gd name="connsiteX132" fmla="*/ 153922 w 349394"/>
                <a:gd name="connsiteY132" fmla="*/ 222896 h 1099820"/>
                <a:gd name="connsiteX133" fmla="*/ 150979 w 349394"/>
                <a:gd name="connsiteY133" fmla="*/ 224141 h 1099820"/>
                <a:gd name="connsiteX134" fmla="*/ 148424 w 349394"/>
                <a:gd name="connsiteY134" fmla="*/ 226584 h 1099820"/>
                <a:gd name="connsiteX135" fmla="*/ 145714 w 349394"/>
                <a:gd name="connsiteY135" fmla="*/ 227691 h 1099820"/>
                <a:gd name="connsiteX136" fmla="*/ 143120 w 349394"/>
                <a:gd name="connsiteY136" fmla="*/ 229028 h 1099820"/>
                <a:gd name="connsiteX137" fmla="*/ 140990 w 349394"/>
                <a:gd name="connsiteY137" fmla="*/ 231425 h 1099820"/>
                <a:gd name="connsiteX138" fmla="*/ 139209 w 349394"/>
                <a:gd name="connsiteY138" fmla="*/ 232577 h 1099820"/>
                <a:gd name="connsiteX139" fmla="*/ 137660 w 349394"/>
                <a:gd name="connsiteY139" fmla="*/ 235021 h 1099820"/>
                <a:gd name="connsiteX140" fmla="*/ 136576 w 349394"/>
                <a:gd name="connsiteY140" fmla="*/ 236219 h 1099820"/>
                <a:gd name="connsiteX141" fmla="*/ 135879 w 349394"/>
                <a:gd name="connsiteY141" fmla="*/ 237372 h 1099820"/>
                <a:gd name="connsiteX142" fmla="*/ 135337 w 349394"/>
                <a:gd name="connsiteY142" fmla="*/ 239769 h 1099820"/>
                <a:gd name="connsiteX143" fmla="*/ 135337 w 349394"/>
                <a:gd name="connsiteY143" fmla="*/ 241106 h 1099820"/>
                <a:gd name="connsiteX144" fmla="*/ 135570 w 349394"/>
                <a:gd name="connsiteY144" fmla="*/ 243457 h 1099820"/>
                <a:gd name="connsiteX145" fmla="*/ 136576 w 349394"/>
                <a:gd name="connsiteY145" fmla="*/ 244656 h 1099820"/>
                <a:gd name="connsiteX146" fmla="*/ 137660 w 349394"/>
                <a:gd name="connsiteY146" fmla="*/ 245808 h 1099820"/>
                <a:gd name="connsiteX147" fmla="*/ 139441 w 349394"/>
                <a:gd name="connsiteY147" fmla="*/ 248344 h 1099820"/>
                <a:gd name="connsiteX148" fmla="*/ 141532 w 349394"/>
                <a:gd name="connsiteY148" fmla="*/ 249450 h 1099820"/>
                <a:gd name="connsiteX149" fmla="*/ 144126 w 349394"/>
                <a:gd name="connsiteY149" fmla="*/ 251894 h 1099820"/>
                <a:gd name="connsiteX150" fmla="*/ 147146 w 349394"/>
                <a:gd name="connsiteY150" fmla="*/ 253000 h 1099820"/>
                <a:gd name="connsiteX151" fmla="*/ 150476 w 349394"/>
                <a:gd name="connsiteY151" fmla="*/ 254291 h 1099820"/>
                <a:gd name="connsiteX152" fmla="*/ 154348 w 349394"/>
                <a:gd name="connsiteY152" fmla="*/ 256688 h 1099820"/>
                <a:gd name="connsiteX153" fmla="*/ 158336 w 349394"/>
                <a:gd name="connsiteY153" fmla="*/ 257979 h 1099820"/>
                <a:gd name="connsiteX154" fmla="*/ 162750 w 349394"/>
                <a:gd name="connsiteY154" fmla="*/ 260330 h 1099820"/>
                <a:gd name="connsiteX155" fmla="*/ 167473 w 349394"/>
                <a:gd name="connsiteY155" fmla="*/ 261575 h 1099820"/>
                <a:gd name="connsiteX156" fmla="*/ 172507 w 349394"/>
                <a:gd name="connsiteY156" fmla="*/ 262727 h 1099820"/>
                <a:gd name="connsiteX157" fmla="*/ 177424 w 349394"/>
                <a:gd name="connsiteY157" fmla="*/ 265124 h 1099820"/>
                <a:gd name="connsiteX158" fmla="*/ 182690 w 349394"/>
                <a:gd name="connsiteY158" fmla="*/ 266369 h 1099820"/>
                <a:gd name="connsiteX159" fmla="*/ 188188 w 349394"/>
                <a:gd name="connsiteY159" fmla="*/ 268766 h 1099820"/>
                <a:gd name="connsiteX160" fmla="*/ 193415 w 349394"/>
                <a:gd name="connsiteY160" fmla="*/ 269965 h 1099820"/>
                <a:gd name="connsiteX161" fmla="*/ 198642 w 349394"/>
                <a:gd name="connsiteY161" fmla="*/ 271210 h 1099820"/>
                <a:gd name="connsiteX162" fmla="*/ 204101 w 349394"/>
                <a:gd name="connsiteY162" fmla="*/ 273653 h 1099820"/>
                <a:gd name="connsiteX163" fmla="*/ 209134 w 349394"/>
                <a:gd name="connsiteY163" fmla="*/ 274759 h 1099820"/>
                <a:gd name="connsiteX164" fmla="*/ 214052 w 349394"/>
                <a:gd name="connsiteY164" fmla="*/ 277249 h 1099820"/>
                <a:gd name="connsiteX165" fmla="*/ 218814 w 349394"/>
                <a:gd name="connsiteY165" fmla="*/ 278447 h 1099820"/>
                <a:gd name="connsiteX166" fmla="*/ 222996 w 349394"/>
                <a:gd name="connsiteY166" fmla="*/ 279646 h 1099820"/>
                <a:gd name="connsiteX167" fmla="*/ 227216 w 349394"/>
                <a:gd name="connsiteY167" fmla="*/ 281997 h 1099820"/>
                <a:gd name="connsiteX168" fmla="*/ 230623 w 349394"/>
                <a:gd name="connsiteY168" fmla="*/ 283334 h 1099820"/>
                <a:gd name="connsiteX169" fmla="*/ 233721 w 349394"/>
                <a:gd name="connsiteY169" fmla="*/ 285685 h 1099820"/>
                <a:gd name="connsiteX170" fmla="*/ 236392 w 349394"/>
                <a:gd name="connsiteY170" fmla="*/ 286930 h 1099820"/>
                <a:gd name="connsiteX171" fmla="*/ 238483 w 349394"/>
                <a:gd name="connsiteY171" fmla="*/ 288082 h 1099820"/>
                <a:gd name="connsiteX172" fmla="*/ 239799 w 349394"/>
                <a:gd name="connsiteY172" fmla="*/ 290572 h 1099820"/>
                <a:gd name="connsiteX173" fmla="*/ 240574 w 349394"/>
                <a:gd name="connsiteY173" fmla="*/ 291724 h 1099820"/>
                <a:gd name="connsiteX174" fmla="*/ 240574 w 349394"/>
                <a:gd name="connsiteY174" fmla="*/ 294168 h 1099820"/>
                <a:gd name="connsiteX175" fmla="*/ 240070 w 349394"/>
                <a:gd name="connsiteY175" fmla="*/ 295412 h 1099820"/>
                <a:gd name="connsiteX176" fmla="*/ 238715 w 349394"/>
                <a:gd name="connsiteY176" fmla="*/ 296565 h 1099820"/>
                <a:gd name="connsiteX177" fmla="*/ 236896 w 349394"/>
                <a:gd name="connsiteY177" fmla="*/ 298870 h 1099820"/>
                <a:gd name="connsiteX178" fmla="*/ 234263 w 349394"/>
                <a:gd name="connsiteY178" fmla="*/ 300207 h 1099820"/>
                <a:gd name="connsiteX179" fmla="*/ 230817 w 349394"/>
                <a:gd name="connsiteY179" fmla="*/ 302604 h 1099820"/>
                <a:gd name="connsiteX180" fmla="*/ 226906 w 349394"/>
                <a:gd name="connsiteY180" fmla="*/ 303757 h 1099820"/>
                <a:gd name="connsiteX181" fmla="*/ 222183 w 349394"/>
                <a:gd name="connsiteY181" fmla="*/ 304955 h 1099820"/>
                <a:gd name="connsiteX182" fmla="*/ 216994 w 349394"/>
                <a:gd name="connsiteY182" fmla="*/ 307399 h 1099820"/>
                <a:gd name="connsiteX183" fmla="*/ 211148 w 349394"/>
                <a:gd name="connsiteY183" fmla="*/ 308505 h 1099820"/>
                <a:gd name="connsiteX184" fmla="*/ 204682 w 349394"/>
                <a:gd name="connsiteY184" fmla="*/ 310948 h 1099820"/>
                <a:gd name="connsiteX185" fmla="*/ 197790 w 349394"/>
                <a:gd name="connsiteY185" fmla="*/ 312193 h 1099820"/>
                <a:gd name="connsiteX186" fmla="*/ 190782 w 349394"/>
                <a:gd name="connsiteY186" fmla="*/ 313392 h 1099820"/>
                <a:gd name="connsiteX187" fmla="*/ 183116 w 349394"/>
                <a:gd name="connsiteY187" fmla="*/ 315789 h 1099820"/>
                <a:gd name="connsiteX188" fmla="*/ 175333 w 349394"/>
                <a:gd name="connsiteY188" fmla="*/ 316988 h 1099820"/>
                <a:gd name="connsiteX189" fmla="*/ 167164 w 349394"/>
                <a:gd name="connsiteY189" fmla="*/ 319431 h 1099820"/>
                <a:gd name="connsiteX190" fmla="*/ 158839 w 349394"/>
                <a:gd name="connsiteY190" fmla="*/ 320537 h 1099820"/>
                <a:gd name="connsiteX191" fmla="*/ 150670 w 349394"/>
                <a:gd name="connsiteY191" fmla="*/ 321782 h 1099820"/>
                <a:gd name="connsiteX192" fmla="*/ 142500 w 349394"/>
                <a:gd name="connsiteY192" fmla="*/ 324133 h 1099820"/>
                <a:gd name="connsiteX193" fmla="*/ 134408 w 349394"/>
                <a:gd name="connsiteY193" fmla="*/ 325378 h 1099820"/>
                <a:gd name="connsiteX194" fmla="*/ 126548 w 349394"/>
                <a:gd name="connsiteY194" fmla="*/ 327683 h 1099820"/>
                <a:gd name="connsiteX195" fmla="*/ 118921 w 349394"/>
                <a:gd name="connsiteY195" fmla="*/ 328974 h 1099820"/>
                <a:gd name="connsiteX196" fmla="*/ 111835 w 349394"/>
                <a:gd name="connsiteY196" fmla="*/ 330126 h 1099820"/>
                <a:gd name="connsiteX197" fmla="*/ 105330 w 349394"/>
                <a:gd name="connsiteY197" fmla="*/ 332569 h 1099820"/>
                <a:gd name="connsiteX198" fmla="*/ 99290 w 349394"/>
                <a:gd name="connsiteY198" fmla="*/ 333722 h 1099820"/>
                <a:gd name="connsiteX199" fmla="*/ 93831 w 349394"/>
                <a:gd name="connsiteY199" fmla="*/ 336165 h 1099820"/>
                <a:gd name="connsiteX200" fmla="*/ 89069 w 349394"/>
                <a:gd name="connsiteY200" fmla="*/ 337364 h 1099820"/>
                <a:gd name="connsiteX201" fmla="*/ 85197 w 349394"/>
                <a:gd name="connsiteY201" fmla="*/ 338563 h 1099820"/>
                <a:gd name="connsiteX202" fmla="*/ 82254 w 349394"/>
                <a:gd name="connsiteY202" fmla="*/ 340960 h 1099820"/>
                <a:gd name="connsiteX203" fmla="*/ 79892 w 349394"/>
                <a:gd name="connsiteY203" fmla="*/ 342205 h 1099820"/>
                <a:gd name="connsiteX204" fmla="*/ 78576 w 349394"/>
                <a:gd name="connsiteY204" fmla="*/ 344602 h 1099820"/>
                <a:gd name="connsiteX205" fmla="*/ 78305 w 349394"/>
                <a:gd name="connsiteY205" fmla="*/ 345754 h 1099820"/>
                <a:gd name="connsiteX206" fmla="*/ 79079 w 349394"/>
                <a:gd name="connsiteY206" fmla="*/ 346953 h 1099820"/>
                <a:gd name="connsiteX207" fmla="*/ 80899 w 349394"/>
                <a:gd name="connsiteY207" fmla="*/ 349350 h 1099820"/>
                <a:gd name="connsiteX208" fmla="*/ 83571 w 349394"/>
                <a:gd name="connsiteY208" fmla="*/ 350595 h 1099820"/>
                <a:gd name="connsiteX209" fmla="*/ 87210 w 349394"/>
                <a:gd name="connsiteY209" fmla="*/ 353038 h 1099820"/>
                <a:gd name="connsiteX210" fmla="*/ 91934 w 349394"/>
                <a:gd name="connsiteY210" fmla="*/ 354191 h 1099820"/>
                <a:gd name="connsiteX211" fmla="*/ 97664 w 349394"/>
                <a:gd name="connsiteY211" fmla="*/ 355435 h 1099820"/>
                <a:gd name="connsiteX212" fmla="*/ 104246 w 349394"/>
                <a:gd name="connsiteY212" fmla="*/ 357925 h 1099820"/>
                <a:gd name="connsiteX213" fmla="*/ 111835 w 349394"/>
                <a:gd name="connsiteY213" fmla="*/ 359077 h 1099820"/>
                <a:gd name="connsiteX214" fmla="*/ 119927 w 349394"/>
                <a:gd name="connsiteY214" fmla="*/ 361521 h 1099820"/>
                <a:gd name="connsiteX215" fmla="*/ 128833 w 349394"/>
                <a:gd name="connsiteY215" fmla="*/ 362673 h 1099820"/>
                <a:gd name="connsiteX216" fmla="*/ 138590 w 349394"/>
                <a:gd name="connsiteY216" fmla="*/ 363964 h 1099820"/>
                <a:gd name="connsiteX217" fmla="*/ 148811 w 349394"/>
                <a:gd name="connsiteY217" fmla="*/ 366361 h 1099820"/>
                <a:gd name="connsiteX218" fmla="*/ 159536 w 349394"/>
                <a:gd name="connsiteY218" fmla="*/ 367606 h 1099820"/>
                <a:gd name="connsiteX219" fmla="*/ 170493 w 349394"/>
                <a:gd name="connsiteY219" fmla="*/ 369957 h 1099820"/>
                <a:gd name="connsiteX220" fmla="*/ 182032 w 349394"/>
                <a:gd name="connsiteY220" fmla="*/ 371294 h 1099820"/>
                <a:gd name="connsiteX221" fmla="*/ 193337 w 349394"/>
                <a:gd name="connsiteY221" fmla="*/ 372400 h 1099820"/>
                <a:gd name="connsiteX222" fmla="*/ 204837 w 349394"/>
                <a:gd name="connsiteY222" fmla="*/ 374798 h 1099820"/>
                <a:gd name="connsiteX223" fmla="*/ 216452 w 349394"/>
                <a:gd name="connsiteY223" fmla="*/ 376042 h 1099820"/>
                <a:gd name="connsiteX224" fmla="*/ 227371 w 349394"/>
                <a:gd name="connsiteY224" fmla="*/ 378440 h 1099820"/>
                <a:gd name="connsiteX225" fmla="*/ 238406 w 349394"/>
                <a:gd name="connsiteY225" fmla="*/ 379638 h 1099820"/>
                <a:gd name="connsiteX226" fmla="*/ 248627 w 349394"/>
                <a:gd name="connsiteY226" fmla="*/ 380929 h 1099820"/>
                <a:gd name="connsiteX227" fmla="*/ 258617 w 349394"/>
                <a:gd name="connsiteY227" fmla="*/ 383326 h 1099820"/>
                <a:gd name="connsiteX228" fmla="*/ 267793 w 349394"/>
                <a:gd name="connsiteY228" fmla="*/ 384571 h 1099820"/>
                <a:gd name="connsiteX229" fmla="*/ 276156 w 349394"/>
                <a:gd name="connsiteY229" fmla="*/ 386968 h 1099820"/>
                <a:gd name="connsiteX230" fmla="*/ 283474 w 349394"/>
                <a:gd name="connsiteY230" fmla="*/ 388167 h 1099820"/>
                <a:gd name="connsiteX231" fmla="*/ 290056 w 349394"/>
                <a:gd name="connsiteY231" fmla="*/ 389365 h 1099820"/>
                <a:gd name="connsiteX232" fmla="*/ 295515 w 349394"/>
                <a:gd name="connsiteY232" fmla="*/ 391717 h 1099820"/>
                <a:gd name="connsiteX233" fmla="*/ 299697 w 349394"/>
                <a:gd name="connsiteY233" fmla="*/ 392961 h 1099820"/>
                <a:gd name="connsiteX234" fmla="*/ 302833 w 349394"/>
                <a:gd name="connsiteY234" fmla="*/ 395405 h 1099820"/>
                <a:gd name="connsiteX235" fmla="*/ 304653 w 349394"/>
                <a:gd name="connsiteY235" fmla="*/ 396695 h 1099820"/>
                <a:gd name="connsiteX236" fmla="*/ 305233 w 349394"/>
                <a:gd name="connsiteY236" fmla="*/ 397848 h 1099820"/>
                <a:gd name="connsiteX237" fmla="*/ 304420 w 349394"/>
                <a:gd name="connsiteY237" fmla="*/ 400291 h 1099820"/>
                <a:gd name="connsiteX238" fmla="*/ 302097 w 349394"/>
                <a:gd name="connsiteY238" fmla="*/ 401444 h 1099820"/>
                <a:gd name="connsiteX239" fmla="*/ 298690 w 349394"/>
                <a:gd name="connsiteY239" fmla="*/ 403887 h 1099820"/>
                <a:gd name="connsiteX240" fmla="*/ 293928 w 349394"/>
                <a:gd name="connsiteY240" fmla="*/ 404993 h 1099820"/>
                <a:gd name="connsiteX241" fmla="*/ 287926 w 349394"/>
                <a:gd name="connsiteY241" fmla="*/ 406238 h 1099820"/>
                <a:gd name="connsiteX242" fmla="*/ 280531 w 349394"/>
                <a:gd name="connsiteY242" fmla="*/ 408635 h 1099820"/>
                <a:gd name="connsiteX243" fmla="*/ 271897 w 349394"/>
                <a:gd name="connsiteY243" fmla="*/ 409834 h 1099820"/>
                <a:gd name="connsiteX244" fmla="*/ 262450 w 349394"/>
                <a:gd name="connsiteY244" fmla="*/ 412185 h 1099820"/>
                <a:gd name="connsiteX245" fmla="*/ 251763 w 349394"/>
                <a:gd name="connsiteY245" fmla="*/ 413476 h 1099820"/>
                <a:gd name="connsiteX246" fmla="*/ 240225 w 349394"/>
                <a:gd name="connsiteY246" fmla="*/ 414628 h 1099820"/>
                <a:gd name="connsiteX247" fmla="*/ 227913 w 349394"/>
                <a:gd name="connsiteY247" fmla="*/ 416980 h 1099820"/>
                <a:gd name="connsiteX248" fmla="*/ 214787 w 349394"/>
                <a:gd name="connsiteY248" fmla="*/ 418270 h 1099820"/>
                <a:gd name="connsiteX249" fmla="*/ 201120 w 349394"/>
                <a:gd name="connsiteY249" fmla="*/ 420575 h 1099820"/>
                <a:gd name="connsiteX250" fmla="*/ 186988 w 349394"/>
                <a:gd name="connsiteY250" fmla="*/ 421774 h 1099820"/>
                <a:gd name="connsiteX251" fmla="*/ 172623 w 349394"/>
                <a:gd name="connsiteY251" fmla="*/ 423019 h 1099820"/>
                <a:gd name="connsiteX252" fmla="*/ 157949 w 349394"/>
                <a:gd name="connsiteY252" fmla="*/ 425370 h 1099820"/>
                <a:gd name="connsiteX253" fmla="*/ 143507 w 349394"/>
                <a:gd name="connsiteY253" fmla="*/ 426522 h 1099820"/>
                <a:gd name="connsiteX254" fmla="*/ 129065 w 349394"/>
                <a:gd name="connsiteY254" fmla="*/ 429012 h 1099820"/>
                <a:gd name="connsiteX255" fmla="*/ 114933 w 349394"/>
                <a:gd name="connsiteY255" fmla="*/ 430164 h 1099820"/>
                <a:gd name="connsiteX256" fmla="*/ 101304 w 349394"/>
                <a:gd name="connsiteY256" fmla="*/ 431409 h 1099820"/>
                <a:gd name="connsiteX257" fmla="*/ 88139 w 349394"/>
                <a:gd name="connsiteY257" fmla="*/ 433760 h 1099820"/>
                <a:gd name="connsiteX258" fmla="*/ 75672 w 349394"/>
                <a:gd name="connsiteY258" fmla="*/ 435005 h 1099820"/>
                <a:gd name="connsiteX259" fmla="*/ 64405 w 349394"/>
                <a:gd name="connsiteY259" fmla="*/ 437356 h 1099820"/>
                <a:gd name="connsiteX260" fmla="*/ 53758 w 349394"/>
                <a:gd name="connsiteY260" fmla="*/ 438555 h 1099820"/>
                <a:gd name="connsiteX261" fmla="*/ 44349 w 349394"/>
                <a:gd name="connsiteY261" fmla="*/ 439707 h 1099820"/>
                <a:gd name="connsiteX262" fmla="*/ 36296 w 349394"/>
                <a:gd name="connsiteY262" fmla="*/ 442151 h 1099820"/>
                <a:gd name="connsiteX263" fmla="*/ 29481 w 349394"/>
                <a:gd name="connsiteY263" fmla="*/ 443303 h 1099820"/>
                <a:gd name="connsiteX264" fmla="*/ 23944 w 349394"/>
                <a:gd name="connsiteY264" fmla="*/ 445792 h 1099820"/>
                <a:gd name="connsiteX265" fmla="*/ 20073 w 349394"/>
                <a:gd name="connsiteY265" fmla="*/ 446945 h 1099820"/>
                <a:gd name="connsiteX266" fmla="*/ 17672 w 349394"/>
                <a:gd name="connsiteY266" fmla="*/ 448190 h 1099820"/>
                <a:gd name="connsiteX267" fmla="*/ 16898 w 349394"/>
                <a:gd name="connsiteY267" fmla="*/ 450587 h 1099820"/>
                <a:gd name="connsiteX268" fmla="*/ 17633 w 349394"/>
                <a:gd name="connsiteY268" fmla="*/ 451832 h 1099820"/>
                <a:gd name="connsiteX269" fmla="*/ 20073 w 349394"/>
                <a:gd name="connsiteY269" fmla="*/ 454229 h 1099820"/>
                <a:gd name="connsiteX270" fmla="*/ 24254 w 349394"/>
                <a:gd name="connsiteY270" fmla="*/ 455335 h 1099820"/>
                <a:gd name="connsiteX271" fmla="*/ 29675 w 349394"/>
                <a:gd name="connsiteY271" fmla="*/ 456534 h 1099820"/>
                <a:gd name="connsiteX272" fmla="*/ 36799 w 349394"/>
                <a:gd name="connsiteY272" fmla="*/ 459023 h 1099820"/>
                <a:gd name="connsiteX273" fmla="*/ 45433 w 349394"/>
                <a:gd name="connsiteY273" fmla="*/ 460222 h 1099820"/>
                <a:gd name="connsiteX274" fmla="*/ 55384 w 349394"/>
                <a:gd name="connsiteY274" fmla="*/ 462573 h 1099820"/>
                <a:gd name="connsiteX275" fmla="*/ 66651 w 349394"/>
                <a:gd name="connsiteY275" fmla="*/ 463864 h 1099820"/>
                <a:gd name="connsiteX276" fmla="*/ 79002 w 349394"/>
                <a:gd name="connsiteY276" fmla="*/ 465109 h 1099820"/>
                <a:gd name="connsiteX277" fmla="*/ 92631 w 349394"/>
                <a:gd name="connsiteY277" fmla="*/ 467506 h 1099820"/>
                <a:gd name="connsiteX278" fmla="*/ 106995 w 349394"/>
                <a:gd name="connsiteY278" fmla="*/ 468751 h 1099820"/>
                <a:gd name="connsiteX279" fmla="*/ 122250 w 349394"/>
                <a:gd name="connsiteY279" fmla="*/ 471102 h 1099820"/>
                <a:gd name="connsiteX280" fmla="*/ 137893 w 349394"/>
                <a:gd name="connsiteY280" fmla="*/ 472346 h 1099820"/>
                <a:gd name="connsiteX281" fmla="*/ 154464 w 349394"/>
                <a:gd name="connsiteY281" fmla="*/ 473591 h 1099820"/>
                <a:gd name="connsiteX282" fmla="*/ 171036 w 349394"/>
                <a:gd name="connsiteY282" fmla="*/ 476034 h 1099820"/>
                <a:gd name="connsiteX283" fmla="*/ 187994 w 349394"/>
                <a:gd name="connsiteY283" fmla="*/ 477279 h 1099820"/>
                <a:gd name="connsiteX284" fmla="*/ 204759 w 349394"/>
                <a:gd name="connsiteY284" fmla="*/ 479676 h 1099820"/>
                <a:gd name="connsiteX285" fmla="*/ 221253 w 349394"/>
                <a:gd name="connsiteY285" fmla="*/ 480921 h 1099820"/>
                <a:gd name="connsiteX286" fmla="*/ 237515 w 349394"/>
                <a:gd name="connsiteY286" fmla="*/ 482074 h 1099820"/>
                <a:gd name="connsiteX287" fmla="*/ 253235 w 349394"/>
                <a:gd name="connsiteY287" fmla="*/ 484609 h 1099820"/>
                <a:gd name="connsiteX288" fmla="*/ 268180 w 349394"/>
                <a:gd name="connsiteY288" fmla="*/ 485716 h 1099820"/>
                <a:gd name="connsiteX289" fmla="*/ 282351 w 349394"/>
                <a:gd name="connsiteY289" fmla="*/ 488159 h 1099820"/>
                <a:gd name="connsiteX290" fmla="*/ 295438 w 349394"/>
                <a:gd name="connsiteY290" fmla="*/ 489357 h 1099820"/>
                <a:gd name="connsiteX291" fmla="*/ 307557 w 349394"/>
                <a:gd name="connsiteY291" fmla="*/ 490602 h 1099820"/>
                <a:gd name="connsiteX292" fmla="*/ 318011 w 349394"/>
                <a:gd name="connsiteY292" fmla="*/ 493046 h 1099820"/>
                <a:gd name="connsiteX293" fmla="*/ 327380 w 349394"/>
                <a:gd name="connsiteY293" fmla="*/ 494244 h 1099820"/>
                <a:gd name="connsiteX294" fmla="*/ 334969 w 349394"/>
                <a:gd name="connsiteY294" fmla="*/ 496641 h 1099820"/>
                <a:gd name="connsiteX295" fmla="*/ 341319 w 349394"/>
                <a:gd name="connsiteY295" fmla="*/ 497886 h 1099820"/>
                <a:gd name="connsiteX296" fmla="*/ 345772 w 349394"/>
                <a:gd name="connsiteY296" fmla="*/ 499039 h 1099820"/>
                <a:gd name="connsiteX297" fmla="*/ 348598 w 349394"/>
                <a:gd name="connsiteY297" fmla="*/ 501436 h 1099820"/>
                <a:gd name="connsiteX298" fmla="*/ 349682 w 349394"/>
                <a:gd name="connsiteY298" fmla="*/ 502634 h 1099820"/>
                <a:gd name="connsiteX299" fmla="*/ 348908 w 349394"/>
                <a:gd name="connsiteY299" fmla="*/ 505078 h 1099820"/>
                <a:gd name="connsiteX300" fmla="*/ 346546 w 349394"/>
                <a:gd name="connsiteY300" fmla="*/ 506322 h 1099820"/>
                <a:gd name="connsiteX301" fmla="*/ 342326 w 349394"/>
                <a:gd name="connsiteY301" fmla="*/ 507521 h 1099820"/>
                <a:gd name="connsiteX302" fmla="*/ 336324 w 349394"/>
                <a:gd name="connsiteY302" fmla="*/ 509964 h 1099820"/>
                <a:gd name="connsiteX303" fmla="*/ 328929 w 349394"/>
                <a:gd name="connsiteY303" fmla="*/ 511163 h 1099820"/>
                <a:gd name="connsiteX304" fmla="*/ 319830 w 349394"/>
                <a:gd name="connsiteY304" fmla="*/ 513560 h 1099820"/>
                <a:gd name="connsiteX305" fmla="*/ 309221 w 349394"/>
                <a:gd name="connsiteY305" fmla="*/ 514667 h 1099820"/>
                <a:gd name="connsiteX306" fmla="*/ 297257 w 349394"/>
                <a:gd name="connsiteY306" fmla="*/ 515865 h 1099820"/>
                <a:gd name="connsiteX307" fmla="*/ 283861 w 349394"/>
                <a:gd name="connsiteY307" fmla="*/ 518263 h 1099820"/>
                <a:gd name="connsiteX308" fmla="*/ 269690 w 349394"/>
                <a:gd name="connsiteY308" fmla="*/ 519599 h 1099820"/>
                <a:gd name="connsiteX309" fmla="*/ 254241 w 349394"/>
                <a:gd name="connsiteY309" fmla="*/ 521858 h 1099820"/>
                <a:gd name="connsiteX310" fmla="*/ 238251 w 349394"/>
                <a:gd name="connsiteY310" fmla="*/ 523149 h 1099820"/>
                <a:gd name="connsiteX311" fmla="*/ 221524 w 349394"/>
                <a:gd name="connsiteY311" fmla="*/ 524209 h 1099820"/>
                <a:gd name="connsiteX312" fmla="*/ 204178 w 349394"/>
                <a:gd name="connsiteY312" fmla="*/ 526653 h 1099820"/>
                <a:gd name="connsiteX313" fmla="*/ 186600 w 349394"/>
                <a:gd name="connsiteY313" fmla="*/ 527805 h 1099820"/>
                <a:gd name="connsiteX314" fmla="*/ 169100 w 349394"/>
                <a:gd name="connsiteY314" fmla="*/ 530249 h 1099820"/>
                <a:gd name="connsiteX315" fmla="*/ 151212 w 349394"/>
                <a:gd name="connsiteY315" fmla="*/ 531447 h 1099820"/>
                <a:gd name="connsiteX316" fmla="*/ 133982 w 349394"/>
                <a:gd name="connsiteY316" fmla="*/ 533752 h 1099820"/>
                <a:gd name="connsiteX317" fmla="*/ 116946 w 349394"/>
                <a:gd name="connsiteY317" fmla="*/ 534997 h 1099820"/>
                <a:gd name="connsiteX318" fmla="*/ 100684 w 349394"/>
                <a:gd name="connsiteY318" fmla="*/ 536196 h 1099820"/>
                <a:gd name="connsiteX319" fmla="*/ 84965 w 349394"/>
                <a:gd name="connsiteY319" fmla="*/ 538639 h 1099820"/>
                <a:gd name="connsiteX320" fmla="*/ 70561 w 349394"/>
                <a:gd name="connsiteY320" fmla="*/ 539745 h 1099820"/>
                <a:gd name="connsiteX321" fmla="*/ 56932 w 349394"/>
                <a:gd name="connsiteY321" fmla="*/ 542235 h 1099820"/>
                <a:gd name="connsiteX322" fmla="*/ 44349 w 349394"/>
                <a:gd name="connsiteY322" fmla="*/ 543341 h 1099820"/>
                <a:gd name="connsiteX323" fmla="*/ 33314 w 349394"/>
                <a:gd name="connsiteY323" fmla="*/ 544632 h 1099820"/>
                <a:gd name="connsiteX324" fmla="*/ 23867 w 349394"/>
                <a:gd name="connsiteY324" fmla="*/ 546937 h 1099820"/>
                <a:gd name="connsiteX325" fmla="*/ 15775 w 349394"/>
                <a:gd name="connsiteY325" fmla="*/ 548182 h 1099820"/>
                <a:gd name="connsiteX326" fmla="*/ 9193 w 349394"/>
                <a:gd name="connsiteY326" fmla="*/ 550533 h 1099820"/>
                <a:gd name="connsiteX327" fmla="*/ 4469 w 349394"/>
                <a:gd name="connsiteY327" fmla="*/ 551824 h 1099820"/>
                <a:gd name="connsiteX328" fmla="*/ 1643 w 349394"/>
                <a:gd name="connsiteY328" fmla="*/ 552884 h 1099820"/>
                <a:gd name="connsiteX329" fmla="*/ 287 w 349394"/>
                <a:gd name="connsiteY329" fmla="*/ 555420 h 1099820"/>
                <a:gd name="connsiteX330" fmla="*/ 791 w 349394"/>
                <a:gd name="connsiteY330" fmla="*/ 556526 h 1099820"/>
                <a:gd name="connsiteX331" fmla="*/ 3153 w 349394"/>
                <a:gd name="connsiteY331" fmla="*/ 558923 h 1099820"/>
                <a:gd name="connsiteX332" fmla="*/ 7141 w 349394"/>
                <a:gd name="connsiteY332" fmla="*/ 560122 h 1099820"/>
                <a:gd name="connsiteX333" fmla="*/ 12600 w 349394"/>
                <a:gd name="connsiteY333" fmla="*/ 561413 h 1099820"/>
                <a:gd name="connsiteX334" fmla="*/ 19879 w 349394"/>
                <a:gd name="connsiteY334" fmla="*/ 563810 h 1099820"/>
                <a:gd name="connsiteX335" fmla="*/ 28862 w 349394"/>
                <a:gd name="connsiteY335" fmla="*/ 565101 h 1099820"/>
                <a:gd name="connsiteX336" fmla="*/ 39083 w 349394"/>
                <a:gd name="connsiteY336" fmla="*/ 567498 h 1099820"/>
                <a:gd name="connsiteX337" fmla="*/ 50583 w 349394"/>
                <a:gd name="connsiteY337" fmla="*/ 568697 h 1099820"/>
                <a:gd name="connsiteX338" fmla="*/ 63437 w 349394"/>
                <a:gd name="connsiteY338" fmla="*/ 569849 h 1099820"/>
                <a:gd name="connsiteX339" fmla="*/ 77337 w 349394"/>
                <a:gd name="connsiteY339" fmla="*/ 572338 h 1099820"/>
                <a:gd name="connsiteX340" fmla="*/ 92011 w 349394"/>
                <a:gd name="connsiteY340" fmla="*/ 573583 h 1099820"/>
                <a:gd name="connsiteX341" fmla="*/ 107421 w 349394"/>
                <a:gd name="connsiteY341" fmla="*/ 575934 h 1099820"/>
                <a:gd name="connsiteX342" fmla="*/ 123760 w 349394"/>
                <a:gd name="connsiteY342" fmla="*/ 577225 h 1099820"/>
                <a:gd name="connsiteX343" fmla="*/ 140254 w 349394"/>
                <a:gd name="connsiteY343" fmla="*/ 578424 h 1099820"/>
                <a:gd name="connsiteX344" fmla="*/ 157019 w 349394"/>
                <a:gd name="connsiteY344" fmla="*/ 580867 h 1099820"/>
                <a:gd name="connsiteX345" fmla="*/ 173746 w 349394"/>
                <a:gd name="connsiteY345" fmla="*/ 582066 h 1099820"/>
                <a:gd name="connsiteX346" fmla="*/ 190550 w 349394"/>
                <a:gd name="connsiteY346" fmla="*/ 584509 h 1099820"/>
                <a:gd name="connsiteX347" fmla="*/ 207044 w 349394"/>
                <a:gd name="connsiteY347" fmla="*/ 585662 h 1099820"/>
                <a:gd name="connsiteX348" fmla="*/ 223228 w 349394"/>
                <a:gd name="connsiteY348" fmla="*/ 586906 h 1099820"/>
                <a:gd name="connsiteX349" fmla="*/ 238754 w 349394"/>
                <a:gd name="connsiteY349" fmla="*/ 589350 h 1099820"/>
                <a:gd name="connsiteX350" fmla="*/ 253390 w 349394"/>
                <a:gd name="connsiteY350" fmla="*/ 590594 h 1099820"/>
                <a:gd name="connsiteX351" fmla="*/ 267251 w 349394"/>
                <a:gd name="connsiteY351" fmla="*/ 592992 h 1099820"/>
                <a:gd name="connsiteX352" fmla="*/ 280183 w 349394"/>
                <a:gd name="connsiteY352" fmla="*/ 594236 h 1099820"/>
                <a:gd name="connsiteX353" fmla="*/ 291643 w 349394"/>
                <a:gd name="connsiteY353" fmla="*/ 595389 h 1099820"/>
                <a:gd name="connsiteX354" fmla="*/ 302136 w 349394"/>
                <a:gd name="connsiteY354" fmla="*/ 597832 h 1099820"/>
                <a:gd name="connsiteX355" fmla="*/ 311080 w 349394"/>
                <a:gd name="connsiteY355" fmla="*/ 599031 h 1099820"/>
                <a:gd name="connsiteX356" fmla="*/ 318669 w 349394"/>
                <a:gd name="connsiteY356" fmla="*/ 601474 h 1099820"/>
                <a:gd name="connsiteX357" fmla="*/ 324941 w 349394"/>
                <a:gd name="connsiteY357" fmla="*/ 602673 h 1099820"/>
                <a:gd name="connsiteX358" fmla="*/ 329394 w 349394"/>
                <a:gd name="connsiteY358" fmla="*/ 603917 h 1099820"/>
                <a:gd name="connsiteX359" fmla="*/ 332259 w 349394"/>
                <a:gd name="connsiteY359" fmla="*/ 606268 h 1099820"/>
                <a:gd name="connsiteX360" fmla="*/ 333653 w 349394"/>
                <a:gd name="connsiteY360" fmla="*/ 607513 h 1099820"/>
                <a:gd name="connsiteX361" fmla="*/ 333343 w 349394"/>
                <a:gd name="connsiteY361" fmla="*/ 609910 h 1099820"/>
                <a:gd name="connsiteX362" fmla="*/ 331562 w 349394"/>
                <a:gd name="connsiteY362" fmla="*/ 611109 h 1099820"/>
                <a:gd name="connsiteX363" fmla="*/ 328116 w 349394"/>
                <a:gd name="connsiteY363" fmla="*/ 612308 h 1099820"/>
                <a:gd name="connsiteX364" fmla="*/ 323083 w 349394"/>
                <a:gd name="connsiteY364" fmla="*/ 614705 h 1099820"/>
                <a:gd name="connsiteX365" fmla="*/ 316617 w 349394"/>
                <a:gd name="connsiteY365" fmla="*/ 615857 h 1099820"/>
                <a:gd name="connsiteX366" fmla="*/ 308950 w 349394"/>
                <a:gd name="connsiteY366" fmla="*/ 618301 h 1099820"/>
                <a:gd name="connsiteX367" fmla="*/ 299774 w 349394"/>
                <a:gd name="connsiteY367" fmla="*/ 619545 h 1099820"/>
                <a:gd name="connsiteX368" fmla="*/ 289553 w 349394"/>
                <a:gd name="connsiteY368" fmla="*/ 620790 h 1099820"/>
                <a:gd name="connsiteX369" fmla="*/ 278518 w 349394"/>
                <a:gd name="connsiteY369" fmla="*/ 623141 h 1099820"/>
                <a:gd name="connsiteX370" fmla="*/ 266205 w 349394"/>
                <a:gd name="connsiteY370" fmla="*/ 624340 h 1099820"/>
                <a:gd name="connsiteX371" fmla="*/ 253390 w 349394"/>
                <a:gd name="connsiteY371" fmla="*/ 626737 h 1099820"/>
                <a:gd name="connsiteX372" fmla="*/ 239799 w 349394"/>
                <a:gd name="connsiteY372" fmla="*/ 627844 h 1099820"/>
                <a:gd name="connsiteX373" fmla="*/ 225861 w 349394"/>
                <a:gd name="connsiteY373" fmla="*/ 629134 h 1099820"/>
                <a:gd name="connsiteX374" fmla="*/ 211496 w 349394"/>
                <a:gd name="connsiteY374" fmla="*/ 631439 h 1099820"/>
                <a:gd name="connsiteX375" fmla="*/ 196745 w 349394"/>
                <a:gd name="connsiteY375" fmla="*/ 632684 h 1099820"/>
                <a:gd name="connsiteX376" fmla="*/ 182070 w 349394"/>
                <a:gd name="connsiteY376" fmla="*/ 635035 h 1099820"/>
                <a:gd name="connsiteX377" fmla="*/ 167473 w 349394"/>
                <a:gd name="connsiteY377" fmla="*/ 636280 h 1099820"/>
                <a:gd name="connsiteX378" fmla="*/ 153303 w 349394"/>
                <a:gd name="connsiteY378" fmla="*/ 637479 h 1099820"/>
                <a:gd name="connsiteX379" fmla="*/ 139403 w 349394"/>
                <a:gd name="connsiteY379" fmla="*/ 639922 h 1099820"/>
                <a:gd name="connsiteX380" fmla="*/ 126084 w 349394"/>
                <a:gd name="connsiteY380" fmla="*/ 640982 h 1099820"/>
                <a:gd name="connsiteX381" fmla="*/ 113423 w 349394"/>
                <a:gd name="connsiteY381" fmla="*/ 643426 h 1099820"/>
                <a:gd name="connsiteX382" fmla="*/ 101304 w 349394"/>
                <a:gd name="connsiteY382" fmla="*/ 644578 h 1099820"/>
                <a:gd name="connsiteX383" fmla="*/ 90424 w 349394"/>
                <a:gd name="connsiteY383" fmla="*/ 645869 h 1099820"/>
                <a:gd name="connsiteX384" fmla="*/ 80435 w 349394"/>
                <a:gd name="connsiteY384" fmla="*/ 648312 h 1099820"/>
                <a:gd name="connsiteX385" fmla="*/ 71529 w 349394"/>
                <a:gd name="connsiteY385" fmla="*/ 649372 h 1099820"/>
                <a:gd name="connsiteX386" fmla="*/ 63902 w 349394"/>
                <a:gd name="connsiteY386" fmla="*/ 651954 h 1099820"/>
                <a:gd name="connsiteX387" fmla="*/ 57358 w 349394"/>
                <a:gd name="connsiteY387" fmla="*/ 652968 h 1099820"/>
                <a:gd name="connsiteX388" fmla="*/ 52131 w 349394"/>
                <a:gd name="connsiteY388" fmla="*/ 654167 h 1099820"/>
                <a:gd name="connsiteX389" fmla="*/ 48143 w 349394"/>
                <a:gd name="connsiteY389" fmla="*/ 656610 h 1099820"/>
                <a:gd name="connsiteX390" fmla="*/ 45588 w 349394"/>
                <a:gd name="connsiteY390" fmla="*/ 657855 h 1099820"/>
                <a:gd name="connsiteX391" fmla="*/ 44504 w 349394"/>
                <a:gd name="connsiteY391" fmla="*/ 660206 h 1099820"/>
                <a:gd name="connsiteX392" fmla="*/ 44504 w 349394"/>
                <a:gd name="connsiteY392" fmla="*/ 661497 h 1099820"/>
                <a:gd name="connsiteX393" fmla="*/ 45743 w 349394"/>
                <a:gd name="connsiteY393" fmla="*/ 662649 h 1099820"/>
                <a:gd name="connsiteX394" fmla="*/ 48685 w 349394"/>
                <a:gd name="connsiteY394" fmla="*/ 665093 h 1099820"/>
                <a:gd name="connsiteX395" fmla="*/ 52596 w 349394"/>
                <a:gd name="connsiteY395" fmla="*/ 666291 h 1099820"/>
                <a:gd name="connsiteX396" fmla="*/ 57629 w 349394"/>
                <a:gd name="connsiteY396" fmla="*/ 668735 h 1099820"/>
                <a:gd name="connsiteX397" fmla="*/ 63902 w 349394"/>
                <a:gd name="connsiteY397" fmla="*/ 669933 h 1099820"/>
                <a:gd name="connsiteX398" fmla="*/ 70987 w 349394"/>
                <a:gd name="connsiteY398" fmla="*/ 671178 h 1099820"/>
                <a:gd name="connsiteX399" fmla="*/ 79079 w 349394"/>
                <a:gd name="connsiteY399" fmla="*/ 673529 h 1099820"/>
                <a:gd name="connsiteX400" fmla="*/ 88217 w 349394"/>
                <a:gd name="connsiteY400" fmla="*/ 674728 h 1099820"/>
                <a:gd name="connsiteX401" fmla="*/ 97897 w 349394"/>
                <a:gd name="connsiteY401" fmla="*/ 677171 h 1099820"/>
                <a:gd name="connsiteX402" fmla="*/ 108196 w 349394"/>
                <a:gd name="connsiteY402" fmla="*/ 678370 h 1099820"/>
                <a:gd name="connsiteX403" fmla="*/ 118882 w 349394"/>
                <a:gd name="connsiteY403" fmla="*/ 679661 h 1099820"/>
                <a:gd name="connsiteX404" fmla="*/ 130188 w 349394"/>
                <a:gd name="connsiteY404" fmla="*/ 682012 h 1099820"/>
                <a:gd name="connsiteX405" fmla="*/ 141455 w 349394"/>
                <a:gd name="connsiteY405" fmla="*/ 683210 h 1099820"/>
                <a:gd name="connsiteX406" fmla="*/ 152954 w 349394"/>
                <a:gd name="connsiteY406" fmla="*/ 685654 h 1099820"/>
                <a:gd name="connsiteX407" fmla="*/ 164492 w 349394"/>
                <a:gd name="connsiteY407" fmla="*/ 686852 h 1099820"/>
                <a:gd name="connsiteX408" fmla="*/ 176030 w 349394"/>
                <a:gd name="connsiteY408" fmla="*/ 688097 h 1099820"/>
                <a:gd name="connsiteX409" fmla="*/ 187297 w 349394"/>
                <a:gd name="connsiteY409" fmla="*/ 690540 h 1099820"/>
                <a:gd name="connsiteX410" fmla="*/ 198022 w 349394"/>
                <a:gd name="connsiteY410" fmla="*/ 691785 h 1099820"/>
                <a:gd name="connsiteX411" fmla="*/ 208476 w 349394"/>
                <a:gd name="connsiteY411" fmla="*/ 694182 h 1099820"/>
                <a:gd name="connsiteX412" fmla="*/ 218311 w 349394"/>
                <a:gd name="connsiteY412" fmla="*/ 695335 h 1099820"/>
                <a:gd name="connsiteX413" fmla="*/ 227913 w 349394"/>
                <a:gd name="connsiteY413" fmla="*/ 696533 h 1099820"/>
                <a:gd name="connsiteX414" fmla="*/ 236353 w 349394"/>
                <a:gd name="connsiteY414" fmla="*/ 699023 h 1099820"/>
                <a:gd name="connsiteX415" fmla="*/ 244136 w 349394"/>
                <a:gd name="connsiteY415" fmla="*/ 700221 h 1099820"/>
                <a:gd name="connsiteX416" fmla="*/ 250950 w 349394"/>
                <a:gd name="connsiteY416" fmla="*/ 702573 h 1099820"/>
                <a:gd name="connsiteX417" fmla="*/ 257029 w 349394"/>
                <a:gd name="connsiteY417" fmla="*/ 703863 h 1099820"/>
                <a:gd name="connsiteX418" fmla="*/ 261869 w 349394"/>
                <a:gd name="connsiteY418" fmla="*/ 705016 h 1099820"/>
                <a:gd name="connsiteX419" fmla="*/ 266167 w 349394"/>
                <a:gd name="connsiteY419" fmla="*/ 707459 h 1099820"/>
                <a:gd name="connsiteX420" fmla="*/ 269264 w 349394"/>
                <a:gd name="connsiteY420" fmla="*/ 708612 h 1099820"/>
                <a:gd name="connsiteX421" fmla="*/ 271394 w 349394"/>
                <a:gd name="connsiteY421" fmla="*/ 711101 h 1099820"/>
                <a:gd name="connsiteX422" fmla="*/ 272439 w 349394"/>
                <a:gd name="connsiteY422" fmla="*/ 712208 h 1099820"/>
                <a:gd name="connsiteX423" fmla="*/ 272439 w 349394"/>
                <a:gd name="connsiteY423" fmla="*/ 713544 h 1099820"/>
                <a:gd name="connsiteX424" fmla="*/ 271394 w 349394"/>
                <a:gd name="connsiteY424" fmla="*/ 715850 h 1099820"/>
                <a:gd name="connsiteX425" fmla="*/ 269574 w 349394"/>
                <a:gd name="connsiteY425" fmla="*/ 717140 h 1099820"/>
                <a:gd name="connsiteX426" fmla="*/ 266709 w 349394"/>
                <a:gd name="connsiteY426" fmla="*/ 719491 h 1099820"/>
                <a:gd name="connsiteX427" fmla="*/ 263030 w 349394"/>
                <a:gd name="connsiteY427" fmla="*/ 720690 h 1099820"/>
                <a:gd name="connsiteX428" fmla="*/ 258539 w 349394"/>
                <a:gd name="connsiteY428" fmla="*/ 721889 h 1099820"/>
                <a:gd name="connsiteX429" fmla="*/ 253312 w 349394"/>
                <a:gd name="connsiteY429" fmla="*/ 724286 h 1099820"/>
                <a:gd name="connsiteX430" fmla="*/ 247311 w 349394"/>
                <a:gd name="connsiteY430" fmla="*/ 725392 h 1099820"/>
                <a:gd name="connsiteX431" fmla="*/ 240690 w 349394"/>
                <a:gd name="connsiteY431" fmla="*/ 727882 h 1099820"/>
                <a:gd name="connsiteX432" fmla="*/ 233953 w 349394"/>
                <a:gd name="connsiteY432" fmla="*/ 729126 h 1099820"/>
                <a:gd name="connsiteX433" fmla="*/ 226325 w 349394"/>
                <a:gd name="connsiteY433" fmla="*/ 730371 h 1099820"/>
                <a:gd name="connsiteX434" fmla="*/ 218311 w 349394"/>
                <a:gd name="connsiteY434" fmla="*/ 732676 h 1099820"/>
                <a:gd name="connsiteX435" fmla="*/ 210567 w 349394"/>
                <a:gd name="connsiteY435" fmla="*/ 733921 h 1099820"/>
                <a:gd name="connsiteX436" fmla="*/ 202165 w 349394"/>
                <a:gd name="connsiteY436" fmla="*/ 736410 h 1099820"/>
                <a:gd name="connsiteX437" fmla="*/ 194112 w 349394"/>
                <a:gd name="connsiteY437" fmla="*/ 737471 h 1099820"/>
                <a:gd name="connsiteX438" fmla="*/ 185632 w 349394"/>
                <a:gd name="connsiteY438" fmla="*/ 738715 h 1099820"/>
                <a:gd name="connsiteX439" fmla="*/ 177579 w 349394"/>
                <a:gd name="connsiteY439" fmla="*/ 741159 h 1099820"/>
                <a:gd name="connsiteX440" fmla="*/ 169448 w 349394"/>
                <a:gd name="connsiteY440" fmla="*/ 742357 h 1099820"/>
                <a:gd name="connsiteX441" fmla="*/ 161588 w 349394"/>
                <a:gd name="connsiteY441" fmla="*/ 744662 h 1099820"/>
                <a:gd name="connsiteX442" fmla="*/ 154232 w 349394"/>
                <a:gd name="connsiteY442" fmla="*/ 745907 h 1099820"/>
                <a:gd name="connsiteX443" fmla="*/ 147146 w 349394"/>
                <a:gd name="connsiteY443" fmla="*/ 747106 h 1099820"/>
                <a:gd name="connsiteX444" fmla="*/ 140603 w 349394"/>
                <a:gd name="connsiteY444" fmla="*/ 749503 h 1099820"/>
                <a:gd name="connsiteX445" fmla="*/ 134524 w 349394"/>
                <a:gd name="connsiteY445" fmla="*/ 750702 h 1099820"/>
                <a:gd name="connsiteX446" fmla="*/ 129065 w 349394"/>
                <a:gd name="connsiteY446" fmla="*/ 753053 h 1099820"/>
                <a:gd name="connsiteX447" fmla="*/ 124070 w 349394"/>
                <a:gd name="connsiteY447" fmla="*/ 754251 h 1099820"/>
                <a:gd name="connsiteX448" fmla="*/ 119889 w 349394"/>
                <a:gd name="connsiteY448" fmla="*/ 755542 h 1099820"/>
                <a:gd name="connsiteX449" fmla="*/ 116210 w 349394"/>
                <a:gd name="connsiteY449" fmla="*/ 757893 h 1099820"/>
                <a:gd name="connsiteX450" fmla="*/ 113345 w 349394"/>
                <a:gd name="connsiteY450" fmla="*/ 759092 h 1099820"/>
                <a:gd name="connsiteX451" fmla="*/ 111216 w 349394"/>
                <a:gd name="connsiteY451" fmla="*/ 761581 h 1099820"/>
                <a:gd name="connsiteX452" fmla="*/ 109667 w 349394"/>
                <a:gd name="connsiteY452" fmla="*/ 762642 h 1099820"/>
                <a:gd name="connsiteX453" fmla="*/ 108854 w 349394"/>
                <a:gd name="connsiteY453" fmla="*/ 763932 h 1099820"/>
                <a:gd name="connsiteX454" fmla="*/ 108854 w 349394"/>
                <a:gd name="connsiteY454" fmla="*/ 766237 h 1099820"/>
                <a:gd name="connsiteX455" fmla="*/ 109396 w 349394"/>
                <a:gd name="connsiteY455" fmla="*/ 767528 h 1099820"/>
                <a:gd name="connsiteX456" fmla="*/ 110751 w 349394"/>
                <a:gd name="connsiteY456" fmla="*/ 769879 h 1099820"/>
                <a:gd name="connsiteX457" fmla="*/ 112571 w 349394"/>
                <a:gd name="connsiteY457" fmla="*/ 771170 h 1099820"/>
                <a:gd name="connsiteX458" fmla="*/ 114855 w 349394"/>
                <a:gd name="connsiteY458" fmla="*/ 772369 h 1099820"/>
                <a:gd name="connsiteX459" fmla="*/ 117798 w 349394"/>
                <a:gd name="connsiteY459" fmla="*/ 774812 h 1099820"/>
                <a:gd name="connsiteX460" fmla="*/ 121515 w 349394"/>
                <a:gd name="connsiteY460" fmla="*/ 775872 h 1099820"/>
                <a:gd name="connsiteX461" fmla="*/ 125154 w 349394"/>
                <a:gd name="connsiteY461" fmla="*/ 778454 h 1099820"/>
                <a:gd name="connsiteX462" fmla="*/ 129568 w 349394"/>
                <a:gd name="connsiteY462" fmla="*/ 779607 h 1099820"/>
                <a:gd name="connsiteX463" fmla="*/ 134059 w 349394"/>
                <a:gd name="connsiteY463" fmla="*/ 780851 h 1099820"/>
                <a:gd name="connsiteX464" fmla="*/ 139015 w 349394"/>
                <a:gd name="connsiteY464" fmla="*/ 783202 h 1099820"/>
                <a:gd name="connsiteX465" fmla="*/ 144242 w 349394"/>
                <a:gd name="connsiteY465" fmla="*/ 784539 h 1099820"/>
                <a:gd name="connsiteX466" fmla="*/ 149469 w 349394"/>
                <a:gd name="connsiteY466" fmla="*/ 786844 h 1099820"/>
                <a:gd name="connsiteX467" fmla="*/ 154696 w 349394"/>
                <a:gd name="connsiteY467" fmla="*/ 788089 h 1099820"/>
                <a:gd name="connsiteX468" fmla="*/ 160233 w 349394"/>
                <a:gd name="connsiteY468" fmla="*/ 789288 h 1099820"/>
                <a:gd name="connsiteX469" fmla="*/ 165692 w 349394"/>
                <a:gd name="connsiteY469" fmla="*/ 791731 h 1099820"/>
                <a:gd name="connsiteX470" fmla="*/ 171036 w 349394"/>
                <a:gd name="connsiteY470" fmla="*/ 792930 h 1099820"/>
                <a:gd name="connsiteX471" fmla="*/ 176263 w 349394"/>
                <a:gd name="connsiteY471" fmla="*/ 795327 h 1099820"/>
                <a:gd name="connsiteX472" fmla="*/ 181218 w 349394"/>
                <a:gd name="connsiteY472" fmla="*/ 796525 h 1099820"/>
                <a:gd name="connsiteX473" fmla="*/ 186097 w 349394"/>
                <a:gd name="connsiteY473" fmla="*/ 797770 h 1099820"/>
                <a:gd name="connsiteX474" fmla="*/ 190627 w 349394"/>
                <a:gd name="connsiteY474" fmla="*/ 800121 h 1099820"/>
                <a:gd name="connsiteX475" fmla="*/ 194809 w 349394"/>
                <a:gd name="connsiteY475" fmla="*/ 801412 h 1099820"/>
                <a:gd name="connsiteX476" fmla="*/ 198719 w 349394"/>
                <a:gd name="connsiteY476" fmla="*/ 803809 h 1099820"/>
                <a:gd name="connsiteX477" fmla="*/ 202359 w 349394"/>
                <a:gd name="connsiteY477" fmla="*/ 804962 h 1099820"/>
                <a:gd name="connsiteX478" fmla="*/ 205456 w 349394"/>
                <a:gd name="connsiteY478" fmla="*/ 806160 h 1099820"/>
                <a:gd name="connsiteX479" fmla="*/ 208166 w 349394"/>
                <a:gd name="connsiteY479" fmla="*/ 808558 h 1099820"/>
                <a:gd name="connsiteX480" fmla="*/ 210490 w 349394"/>
                <a:gd name="connsiteY480" fmla="*/ 809802 h 1099820"/>
                <a:gd name="connsiteX481" fmla="*/ 212387 w 349394"/>
                <a:gd name="connsiteY481" fmla="*/ 812246 h 1099820"/>
                <a:gd name="connsiteX482" fmla="*/ 213626 w 349394"/>
                <a:gd name="connsiteY482" fmla="*/ 813537 h 1099820"/>
                <a:gd name="connsiteX483" fmla="*/ 214710 w 349394"/>
                <a:gd name="connsiteY483" fmla="*/ 814689 h 1099820"/>
                <a:gd name="connsiteX484" fmla="*/ 215252 w 349394"/>
                <a:gd name="connsiteY484" fmla="*/ 817040 h 1099820"/>
                <a:gd name="connsiteX485" fmla="*/ 215446 w 349394"/>
                <a:gd name="connsiteY485" fmla="*/ 818239 h 1099820"/>
                <a:gd name="connsiteX486" fmla="*/ 214981 w 349394"/>
                <a:gd name="connsiteY486" fmla="*/ 820820 h 1099820"/>
                <a:gd name="connsiteX487" fmla="*/ 214478 w 349394"/>
                <a:gd name="connsiteY487" fmla="*/ 821835 h 1099820"/>
                <a:gd name="connsiteX488" fmla="*/ 213393 w 349394"/>
                <a:gd name="connsiteY488" fmla="*/ 822987 h 1099820"/>
                <a:gd name="connsiteX489" fmla="*/ 211806 w 349394"/>
                <a:gd name="connsiteY489" fmla="*/ 825430 h 1099820"/>
                <a:gd name="connsiteX490" fmla="*/ 209986 w 349394"/>
                <a:gd name="connsiteY490" fmla="*/ 826675 h 1099820"/>
                <a:gd name="connsiteX491" fmla="*/ 207895 w 349394"/>
                <a:gd name="connsiteY491" fmla="*/ 829072 h 1099820"/>
                <a:gd name="connsiteX492" fmla="*/ 205456 w 349394"/>
                <a:gd name="connsiteY492" fmla="*/ 830271 h 1099820"/>
                <a:gd name="connsiteX493" fmla="*/ 203172 w 349394"/>
                <a:gd name="connsiteY493" fmla="*/ 831378 h 1099820"/>
                <a:gd name="connsiteX494" fmla="*/ 200307 w 349394"/>
                <a:gd name="connsiteY494" fmla="*/ 833729 h 1099820"/>
                <a:gd name="connsiteX495" fmla="*/ 197364 w 349394"/>
                <a:gd name="connsiteY495" fmla="*/ 834973 h 1099820"/>
                <a:gd name="connsiteX496" fmla="*/ 194305 w 349394"/>
                <a:gd name="connsiteY496" fmla="*/ 837371 h 1099820"/>
                <a:gd name="connsiteX497" fmla="*/ 191053 w 349394"/>
                <a:gd name="connsiteY497" fmla="*/ 838615 h 1099820"/>
                <a:gd name="connsiteX498" fmla="*/ 187955 w 349394"/>
                <a:gd name="connsiteY498" fmla="*/ 839814 h 1099820"/>
                <a:gd name="connsiteX499" fmla="*/ 184781 w 349394"/>
                <a:gd name="connsiteY499" fmla="*/ 842211 h 1099820"/>
                <a:gd name="connsiteX500" fmla="*/ 181373 w 349394"/>
                <a:gd name="connsiteY500" fmla="*/ 843364 h 1099820"/>
                <a:gd name="connsiteX501" fmla="*/ 178237 w 349394"/>
                <a:gd name="connsiteY501" fmla="*/ 845761 h 1099820"/>
                <a:gd name="connsiteX502" fmla="*/ 175333 w 349394"/>
                <a:gd name="connsiteY502" fmla="*/ 847006 h 1099820"/>
                <a:gd name="connsiteX503" fmla="*/ 172197 w 349394"/>
                <a:gd name="connsiteY503" fmla="*/ 848204 h 1099820"/>
                <a:gd name="connsiteX504" fmla="*/ 169332 w 349394"/>
                <a:gd name="connsiteY504" fmla="*/ 850647 h 1099820"/>
                <a:gd name="connsiteX505" fmla="*/ 166699 w 349394"/>
                <a:gd name="connsiteY505" fmla="*/ 851800 h 1099820"/>
                <a:gd name="connsiteX506" fmla="*/ 164376 w 349394"/>
                <a:gd name="connsiteY506" fmla="*/ 854105 h 1099820"/>
                <a:gd name="connsiteX507" fmla="*/ 162014 w 349394"/>
                <a:gd name="connsiteY507" fmla="*/ 855396 h 1099820"/>
                <a:gd name="connsiteX508" fmla="*/ 159923 w 349394"/>
                <a:gd name="connsiteY508" fmla="*/ 856594 h 1099820"/>
                <a:gd name="connsiteX509" fmla="*/ 158026 w 349394"/>
                <a:gd name="connsiteY509" fmla="*/ 859038 h 1099820"/>
                <a:gd name="connsiteX510" fmla="*/ 156439 w 349394"/>
                <a:gd name="connsiteY510" fmla="*/ 860098 h 1099820"/>
                <a:gd name="connsiteX511" fmla="*/ 155238 w 349394"/>
                <a:gd name="connsiteY511" fmla="*/ 862495 h 1099820"/>
                <a:gd name="connsiteX512" fmla="*/ 154077 w 349394"/>
                <a:gd name="connsiteY512" fmla="*/ 863694 h 1099820"/>
                <a:gd name="connsiteX513" fmla="*/ 153031 w 349394"/>
                <a:gd name="connsiteY513" fmla="*/ 864985 h 1099820"/>
                <a:gd name="connsiteX514" fmla="*/ 152528 w 349394"/>
                <a:gd name="connsiteY514" fmla="*/ 867336 h 1099820"/>
                <a:gd name="connsiteX515" fmla="*/ 152218 w 349394"/>
                <a:gd name="connsiteY515" fmla="*/ 868581 h 1099820"/>
                <a:gd name="connsiteX516" fmla="*/ 152218 w 349394"/>
                <a:gd name="connsiteY516" fmla="*/ 871024 h 1099820"/>
                <a:gd name="connsiteX517" fmla="*/ 152218 w 349394"/>
                <a:gd name="connsiteY517" fmla="*/ 872130 h 1099820"/>
                <a:gd name="connsiteX518" fmla="*/ 152799 w 349394"/>
                <a:gd name="connsiteY518" fmla="*/ 874528 h 1099820"/>
                <a:gd name="connsiteX519" fmla="*/ 153380 w 349394"/>
                <a:gd name="connsiteY519" fmla="*/ 875818 h 1099820"/>
                <a:gd name="connsiteX520" fmla="*/ 154154 w 349394"/>
                <a:gd name="connsiteY520" fmla="*/ 876925 h 1099820"/>
                <a:gd name="connsiteX521" fmla="*/ 154890 w 349394"/>
                <a:gd name="connsiteY521" fmla="*/ 879322 h 1099820"/>
                <a:gd name="connsiteX522" fmla="*/ 156206 w 349394"/>
                <a:gd name="connsiteY522" fmla="*/ 880567 h 1099820"/>
                <a:gd name="connsiteX523" fmla="*/ 157562 w 349394"/>
                <a:gd name="connsiteY523" fmla="*/ 882964 h 1099820"/>
                <a:gd name="connsiteX524" fmla="*/ 158839 w 349394"/>
                <a:gd name="connsiteY524" fmla="*/ 884209 h 1099820"/>
                <a:gd name="connsiteX525" fmla="*/ 160427 w 349394"/>
                <a:gd name="connsiteY525" fmla="*/ 885407 h 1099820"/>
                <a:gd name="connsiteX526" fmla="*/ 161859 w 349394"/>
                <a:gd name="connsiteY526" fmla="*/ 887897 h 1099820"/>
                <a:gd name="connsiteX527" fmla="*/ 163485 w 349394"/>
                <a:gd name="connsiteY527" fmla="*/ 888957 h 1099820"/>
                <a:gd name="connsiteX528" fmla="*/ 165421 w 349394"/>
                <a:gd name="connsiteY528" fmla="*/ 891400 h 1099820"/>
                <a:gd name="connsiteX529" fmla="*/ 166931 w 349394"/>
                <a:gd name="connsiteY529" fmla="*/ 892599 h 1099820"/>
                <a:gd name="connsiteX530" fmla="*/ 168751 w 349394"/>
                <a:gd name="connsiteY530" fmla="*/ 893844 h 1099820"/>
                <a:gd name="connsiteX531" fmla="*/ 170648 w 349394"/>
                <a:gd name="connsiteY531" fmla="*/ 896195 h 1099820"/>
                <a:gd name="connsiteX532" fmla="*/ 172158 w 349394"/>
                <a:gd name="connsiteY532" fmla="*/ 897486 h 1099820"/>
                <a:gd name="connsiteX533" fmla="*/ 173746 w 349394"/>
                <a:gd name="connsiteY533" fmla="*/ 899929 h 1099820"/>
                <a:gd name="connsiteX534" fmla="*/ 175333 w 349394"/>
                <a:gd name="connsiteY534" fmla="*/ 901035 h 1099820"/>
                <a:gd name="connsiteX535" fmla="*/ 176921 w 349394"/>
                <a:gd name="connsiteY535" fmla="*/ 902234 h 1099820"/>
                <a:gd name="connsiteX536" fmla="*/ 178469 w 349394"/>
                <a:gd name="connsiteY536" fmla="*/ 904631 h 1099820"/>
                <a:gd name="connsiteX537" fmla="*/ 179708 w 349394"/>
                <a:gd name="connsiteY537" fmla="*/ 905830 h 1099820"/>
                <a:gd name="connsiteX538" fmla="*/ 180793 w 349394"/>
                <a:gd name="connsiteY538" fmla="*/ 908273 h 1099820"/>
                <a:gd name="connsiteX539" fmla="*/ 182070 w 349394"/>
                <a:gd name="connsiteY539" fmla="*/ 909518 h 1099820"/>
                <a:gd name="connsiteX540" fmla="*/ 182845 w 349394"/>
                <a:gd name="connsiteY540" fmla="*/ 910716 h 1099820"/>
                <a:gd name="connsiteX541" fmla="*/ 183967 w 349394"/>
                <a:gd name="connsiteY541" fmla="*/ 913160 h 1099820"/>
                <a:gd name="connsiteX542" fmla="*/ 184432 w 349394"/>
                <a:gd name="connsiteY542" fmla="*/ 914266 h 1099820"/>
                <a:gd name="connsiteX543" fmla="*/ 185013 w 349394"/>
                <a:gd name="connsiteY543" fmla="*/ 916756 h 1099820"/>
                <a:gd name="connsiteX544" fmla="*/ 185555 w 349394"/>
                <a:gd name="connsiteY544" fmla="*/ 917954 h 1099820"/>
                <a:gd name="connsiteX545" fmla="*/ 185787 w 349394"/>
                <a:gd name="connsiteY545" fmla="*/ 919199 h 1099820"/>
                <a:gd name="connsiteX546" fmla="*/ 186058 w 349394"/>
                <a:gd name="connsiteY546" fmla="*/ 921550 h 1099820"/>
                <a:gd name="connsiteX547" fmla="*/ 186058 w 349394"/>
                <a:gd name="connsiteY547" fmla="*/ 922795 h 1099820"/>
                <a:gd name="connsiteX548" fmla="*/ 186058 w 349394"/>
                <a:gd name="connsiteY548" fmla="*/ 925192 h 1099820"/>
                <a:gd name="connsiteX549" fmla="*/ 185787 w 349394"/>
                <a:gd name="connsiteY549" fmla="*/ 926345 h 1099820"/>
                <a:gd name="connsiteX550" fmla="*/ 185555 w 349394"/>
                <a:gd name="connsiteY550" fmla="*/ 927497 h 1099820"/>
                <a:gd name="connsiteX551" fmla="*/ 185245 w 349394"/>
                <a:gd name="connsiteY551" fmla="*/ 930033 h 1099820"/>
                <a:gd name="connsiteX552" fmla="*/ 184703 w 349394"/>
                <a:gd name="connsiteY552" fmla="*/ 931139 h 1099820"/>
                <a:gd name="connsiteX553" fmla="*/ 184200 w 349394"/>
                <a:gd name="connsiteY553" fmla="*/ 933582 h 1099820"/>
                <a:gd name="connsiteX554" fmla="*/ 183696 w 349394"/>
                <a:gd name="connsiteY554" fmla="*/ 934827 h 1099820"/>
                <a:gd name="connsiteX555" fmla="*/ 182845 w 349394"/>
                <a:gd name="connsiteY555" fmla="*/ 935980 h 1099820"/>
                <a:gd name="connsiteX556" fmla="*/ 182070 w 349394"/>
                <a:gd name="connsiteY556" fmla="*/ 938377 h 1099820"/>
                <a:gd name="connsiteX557" fmla="*/ 181257 w 349394"/>
                <a:gd name="connsiteY557" fmla="*/ 939714 h 1099820"/>
                <a:gd name="connsiteX558" fmla="*/ 180560 w 349394"/>
                <a:gd name="connsiteY558" fmla="*/ 942065 h 1099820"/>
                <a:gd name="connsiteX559" fmla="*/ 179708 w 349394"/>
                <a:gd name="connsiteY559" fmla="*/ 943217 h 1099820"/>
                <a:gd name="connsiteX560" fmla="*/ 178702 w 349394"/>
                <a:gd name="connsiteY560" fmla="*/ 944462 h 1099820"/>
                <a:gd name="connsiteX561" fmla="*/ 177927 w 349394"/>
                <a:gd name="connsiteY561" fmla="*/ 946859 h 1099820"/>
                <a:gd name="connsiteX562" fmla="*/ 177153 w 349394"/>
                <a:gd name="connsiteY562" fmla="*/ 948012 h 1099820"/>
                <a:gd name="connsiteX563" fmla="*/ 176340 w 349394"/>
                <a:gd name="connsiteY563" fmla="*/ 950363 h 1099820"/>
                <a:gd name="connsiteX564" fmla="*/ 175566 w 349394"/>
                <a:gd name="connsiteY564" fmla="*/ 951746 h 1099820"/>
                <a:gd name="connsiteX565" fmla="*/ 174753 w 349394"/>
                <a:gd name="connsiteY565" fmla="*/ 952852 h 1099820"/>
                <a:gd name="connsiteX566" fmla="*/ 173978 w 349394"/>
                <a:gd name="connsiteY566" fmla="*/ 955296 h 1099820"/>
                <a:gd name="connsiteX567" fmla="*/ 173126 w 349394"/>
                <a:gd name="connsiteY567" fmla="*/ 956494 h 1099820"/>
                <a:gd name="connsiteX568" fmla="*/ 172700 w 349394"/>
                <a:gd name="connsiteY568" fmla="*/ 958938 h 1099820"/>
                <a:gd name="connsiteX569" fmla="*/ 172158 w 349394"/>
                <a:gd name="connsiteY569" fmla="*/ 960136 h 1099820"/>
                <a:gd name="connsiteX570" fmla="*/ 171578 w 349394"/>
                <a:gd name="connsiteY570" fmla="*/ 961335 h 1099820"/>
                <a:gd name="connsiteX571" fmla="*/ 171036 w 349394"/>
                <a:gd name="connsiteY571" fmla="*/ 963686 h 1099820"/>
                <a:gd name="connsiteX572" fmla="*/ 170571 w 349394"/>
                <a:gd name="connsiteY572" fmla="*/ 964931 h 1099820"/>
                <a:gd name="connsiteX573" fmla="*/ 170339 w 349394"/>
                <a:gd name="connsiteY573" fmla="*/ 967328 h 1099820"/>
                <a:gd name="connsiteX574" fmla="*/ 169913 w 349394"/>
                <a:gd name="connsiteY574" fmla="*/ 968573 h 1099820"/>
                <a:gd name="connsiteX575" fmla="*/ 169797 w 349394"/>
                <a:gd name="connsiteY575" fmla="*/ 969725 h 1099820"/>
                <a:gd name="connsiteX576" fmla="*/ 169526 w 349394"/>
                <a:gd name="connsiteY576" fmla="*/ 972215 h 1099820"/>
                <a:gd name="connsiteX577" fmla="*/ 169526 w 349394"/>
                <a:gd name="connsiteY577" fmla="*/ 973367 h 1099820"/>
                <a:gd name="connsiteX578" fmla="*/ 169526 w 349394"/>
                <a:gd name="connsiteY578" fmla="*/ 975764 h 1099820"/>
                <a:gd name="connsiteX579" fmla="*/ 169526 w 349394"/>
                <a:gd name="connsiteY579" fmla="*/ 977009 h 1099820"/>
                <a:gd name="connsiteX580" fmla="*/ 169526 w 349394"/>
                <a:gd name="connsiteY580" fmla="*/ 978208 h 1099820"/>
                <a:gd name="connsiteX581" fmla="*/ 169797 w 349394"/>
                <a:gd name="connsiteY581" fmla="*/ 980605 h 1099820"/>
                <a:gd name="connsiteX582" fmla="*/ 169758 w 349394"/>
                <a:gd name="connsiteY582" fmla="*/ 981850 h 1099820"/>
                <a:gd name="connsiteX583" fmla="*/ 169913 w 349394"/>
                <a:gd name="connsiteY583" fmla="*/ 984201 h 1099820"/>
                <a:gd name="connsiteX584" fmla="*/ 170261 w 349394"/>
                <a:gd name="connsiteY584" fmla="*/ 985353 h 1099820"/>
                <a:gd name="connsiteX585" fmla="*/ 170493 w 349394"/>
                <a:gd name="connsiteY585" fmla="*/ 986552 h 1099820"/>
                <a:gd name="connsiteX586" fmla="*/ 170803 w 349394"/>
                <a:gd name="connsiteY586" fmla="*/ 989041 h 1099820"/>
                <a:gd name="connsiteX587" fmla="*/ 171345 w 349394"/>
                <a:gd name="connsiteY587" fmla="*/ 990194 h 1099820"/>
                <a:gd name="connsiteX588" fmla="*/ 171539 w 349394"/>
                <a:gd name="connsiteY588" fmla="*/ 992591 h 1099820"/>
                <a:gd name="connsiteX589" fmla="*/ 171771 w 349394"/>
                <a:gd name="connsiteY589" fmla="*/ 993882 h 1099820"/>
                <a:gd name="connsiteX590" fmla="*/ 172313 w 349394"/>
                <a:gd name="connsiteY590" fmla="*/ 995034 h 1099820"/>
                <a:gd name="connsiteX591" fmla="*/ 172662 w 349394"/>
                <a:gd name="connsiteY591" fmla="*/ 997478 h 1099820"/>
                <a:gd name="connsiteX592" fmla="*/ 173126 w 349394"/>
                <a:gd name="connsiteY592" fmla="*/ 998722 h 1099820"/>
                <a:gd name="connsiteX593" fmla="*/ 173397 w 349394"/>
                <a:gd name="connsiteY593" fmla="*/ 1001166 h 1099820"/>
                <a:gd name="connsiteX594" fmla="*/ 173862 w 349394"/>
                <a:gd name="connsiteY594" fmla="*/ 1002226 h 1099820"/>
                <a:gd name="connsiteX595" fmla="*/ 174210 w 349394"/>
                <a:gd name="connsiteY595" fmla="*/ 1003517 h 1099820"/>
                <a:gd name="connsiteX596" fmla="*/ 174443 w 349394"/>
                <a:gd name="connsiteY596" fmla="*/ 1005822 h 1099820"/>
                <a:gd name="connsiteX597" fmla="*/ 174946 w 349394"/>
                <a:gd name="connsiteY597" fmla="*/ 1007067 h 1099820"/>
                <a:gd name="connsiteX598" fmla="*/ 175217 w 349394"/>
                <a:gd name="connsiteY598" fmla="*/ 1009464 h 1099820"/>
                <a:gd name="connsiteX599" fmla="*/ 175488 w 349394"/>
                <a:gd name="connsiteY599" fmla="*/ 1010755 h 1099820"/>
                <a:gd name="connsiteX600" fmla="*/ 175759 w 349394"/>
                <a:gd name="connsiteY600" fmla="*/ 1011861 h 1099820"/>
                <a:gd name="connsiteX601" fmla="*/ 176030 w 349394"/>
                <a:gd name="connsiteY601" fmla="*/ 1014304 h 1099820"/>
                <a:gd name="connsiteX602" fmla="*/ 176030 w 349394"/>
                <a:gd name="connsiteY602" fmla="*/ 1015595 h 1099820"/>
                <a:gd name="connsiteX603" fmla="*/ 176263 w 349394"/>
                <a:gd name="connsiteY603" fmla="*/ 1017900 h 1099820"/>
                <a:gd name="connsiteX604" fmla="*/ 176534 w 349394"/>
                <a:gd name="connsiteY604" fmla="*/ 1019099 h 1099820"/>
                <a:gd name="connsiteX605" fmla="*/ 176534 w 349394"/>
                <a:gd name="connsiteY605" fmla="*/ 1020436 h 1099820"/>
                <a:gd name="connsiteX606" fmla="*/ 176805 w 349394"/>
                <a:gd name="connsiteY606" fmla="*/ 1022879 h 1099820"/>
                <a:gd name="connsiteX607" fmla="*/ 176805 w 349394"/>
                <a:gd name="connsiteY607" fmla="*/ 1023939 h 1099820"/>
                <a:gd name="connsiteX608" fmla="*/ 176766 w 349394"/>
                <a:gd name="connsiteY608" fmla="*/ 1026383 h 1099820"/>
                <a:gd name="connsiteX609" fmla="*/ 176727 w 349394"/>
                <a:gd name="connsiteY609" fmla="*/ 1027581 h 1099820"/>
                <a:gd name="connsiteX610" fmla="*/ 176766 w 349394"/>
                <a:gd name="connsiteY610" fmla="*/ 1028734 h 1099820"/>
                <a:gd name="connsiteX611" fmla="*/ 176805 w 349394"/>
                <a:gd name="connsiteY611" fmla="*/ 1031269 h 1099820"/>
                <a:gd name="connsiteX612" fmla="*/ 176805 w 349394"/>
                <a:gd name="connsiteY612" fmla="*/ 1032514 h 1099820"/>
                <a:gd name="connsiteX613" fmla="*/ 176534 w 349394"/>
                <a:gd name="connsiteY613" fmla="*/ 1034773 h 1099820"/>
                <a:gd name="connsiteX614" fmla="*/ 176534 w 349394"/>
                <a:gd name="connsiteY614" fmla="*/ 1035972 h 1099820"/>
                <a:gd name="connsiteX615" fmla="*/ 176417 w 349394"/>
                <a:gd name="connsiteY615" fmla="*/ 1037309 h 1099820"/>
                <a:gd name="connsiteX616" fmla="*/ 176263 w 349394"/>
                <a:gd name="connsiteY616" fmla="*/ 1039614 h 1099820"/>
                <a:gd name="connsiteX617" fmla="*/ 176263 w 349394"/>
                <a:gd name="connsiteY617" fmla="*/ 1040812 h 1099820"/>
                <a:gd name="connsiteX618" fmla="*/ 176030 w 349394"/>
                <a:gd name="connsiteY618" fmla="*/ 1043256 h 1099820"/>
                <a:gd name="connsiteX619" fmla="*/ 176030 w 349394"/>
                <a:gd name="connsiteY619" fmla="*/ 1044454 h 1099820"/>
                <a:gd name="connsiteX620" fmla="*/ 175759 w 349394"/>
                <a:gd name="connsiteY620" fmla="*/ 1045699 h 1099820"/>
                <a:gd name="connsiteX621" fmla="*/ 175759 w 349394"/>
                <a:gd name="connsiteY621" fmla="*/ 1048050 h 1099820"/>
                <a:gd name="connsiteX622" fmla="*/ 175488 w 349394"/>
                <a:gd name="connsiteY622" fmla="*/ 1049295 h 1099820"/>
                <a:gd name="connsiteX623" fmla="*/ 175178 w 349394"/>
                <a:gd name="connsiteY623" fmla="*/ 1051738 h 1099820"/>
                <a:gd name="connsiteX624" fmla="*/ 175217 w 349394"/>
                <a:gd name="connsiteY624" fmla="*/ 1052937 h 1099820"/>
                <a:gd name="connsiteX625" fmla="*/ 174907 w 349394"/>
                <a:gd name="connsiteY625" fmla="*/ 1054089 h 1099820"/>
                <a:gd name="connsiteX626" fmla="*/ 174907 w 349394"/>
                <a:gd name="connsiteY626" fmla="*/ 1056486 h 1099820"/>
                <a:gd name="connsiteX627" fmla="*/ 174675 w 349394"/>
                <a:gd name="connsiteY627" fmla="*/ 1057685 h 1099820"/>
                <a:gd name="connsiteX628" fmla="*/ 174675 w 349394"/>
                <a:gd name="connsiteY628" fmla="*/ 1060128 h 1099820"/>
                <a:gd name="connsiteX629" fmla="*/ 174365 w 349394"/>
                <a:gd name="connsiteY629" fmla="*/ 1061327 h 1099820"/>
                <a:gd name="connsiteX630" fmla="*/ 174443 w 349394"/>
                <a:gd name="connsiteY630" fmla="*/ 1062526 h 1099820"/>
                <a:gd name="connsiteX631" fmla="*/ 174094 w 349394"/>
                <a:gd name="connsiteY631" fmla="*/ 1065015 h 1099820"/>
                <a:gd name="connsiteX632" fmla="*/ 174094 w 349394"/>
                <a:gd name="connsiteY632" fmla="*/ 1066121 h 1099820"/>
                <a:gd name="connsiteX633" fmla="*/ 174094 w 349394"/>
                <a:gd name="connsiteY633" fmla="*/ 1068565 h 1099820"/>
                <a:gd name="connsiteX634" fmla="*/ 173823 w 349394"/>
                <a:gd name="connsiteY634" fmla="*/ 1069810 h 1099820"/>
                <a:gd name="connsiteX635" fmla="*/ 173823 w 349394"/>
                <a:gd name="connsiteY635" fmla="*/ 1070916 h 1099820"/>
                <a:gd name="connsiteX636" fmla="*/ 173823 w 349394"/>
                <a:gd name="connsiteY636" fmla="*/ 1073313 h 1099820"/>
                <a:gd name="connsiteX637" fmla="*/ 173823 w 349394"/>
                <a:gd name="connsiteY637" fmla="*/ 1074604 h 1099820"/>
                <a:gd name="connsiteX638" fmla="*/ 173823 w 349394"/>
                <a:gd name="connsiteY638" fmla="*/ 1077001 h 1099820"/>
                <a:gd name="connsiteX639" fmla="*/ 173823 w 349394"/>
                <a:gd name="connsiteY639" fmla="*/ 1078200 h 1099820"/>
                <a:gd name="connsiteX640" fmla="*/ 173823 w 349394"/>
                <a:gd name="connsiteY640" fmla="*/ 1079398 h 1099820"/>
                <a:gd name="connsiteX641" fmla="*/ 173823 w 349394"/>
                <a:gd name="connsiteY641" fmla="*/ 1081888 h 1099820"/>
                <a:gd name="connsiteX642" fmla="*/ 173823 w 349394"/>
                <a:gd name="connsiteY642" fmla="*/ 1082948 h 1099820"/>
                <a:gd name="connsiteX643" fmla="*/ 173823 w 349394"/>
                <a:gd name="connsiteY643" fmla="*/ 1085345 h 1099820"/>
                <a:gd name="connsiteX644" fmla="*/ 173823 w 349394"/>
                <a:gd name="connsiteY644" fmla="*/ 1086636 h 1099820"/>
                <a:gd name="connsiteX645" fmla="*/ 173823 w 349394"/>
                <a:gd name="connsiteY645" fmla="*/ 1087881 h 1099820"/>
                <a:gd name="connsiteX646" fmla="*/ 173823 w 349394"/>
                <a:gd name="connsiteY646" fmla="*/ 1090232 h 1099820"/>
                <a:gd name="connsiteX647" fmla="*/ 173823 w 349394"/>
                <a:gd name="connsiteY647" fmla="*/ 1091523 h 1099820"/>
                <a:gd name="connsiteX648" fmla="*/ 174094 w 349394"/>
                <a:gd name="connsiteY648" fmla="*/ 1093874 h 1099820"/>
                <a:gd name="connsiteX649" fmla="*/ 174094 w 349394"/>
                <a:gd name="connsiteY649" fmla="*/ 1095119 h 1099820"/>
                <a:gd name="connsiteX650" fmla="*/ 174056 w 349394"/>
                <a:gd name="connsiteY650" fmla="*/ 1096317 h 1099820"/>
                <a:gd name="connsiteX651" fmla="*/ 174094 w 349394"/>
                <a:gd name="connsiteY651" fmla="*/ 1098715 h 1099820"/>
                <a:gd name="connsiteX652" fmla="*/ 17409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66" y="46"/>
                  </a:moveTo>
                  <a:lnTo>
                    <a:pt x="175333" y="1245"/>
                  </a:lnTo>
                  <a:lnTo>
                    <a:pt x="175256" y="3688"/>
                  </a:lnTo>
                  <a:lnTo>
                    <a:pt x="174985" y="4841"/>
                  </a:lnTo>
                  <a:lnTo>
                    <a:pt x="174753" y="6131"/>
                  </a:lnTo>
                  <a:lnTo>
                    <a:pt x="174753" y="8575"/>
                  </a:lnTo>
                  <a:lnTo>
                    <a:pt x="174520" y="9635"/>
                  </a:lnTo>
                  <a:lnTo>
                    <a:pt x="174520" y="12125"/>
                  </a:lnTo>
                  <a:lnTo>
                    <a:pt x="174249" y="13323"/>
                  </a:lnTo>
                  <a:lnTo>
                    <a:pt x="174249" y="14476"/>
                  </a:lnTo>
                  <a:lnTo>
                    <a:pt x="173978" y="16873"/>
                  </a:lnTo>
                  <a:lnTo>
                    <a:pt x="173978" y="18118"/>
                  </a:lnTo>
                  <a:lnTo>
                    <a:pt x="173746" y="20561"/>
                  </a:lnTo>
                  <a:lnTo>
                    <a:pt x="173746" y="21760"/>
                  </a:lnTo>
                  <a:lnTo>
                    <a:pt x="173436" y="22958"/>
                  </a:lnTo>
                  <a:lnTo>
                    <a:pt x="173436" y="25402"/>
                  </a:lnTo>
                  <a:lnTo>
                    <a:pt x="173436" y="26554"/>
                  </a:lnTo>
                  <a:lnTo>
                    <a:pt x="173436" y="28997"/>
                  </a:lnTo>
                  <a:lnTo>
                    <a:pt x="173436" y="30196"/>
                  </a:lnTo>
                  <a:lnTo>
                    <a:pt x="173436" y="31348"/>
                  </a:lnTo>
                  <a:lnTo>
                    <a:pt x="173436" y="33746"/>
                  </a:lnTo>
                  <a:lnTo>
                    <a:pt x="173436" y="35037"/>
                  </a:lnTo>
                  <a:lnTo>
                    <a:pt x="173436" y="37388"/>
                  </a:lnTo>
                  <a:lnTo>
                    <a:pt x="173746" y="38678"/>
                  </a:lnTo>
                  <a:lnTo>
                    <a:pt x="173746" y="39785"/>
                  </a:lnTo>
                  <a:lnTo>
                    <a:pt x="173939" y="42228"/>
                  </a:lnTo>
                  <a:lnTo>
                    <a:pt x="174249" y="43427"/>
                  </a:lnTo>
                  <a:lnTo>
                    <a:pt x="174520" y="45778"/>
                  </a:lnTo>
                  <a:lnTo>
                    <a:pt x="174753" y="47069"/>
                  </a:lnTo>
                  <a:lnTo>
                    <a:pt x="174946" y="48313"/>
                  </a:lnTo>
                  <a:lnTo>
                    <a:pt x="175217" y="50711"/>
                  </a:lnTo>
                  <a:lnTo>
                    <a:pt x="175566" y="51863"/>
                  </a:lnTo>
                  <a:lnTo>
                    <a:pt x="175798" y="54399"/>
                  </a:lnTo>
                  <a:lnTo>
                    <a:pt x="176340" y="55505"/>
                  </a:lnTo>
                  <a:lnTo>
                    <a:pt x="176534" y="56704"/>
                  </a:lnTo>
                  <a:lnTo>
                    <a:pt x="176882" y="59101"/>
                  </a:lnTo>
                  <a:lnTo>
                    <a:pt x="177385" y="60392"/>
                  </a:lnTo>
                  <a:lnTo>
                    <a:pt x="177618" y="62697"/>
                  </a:lnTo>
                  <a:lnTo>
                    <a:pt x="178121" y="63988"/>
                  </a:lnTo>
                  <a:lnTo>
                    <a:pt x="178392" y="65140"/>
                  </a:lnTo>
                  <a:lnTo>
                    <a:pt x="178624" y="67537"/>
                  </a:lnTo>
                  <a:lnTo>
                    <a:pt x="179205" y="68690"/>
                  </a:lnTo>
                  <a:lnTo>
                    <a:pt x="179437" y="71179"/>
                  </a:lnTo>
                  <a:lnTo>
                    <a:pt x="179592" y="72332"/>
                  </a:lnTo>
                  <a:lnTo>
                    <a:pt x="179979" y="73577"/>
                  </a:lnTo>
                  <a:lnTo>
                    <a:pt x="180289" y="75974"/>
                  </a:lnTo>
                  <a:lnTo>
                    <a:pt x="180212" y="77172"/>
                  </a:lnTo>
                  <a:lnTo>
                    <a:pt x="180483" y="79616"/>
                  </a:lnTo>
                  <a:lnTo>
                    <a:pt x="180483" y="80768"/>
                  </a:lnTo>
                  <a:lnTo>
                    <a:pt x="180444" y="81967"/>
                  </a:lnTo>
                  <a:lnTo>
                    <a:pt x="180444" y="84410"/>
                  </a:lnTo>
                  <a:lnTo>
                    <a:pt x="180444" y="85563"/>
                  </a:lnTo>
                  <a:lnTo>
                    <a:pt x="180444" y="88052"/>
                  </a:lnTo>
                  <a:lnTo>
                    <a:pt x="180289" y="89251"/>
                  </a:lnTo>
                  <a:lnTo>
                    <a:pt x="179902" y="90357"/>
                  </a:lnTo>
                  <a:lnTo>
                    <a:pt x="179592" y="92847"/>
                  </a:lnTo>
                  <a:lnTo>
                    <a:pt x="179205" y="94045"/>
                  </a:lnTo>
                  <a:lnTo>
                    <a:pt x="178586" y="96581"/>
                  </a:lnTo>
                  <a:lnTo>
                    <a:pt x="178121" y="97641"/>
                  </a:lnTo>
                  <a:lnTo>
                    <a:pt x="177618" y="98886"/>
                  </a:lnTo>
                  <a:lnTo>
                    <a:pt x="176998" y="101283"/>
                  </a:lnTo>
                  <a:lnTo>
                    <a:pt x="176263" y="102482"/>
                  </a:lnTo>
                  <a:lnTo>
                    <a:pt x="175759" y="104879"/>
                  </a:lnTo>
                  <a:lnTo>
                    <a:pt x="174946" y="106124"/>
                  </a:lnTo>
                  <a:lnTo>
                    <a:pt x="174210" y="107322"/>
                  </a:lnTo>
                  <a:lnTo>
                    <a:pt x="173397" y="109719"/>
                  </a:lnTo>
                  <a:lnTo>
                    <a:pt x="172623" y="110918"/>
                  </a:lnTo>
                  <a:lnTo>
                    <a:pt x="171539" y="113269"/>
                  </a:lnTo>
                  <a:lnTo>
                    <a:pt x="170803" y="114514"/>
                  </a:lnTo>
                  <a:lnTo>
                    <a:pt x="169913" y="115713"/>
                  </a:lnTo>
                  <a:lnTo>
                    <a:pt x="169216" y="118156"/>
                  </a:lnTo>
                  <a:lnTo>
                    <a:pt x="168325" y="119354"/>
                  </a:lnTo>
                  <a:lnTo>
                    <a:pt x="167551" y="121798"/>
                  </a:lnTo>
                  <a:lnTo>
                    <a:pt x="166854" y="122950"/>
                  </a:lnTo>
                  <a:lnTo>
                    <a:pt x="166312" y="124149"/>
                  </a:lnTo>
                  <a:lnTo>
                    <a:pt x="165731" y="126546"/>
                  </a:lnTo>
                  <a:lnTo>
                    <a:pt x="165189" y="127791"/>
                  </a:lnTo>
                  <a:lnTo>
                    <a:pt x="164763" y="130142"/>
                  </a:lnTo>
                  <a:lnTo>
                    <a:pt x="164492" y="131387"/>
                  </a:lnTo>
                  <a:lnTo>
                    <a:pt x="164221" y="132585"/>
                  </a:lnTo>
                  <a:lnTo>
                    <a:pt x="164144" y="135029"/>
                  </a:lnTo>
                  <a:lnTo>
                    <a:pt x="164144" y="136273"/>
                  </a:lnTo>
                  <a:lnTo>
                    <a:pt x="164453" y="138671"/>
                  </a:lnTo>
                  <a:lnTo>
                    <a:pt x="164763" y="139869"/>
                  </a:lnTo>
                  <a:lnTo>
                    <a:pt x="164995" y="141114"/>
                  </a:lnTo>
                  <a:lnTo>
                    <a:pt x="165460" y="143419"/>
                  </a:lnTo>
                  <a:lnTo>
                    <a:pt x="166312" y="144664"/>
                  </a:lnTo>
                  <a:lnTo>
                    <a:pt x="167086" y="147015"/>
                  </a:lnTo>
                  <a:lnTo>
                    <a:pt x="167861" y="148306"/>
                  </a:lnTo>
                  <a:lnTo>
                    <a:pt x="168867" y="149458"/>
                  </a:lnTo>
                  <a:lnTo>
                    <a:pt x="170184" y="151809"/>
                  </a:lnTo>
                  <a:lnTo>
                    <a:pt x="171539" y="153054"/>
                  </a:lnTo>
                  <a:lnTo>
                    <a:pt x="172855" y="155589"/>
                  </a:lnTo>
                  <a:lnTo>
                    <a:pt x="174094" y="156696"/>
                  </a:lnTo>
                  <a:lnTo>
                    <a:pt x="175682" y="157941"/>
                  </a:lnTo>
                  <a:lnTo>
                    <a:pt x="177230" y="160292"/>
                  </a:lnTo>
                  <a:lnTo>
                    <a:pt x="179128" y="161536"/>
                  </a:lnTo>
                  <a:lnTo>
                    <a:pt x="180638" y="163980"/>
                  </a:lnTo>
                  <a:lnTo>
                    <a:pt x="182535" y="165178"/>
                  </a:lnTo>
                  <a:lnTo>
                    <a:pt x="184045" y="166285"/>
                  </a:lnTo>
                  <a:lnTo>
                    <a:pt x="185865" y="168774"/>
                  </a:lnTo>
                  <a:lnTo>
                    <a:pt x="187452" y="170065"/>
                  </a:lnTo>
                  <a:lnTo>
                    <a:pt x="189040" y="172416"/>
                  </a:lnTo>
                  <a:lnTo>
                    <a:pt x="190627" y="173661"/>
                  </a:lnTo>
                  <a:lnTo>
                    <a:pt x="191982" y="174767"/>
                  </a:lnTo>
                  <a:lnTo>
                    <a:pt x="193260" y="177257"/>
                  </a:lnTo>
                  <a:lnTo>
                    <a:pt x="194538" y="178455"/>
                  </a:lnTo>
                  <a:lnTo>
                    <a:pt x="195583" y="180899"/>
                  </a:lnTo>
                  <a:lnTo>
                    <a:pt x="196357" y="182005"/>
                  </a:lnTo>
                  <a:lnTo>
                    <a:pt x="196899" y="183250"/>
                  </a:lnTo>
                  <a:lnTo>
                    <a:pt x="197364" y="185647"/>
                  </a:lnTo>
                  <a:lnTo>
                    <a:pt x="197713" y="186846"/>
                  </a:lnTo>
                  <a:lnTo>
                    <a:pt x="197713" y="189243"/>
                  </a:lnTo>
                  <a:lnTo>
                    <a:pt x="197364" y="190488"/>
                  </a:lnTo>
                  <a:lnTo>
                    <a:pt x="196899" y="192839"/>
                  </a:lnTo>
                  <a:lnTo>
                    <a:pt x="196125" y="194083"/>
                  </a:lnTo>
                  <a:lnTo>
                    <a:pt x="195080" y="195236"/>
                  </a:lnTo>
                  <a:lnTo>
                    <a:pt x="193725" y="197633"/>
                  </a:lnTo>
                  <a:lnTo>
                    <a:pt x="192447" y="198878"/>
                  </a:lnTo>
                  <a:lnTo>
                    <a:pt x="190627" y="201275"/>
                  </a:lnTo>
                  <a:lnTo>
                    <a:pt x="188769" y="202474"/>
                  </a:lnTo>
                  <a:lnTo>
                    <a:pt x="186445" y="203672"/>
                  </a:lnTo>
                  <a:lnTo>
                    <a:pt x="184045" y="206116"/>
                  </a:lnTo>
                  <a:lnTo>
                    <a:pt x="181373" y="207407"/>
                  </a:lnTo>
                  <a:lnTo>
                    <a:pt x="178818" y="209850"/>
                  </a:lnTo>
                  <a:lnTo>
                    <a:pt x="175914" y="210910"/>
                  </a:lnTo>
                  <a:lnTo>
                    <a:pt x="172778" y="212155"/>
                  </a:lnTo>
                  <a:lnTo>
                    <a:pt x="169603" y="214598"/>
                  </a:lnTo>
                  <a:lnTo>
                    <a:pt x="166505" y="215751"/>
                  </a:lnTo>
                  <a:lnTo>
                    <a:pt x="163331" y="218102"/>
                  </a:lnTo>
                  <a:lnTo>
                    <a:pt x="160233" y="219347"/>
                  </a:lnTo>
                  <a:lnTo>
                    <a:pt x="157019" y="220499"/>
                  </a:lnTo>
                  <a:lnTo>
                    <a:pt x="153922" y="222896"/>
                  </a:lnTo>
                  <a:lnTo>
                    <a:pt x="150979" y="224141"/>
                  </a:lnTo>
                  <a:lnTo>
                    <a:pt x="148424" y="226584"/>
                  </a:lnTo>
                  <a:lnTo>
                    <a:pt x="145714" y="227691"/>
                  </a:lnTo>
                  <a:lnTo>
                    <a:pt x="143120" y="229028"/>
                  </a:lnTo>
                  <a:lnTo>
                    <a:pt x="140990" y="231425"/>
                  </a:lnTo>
                  <a:lnTo>
                    <a:pt x="139209" y="232577"/>
                  </a:lnTo>
                  <a:lnTo>
                    <a:pt x="137660" y="235021"/>
                  </a:lnTo>
                  <a:lnTo>
                    <a:pt x="136576" y="236219"/>
                  </a:lnTo>
                  <a:lnTo>
                    <a:pt x="135879" y="237372"/>
                  </a:lnTo>
                  <a:lnTo>
                    <a:pt x="135337" y="239769"/>
                  </a:lnTo>
                  <a:lnTo>
                    <a:pt x="135337" y="241106"/>
                  </a:lnTo>
                  <a:lnTo>
                    <a:pt x="135570" y="243457"/>
                  </a:lnTo>
                  <a:lnTo>
                    <a:pt x="136576" y="244656"/>
                  </a:lnTo>
                  <a:lnTo>
                    <a:pt x="137660" y="245808"/>
                  </a:lnTo>
                  <a:lnTo>
                    <a:pt x="139441" y="248344"/>
                  </a:lnTo>
                  <a:lnTo>
                    <a:pt x="141532" y="249450"/>
                  </a:lnTo>
                  <a:lnTo>
                    <a:pt x="144126" y="251894"/>
                  </a:lnTo>
                  <a:lnTo>
                    <a:pt x="147146" y="253000"/>
                  </a:lnTo>
                  <a:lnTo>
                    <a:pt x="150476" y="254291"/>
                  </a:lnTo>
                  <a:lnTo>
                    <a:pt x="154348" y="256688"/>
                  </a:lnTo>
                  <a:lnTo>
                    <a:pt x="158336" y="257979"/>
                  </a:lnTo>
                  <a:lnTo>
                    <a:pt x="162750" y="260330"/>
                  </a:lnTo>
                  <a:lnTo>
                    <a:pt x="167473" y="261575"/>
                  </a:lnTo>
                  <a:lnTo>
                    <a:pt x="172507" y="262727"/>
                  </a:lnTo>
                  <a:lnTo>
                    <a:pt x="177424" y="265124"/>
                  </a:lnTo>
                  <a:lnTo>
                    <a:pt x="182690" y="266369"/>
                  </a:lnTo>
                  <a:lnTo>
                    <a:pt x="188188" y="268766"/>
                  </a:lnTo>
                  <a:lnTo>
                    <a:pt x="193415" y="269965"/>
                  </a:lnTo>
                  <a:lnTo>
                    <a:pt x="198642" y="271210"/>
                  </a:lnTo>
                  <a:lnTo>
                    <a:pt x="204101" y="273653"/>
                  </a:lnTo>
                  <a:lnTo>
                    <a:pt x="209134" y="274759"/>
                  </a:lnTo>
                  <a:lnTo>
                    <a:pt x="214052" y="277249"/>
                  </a:lnTo>
                  <a:lnTo>
                    <a:pt x="218814" y="278447"/>
                  </a:lnTo>
                  <a:lnTo>
                    <a:pt x="222996" y="279646"/>
                  </a:lnTo>
                  <a:lnTo>
                    <a:pt x="227216" y="281997"/>
                  </a:lnTo>
                  <a:lnTo>
                    <a:pt x="230623" y="283334"/>
                  </a:lnTo>
                  <a:lnTo>
                    <a:pt x="233721" y="285685"/>
                  </a:lnTo>
                  <a:lnTo>
                    <a:pt x="236392" y="286930"/>
                  </a:lnTo>
                  <a:lnTo>
                    <a:pt x="238483" y="288082"/>
                  </a:lnTo>
                  <a:lnTo>
                    <a:pt x="239799" y="290572"/>
                  </a:lnTo>
                  <a:lnTo>
                    <a:pt x="240574" y="291724"/>
                  </a:lnTo>
                  <a:lnTo>
                    <a:pt x="240574" y="294168"/>
                  </a:lnTo>
                  <a:lnTo>
                    <a:pt x="240070" y="295412"/>
                  </a:lnTo>
                  <a:lnTo>
                    <a:pt x="238715" y="296565"/>
                  </a:lnTo>
                  <a:lnTo>
                    <a:pt x="236896" y="298870"/>
                  </a:lnTo>
                  <a:lnTo>
                    <a:pt x="234263" y="300207"/>
                  </a:lnTo>
                  <a:lnTo>
                    <a:pt x="230817" y="302604"/>
                  </a:lnTo>
                  <a:lnTo>
                    <a:pt x="226906" y="303757"/>
                  </a:lnTo>
                  <a:lnTo>
                    <a:pt x="222183" y="304955"/>
                  </a:lnTo>
                  <a:lnTo>
                    <a:pt x="216994" y="307399"/>
                  </a:lnTo>
                  <a:lnTo>
                    <a:pt x="211148" y="308505"/>
                  </a:lnTo>
                  <a:lnTo>
                    <a:pt x="204682" y="310948"/>
                  </a:lnTo>
                  <a:lnTo>
                    <a:pt x="197790" y="312193"/>
                  </a:lnTo>
                  <a:lnTo>
                    <a:pt x="190782" y="313392"/>
                  </a:lnTo>
                  <a:lnTo>
                    <a:pt x="183116" y="315789"/>
                  </a:lnTo>
                  <a:lnTo>
                    <a:pt x="175333" y="316988"/>
                  </a:lnTo>
                  <a:lnTo>
                    <a:pt x="167164" y="319431"/>
                  </a:lnTo>
                  <a:lnTo>
                    <a:pt x="158839" y="320537"/>
                  </a:lnTo>
                  <a:lnTo>
                    <a:pt x="150670" y="321782"/>
                  </a:lnTo>
                  <a:lnTo>
                    <a:pt x="142500" y="324133"/>
                  </a:lnTo>
                  <a:lnTo>
                    <a:pt x="134408" y="325378"/>
                  </a:lnTo>
                  <a:lnTo>
                    <a:pt x="126548" y="327683"/>
                  </a:lnTo>
                  <a:lnTo>
                    <a:pt x="118921" y="328974"/>
                  </a:lnTo>
                  <a:lnTo>
                    <a:pt x="111835" y="330126"/>
                  </a:lnTo>
                  <a:lnTo>
                    <a:pt x="105330" y="332569"/>
                  </a:lnTo>
                  <a:lnTo>
                    <a:pt x="99290" y="333722"/>
                  </a:lnTo>
                  <a:lnTo>
                    <a:pt x="93831" y="336165"/>
                  </a:lnTo>
                  <a:lnTo>
                    <a:pt x="89069" y="337364"/>
                  </a:lnTo>
                  <a:lnTo>
                    <a:pt x="85197" y="338563"/>
                  </a:lnTo>
                  <a:lnTo>
                    <a:pt x="82254" y="340960"/>
                  </a:lnTo>
                  <a:lnTo>
                    <a:pt x="79892" y="342205"/>
                  </a:lnTo>
                  <a:lnTo>
                    <a:pt x="78576" y="344602"/>
                  </a:lnTo>
                  <a:lnTo>
                    <a:pt x="78305" y="345754"/>
                  </a:lnTo>
                  <a:lnTo>
                    <a:pt x="79079" y="346953"/>
                  </a:lnTo>
                  <a:lnTo>
                    <a:pt x="80899" y="349350"/>
                  </a:lnTo>
                  <a:lnTo>
                    <a:pt x="83571" y="350595"/>
                  </a:lnTo>
                  <a:lnTo>
                    <a:pt x="87210" y="353038"/>
                  </a:lnTo>
                  <a:lnTo>
                    <a:pt x="91934" y="354191"/>
                  </a:lnTo>
                  <a:lnTo>
                    <a:pt x="97664" y="355435"/>
                  </a:lnTo>
                  <a:lnTo>
                    <a:pt x="104246" y="357925"/>
                  </a:lnTo>
                  <a:lnTo>
                    <a:pt x="111835" y="359077"/>
                  </a:lnTo>
                  <a:lnTo>
                    <a:pt x="119927" y="361521"/>
                  </a:lnTo>
                  <a:lnTo>
                    <a:pt x="128833" y="362673"/>
                  </a:lnTo>
                  <a:lnTo>
                    <a:pt x="138590" y="363964"/>
                  </a:lnTo>
                  <a:lnTo>
                    <a:pt x="148811" y="366361"/>
                  </a:lnTo>
                  <a:lnTo>
                    <a:pt x="159536" y="367606"/>
                  </a:lnTo>
                  <a:lnTo>
                    <a:pt x="170493" y="369957"/>
                  </a:lnTo>
                  <a:lnTo>
                    <a:pt x="182032" y="371294"/>
                  </a:lnTo>
                  <a:lnTo>
                    <a:pt x="193337" y="372400"/>
                  </a:lnTo>
                  <a:lnTo>
                    <a:pt x="204837" y="374798"/>
                  </a:lnTo>
                  <a:lnTo>
                    <a:pt x="216452" y="376042"/>
                  </a:lnTo>
                  <a:lnTo>
                    <a:pt x="227371" y="378440"/>
                  </a:lnTo>
                  <a:lnTo>
                    <a:pt x="238406" y="379638"/>
                  </a:lnTo>
                  <a:lnTo>
                    <a:pt x="248627" y="380929"/>
                  </a:lnTo>
                  <a:lnTo>
                    <a:pt x="258617" y="383326"/>
                  </a:lnTo>
                  <a:lnTo>
                    <a:pt x="267793" y="384571"/>
                  </a:lnTo>
                  <a:lnTo>
                    <a:pt x="276156" y="386968"/>
                  </a:lnTo>
                  <a:lnTo>
                    <a:pt x="283474" y="388167"/>
                  </a:lnTo>
                  <a:lnTo>
                    <a:pt x="290056" y="389365"/>
                  </a:lnTo>
                  <a:lnTo>
                    <a:pt x="295515" y="391717"/>
                  </a:lnTo>
                  <a:lnTo>
                    <a:pt x="299697" y="392961"/>
                  </a:lnTo>
                  <a:lnTo>
                    <a:pt x="302833" y="395405"/>
                  </a:lnTo>
                  <a:lnTo>
                    <a:pt x="304653" y="396695"/>
                  </a:lnTo>
                  <a:lnTo>
                    <a:pt x="305233" y="397848"/>
                  </a:lnTo>
                  <a:lnTo>
                    <a:pt x="304420" y="400291"/>
                  </a:lnTo>
                  <a:lnTo>
                    <a:pt x="302097" y="401444"/>
                  </a:lnTo>
                  <a:lnTo>
                    <a:pt x="298690" y="403887"/>
                  </a:lnTo>
                  <a:lnTo>
                    <a:pt x="293928" y="404993"/>
                  </a:lnTo>
                  <a:lnTo>
                    <a:pt x="287926" y="406238"/>
                  </a:lnTo>
                  <a:lnTo>
                    <a:pt x="280531" y="408635"/>
                  </a:lnTo>
                  <a:lnTo>
                    <a:pt x="271897" y="409834"/>
                  </a:lnTo>
                  <a:lnTo>
                    <a:pt x="262450" y="412185"/>
                  </a:lnTo>
                  <a:lnTo>
                    <a:pt x="251763" y="413476"/>
                  </a:lnTo>
                  <a:lnTo>
                    <a:pt x="240225" y="414628"/>
                  </a:lnTo>
                  <a:lnTo>
                    <a:pt x="227913" y="416980"/>
                  </a:lnTo>
                  <a:lnTo>
                    <a:pt x="214787" y="418270"/>
                  </a:lnTo>
                  <a:lnTo>
                    <a:pt x="201120" y="420575"/>
                  </a:lnTo>
                  <a:lnTo>
                    <a:pt x="186988" y="421774"/>
                  </a:lnTo>
                  <a:lnTo>
                    <a:pt x="172623" y="423019"/>
                  </a:lnTo>
                  <a:lnTo>
                    <a:pt x="157949" y="425370"/>
                  </a:lnTo>
                  <a:lnTo>
                    <a:pt x="143507" y="426522"/>
                  </a:lnTo>
                  <a:lnTo>
                    <a:pt x="129065" y="429012"/>
                  </a:lnTo>
                  <a:lnTo>
                    <a:pt x="114933" y="430164"/>
                  </a:lnTo>
                  <a:lnTo>
                    <a:pt x="101304" y="431409"/>
                  </a:lnTo>
                  <a:lnTo>
                    <a:pt x="88139" y="433760"/>
                  </a:lnTo>
                  <a:lnTo>
                    <a:pt x="75672" y="435005"/>
                  </a:lnTo>
                  <a:lnTo>
                    <a:pt x="64405" y="437356"/>
                  </a:lnTo>
                  <a:lnTo>
                    <a:pt x="53758" y="438555"/>
                  </a:lnTo>
                  <a:lnTo>
                    <a:pt x="44349" y="439707"/>
                  </a:lnTo>
                  <a:lnTo>
                    <a:pt x="36296" y="442151"/>
                  </a:lnTo>
                  <a:lnTo>
                    <a:pt x="29481" y="443303"/>
                  </a:lnTo>
                  <a:lnTo>
                    <a:pt x="23944" y="445792"/>
                  </a:lnTo>
                  <a:lnTo>
                    <a:pt x="20073" y="446945"/>
                  </a:lnTo>
                  <a:lnTo>
                    <a:pt x="17672" y="448190"/>
                  </a:lnTo>
                  <a:lnTo>
                    <a:pt x="16898" y="450587"/>
                  </a:lnTo>
                  <a:lnTo>
                    <a:pt x="17633" y="451832"/>
                  </a:lnTo>
                  <a:lnTo>
                    <a:pt x="20073" y="454229"/>
                  </a:lnTo>
                  <a:lnTo>
                    <a:pt x="24254" y="455335"/>
                  </a:lnTo>
                  <a:lnTo>
                    <a:pt x="29675" y="456534"/>
                  </a:lnTo>
                  <a:lnTo>
                    <a:pt x="36799" y="459023"/>
                  </a:lnTo>
                  <a:lnTo>
                    <a:pt x="45433" y="460222"/>
                  </a:lnTo>
                  <a:lnTo>
                    <a:pt x="55384" y="462573"/>
                  </a:lnTo>
                  <a:lnTo>
                    <a:pt x="66651" y="463864"/>
                  </a:lnTo>
                  <a:lnTo>
                    <a:pt x="79002" y="465109"/>
                  </a:lnTo>
                  <a:lnTo>
                    <a:pt x="92631" y="467506"/>
                  </a:lnTo>
                  <a:lnTo>
                    <a:pt x="106995" y="468751"/>
                  </a:lnTo>
                  <a:lnTo>
                    <a:pt x="122250" y="471102"/>
                  </a:lnTo>
                  <a:lnTo>
                    <a:pt x="137893" y="472346"/>
                  </a:lnTo>
                  <a:lnTo>
                    <a:pt x="154464" y="473591"/>
                  </a:lnTo>
                  <a:lnTo>
                    <a:pt x="171036" y="476034"/>
                  </a:lnTo>
                  <a:lnTo>
                    <a:pt x="187994" y="477279"/>
                  </a:lnTo>
                  <a:lnTo>
                    <a:pt x="204759" y="479676"/>
                  </a:lnTo>
                  <a:lnTo>
                    <a:pt x="221253" y="480921"/>
                  </a:lnTo>
                  <a:lnTo>
                    <a:pt x="237515" y="482074"/>
                  </a:lnTo>
                  <a:lnTo>
                    <a:pt x="253235" y="484609"/>
                  </a:lnTo>
                  <a:lnTo>
                    <a:pt x="268180" y="485716"/>
                  </a:lnTo>
                  <a:lnTo>
                    <a:pt x="282351" y="488159"/>
                  </a:lnTo>
                  <a:lnTo>
                    <a:pt x="295438" y="489357"/>
                  </a:lnTo>
                  <a:lnTo>
                    <a:pt x="307557" y="490602"/>
                  </a:lnTo>
                  <a:lnTo>
                    <a:pt x="318011" y="493046"/>
                  </a:lnTo>
                  <a:lnTo>
                    <a:pt x="327380" y="494244"/>
                  </a:lnTo>
                  <a:lnTo>
                    <a:pt x="334969" y="496641"/>
                  </a:lnTo>
                  <a:lnTo>
                    <a:pt x="341319" y="497886"/>
                  </a:lnTo>
                  <a:lnTo>
                    <a:pt x="345772" y="499039"/>
                  </a:lnTo>
                  <a:lnTo>
                    <a:pt x="348598" y="501436"/>
                  </a:lnTo>
                  <a:lnTo>
                    <a:pt x="349682" y="502634"/>
                  </a:lnTo>
                  <a:lnTo>
                    <a:pt x="348908" y="505078"/>
                  </a:lnTo>
                  <a:lnTo>
                    <a:pt x="346546" y="506322"/>
                  </a:lnTo>
                  <a:lnTo>
                    <a:pt x="342326" y="507521"/>
                  </a:lnTo>
                  <a:lnTo>
                    <a:pt x="336324" y="509964"/>
                  </a:lnTo>
                  <a:lnTo>
                    <a:pt x="328929" y="511163"/>
                  </a:lnTo>
                  <a:lnTo>
                    <a:pt x="319830" y="513560"/>
                  </a:lnTo>
                  <a:lnTo>
                    <a:pt x="309221" y="514667"/>
                  </a:lnTo>
                  <a:lnTo>
                    <a:pt x="297257" y="515865"/>
                  </a:lnTo>
                  <a:lnTo>
                    <a:pt x="283861" y="518263"/>
                  </a:lnTo>
                  <a:lnTo>
                    <a:pt x="269690" y="519599"/>
                  </a:lnTo>
                  <a:lnTo>
                    <a:pt x="254241" y="521858"/>
                  </a:lnTo>
                  <a:lnTo>
                    <a:pt x="238251" y="523149"/>
                  </a:lnTo>
                  <a:lnTo>
                    <a:pt x="221524" y="524209"/>
                  </a:lnTo>
                  <a:lnTo>
                    <a:pt x="204178" y="526653"/>
                  </a:lnTo>
                  <a:lnTo>
                    <a:pt x="186600" y="527805"/>
                  </a:lnTo>
                  <a:lnTo>
                    <a:pt x="169100" y="530249"/>
                  </a:lnTo>
                  <a:lnTo>
                    <a:pt x="151212" y="531447"/>
                  </a:lnTo>
                  <a:lnTo>
                    <a:pt x="133982" y="533752"/>
                  </a:lnTo>
                  <a:lnTo>
                    <a:pt x="116946" y="534997"/>
                  </a:lnTo>
                  <a:lnTo>
                    <a:pt x="100684" y="536196"/>
                  </a:lnTo>
                  <a:lnTo>
                    <a:pt x="84965" y="538639"/>
                  </a:lnTo>
                  <a:lnTo>
                    <a:pt x="70561" y="539745"/>
                  </a:lnTo>
                  <a:lnTo>
                    <a:pt x="56932" y="542235"/>
                  </a:lnTo>
                  <a:lnTo>
                    <a:pt x="44349" y="543341"/>
                  </a:lnTo>
                  <a:lnTo>
                    <a:pt x="33314" y="544632"/>
                  </a:lnTo>
                  <a:lnTo>
                    <a:pt x="23867" y="546937"/>
                  </a:lnTo>
                  <a:lnTo>
                    <a:pt x="15775" y="548182"/>
                  </a:lnTo>
                  <a:lnTo>
                    <a:pt x="9193" y="550533"/>
                  </a:lnTo>
                  <a:lnTo>
                    <a:pt x="4469" y="551824"/>
                  </a:lnTo>
                  <a:lnTo>
                    <a:pt x="1643" y="552884"/>
                  </a:lnTo>
                  <a:lnTo>
                    <a:pt x="287" y="555420"/>
                  </a:lnTo>
                  <a:lnTo>
                    <a:pt x="791" y="556526"/>
                  </a:lnTo>
                  <a:lnTo>
                    <a:pt x="3153" y="558923"/>
                  </a:lnTo>
                  <a:lnTo>
                    <a:pt x="7141" y="560122"/>
                  </a:lnTo>
                  <a:lnTo>
                    <a:pt x="12600" y="561413"/>
                  </a:lnTo>
                  <a:lnTo>
                    <a:pt x="19879" y="563810"/>
                  </a:lnTo>
                  <a:lnTo>
                    <a:pt x="28862" y="565101"/>
                  </a:lnTo>
                  <a:lnTo>
                    <a:pt x="39083" y="567498"/>
                  </a:lnTo>
                  <a:lnTo>
                    <a:pt x="50583" y="568697"/>
                  </a:lnTo>
                  <a:lnTo>
                    <a:pt x="63437" y="569849"/>
                  </a:lnTo>
                  <a:lnTo>
                    <a:pt x="77337" y="572338"/>
                  </a:lnTo>
                  <a:lnTo>
                    <a:pt x="92011" y="573583"/>
                  </a:lnTo>
                  <a:lnTo>
                    <a:pt x="107421" y="575934"/>
                  </a:lnTo>
                  <a:lnTo>
                    <a:pt x="123760" y="577225"/>
                  </a:lnTo>
                  <a:lnTo>
                    <a:pt x="140254" y="578424"/>
                  </a:lnTo>
                  <a:lnTo>
                    <a:pt x="157019" y="580867"/>
                  </a:lnTo>
                  <a:lnTo>
                    <a:pt x="173746" y="582066"/>
                  </a:lnTo>
                  <a:lnTo>
                    <a:pt x="190550" y="584509"/>
                  </a:lnTo>
                  <a:lnTo>
                    <a:pt x="207044" y="585662"/>
                  </a:lnTo>
                  <a:lnTo>
                    <a:pt x="223228" y="586906"/>
                  </a:lnTo>
                  <a:lnTo>
                    <a:pt x="238754" y="589350"/>
                  </a:lnTo>
                  <a:lnTo>
                    <a:pt x="253390" y="590594"/>
                  </a:lnTo>
                  <a:lnTo>
                    <a:pt x="267251" y="592992"/>
                  </a:lnTo>
                  <a:lnTo>
                    <a:pt x="280183" y="594236"/>
                  </a:lnTo>
                  <a:lnTo>
                    <a:pt x="291643" y="595389"/>
                  </a:lnTo>
                  <a:lnTo>
                    <a:pt x="302136" y="597832"/>
                  </a:lnTo>
                  <a:lnTo>
                    <a:pt x="311080" y="599031"/>
                  </a:lnTo>
                  <a:lnTo>
                    <a:pt x="318669" y="601474"/>
                  </a:lnTo>
                  <a:lnTo>
                    <a:pt x="324941" y="602673"/>
                  </a:lnTo>
                  <a:lnTo>
                    <a:pt x="329394" y="603917"/>
                  </a:lnTo>
                  <a:lnTo>
                    <a:pt x="332259" y="606268"/>
                  </a:lnTo>
                  <a:lnTo>
                    <a:pt x="333653" y="607513"/>
                  </a:lnTo>
                  <a:lnTo>
                    <a:pt x="333343" y="609910"/>
                  </a:lnTo>
                  <a:lnTo>
                    <a:pt x="331562" y="611109"/>
                  </a:lnTo>
                  <a:lnTo>
                    <a:pt x="328116" y="612308"/>
                  </a:lnTo>
                  <a:lnTo>
                    <a:pt x="323083" y="614705"/>
                  </a:lnTo>
                  <a:lnTo>
                    <a:pt x="316617" y="615857"/>
                  </a:lnTo>
                  <a:lnTo>
                    <a:pt x="308950" y="618301"/>
                  </a:lnTo>
                  <a:lnTo>
                    <a:pt x="299774" y="619545"/>
                  </a:lnTo>
                  <a:lnTo>
                    <a:pt x="289553" y="620790"/>
                  </a:lnTo>
                  <a:lnTo>
                    <a:pt x="278518" y="623141"/>
                  </a:lnTo>
                  <a:lnTo>
                    <a:pt x="266205" y="624340"/>
                  </a:lnTo>
                  <a:lnTo>
                    <a:pt x="253390" y="626737"/>
                  </a:lnTo>
                  <a:lnTo>
                    <a:pt x="239799" y="627844"/>
                  </a:lnTo>
                  <a:lnTo>
                    <a:pt x="225861" y="629134"/>
                  </a:lnTo>
                  <a:lnTo>
                    <a:pt x="211496" y="631439"/>
                  </a:lnTo>
                  <a:lnTo>
                    <a:pt x="196745" y="632684"/>
                  </a:lnTo>
                  <a:lnTo>
                    <a:pt x="182070" y="635035"/>
                  </a:lnTo>
                  <a:lnTo>
                    <a:pt x="167473" y="636280"/>
                  </a:lnTo>
                  <a:lnTo>
                    <a:pt x="153303" y="637479"/>
                  </a:lnTo>
                  <a:lnTo>
                    <a:pt x="139403" y="639922"/>
                  </a:lnTo>
                  <a:lnTo>
                    <a:pt x="126084" y="640982"/>
                  </a:lnTo>
                  <a:lnTo>
                    <a:pt x="113423" y="643426"/>
                  </a:lnTo>
                  <a:lnTo>
                    <a:pt x="101304" y="644578"/>
                  </a:lnTo>
                  <a:lnTo>
                    <a:pt x="90424" y="645869"/>
                  </a:lnTo>
                  <a:lnTo>
                    <a:pt x="80435" y="648312"/>
                  </a:lnTo>
                  <a:lnTo>
                    <a:pt x="71529" y="649372"/>
                  </a:lnTo>
                  <a:lnTo>
                    <a:pt x="63902" y="651954"/>
                  </a:lnTo>
                  <a:lnTo>
                    <a:pt x="57358" y="652968"/>
                  </a:lnTo>
                  <a:lnTo>
                    <a:pt x="52131" y="654167"/>
                  </a:lnTo>
                  <a:lnTo>
                    <a:pt x="48143" y="656610"/>
                  </a:lnTo>
                  <a:lnTo>
                    <a:pt x="45588" y="657855"/>
                  </a:lnTo>
                  <a:lnTo>
                    <a:pt x="44504" y="660206"/>
                  </a:lnTo>
                  <a:lnTo>
                    <a:pt x="44504" y="661497"/>
                  </a:lnTo>
                  <a:lnTo>
                    <a:pt x="45743" y="662649"/>
                  </a:lnTo>
                  <a:lnTo>
                    <a:pt x="48685" y="665093"/>
                  </a:lnTo>
                  <a:lnTo>
                    <a:pt x="52596" y="666291"/>
                  </a:lnTo>
                  <a:lnTo>
                    <a:pt x="57629" y="668735"/>
                  </a:lnTo>
                  <a:lnTo>
                    <a:pt x="63902" y="669933"/>
                  </a:lnTo>
                  <a:lnTo>
                    <a:pt x="70987" y="671178"/>
                  </a:lnTo>
                  <a:lnTo>
                    <a:pt x="79079" y="673529"/>
                  </a:lnTo>
                  <a:lnTo>
                    <a:pt x="88217" y="674728"/>
                  </a:lnTo>
                  <a:lnTo>
                    <a:pt x="97897" y="677171"/>
                  </a:lnTo>
                  <a:lnTo>
                    <a:pt x="108196" y="678370"/>
                  </a:lnTo>
                  <a:lnTo>
                    <a:pt x="118882" y="679661"/>
                  </a:lnTo>
                  <a:lnTo>
                    <a:pt x="130188" y="682012"/>
                  </a:lnTo>
                  <a:lnTo>
                    <a:pt x="141455" y="683210"/>
                  </a:lnTo>
                  <a:lnTo>
                    <a:pt x="152954" y="685654"/>
                  </a:lnTo>
                  <a:lnTo>
                    <a:pt x="164492" y="686852"/>
                  </a:lnTo>
                  <a:lnTo>
                    <a:pt x="176030" y="688097"/>
                  </a:lnTo>
                  <a:lnTo>
                    <a:pt x="187297" y="690540"/>
                  </a:lnTo>
                  <a:lnTo>
                    <a:pt x="198022" y="691785"/>
                  </a:lnTo>
                  <a:lnTo>
                    <a:pt x="208476" y="694182"/>
                  </a:lnTo>
                  <a:lnTo>
                    <a:pt x="218311" y="695335"/>
                  </a:lnTo>
                  <a:lnTo>
                    <a:pt x="227913" y="696533"/>
                  </a:lnTo>
                  <a:lnTo>
                    <a:pt x="236353" y="699023"/>
                  </a:lnTo>
                  <a:lnTo>
                    <a:pt x="244136" y="700221"/>
                  </a:lnTo>
                  <a:lnTo>
                    <a:pt x="250950" y="702573"/>
                  </a:lnTo>
                  <a:lnTo>
                    <a:pt x="257029" y="703863"/>
                  </a:lnTo>
                  <a:lnTo>
                    <a:pt x="261869" y="705016"/>
                  </a:lnTo>
                  <a:lnTo>
                    <a:pt x="266167" y="707459"/>
                  </a:lnTo>
                  <a:lnTo>
                    <a:pt x="269264" y="708612"/>
                  </a:lnTo>
                  <a:lnTo>
                    <a:pt x="271394" y="711101"/>
                  </a:lnTo>
                  <a:lnTo>
                    <a:pt x="272439" y="712208"/>
                  </a:lnTo>
                  <a:lnTo>
                    <a:pt x="272439" y="713544"/>
                  </a:lnTo>
                  <a:lnTo>
                    <a:pt x="271394" y="715850"/>
                  </a:lnTo>
                  <a:lnTo>
                    <a:pt x="269574" y="717140"/>
                  </a:lnTo>
                  <a:lnTo>
                    <a:pt x="266709" y="719491"/>
                  </a:lnTo>
                  <a:lnTo>
                    <a:pt x="263030" y="720690"/>
                  </a:lnTo>
                  <a:lnTo>
                    <a:pt x="258539" y="721889"/>
                  </a:lnTo>
                  <a:lnTo>
                    <a:pt x="253312" y="724286"/>
                  </a:lnTo>
                  <a:lnTo>
                    <a:pt x="247311" y="725392"/>
                  </a:lnTo>
                  <a:lnTo>
                    <a:pt x="240690" y="727882"/>
                  </a:lnTo>
                  <a:lnTo>
                    <a:pt x="233953" y="729126"/>
                  </a:lnTo>
                  <a:lnTo>
                    <a:pt x="226325" y="730371"/>
                  </a:lnTo>
                  <a:lnTo>
                    <a:pt x="218311" y="732676"/>
                  </a:lnTo>
                  <a:lnTo>
                    <a:pt x="210567" y="733921"/>
                  </a:lnTo>
                  <a:lnTo>
                    <a:pt x="202165" y="736410"/>
                  </a:lnTo>
                  <a:lnTo>
                    <a:pt x="194112" y="737471"/>
                  </a:lnTo>
                  <a:lnTo>
                    <a:pt x="185632" y="738715"/>
                  </a:lnTo>
                  <a:lnTo>
                    <a:pt x="177579" y="741159"/>
                  </a:lnTo>
                  <a:lnTo>
                    <a:pt x="169448" y="742357"/>
                  </a:lnTo>
                  <a:lnTo>
                    <a:pt x="161588" y="744662"/>
                  </a:lnTo>
                  <a:lnTo>
                    <a:pt x="154232" y="745907"/>
                  </a:lnTo>
                  <a:lnTo>
                    <a:pt x="147146" y="747106"/>
                  </a:lnTo>
                  <a:lnTo>
                    <a:pt x="140603" y="749503"/>
                  </a:lnTo>
                  <a:lnTo>
                    <a:pt x="134524" y="750702"/>
                  </a:lnTo>
                  <a:lnTo>
                    <a:pt x="129065" y="753053"/>
                  </a:lnTo>
                  <a:lnTo>
                    <a:pt x="124070" y="754251"/>
                  </a:lnTo>
                  <a:lnTo>
                    <a:pt x="119889" y="755542"/>
                  </a:lnTo>
                  <a:lnTo>
                    <a:pt x="116210" y="757893"/>
                  </a:lnTo>
                  <a:lnTo>
                    <a:pt x="113345" y="759092"/>
                  </a:lnTo>
                  <a:lnTo>
                    <a:pt x="111216" y="761581"/>
                  </a:lnTo>
                  <a:lnTo>
                    <a:pt x="109667" y="762642"/>
                  </a:lnTo>
                  <a:lnTo>
                    <a:pt x="108854" y="763932"/>
                  </a:lnTo>
                  <a:lnTo>
                    <a:pt x="108854" y="766237"/>
                  </a:lnTo>
                  <a:lnTo>
                    <a:pt x="109396" y="767528"/>
                  </a:lnTo>
                  <a:lnTo>
                    <a:pt x="110751" y="769879"/>
                  </a:lnTo>
                  <a:lnTo>
                    <a:pt x="112571" y="771170"/>
                  </a:lnTo>
                  <a:lnTo>
                    <a:pt x="114855" y="772369"/>
                  </a:lnTo>
                  <a:lnTo>
                    <a:pt x="117798" y="774812"/>
                  </a:lnTo>
                  <a:lnTo>
                    <a:pt x="121515" y="775872"/>
                  </a:lnTo>
                  <a:lnTo>
                    <a:pt x="125154" y="778454"/>
                  </a:lnTo>
                  <a:lnTo>
                    <a:pt x="129568" y="779607"/>
                  </a:lnTo>
                  <a:lnTo>
                    <a:pt x="134059" y="780851"/>
                  </a:lnTo>
                  <a:lnTo>
                    <a:pt x="139015" y="783202"/>
                  </a:lnTo>
                  <a:lnTo>
                    <a:pt x="144242" y="784539"/>
                  </a:lnTo>
                  <a:lnTo>
                    <a:pt x="149469" y="786844"/>
                  </a:lnTo>
                  <a:lnTo>
                    <a:pt x="154696" y="788089"/>
                  </a:lnTo>
                  <a:lnTo>
                    <a:pt x="160233" y="789288"/>
                  </a:lnTo>
                  <a:lnTo>
                    <a:pt x="165692" y="791731"/>
                  </a:lnTo>
                  <a:lnTo>
                    <a:pt x="171036" y="792930"/>
                  </a:lnTo>
                  <a:lnTo>
                    <a:pt x="176263" y="795327"/>
                  </a:lnTo>
                  <a:lnTo>
                    <a:pt x="181218" y="796525"/>
                  </a:lnTo>
                  <a:lnTo>
                    <a:pt x="186097" y="797770"/>
                  </a:lnTo>
                  <a:lnTo>
                    <a:pt x="190627" y="800121"/>
                  </a:lnTo>
                  <a:lnTo>
                    <a:pt x="194809" y="801412"/>
                  </a:lnTo>
                  <a:lnTo>
                    <a:pt x="198719" y="803809"/>
                  </a:lnTo>
                  <a:lnTo>
                    <a:pt x="202359" y="804962"/>
                  </a:lnTo>
                  <a:lnTo>
                    <a:pt x="205456" y="806160"/>
                  </a:lnTo>
                  <a:lnTo>
                    <a:pt x="208166" y="808558"/>
                  </a:lnTo>
                  <a:lnTo>
                    <a:pt x="210490" y="809802"/>
                  </a:lnTo>
                  <a:lnTo>
                    <a:pt x="212387" y="812246"/>
                  </a:lnTo>
                  <a:lnTo>
                    <a:pt x="213626" y="813537"/>
                  </a:lnTo>
                  <a:lnTo>
                    <a:pt x="214710" y="814689"/>
                  </a:lnTo>
                  <a:lnTo>
                    <a:pt x="215252" y="817040"/>
                  </a:lnTo>
                  <a:lnTo>
                    <a:pt x="215446" y="818239"/>
                  </a:lnTo>
                  <a:lnTo>
                    <a:pt x="214981" y="820820"/>
                  </a:lnTo>
                  <a:lnTo>
                    <a:pt x="214478" y="821835"/>
                  </a:lnTo>
                  <a:lnTo>
                    <a:pt x="213393" y="822987"/>
                  </a:lnTo>
                  <a:lnTo>
                    <a:pt x="211806" y="825430"/>
                  </a:lnTo>
                  <a:lnTo>
                    <a:pt x="209986" y="826675"/>
                  </a:lnTo>
                  <a:lnTo>
                    <a:pt x="207895" y="829072"/>
                  </a:lnTo>
                  <a:lnTo>
                    <a:pt x="205456" y="830271"/>
                  </a:lnTo>
                  <a:lnTo>
                    <a:pt x="203172" y="831378"/>
                  </a:lnTo>
                  <a:lnTo>
                    <a:pt x="200307" y="833729"/>
                  </a:lnTo>
                  <a:lnTo>
                    <a:pt x="197364" y="834973"/>
                  </a:lnTo>
                  <a:lnTo>
                    <a:pt x="194305" y="837371"/>
                  </a:lnTo>
                  <a:lnTo>
                    <a:pt x="191053" y="838615"/>
                  </a:lnTo>
                  <a:lnTo>
                    <a:pt x="187955" y="839814"/>
                  </a:lnTo>
                  <a:lnTo>
                    <a:pt x="184781" y="842211"/>
                  </a:lnTo>
                  <a:lnTo>
                    <a:pt x="181373" y="843364"/>
                  </a:lnTo>
                  <a:lnTo>
                    <a:pt x="178237" y="845761"/>
                  </a:lnTo>
                  <a:lnTo>
                    <a:pt x="175333" y="847006"/>
                  </a:lnTo>
                  <a:lnTo>
                    <a:pt x="172197" y="848204"/>
                  </a:lnTo>
                  <a:lnTo>
                    <a:pt x="169332" y="850647"/>
                  </a:lnTo>
                  <a:lnTo>
                    <a:pt x="166699" y="851800"/>
                  </a:lnTo>
                  <a:lnTo>
                    <a:pt x="164376" y="854105"/>
                  </a:lnTo>
                  <a:lnTo>
                    <a:pt x="162014" y="855396"/>
                  </a:lnTo>
                  <a:lnTo>
                    <a:pt x="159923" y="856594"/>
                  </a:lnTo>
                  <a:lnTo>
                    <a:pt x="158026" y="859038"/>
                  </a:lnTo>
                  <a:lnTo>
                    <a:pt x="156439" y="860098"/>
                  </a:lnTo>
                  <a:lnTo>
                    <a:pt x="155238" y="862495"/>
                  </a:lnTo>
                  <a:lnTo>
                    <a:pt x="154077" y="863694"/>
                  </a:lnTo>
                  <a:lnTo>
                    <a:pt x="153031" y="864985"/>
                  </a:lnTo>
                  <a:lnTo>
                    <a:pt x="152528" y="867336"/>
                  </a:lnTo>
                  <a:lnTo>
                    <a:pt x="152218" y="868581"/>
                  </a:lnTo>
                  <a:lnTo>
                    <a:pt x="152218" y="871024"/>
                  </a:lnTo>
                  <a:lnTo>
                    <a:pt x="152218" y="872130"/>
                  </a:lnTo>
                  <a:lnTo>
                    <a:pt x="152799" y="874528"/>
                  </a:lnTo>
                  <a:lnTo>
                    <a:pt x="153380" y="875818"/>
                  </a:lnTo>
                  <a:lnTo>
                    <a:pt x="154154" y="876925"/>
                  </a:lnTo>
                  <a:lnTo>
                    <a:pt x="154890" y="879322"/>
                  </a:lnTo>
                  <a:lnTo>
                    <a:pt x="156206" y="880567"/>
                  </a:lnTo>
                  <a:lnTo>
                    <a:pt x="157562" y="882964"/>
                  </a:lnTo>
                  <a:lnTo>
                    <a:pt x="158839" y="884209"/>
                  </a:lnTo>
                  <a:lnTo>
                    <a:pt x="160427" y="885407"/>
                  </a:lnTo>
                  <a:lnTo>
                    <a:pt x="161859" y="887897"/>
                  </a:lnTo>
                  <a:lnTo>
                    <a:pt x="163485" y="888957"/>
                  </a:lnTo>
                  <a:lnTo>
                    <a:pt x="165421" y="891400"/>
                  </a:lnTo>
                  <a:lnTo>
                    <a:pt x="166931" y="892599"/>
                  </a:lnTo>
                  <a:lnTo>
                    <a:pt x="168751" y="893844"/>
                  </a:lnTo>
                  <a:lnTo>
                    <a:pt x="170648" y="896195"/>
                  </a:lnTo>
                  <a:lnTo>
                    <a:pt x="172158" y="897486"/>
                  </a:lnTo>
                  <a:lnTo>
                    <a:pt x="173746" y="899929"/>
                  </a:lnTo>
                  <a:lnTo>
                    <a:pt x="175333" y="901035"/>
                  </a:lnTo>
                  <a:lnTo>
                    <a:pt x="176921" y="902234"/>
                  </a:lnTo>
                  <a:lnTo>
                    <a:pt x="178469" y="904631"/>
                  </a:lnTo>
                  <a:lnTo>
                    <a:pt x="179708" y="905830"/>
                  </a:lnTo>
                  <a:lnTo>
                    <a:pt x="180793" y="908273"/>
                  </a:lnTo>
                  <a:lnTo>
                    <a:pt x="182070" y="909518"/>
                  </a:lnTo>
                  <a:lnTo>
                    <a:pt x="182845" y="910716"/>
                  </a:lnTo>
                  <a:lnTo>
                    <a:pt x="183967" y="913160"/>
                  </a:lnTo>
                  <a:lnTo>
                    <a:pt x="184432" y="914266"/>
                  </a:lnTo>
                  <a:lnTo>
                    <a:pt x="185013" y="916756"/>
                  </a:lnTo>
                  <a:lnTo>
                    <a:pt x="185555" y="917954"/>
                  </a:lnTo>
                  <a:lnTo>
                    <a:pt x="185787" y="919199"/>
                  </a:lnTo>
                  <a:lnTo>
                    <a:pt x="186058" y="921550"/>
                  </a:lnTo>
                  <a:lnTo>
                    <a:pt x="186058" y="922795"/>
                  </a:lnTo>
                  <a:lnTo>
                    <a:pt x="186058" y="925192"/>
                  </a:lnTo>
                  <a:lnTo>
                    <a:pt x="185787" y="926345"/>
                  </a:lnTo>
                  <a:lnTo>
                    <a:pt x="185555" y="927497"/>
                  </a:lnTo>
                  <a:lnTo>
                    <a:pt x="185245" y="930033"/>
                  </a:lnTo>
                  <a:lnTo>
                    <a:pt x="184703" y="931139"/>
                  </a:lnTo>
                  <a:lnTo>
                    <a:pt x="184200" y="933582"/>
                  </a:lnTo>
                  <a:lnTo>
                    <a:pt x="183696" y="934827"/>
                  </a:lnTo>
                  <a:lnTo>
                    <a:pt x="182845" y="935980"/>
                  </a:lnTo>
                  <a:lnTo>
                    <a:pt x="182070" y="938377"/>
                  </a:lnTo>
                  <a:lnTo>
                    <a:pt x="181257" y="939714"/>
                  </a:lnTo>
                  <a:lnTo>
                    <a:pt x="180560" y="942065"/>
                  </a:lnTo>
                  <a:lnTo>
                    <a:pt x="179708" y="943217"/>
                  </a:lnTo>
                  <a:lnTo>
                    <a:pt x="178702" y="944462"/>
                  </a:lnTo>
                  <a:lnTo>
                    <a:pt x="177927" y="946859"/>
                  </a:lnTo>
                  <a:lnTo>
                    <a:pt x="177153" y="948012"/>
                  </a:lnTo>
                  <a:lnTo>
                    <a:pt x="176340" y="950363"/>
                  </a:lnTo>
                  <a:lnTo>
                    <a:pt x="175566" y="951746"/>
                  </a:lnTo>
                  <a:lnTo>
                    <a:pt x="174753" y="952852"/>
                  </a:lnTo>
                  <a:lnTo>
                    <a:pt x="173978" y="955296"/>
                  </a:lnTo>
                  <a:lnTo>
                    <a:pt x="173126" y="956494"/>
                  </a:lnTo>
                  <a:lnTo>
                    <a:pt x="172700" y="958938"/>
                  </a:lnTo>
                  <a:lnTo>
                    <a:pt x="172158" y="960136"/>
                  </a:lnTo>
                  <a:lnTo>
                    <a:pt x="171578" y="961335"/>
                  </a:lnTo>
                  <a:lnTo>
                    <a:pt x="171036" y="963686"/>
                  </a:lnTo>
                  <a:lnTo>
                    <a:pt x="170571" y="964931"/>
                  </a:lnTo>
                  <a:lnTo>
                    <a:pt x="170339" y="967328"/>
                  </a:lnTo>
                  <a:lnTo>
                    <a:pt x="169913" y="968573"/>
                  </a:lnTo>
                  <a:lnTo>
                    <a:pt x="169797" y="969725"/>
                  </a:lnTo>
                  <a:lnTo>
                    <a:pt x="169526" y="972215"/>
                  </a:lnTo>
                  <a:lnTo>
                    <a:pt x="169526" y="973367"/>
                  </a:lnTo>
                  <a:lnTo>
                    <a:pt x="169526" y="975764"/>
                  </a:lnTo>
                  <a:lnTo>
                    <a:pt x="169526" y="977009"/>
                  </a:lnTo>
                  <a:lnTo>
                    <a:pt x="169526" y="978208"/>
                  </a:lnTo>
                  <a:lnTo>
                    <a:pt x="169797" y="980605"/>
                  </a:lnTo>
                  <a:lnTo>
                    <a:pt x="169758" y="981850"/>
                  </a:lnTo>
                  <a:lnTo>
                    <a:pt x="169913" y="984201"/>
                  </a:lnTo>
                  <a:lnTo>
                    <a:pt x="170261" y="985353"/>
                  </a:lnTo>
                  <a:lnTo>
                    <a:pt x="170493" y="986552"/>
                  </a:lnTo>
                  <a:lnTo>
                    <a:pt x="170803" y="989041"/>
                  </a:lnTo>
                  <a:lnTo>
                    <a:pt x="171345" y="990194"/>
                  </a:lnTo>
                  <a:lnTo>
                    <a:pt x="171539" y="992591"/>
                  </a:lnTo>
                  <a:lnTo>
                    <a:pt x="171771" y="993882"/>
                  </a:lnTo>
                  <a:lnTo>
                    <a:pt x="172313" y="995034"/>
                  </a:lnTo>
                  <a:lnTo>
                    <a:pt x="172662" y="997478"/>
                  </a:lnTo>
                  <a:lnTo>
                    <a:pt x="173126" y="998722"/>
                  </a:lnTo>
                  <a:lnTo>
                    <a:pt x="173397" y="1001166"/>
                  </a:lnTo>
                  <a:lnTo>
                    <a:pt x="173862" y="1002226"/>
                  </a:lnTo>
                  <a:lnTo>
                    <a:pt x="174210" y="1003517"/>
                  </a:lnTo>
                  <a:lnTo>
                    <a:pt x="174443" y="1005822"/>
                  </a:lnTo>
                  <a:lnTo>
                    <a:pt x="174946" y="1007067"/>
                  </a:lnTo>
                  <a:lnTo>
                    <a:pt x="175217" y="1009464"/>
                  </a:lnTo>
                  <a:lnTo>
                    <a:pt x="175488" y="1010755"/>
                  </a:lnTo>
                  <a:lnTo>
                    <a:pt x="175759" y="1011861"/>
                  </a:lnTo>
                  <a:lnTo>
                    <a:pt x="176030" y="1014304"/>
                  </a:lnTo>
                  <a:lnTo>
                    <a:pt x="176030" y="1015595"/>
                  </a:lnTo>
                  <a:lnTo>
                    <a:pt x="176263" y="1017900"/>
                  </a:lnTo>
                  <a:lnTo>
                    <a:pt x="176534" y="1019099"/>
                  </a:lnTo>
                  <a:lnTo>
                    <a:pt x="176534" y="1020436"/>
                  </a:lnTo>
                  <a:lnTo>
                    <a:pt x="176805" y="1022879"/>
                  </a:lnTo>
                  <a:lnTo>
                    <a:pt x="176805" y="1023939"/>
                  </a:lnTo>
                  <a:lnTo>
                    <a:pt x="176766" y="1026383"/>
                  </a:lnTo>
                  <a:lnTo>
                    <a:pt x="176727" y="1027581"/>
                  </a:lnTo>
                  <a:lnTo>
                    <a:pt x="176766" y="1028734"/>
                  </a:lnTo>
                  <a:lnTo>
                    <a:pt x="176805" y="1031269"/>
                  </a:lnTo>
                  <a:lnTo>
                    <a:pt x="176805" y="1032514"/>
                  </a:lnTo>
                  <a:lnTo>
                    <a:pt x="176534" y="1034773"/>
                  </a:lnTo>
                  <a:lnTo>
                    <a:pt x="176534" y="1035972"/>
                  </a:lnTo>
                  <a:lnTo>
                    <a:pt x="176417" y="1037309"/>
                  </a:lnTo>
                  <a:lnTo>
                    <a:pt x="176263" y="1039614"/>
                  </a:lnTo>
                  <a:lnTo>
                    <a:pt x="176263" y="1040812"/>
                  </a:lnTo>
                  <a:lnTo>
                    <a:pt x="176030" y="1043256"/>
                  </a:lnTo>
                  <a:lnTo>
                    <a:pt x="176030" y="1044454"/>
                  </a:lnTo>
                  <a:lnTo>
                    <a:pt x="175759" y="1045699"/>
                  </a:lnTo>
                  <a:lnTo>
                    <a:pt x="175759" y="1048050"/>
                  </a:lnTo>
                  <a:lnTo>
                    <a:pt x="175488" y="1049295"/>
                  </a:lnTo>
                  <a:lnTo>
                    <a:pt x="175178" y="1051738"/>
                  </a:lnTo>
                  <a:lnTo>
                    <a:pt x="175217" y="1052937"/>
                  </a:lnTo>
                  <a:lnTo>
                    <a:pt x="174907" y="1054089"/>
                  </a:lnTo>
                  <a:lnTo>
                    <a:pt x="174907" y="1056486"/>
                  </a:lnTo>
                  <a:lnTo>
                    <a:pt x="174675" y="1057685"/>
                  </a:lnTo>
                  <a:lnTo>
                    <a:pt x="174675" y="1060128"/>
                  </a:lnTo>
                  <a:lnTo>
                    <a:pt x="174365" y="1061327"/>
                  </a:lnTo>
                  <a:lnTo>
                    <a:pt x="174443" y="1062526"/>
                  </a:lnTo>
                  <a:lnTo>
                    <a:pt x="174094" y="1065015"/>
                  </a:lnTo>
                  <a:lnTo>
                    <a:pt x="174094" y="1066121"/>
                  </a:lnTo>
                  <a:lnTo>
                    <a:pt x="174094" y="1068565"/>
                  </a:lnTo>
                  <a:lnTo>
                    <a:pt x="173823" y="1069810"/>
                  </a:lnTo>
                  <a:lnTo>
                    <a:pt x="173823" y="1070916"/>
                  </a:lnTo>
                  <a:lnTo>
                    <a:pt x="173823" y="1073313"/>
                  </a:lnTo>
                  <a:lnTo>
                    <a:pt x="173823" y="1074604"/>
                  </a:lnTo>
                  <a:lnTo>
                    <a:pt x="173823" y="1077001"/>
                  </a:lnTo>
                  <a:lnTo>
                    <a:pt x="173823" y="1078200"/>
                  </a:lnTo>
                  <a:lnTo>
                    <a:pt x="173823" y="1079398"/>
                  </a:lnTo>
                  <a:lnTo>
                    <a:pt x="173823" y="1081888"/>
                  </a:lnTo>
                  <a:lnTo>
                    <a:pt x="173823" y="1082948"/>
                  </a:lnTo>
                  <a:lnTo>
                    <a:pt x="173823" y="1085345"/>
                  </a:lnTo>
                  <a:lnTo>
                    <a:pt x="173823" y="1086636"/>
                  </a:lnTo>
                  <a:lnTo>
                    <a:pt x="173823" y="1087881"/>
                  </a:lnTo>
                  <a:lnTo>
                    <a:pt x="173823" y="1090232"/>
                  </a:lnTo>
                  <a:lnTo>
                    <a:pt x="173823" y="1091523"/>
                  </a:lnTo>
                  <a:lnTo>
                    <a:pt x="174094" y="1093874"/>
                  </a:lnTo>
                  <a:lnTo>
                    <a:pt x="174094" y="1095119"/>
                  </a:lnTo>
                  <a:lnTo>
                    <a:pt x="174056" y="1096317"/>
                  </a:lnTo>
                  <a:lnTo>
                    <a:pt x="174094" y="1098715"/>
                  </a:lnTo>
                  <a:lnTo>
                    <a:pt x="174094" y="1099867"/>
                  </a:lnTo>
                </a:path>
              </a:pathLst>
            </a:custGeom>
            <a:noFill/>
            <a:ln w="31808" cap="flat">
              <a:solidFill>
                <a:srgbClr val="131058"/>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3BC5FF9-EA8E-CFD5-43B8-DE482DE34615}"/>
                </a:ext>
              </a:extLst>
            </p:cNvPr>
            <p:cNvSpPr/>
            <p:nvPr/>
          </p:nvSpPr>
          <p:spPr>
            <a:xfrm>
              <a:off x="3346608" y="2267621"/>
              <a:ext cx="94201" cy="69704"/>
            </a:xfrm>
            <a:custGeom>
              <a:avLst/>
              <a:gdLst>
                <a:gd name="connsiteX0" fmla="*/ 94490 w 94201"/>
                <a:gd name="connsiteY0" fmla="*/ 9566 h 69704"/>
                <a:gd name="connsiteX1" fmla="*/ 86088 w 94201"/>
                <a:gd name="connsiteY1" fmla="*/ 253 h 69704"/>
                <a:gd name="connsiteX2" fmla="*/ 47293 w 94201"/>
                <a:gd name="connsiteY2" fmla="*/ 49673 h 69704"/>
                <a:gd name="connsiteX3" fmla="*/ 8768 w 94201"/>
                <a:gd name="connsiteY3" fmla="*/ 115 h 69704"/>
                <a:gd name="connsiteX4" fmla="*/ 289 w 94201"/>
                <a:gd name="connsiteY4" fmla="*/ 9427 h 69704"/>
                <a:gd name="connsiteX5" fmla="*/ 4729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490" y="9566"/>
                  </a:moveTo>
                  <a:lnTo>
                    <a:pt x="86088" y="253"/>
                  </a:lnTo>
                  <a:lnTo>
                    <a:pt x="47293" y="49673"/>
                  </a:lnTo>
                  <a:lnTo>
                    <a:pt x="8768" y="115"/>
                  </a:lnTo>
                  <a:lnTo>
                    <a:pt x="289" y="9427"/>
                  </a:lnTo>
                  <a:lnTo>
                    <a:pt x="47293" y="69819"/>
                  </a:lnTo>
                  <a:close/>
                </a:path>
              </a:pathLst>
            </a:custGeom>
            <a:noFill/>
            <a:ln w="31808" cap="flat">
              <a:solidFill>
                <a:srgbClr val="131058"/>
              </a:solidFill>
              <a:prstDash val="solid"/>
              <a:miter/>
            </a:ln>
          </p:spPr>
          <p:txBody>
            <a:bodyPr rtlCol="0" anchor="ctr"/>
            <a:lstStyle/>
            <a:p>
              <a:endParaRPr lang="en-US"/>
            </a:p>
          </p:txBody>
        </p:sp>
      </p:grpSp>
      <p:grpSp>
        <p:nvGrpSpPr>
          <p:cNvPr id="56" name="Graphic 18">
            <a:extLst>
              <a:ext uri="{FF2B5EF4-FFF2-40B4-BE49-F238E27FC236}">
                <a16:creationId xmlns:a16="http://schemas.microsoft.com/office/drawing/2014/main" id="{444DF20C-0BCF-2DA2-DCFC-84811E501A7A}"/>
              </a:ext>
            </a:extLst>
          </p:cNvPr>
          <p:cNvGrpSpPr/>
          <p:nvPr/>
        </p:nvGrpSpPr>
        <p:grpSpPr>
          <a:xfrm>
            <a:off x="3965941" y="1851294"/>
            <a:ext cx="1208591" cy="1590130"/>
            <a:chOff x="3965941" y="1851294"/>
            <a:chExt cx="1208591" cy="1590130"/>
          </a:xfrm>
        </p:grpSpPr>
        <p:grpSp>
          <p:nvGrpSpPr>
            <p:cNvPr id="57" name="Graphic 18">
              <a:extLst>
                <a:ext uri="{FF2B5EF4-FFF2-40B4-BE49-F238E27FC236}">
                  <a16:creationId xmlns:a16="http://schemas.microsoft.com/office/drawing/2014/main" id="{03BC0625-5B23-30B8-22F4-6C7C724E7D47}"/>
                </a:ext>
              </a:extLst>
            </p:cNvPr>
            <p:cNvGrpSpPr/>
            <p:nvPr/>
          </p:nvGrpSpPr>
          <p:grpSpPr>
            <a:xfrm>
              <a:off x="3965941" y="2386649"/>
              <a:ext cx="1208591" cy="1054775"/>
              <a:chOff x="3965941" y="2386649"/>
              <a:chExt cx="1208591" cy="1054775"/>
            </a:xfrm>
          </p:grpSpPr>
          <p:sp>
            <p:nvSpPr>
              <p:cNvPr id="58" name="Freeform: Shape 57">
                <a:extLst>
                  <a:ext uri="{FF2B5EF4-FFF2-40B4-BE49-F238E27FC236}">
                    <a16:creationId xmlns:a16="http://schemas.microsoft.com/office/drawing/2014/main" id="{92803BF2-103D-7D2F-0621-617E5EDAA6B3}"/>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DDFE0F1-2531-A209-575B-1A621684BAA1}"/>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0" name="Graphic 18">
              <a:extLst>
                <a:ext uri="{FF2B5EF4-FFF2-40B4-BE49-F238E27FC236}">
                  <a16:creationId xmlns:a16="http://schemas.microsoft.com/office/drawing/2014/main" id="{A6449907-4DF6-36AB-690A-027C461D8C01}"/>
                </a:ext>
              </a:extLst>
            </p:cNvPr>
            <p:cNvGrpSpPr/>
            <p:nvPr/>
          </p:nvGrpSpPr>
          <p:grpSpPr>
            <a:xfrm>
              <a:off x="4393593" y="1851294"/>
              <a:ext cx="322226" cy="418633"/>
              <a:chOff x="4393593" y="1851294"/>
              <a:chExt cx="322226" cy="418633"/>
            </a:xfrm>
          </p:grpSpPr>
          <p:sp>
            <p:nvSpPr>
              <p:cNvPr id="61" name="Freeform: Shape 60">
                <a:extLst>
                  <a:ext uri="{FF2B5EF4-FFF2-40B4-BE49-F238E27FC236}">
                    <a16:creationId xmlns:a16="http://schemas.microsoft.com/office/drawing/2014/main" id="{2A92EC81-0C91-0503-06E5-7A34C9220EE5}"/>
                  </a:ext>
                </a:extLst>
              </p:cNvPr>
              <p:cNvSpPr/>
              <p:nvPr/>
            </p:nvSpPr>
            <p:spPr>
              <a:xfrm>
                <a:off x="4418746" y="1903772"/>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CB4DD44-9F56-C0BF-FC00-1801B1B6592C}"/>
                  </a:ext>
                </a:extLst>
              </p:cNvPr>
              <p:cNvSpPr/>
              <p:nvPr/>
            </p:nvSpPr>
            <p:spPr>
              <a:xfrm>
                <a:off x="4464916" y="1938667"/>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73C9456-0EA4-D126-57EA-464AECEFE1BD}"/>
                  </a:ext>
                </a:extLst>
              </p:cNvPr>
              <p:cNvSpPr/>
              <p:nvPr/>
            </p:nvSpPr>
            <p:spPr>
              <a:xfrm>
                <a:off x="4519191" y="1938972"/>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407205D-B662-BA38-9CAC-8DA3CC4F040A}"/>
                  </a:ext>
                </a:extLst>
              </p:cNvPr>
              <p:cNvSpPr/>
              <p:nvPr/>
            </p:nvSpPr>
            <p:spPr>
              <a:xfrm>
                <a:off x="4574004" y="1937951"/>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532897A-FECD-C36E-4B95-8884B1ADEB73}"/>
                  </a:ext>
                </a:extLst>
              </p:cNvPr>
              <p:cNvSpPr/>
              <p:nvPr/>
            </p:nvSpPr>
            <p:spPr>
              <a:xfrm>
                <a:off x="4632089" y="1937969"/>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4FD4389-E3A6-FD2B-14A8-DB58DA9C5D4C}"/>
                  </a:ext>
                </a:extLst>
              </p:cNvPr>
              <p:cNvSpPr/>
              <p:nvPr/>
            </p:nvSpPr>
            <p:spPr>
              <a:xfrm>
                <a:off x="4664442" y="2268526"/>
                <a:ext cx="8654" cy="1401"/>
              </a:xfrm>
              <a:custGeom>
                <a:avLst/>
                <a:gdLst>
                  <a:gd name="connsiteX0" fmla="*/ 8500 w 8654"/>
                  <a:gd name="connsiteY0" fmla="*/ -108 h 1401"/>
                  <a:gd name="connsiteX1" fmla="*/ 8500 w 8654"/>
                  <a:gd name="connsiteY1" fmla="*/ 593 h 1401"/>
                  <a:gd name="connsiteX2" fmla="*/ 8500 w 8654"/>
                  <a:gd name="connsiteY2" fmla="*/ 593 h 1401"/>
                  <a:gd name="connsiteX3" fmla="*/ 8500 w 8654"/>
                  <a:gd name="connsiteY3" fmla="*/ 1294 h 1401"/>
                  <a:gd name="connsiteX4" fmla="*/ -155 w 8654"/>
                  <a:gd name="connsiteY4" fmla="*/ 1294 h 1401"/>
                  <a:gd name="connsiteX5" fmla="*/ -155 w 8654"/>
                  <a:gd name="connsiteY5" fmla="*/ 593 h 1401"/>
                  <a:gd name="connsiteX6" fmla="*/ -155 w 8654"/>
                  <a:gd name="connsiteY6" fmla="*/ 593 h 1401"/>
                  <a:gd name="connsiteX7" fmla="*/ -155 w 8654"/>
                  <a:gd name="connsiteY7" fmla="*/ -108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500" y="-108"/>
                    </a:moveTo>
                    <a:cubicBezTo>
                      <a:pt x="8500" y="-108"/>
                      <a:pt x="8500" y="206"/>
                      <a:pt x="8500" y="593"/>
                    </a:cubicBezTo>
                    <a:lnTo>
                      <a:pt x="8500" y="593"/>
                    </a:lnTo>
                    <a:cubicBezTo>
                      <a:pt x="8500" y="981"/>
                      <a:pt x="8500" y="1294"/>
                      <a:pt x="8500" y="1294"/>
                    </a:cubicBezTo>
                    <a:lnTo>
                      <a:pt x="-155" y="1294"/>
                    </a:lnTo>
                    <a:cubicBezTo>
                      <a:pt x="-155" y="1294"/>
                      <a:pt x="-155" y="981"/>
                      <a:pt x="-155" y="593"/>
                    </a:cubicBezTo>
                    <a:lnTo>
                      <a:pt x="-155" y="593"/>
                    </a:lnTo>
                    <a:cubicBezTo>
                      <a:pt x="-155" y="206"/>
                      <a:pt x="-155" y="-108"/>
                      <a:pt x="-155" y="-108"/>
                    </a:cubicBezTo>
                    <a:close/>
                  </a:path>
                </a:pathLst>
              </a:custGeom>
              <a:noFill/>
              <a:ln w="0" cap="flat">
                <a:solidFill>
                  <a:srgbClr val="131058"/>
                </a:solidFill>
                <a:prstDash val="solid"/>
                <a:miter/>
              </a:ln>
            </p:spPr>
            <p:txBody>
              <a:bodyPr rtlCol="0" anchor="ctr"/>
              <a:lstStyle/>
              <a:p>
                <a:endParaRPr lang="en-US"/>
              </a:p>
            </p:txBody>
          </p:sp>
          <p:grpSp>
            <p:nvGrpSpPr>
              <p:cNvPr id="67" name="Graphic 18">
                <a:extLst>
                  <a:ext uri="{FF2B5EF4-FFF2-40B4-BE49-F238E27FC236}">
                    <a16:creationId xmlns:a16="http://schemas.microsoft.com/office/drawing/2014/main" id="{3E6B7D69-2916-72BC-8763-7A78EEC81F16}"/>
                  </a:ext>
                </a:extLst>
              </p:cNvPr>
              <p:cNvGrpSpPr/>
              <p:nvPr/>
            </p:nvGrpSpPr>
            <p:grpSpPr>
              <a:xfrm>
                <a:off x="4393593" y="1851294"/>
                <a:ext cx="322226" cy="76640"/>
                <a:chOff x="4393593" y="1851294"/>
                <a:chExt cx="322226" cy="76640"/>
              </a:xfrm>
              <a:solidFill>
                <a:srgbClr val="494949"/>
              </a:solidFill>
            </p:grpSpPr>
            <p:sp>
              <p:nvSpPr>
                <p:cNvPr id="68" name="Freeform: Shape 67">
                  <a:extLst>
                    <a:ext uri="{FF2B5EF4-FFF2-40B4-BE49-F238E27FC236}">
                      <a16:creationId xmlns:a16="http://schemas.microsoft.com/office/drawing/2014/main" id="{5006E7CC-F26A-97E4-ECD8-7E71A60B837F}"/>
                    </a:ext>
                  </a:extLst>
                </p:cNvPr>
                <p:cNvSpPr/>
                <p:nvPr/>
              </p:nvSpPr>
              <p:spPr>
                <a:xfrm>
                  <a:off x="4393593" y="1883379"/>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69" name="Graphic 18">
                  <a:extLst>
                    <a:ext uri="{FF2B5EF4-FFF2-40B4-BE49-F238E27FC236}">
                      <a16:creationId xmlns:a16="http://schemas.microsoft.com/office/drawing/2014/main" id="{20FB76E6-BCCE-3056-3197-ED4B3CBA7691}"/>
                    </a:ext>
                  </a:extLst>
                </p:cNvPr>
                <p:cNvGrpSpPr/>
                <p:nvPr/>
              </p:nvGrpSpPr>
              <p:grpSpPr>
                <a:xfrm>
                  <a:off x="4531499" y="1851294"/>
                  <a:ext cx="57804" cy="41940"/>
                  <a:chOff x="4531499" y="1851294"/>
                  <a:chExt cx="57804" cy="41940"/>
                </a:xfrm>
                <a:solidFill>
                  <a:srgbClr val="494949"/>
                </a:solidFill>
              </p:grpSpPr>
              <p:sp>
                <p:nvSpPr>
                  <p:cNvPr id="70" name="Freeform: Shape 69">
                    <a:extLst>
                      <a:ext uri="{FF2B5EF4-FFF2-40B4-BE49-F238E27FC236}">
                        <a16:creationId xmlns:a16="http://schemas.microsoft.com/office/drawing/2014/main" id="{FC62F5CE-1656-34F0-C1E1-4A2E01CBCDB3}"/>
                      </a:ext>
                    </a:extLst>
                  </p:cNvPr>
                  <p:cNvSpPr/>
                  <p:nvPr/>
                </p:nvSpPr>
                <p:spPr>
                  <a:xfrm>
                    <a:off x="4531759" y="1859843"/>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09FBBBD-A05F-26BF-2D61-701A93AACAFA}"/>
                      </a:ext>
                    </a:extLst>
                  </p:cNvPr>
                  <p:cNvSpPr/>
                  <p:nvPr/>
                </p:nvSpPr>
                <p:spPr>
                  <a:xfrm>
                    <a:off x="4569510" y="1859354"/>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D168589-7AF2-BF70-371A-CE8C6FD8212E}"/>
                      </a:ext>
                    </a:extLst>
                  </p:cNvPr>
                  <p:cNvSpPr/>
                  <p:nvPr/>
                </p:nvSpPr>
                <p:spPr>
                  <a:xfrm>
                    <a:off x="4536651" y="1851294"/>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16BF261D-58E8-8674-F94B-7E90119345C0}"/>
                    </a:ext>
                  </a:extLst>
                </p:cNvPr>
                <p:cNvSpPr/>
                <p:nvPr/>
              </p:nvSpPr>
              <p:spPr>
                <a:xfrm>
                  <a:off x="4505756" y="1927778"/>
                  <a:ext cx="847" cy="155"/>
                </a:xfrm>
                <a:custGeom>
                  <a:avLst/>
                  <a:gdLst>
                    <a:gd name="connsiteX0" fmla="*/ -169 w 847"/>
                    <a:gd name="connsiteY0" fmla="*/ -132 h 155"/>
                    <a:gd name="connsiteX1" fmla="*/ 680 w 847"/>
                    <a:gd name="connsiteY1" fmla="*/ -132 h 155"/>
                    <a:gd name="connsiteX2" fmla="*/ 680 w 847"/>
                    <a:gd name="connsiteY2" fmla="*/ 24 h 155"/>
                    <a:gd name="connsiteX3" fmla="*/ -169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169" y="-132"/>
                      </a:moveTo>
                      <a:lnTo>
                        <a:pt x="680" y="-132"/>
                      </a:lnTo>
                      <a:lnTo>
                        <a:pt x="680" y="24"/>
                      </a:lnTo>
                      <a:lnTo>
                        <a:pt x="-169"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45E8ED0-EDCB-15A2-AF84-FEAD17EC3373}"/>
                  </a:ext>
                </a:extLst>
              </p:cNvPr>
              <p:cNvSpPr txBox="1"/>
              <p:nvPr/>
            </p:nvSpPr>
            <p:spPr>
              <a:xfrm>
                <a:off x="1720053" y="4664881"/>
                <a:ext cx="1727591" cy="369332"/>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r>
                        <m:rPr>
                          <m:sty m:val="p"/>
                        </m:rPr>
                        <a:rPr lang="en-US" b="0" i="0" smtClean="0">
                          <a:solidFill>
                            <a:srgbClr val="44546A"/>
                          </a:solidFill>
                          <a:latin typeface="Cambria Math" panose="02040503050406030204" pitchFamily="18" charset="0"/>
                          <a:cs typeface="Poppins Light" panose="00000400000000000000" pitchFamily="2" charset="0"/>
                        </a:rPr>
                        <m:t>η</m:t>
                      </m:r>
                      <m:r>
                        <a:rPr lang="en-US"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≈0.75</m:t>
                      </m:r>
                    </m:oMath>
                  </m:oMathPara>
                </a14:m>
                <a:endParaRPr lang="en-US" dirty="0">
                  <a:solidFill>
                    <a:srgbClr val="44546A"/>
                  </a:solidFill>
                  <a:cs typeface="Poppins Light" panose="00000400000000000000" pitchFamily="2" charset="0"/>
                </a:endParaRPr>
              </a:p>
            </p:txBody>
          </p:sp>
        </mc:Choice>
        <mc:Fallback xmlns="">
          <p:sp>
            <p:nvSpPr>
              <p:cNvPr id="17" name="TextBox 16">
                <a:extLst>
                  <a:ext uri="{FF2B5EF4-FFF2-40B4-BE49-F238E27FC236}">
                    <a16:creationId xmlns:a16="http://schemas.microsoft.com/office/drawing/2014/main" id="{945E8ED0-EDCB-15A2-AF84-FEAD17EC3373}"/>
                  </a:ext>
                </a:extLst>
              </p:cNvPr>
              <p:cNvSpPr txBox="1">
                <a:spLocks noRot="1" noChangeAspect="1" noMove="1" noResize="1" noEditPoints="1" noAdjustHandles="1" noChangeArrowheads="1" noChangeShapeType="1" noTextEdit="1"/>
              </p:cNvSpPr>
              <p:nvPr/>
            </p:nvSpPr>
            <p:spPr>
              <a:xfrm>
                <a:off x="1720053" y="4664881"/>
                <a:ext cx="1727591" cy="369332"/>
              </a:xfrm>
              <a:prstGeom prst="rect">
                <a:avLst/>
              </a:prstGeom>
              <a:blipFill>
                <a:blip r:embed="rId15"/>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4100325-047D-8F56-BFE1-AD3469F9A2F1}"/>
                  </a:ext>
                </a:extLst>
              </p:cNvPr>
              <p:cNvSpPr txBox="1"/>
              <p:nvPr/>
            </p:nvSpPr>
            <p:spPr>
              <a:xfrm>
                <a:off x="1818860" y="5329724"/>
                <a:ext cx="1727591" cy="369332"/>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r>
                        <m:rPr>
                          <m:sty m:val="p"/>
                        </m:rPr>
                        <a:rPr lang="en-US" b="0" i="0" smtClean="0">
                          <a:solidFill>
                            <a:srgbClr val="44546A"/>
                          </a:solidFill>
                          <a:latin typeface="Cambria Math" panose="02040503050406030204" pitchFamily="18" charset="0"/>
                          <a:cs typeface="Poppins Light" panose="00000400000000000000" pitchFamily="2" charset="0"/>
                        </a:rPr>
                        <m:t>α</m:t>
                      </m:r>
                      <m:r>
                        <a:rPr lang="en-US"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r>
                        <a:rPr lang="en-US" b="0" i="0" smtClean="0">
                          <a:solidFill>
                            <a:srgbClr val="44546A"/>
                          </a:solidFill>
                          <a:latin typeface="Cambria Math" panose="02040503050406030204" pitchFamily="18" charset="0"/>
                          <a:cs typeface="Poppins Light" panose="00000400000000000000" pitchFamily="2" charset="0"/>
                        </a:rPr>
                        <m:t>40 </m:t>
                      </m:r>
                      <m:r>
                        <m:rPr>
                          <m:sty m:val="p"/>
                        </m:rPr>
                        <a:rPr lang="en-US" b="0" i="0" smtClean="0">
                          <a:solidFill>
                            <a:srgbClr val="44546A"/>
                          </a:solidFill>
                          <a:latin typeface="Cambria Math" panose="02040503050406030204" pitchFamily="18" charset="0"/>
                          <a:cs typeface="Poppins Light" panose="00000400000000000000" pitchFamily="2" charset="0"/>
                        </a:rPr>
                        <m:t>c</m:t>
                      </m:r>
                      <m:r>
                        <a:rPr lang="en-US" b="0" i="0" smtClean="0">
                          <a:solidFill>
                            <a:srgbClr val="44546A"/>
                          </a:solidFill>
                          <a:latin typeface="Cambria Math" panose="02040503050406030204" pitchFamily="18" charset="0"/>
                          <a:cs typeface="Poppins Light" panose="00000400000000000000" pitchFamily="2" charset="0"/>
                        </a:rPr>
                        <m:t>/</m:t>
                      </m:r>
                      <m:r>
                        <m:rPr>
                          <m:sty m:val="p"/>
                        </m:rPr>
                        <a:rPr lang="en-US" b="0" i="0" smtClean="0">
                          <a:solidFill>
                            <a:srgbClr val="44546A"/>
                          </a:solidFill>
                          <a:latin typeface="Cambria Math" panose="02040503050406030204" pitchFamily="18" charset="0"/>
                          <a:cs typeface="Poppins Light" panose="00000400000000000000" pitchFamily="2" charset="0"/>
                        </a:rPr>
                        <m:t>s</m:t>
                      </m:r>
                    </m:oMath>
                  </m:oMathPara>
                </a14:m>
                <a:endParaRPr lang="en-US" dirty="0">
                  <a:solidFill>
                    <a:srgbClr val="44546A"/>
                  </a:solidFill>
                  <a:cs typeface="Poppins Light" panose="00000400000000000000" pitchFamily="2" charset="0"/>
                </a:endParaRPr>
              </a:p>
            </p:txBody>
          </p:sp>
        </mc:Choice>
        <mc:Fallback xmlns="">
          <p:sp>
            <p:nvSpPr>
              <p:cNvPr id="18" name="TextBox 17">
                <a:extLst>
                  <a:ext uri="{FF2B5EF4-FFF2-40B4-BE49-F238E27FC236}">
                    <a16:creationId xmlns:a16="http://schemas.microsoft.com/office/drawing/2014/main" id="{B4100325-047D-8F56-BFE1-AD3469F9A2F1}"/>
                  </a:ext>
                </a:extLst>
              </p:cNvPr>
              <p:cNvSpPr txBox="1">
                <a:spLocks noRot="1" noChangeAspect="1" noMove="1" noResize="1" noEditPoints="1" noAdjustHandles="1" noChangeArrowheads="1" noChangeShapeType="1" noTextEdit="1"/>
              </p:cNvSpPr>
              <p:nvPr/>
            </p:nvSpPr>
            <p:spPr>
              <a:xfrm>
                <a:off x="1818860" y="5329724"/>
                <a:ext cx="1727591" cy="369332"/>
              </a:xfrm>
              <a:prstGeom prst="rect">
                <a:avLst/>
              </a:prstGeom>
              <a:blipFill>
                <a:blip r:embed="rId1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430E190-941D-AD3B-3336-7F9CA117720C}"/>
                  </a:ext>
                </a:extLst>
              </p:cNvPr>
              <p:cNvSpPr txBox="1"/>
              <p:nvPr/>
            </p:nvSpPr>
            <p:spPr>
              <a:xfrm>
                <a:off x="3669231" y="5556692"/>
                <a:ext cx="1727591" cy="369332"/>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b>
                        <m:sSubPr>
                          <m:ctrlPr>
                            <a:rPr lang="en-US" b="0" i="1" smtClean="0">
                              <a:solidFill>
                                <a:srgbClr val="44546A"/>
                              </a:solidFill>
                              <a:latin typeface="Cambria Math" panose="02040503050406030204" pitchFamily="18" charset="0"/>
                              <a:cs typeface="Poppins Light" panose="00000400000000000000" pitchFamily="2" charset="0"/>
                            </a:rPr>
                          </m:ctrlPr>
                        </m:sSubPr>
                        <m:e>
                          <m:r>
                            <m:rPr>
                              <m:sty m:val="p"/>
                            </m:rPr>
                            <a:rPr lang="en-US" b="0" i="0" smtClean="0">
                              <a:solidFill>
                                <a:srgbClr val="44546A"/>
                              </a:solidFill>
                              <a:latin typeface="Cambria Math" panose="02040503050406030204" pitchFamily="18" charset="0"/>
                              <a:cs typeface="Poppins Light" panose="00000400000000000000" pitchFamily="2" charset="0"/>
                            </a:rPr>
                            <m:t>α</m:t>
                          </m:r>
                        </m:e>
                        <m:sub>
                          <m:r>
                            <m:rPr>
                              <m:sty m:val="p"/>
                            </m:rPr>
                            <a:rPr lang="en-US" b="0" i="0" smtClean="0">
                              <a:solidFill>
                                <a:srgbClr val="44546A"/>
                              </a:solidFill>
                              <a:latin typeface="Cambria Math" panose="02040503050406030204" pitchFamily="18" charset="0"/>
                              <a:cs typeface="Poppins Light" panose="00000400000000000000" pitchFamily="2" charset="0"/>
                            </a:rPr>
                            <m:t>th</m:t>
                          </m:r>
                        </m:sub>
                      </m:sSub>
                      <m:r>
                        <a:rPr lang="en-US"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≈2</m:t>
                      </m:r>
                      <m:r>
                        <a:rPr lang="en-US" b="0" i="0" smtClean="0">
                          <a:solidFill>
                            <a:srgbClr val="44546A"/>
                          </a:solidFill>
                          <a:latin typeface="Cambria Math" panose="02040503050406030204" pitchFamily="18" charset="0"/>
                          <a:cs typeface="Poppins Light" panose="00000400000000000000" pitchFamily="2" charset="0"/>
                        </a:rPr>
                        <m:t>0 </m:t>
                      </m:r>
                      <m:r>
                        <m:rPr>
                          <m:sty m:val="p"/>
                        </m:rPr>
                        <a:rPr lang="en-US" b="0" i="0" smtClean="0">
                          <a:solidFill>
                            <a:srgbClr val="44546A"/>
                          </a:solidFill>
                          <a:latin typeface="Cambria Math" panose="02040503050406030204" pitchFamily="18" charset="0"/>
                          <a:cs typeface="Poppins Light" panose="00000400000000000000" pitchFamily="2" charset="0"/>
                        </a:rPr>
                        <m:t>c</m:t>
                      </m:r>
                      <m:r>
                        <a:rPr lang="en-US" b="0" i="0" smtClean="0">
                          <a:solidFill>
                            <a:srgbClr val="44546A"/>
                          </a:solidFill>
                          <a:latin typeface="Cambria Math" panose="02040503050406030204" pitchFamily="18" charset="0"/>
                          <a:cs typeface="Poppins Light" panose="00000400000000000000" pitchFamily="2" charset="0"/>
                        </a:rPr>
                        <m:t>/</m:t>
                      </m:r>
                      <m:r>
                        <m:rPr>
                          <m:sty m:val="p"/>
                        </m:rPr>
                        <a:rPr lang="en-US" b="0" i="0" smtClean="0">
                          <a:solidFill>
                            <a:srgbClr val="44546A"/>
                          </a:solidFill>
                          <a:latin typeface="Cambria Math" panose="02040503050406030204" pitchFamily="18" charset="0"/>
                          <a:cs typeface="Poppins Light" panose="00000400000000000000" pitchFamily="2" charset="0"/>
                        </a:rPr>
                        <m:t>s</m:t>
                      </m:r>
                    </m:oMath>
                  </m:oMathPara>
                </a14:m>
                <a:endParaRPr lang="en-US" dirty="0">
                  <a:solidFill>
                    <a:srgbClr val="44546A"/>
                  </a:solidFill>
                  <a:cs typeface="Poppins Light" panose="00000400000000000000" pitchFamily="2" charset="0"/>
                </a:endParaRPr>
              </a:p>
            </p:txBody>
          </p:sp>
        </mc:Choice>
        <mc:Fallback xmlns="">
          <p:sp>
            <p:nvSpPr>
              <p:cNvPr id="21" name="TextBox 20">
                <a:extLst>
                  <a:ext uri="{FF2B5EF4-FFF2-40B4-BE49-F238E27FC236}">
                    <a16:creationId xmlns:a16="http://schemas.microsoft.com/office/drawing/2014/main" id="{6430E190-941D-AD3B-3336-7F9CA117720C}"/>
                  </a:ext>
                </a:extLst>
              </p:cNvPr>
              <p:cNvSpPr txBox="1">
                <a:spLocks noRot="1" noChangeAspect="1" noMove="1" noResize="1" noEditPoints="1" noAdjustHandles="1" noChangeArrowheads="1" noChangeShapeType="1" noTextEdit="1"/>
              </p:cNvSpPr>
              <p:nvPr/>
            </p:nvSpPr>
            <p:spPr>
              <a:xfrm>
                <a:off x="3669231" y="5556692"/>
                <a:ext cx="1727591" cy="369332"/>
              </a:xfrm>
              <a:prstGeom prst="rect">
                <a:avLst/>
              </a:prstGeom>
              <a:blipFill>
                <a:blip r:embed="rId1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143C281-5BC4-9DEF-DCBD-EDAC053D1B48}"/>
                  </a:ext>
                </a:extLst>
              </p:cNvPr>
              <p:cNvSpPr txBox="1"/>
              <p:nvPr/>
            </p:nvSpPr>
            <p:spPr>
              <a:xfrm>
                <a:off x="3596115" y="5062018"/>
                <a:ext cx="1727591" cy="369332"/>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b>
                        <m:sSubPr>
                          <m:ctrlPr>
                            <a:rPr lang="en-US" b="1" i="1" smtClean="0">
                              <a:solidFill>
                                <a:srgbClr val="44546A"/>
                              </a:solidFill>
                              <a:latin typeface="Cambria Math" panose="02040503050406030204" pitchFamily="18" charset="0"/>
                              <a:cs typeface="Poppins Light" panose="00000400000000000000" pitchFamily="2" charset="0"/>
                            </a:rPr>
                          </m:ctrlPr>
                        </m:sSubPr>
                        <m:e>
                          <m:r>
                            <a:rPr lang="en-US" b="1" i="0" smtClean="0">
                              <a:solidFill>
                                <a:srgbClr val="44546A"/>
                              </a:solidFill>
                              <a:latin typeface="Cambria Math" panose="02040503050406030204" pitchFamily="18" charset="0"/>
                              <a:cs typeface="Poppins Light" panose="00000400000000000000" pitchFamily="2" charset="0"/>
                            </a:rPr>
                            <m:t>𝛂</m:t>
                          </m:r>
                        </m:e>
                        <m:sub>
                          <m:r>
                            <a:rPr lang="fr-FR" b="1" i="0" smtClean="0">
                              <a:solidFill>
                                <a:srgbClr val="44546A"/>
                              </a:solidFill>
                              <a:latin typeface="Cambria Math" panose="02040503050406030204" pitchFamily="18" charset="0"/>
                              <a:cs typeface="Poppins Light" panose="00000400000000000000" pitchFamily="2" charset="0"/>
                            </a:rPr>
                            <m:t>𝐞𝐫𝐫</m:t>
                          </m:r>
                        </m:sub>
                      </m:sSub>
                      <m:r>
                        <a:rPr lang="en-US" b="1"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r>
                        <a:rPr lang="en-US" b="1" i="0" smtClean="0">
                          <a:solidFill>
                            <a:srgbClr val="44546A"/>
                          </a:solidFill>
                          <a:latin typeface="Cambria Math" panose="02040503050406030204" pitchFamily="18" charset="0"/>
                          <a:cs typeface="Poppins Light" panose="00000400000000000000" pitchFamily="2" charset="0"/>
                        </a:rPr>
                        <m:t>𝟐𝟎</m:t>
                      </m:r>
                      <m:r>
                        <a:rPr lang="en-US" b="1" i="0" smtClean="0">
                          <a:solidFill>
                            <a:srgbClr val="44546A"/>
                          </a:solidFill>
                          <a:latin typeface="Cambria Math" panose="02040503050406030204" pitchFamily="18" charset="0"/>
                          <a:cs typeface="Poppins Light" panose="00000400000000000000" pitchFamily="2" charset="0"/>
                        </a:rPr>
                        <m:t> </m:t>
                      </m:r>
                      <m:r>
                        <a:rPr lang="en-US" b="1" i="0" smtClean="0">
                          <a:solidFill>
                            <a:srgbClr val="44546A"/>
                          </a:solidFill>
                          <a:latin typeface="Cambria Math" panose="02040503050406030204" pitchFamily="18" charset="0"/>
                          <a:cs typeface="Poppins Light" panose="00000400000000000000" pitchFamily="2" charset="0"/>
                        </a:rPr>
                        <m:t>𝐜</m:t>
                      </m:r>
                      <m:r>
                        <a:rPr lang="en-US" b="1" i="0" smtClean="0">
                          <a:solidFill>
                            <a:srgbClr val="44546A"/>
                          </a:solidFill>
                          <a:latin typeface="Cambria Math" panose="02040503050406030204" pitchFamily="18" charset="0"/>
                          <a:cs typeface="Poppins Light" panose="00000400000000000000" pitchFamily="2" charset="0"/>
                        </a:rPr>
                        <m:t>/</m:t>
                      </m:r>
                      <m:r>
                        <a:rPr lang="en-US" b="1" i="0" smtClean="0">
                          <a:solidFill>
                            <a:srgbClr val="44546A"/>
                          </a:solidFill>
                          <a:latin typeface="Cambria Math" panose="02040503050406030204" pitchFamily="18" charset="0"/>
                          <a:cs typeface="Poppins Light" panose="00000400000000000000" pitchFamily="2" charset="0"/>
                        </a:rPr>
                        <m:t>𝐬</m:t>
                      </m:r>
                    </m:oMath>
                  </m:oMathPara>
                </a14:m>
                <a:endParaRPr lang="en-US" b="1" dirty="0">
                  <a:solidFill>
                    <a:srgbClr val="44546A"/>
                  </a:solidFill>
                  <a:cs typeface="Poppins Light" panose="00000400000000000000" pitchFamily="2" charset="0"/>
                </a:endParaRPr>
              </a:p>
            </p:txBody>
          </p:sp>
        </mc:Choice>
        <mc:Fallback xmlns="">
          <p:sp>
            <p:nvSpPr>
              <p:cNvPr id="22" name="TextBox 21">
                <a:extLst>
                  <a:ext uri="{FF2B5EF4-FFF2-40B4-BE49-F238E27FC236}">
                    <a16:creationId xmlns:a16="http://schemas.microsoft.com/office/drawing/2014/main" id="{B143C281-5BC4-9DEF-DCBD-EDAC053D1B48}"/>
                  </a:ext>
                </a:extLst>
              </p:cNvPr>
              <p:cNvSpPr txBox="1">
                <a:spLocks noRot="1" noChangeAspect="1" noMove="1" noResize="1" noEditPoints="1" noAdjustHandles="1" noChangeArrowheads="1" noChangeShapeType="1" noTextEdit="1"/>
              </p:cNvSpPr>
              <p:nvPr/>
            </p:nvSpPr>
            <p:spPr>
              <a:xfrm>
                <a:off x="3596115" y="5062018"/>
                <a:ext cx="1727591" cy="369332"/>
              </a:xfrm>
              <a:prstGeom prst="rect">
                <a:avLst/>
              </a:prstGeom>
              <a:blipFill>
                <a:blip r:embed="rId18"/>
                <a:stretch>
                  <a:fillRect b="-16393"/>
                </a:stretch>
              </a:blipFill>
            </p:spPr>
            <p:txBody>
              <a:bodyPr/>
              <a:lstStyle/>
              <a:p>
                <a:r>
                  <a:rPr lang="en-US">
                    <a:noFill/>
                  </a:rPr>
                  <a:t> </a:t>
                </a:r>
              </a:p>
            </p:txBody>
          </p:sp>
        </mc:Fallback>
      </mc:AlternateContent>
      <p:sp>
        <p:nvSpPr>
          <p:cNvPr id="23" name="Left Brace 22">
            <a:extLst>
              <a:ext uri="{FF2B5EF4-FFF2-40B4-BE49-F238E27FC236}">
                <a16:creationId xmlns:a16="http://schemas.microsoft.com/office/drawing/2014/main" id="{D58BE1B2-1F48-1503-C39A-F39C3846BF71}"/>
              </a:ext>
              <a:ext uri="{C183D7F6-B498-43B3-948B-1728B52AA6E4}">
                <adec:decorative xmlns:adec="http://schemas.microsoft.com/office/drawing/2017/decorative" val="1"/>
              </a:ext>
            </a:extLst>
          </p:cNvPr>
          <p:cNvSpPr/>
          <p:nvPr/>
        </p:nvSpPr>
        <p:spPr>
          <a:xfrm>
            <a:off x="3458950" y="5062018"/>
            <a:ext cx="274331" cy="967932"/>
          </a:xfrm>
          <a:prstGeom prst="leftBrace">
            <a:avLst>
              <a:gd name="adj1" fmla="val 37221"/>
              <a:gd name="adj2" fmla="val 48672"/>
            </a:avLst>
          </a:prstGeom>
          <a:ln w="12700" cap="rnd">
            <a:solidFill>
              <a:srgbClr val="394A5E"/>
            </a:solidFill>
            <a:round/>
          </a:ln>
        </p:spPr>
        <p:style>
          <a:lnRef idx="1">
            <a:schemeClr val="accent1"/>
          </a:lnRef>
          <a:fillRef idx="0">
            <a:schemeClr val="accent1"/>
          </a:fillRef>
          <a:effectRef idx="0">
            <a:schemeClr val="accent1"/>
          </a:effectRef>
          <a:fontRef idx="minor">
            <a:schemeClr val="tx1"/>
          </a:fontRef>
        </p:style>
        <p:txBody>
          <a:bodyPr rtlCol="0" anchor="ctr"/>
          <a:lstStyle/>
          <a:p>
            <a:endParaRPr lang="en-US"/>
          </a:p>
        </p:txBody>
      </p:sp>
      <p:pic>
        <p:nvPicPr>
          <p:cNvPr id="76" name="Graphic 75">
            <a:extLst>
              <a:ext uri="{FF2B5EF4-FFF2-40B4-BE49-F238E27FC236}">
                <a16:creationId xmlns:a16="http://schemas.microsoft.com/office/drawing/2014/main" id="{E1F06440-983C-FDEB-0478-FB2705A846F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98195" y="2504757"/>
            <a:ext cx="1069982" cy="1068183"/>
          </a:xfrm>
          <a:prstGeom prst="rect">
            <a:avLst/>
          </a:prstGeom>
        </p:spPr>
      </p:pic>
      <p:pic>
        <p:nvPicPr>
          <p:cNvPr id="79" name="Graphic 78">
            <a:extLst>
              <a:ext uri="{FF2B5EF4-FFF2-40B4-BE49-F238E27FC236}">
                <a16:creationId xmlns:a16="http://schemas.microsoft.com/office/drawing/2014/main" id="{091386F3-06CA-6D7D-D34E-78B0432B95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187633" y="2413189"/>
            <a:ext cx="672040" cy="670910"/>
          </a:xfrm>
          <a:prstGeom prst="rect">
            <a:avLst/>
          </a:prstGeom>
        </p:spPr>
      </p:pic>
      <p:pic>
        <p:nvPicPr>
          <p:cNvPr id="80" name="Graphic 79">
            <a:extLst>
              <a:ext uri="{FF2B5EF4-FFF2-40B4-BE49-F238E27FC236}">
                <a16:creationId xmlns:a16="http://schemas.microsoft.com/office/drawing/2014/main" id="{FD38EF37-4B9F-D161-DC14-90E5EA2C24C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97967" y="4948658"/>
            <a:ext cx="672040" cy="670910"/>
          </a:xfrm>
          <a:prstGeom prst="rect">
            <a:avLst/>
          </a:prstGeom>
        </p:spPr>
      </p:pic>
      <p:pic>
        <p:nvPicPr>
          <p:cNvPr id="81" name="Graphic 80">
            <a:extLst>
              <a:ext uri="{FF2B5EF4-FFF2-40B4-BE49-F238E27FC236}">
                <a16:creationId xmlns:a16="http://schemas.microsoft.com/office/drawing/2014/main" id="{BDF85C02-E465-DD95-80CC-91A382C91E4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91197" y="5478405"/>
            <a:ext cx="672040" cy="670910"/>
          </a:xfrm>
          <a:prstGeom prst="rect">
            <a:avLst/>
          </a:prstGeom>
        </p:spPr>
      </p:pic>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20BBD91-9F25-00E4-0AF3-EAC1C3B8E6AA}"/>
                  </a:ext>
                </a:extLst>
              </p:cNvPr>
              <p:cNvSpPr txBox="1"/>
              <p:nvPr/>
            </p:nvSpPr>
            <p:spPr>
              <a:xfrm>
                <a:off x="1262146" y="1786919"/>
                <a:ext cx="1727591" cy="369332"/>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b>
                        <m:sSubPr>
                          <m:ctrlPr>
                            <a:rPr lang="fr-FR" b="1" i="1" smtClean="0">
                              <a:solidFill>
                                <a:srgbClr val="FF7655"/>
                              </a:solidFill>
                              <a:latin typeface="Cambria Math" panose="02040503050406030204" pitchFamily="18" charset="0"/>
                              <a:cs typeface="Poppins Light" panose="00000400000000000000" pitchFamily="2" charset="0"/>
                            </a:rPr>
                          </m:ctrlPr>
                        </m:sSubPr>
                        <m:e>
                          <m:r>
                            <a:rPr lang="fr-FR" b="1" i="1" smtClean="0">
                              <a:solidFill>
                                <a:srgbClr val="FF7655"/>
                              </a:solidFill>
                              <a:latin typeface="Cambria Math" panose="02040503050406030204" pitchFamily="18" charset="0"/>
                              <a:cs typeface="Poppins Light" panose="00000400000000000000" pitchFamily="2" charset="0"/>
                            </a:rPr>
                            <m:t>𝑻</m:t>
                          </m:r>
                        </m:e>
                        <m:sub>
                          <m:r>
                            <a:rPr lang="fr-FR" b="1" i="0" smtClean="0">
                              <a:solidFill>
                                <a:srgbClr val="FF7655"/>
                              </a:solidFill>
                              <a:latin typeface="Cambria Math" panose="02040503050406030204" pitchFamily="18" charset="0"/>
                              <a:cs typeface="Poppins Light" panose="00000400000000000000" pitchFamily="2" charset="0"/>
                            </a:rPr>
                            <m:t>𝐞𝐟𝐟</m:t>
                          </m:r>
                        </m:sub>
                      </m:sSub>
                      <m:r>
                        <a:rPr lang="fr-FR" b="1" i="1" smtClean="0">
                          <a:solidFill>
                            <a:srgbClr val="FF7655"/>
                          </a:solidFill>
                          <a:latin typeface="Cambria Math" panose="02040503050406030204" pitchFamily="18" charset="0"/>
                          <a:cs typeface="Poppins Light" panose="00000400000000000000" pitchFamily="2" charset="0"/>
                        </a:rPr>
                        <m:t>≈</m:t>
                      </m:r>
                      <m:r>
                        <a:rPr lang="fr-FR" b="1" i="1" smtClean="0">
                          <a:solidFill>
                            <a:srgbClr val="FF7655"/>
                          </a:solidFill>
                          <a:latin typeface="Cambria Math" panose="02040503050406030204" pitchFamily="18" charset="0"/>
                          <a:cs typeface="Poppins Light" panose="00000400000000000000" pitchFamily="2" charset="0"/>
                        </a:rPr>
                        <m:t>𝟒𝟎</m:t>
                      </m:r>
                      <m:r>
                        <a:rPr lang="fr-FR" b="1" i="1" smtClean="0">
                          <a:solidFill>
                            <a:srgbClr val="FF7655"/>
                          </a:solidFill>
                          <a:latin typeface="Cambria Math" panose="02040503050406030204" pitchFamily="18" charset="0"/>
                          <a:cs typeface="Poppins Light" panose="00000400000000000000" pitchFamily="2" charset="0"/>
                        </a:rPr>
                        <m:t> </m:t>
                      </m:r>
                      <m:r>
                        <a:rPr lang="fr-FR" b="1" i="0" smtClean="0">
                          <a:solidFill>
                            <a:srgbClr val="FF7655"/>
                          </a:solidFill>
                          <a:latin typeface="Cambria Math" panose="02040503050406030204" pitchFamily="18" charset="0"/>
                          <a:cs typeface="Poppins Light" panose="00000400000000000000" pitchFamily="2" charset="0"/>
                        </a:rPr>
                        <m:t>𝐦𝐊</m:t>
                      </m:r>
                    </m:oMath>
                  </m:oMathPara>
                </a14:m>
                <a:endParaRPr lang="en-US" b="1" dirty="0">
                  <a:solidFill>
                    <a:srgbClr val="FF7655"/>
                  </a:solidFill>
                  <a:cs typeface="Poppins Light" panose="00000400000000000000" pitchFamily="2" charset="0"/>
                </a:endParaRPr>
              </a:p>
            </p:txBody>
          </p:sp>
        </mc:Choice>
        <mc:Fallback xmlns="">
          <p:sp>
            <p:nvSpPr>
              <p:cNvPr id="82" name="TextBox 81">
                <a:extLst>
                  <a:ext uri="{FF2B5EF4-FFF2-40B4-BE49-F238E27FC236}">
                    <a16:creationId xmlns:a16="http://schemas.microsoft.com/office/drawing/2014/main" id="{820BBD91-9F25-00E4-0AF3-EAC1C3B8E6AA}"/>
                  </a:ext>
                </a:extLst>
              </p:cNvPr>
              <p:cNvSpPr txBox="1">
                <a:spLocks noRot="1" noChangeAspect="1" noMove="1" noResize="1" noEditPoints="1" noAdjustHandles="1" noChangeArrowheads="1" noChangeShapeType="1" noTextEdit="1"/>
              </p:cNvSpPr>
              <p:nvPr/>
            </p:nvSpPr>
            <p:spPr>
              <a:xfrm>
                <a:off x="1262146" y="1786919"/>
                <a:ext cx="1727591" cy="369332"/>
              </a:xfrm>
              <a:prstGeom prst="rect">
                <a:avLst/>
              </a:prstGeom>
              <a:blipFill>
                <a:blip r:embed="rId21"/>
                <a:stretch>
                  <a:fillRect b="-3279"/>
                </a:stretch>
              </a:blipFill>
            </p:spPr>
            <p:txBody>
              <a:bodyPr/>
              <a:lstStyle/>
              <a:p>
                <a:r>
                  <a:rPr lang="en-US">
                    <a:noFill/>
                  </a:rPr>
                  <a:t> </a:t>
                </a:r>
              </a:p>
            </p:txBody>
          </p:sp>
        </mc:Fallback>
      </mc:AlternateContent>
      <p:sp>
        <p:nvSpPr>
          <p:cNvPr id="83" name="TextBox 82">
            <a:extLst>
              <a:ext uri="{FF2B5EF4-FFF2-40B4-BE49-F238E27FC236}">
                <a16:creationId xmlns:a16="http://schemas.microsoft.com/office/drawing/2014/main" id="{D3C9439B-1FF4-8140-2E7A-9E4B2483BA3B}"/>
              </a:ext>
            </a:extLst>
          </p:cNvPr>
          <p:cNvSpPr txBox="1"/>
          <p:nvPr/>
        </p:nvSpPr>
        <p:spPr>
          <a:xfrm>
            <a:off x="6135971" y="986438"/>
            <a:ext cx="41320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2400" dirty="0">
                <a:solidFill>
                  <a:srgbClr val="44546A"/>
                </a:solidFill>
                <a:latin typeface="Poppins Medium" panose="00000600000000000000" pitchFamily="2" charset="0"/>
                <a:cs typeface="Poppins Medium" panose="00000600000000000000" pitchFamily="2" charset="0"/>
              </a:rPr>
              <a:t>Range of applications:</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sp>
        <p:nvSpPr>
          <p:cNvPr id="84" name="TextBox 83">
            <a:extLst>
              <a:ext uri="{FF2B5EF4-FFF2-40B4-BE49-F238E27FC236}">
                <a16:creationId xmlns:a16="http://schemas.microsoft.com/office/drawing/2014/main" id="{8AD34D17-9DCC-C5FA-E8EE-CB81E88BDCC5}"/>
              </a:ext>
            </a:extLst>
          </p:cNvPr>
          <p:cNvSpPr txBox="1"/>
          <p:nvPr/>
        </p:nvSpPr>
        <p:spPr>
          <a:xfrm>
            <a:off x="6312138" y="1288390"/>
            <a:ext cx="4900883" cy="4591513"/>
          </a:xfrm>
          <a:prstGeom prst="rect">
            <a:avLst/>
          </a:prstGeom>
          <a:noFill/>
        </p:spPr>
        <p:txBody>
          <a:bodyPr wrap="square">
            <a:spAutoFit/>
          </a:bodyPr>
          <a:lstStyle/>
          <a:p>
            <a:pPr marL="285750" indent="-285750">
              <a:lnSpc>
                <a:spcPct val="200000"/>
              </a:lnSpc>
              <a:spcBef>
                <a:spcPts val="500"/>
              </a:spcBef>
              <a:buFont typeface="Arial" panose="020B0604020202020204" pitchFamily="34" charset="0"/>
              <a:buChar char="•"/>
              <a:defRPr/>
            </a:pPr>
            <a:r>
              <a:rPr lang="en-US" dirty="0">
                <a:solidFill>
                  <a:srgbClr val="44546A"/>
                </a:solidFill>
                <a:cs typeface="Poppins Light" panose="00000400000000000000" pitchFamily="2" charset="0"/>
              </a:rPr>
              <a:t>Axion search</a:t>
            </a:r>
          </a:p>
          <a:p>
            <a:pPr marL="285750" indent="-285750">
              <a:lnSpc>
                <a:spcPct val="200000"/>
              </a:lnSpc>
              <a:spcBef>
                <a:spcPts val="500"/>
              </a:spcBef>
              <a:buFont typeface="Arial" panose="020B0604020202020204" pitchFamily="34" charset="0"/>
              <a:buChar char="•"/>
              <a:defRPr/>
            </a:pPr>
            <a:endParaRPr lang="en-US" dirty="0">
              <a:solidFill>
                <a:srgbClr val="44546A"/>
              </a:solidFill>
              <a:cs typeface="Poppins Light" panose="00000400000000000000" pitchFamily="2" charset="0"/>
            </a:endParaRPr>
          </a:p>
          <a:p>
            <a:pPr marL="285750" marR="0" lvl="0" indent="-285750" algn="l" defTabSz="914400" rtl="0" eaLnBrk="1" fontAlgn="auto" latinLnBrk="0" hangingPunct="1">
              <a:lnSpc>
                <a:spcPct val="200000"/>
              </a:lnSpc>
              <a:spcBef>
                <a:spcPts val="500"/>
              </a:spcBef>
              <a:spcAft>
                <a:spcPts val="0"/>
              </a:spcAft>
              <a:buClrTx/>
              <a:buSzTx/>
              <a:buFont typeface="Arial" panose="020B0604020202020204" pitchFamily="34" charset="0"/>
              <a:buChar char="•"/>
              <a:tabLst/>
              <a:defRPr/>
            </a:pPr>
            <a:r>
              <a:rPr lang="en-US" dirty="0">
                <a:solidFill>
                  <a:srgbClr val="44546A"/>
                </a:solidFill>
                <a:cs typeface="Poppins Light" panose="00000400000000000000" pitchFamily="2" charset="0"/>
              </a:rPr>
              <a:t>Small ensemble of electronic spins</a:t>
            </a:r>
          </a:p>
          <a:p>
            <a:pPr marL="285750" marR="0" lvl="0" indent="-285750" algn="l" defTabSz="914400" rtl="0" eaLnBrk="1" fontAlgn="auto" latinLnBrk="0" hangingPunct="1">
              <a:lnSpc>
                <a:spcPct val="200000"/>
              </a:lnSpc>
              <a:spcBef>
                <a:spcPts val="500"/>
              </a:spcBef>
              <a:spcAft>
                <a:spcPts val="0"/>
              </a:spcAft>
              <a:buClrTx/>
              <a:buSzTx/>
              <a:buFont typeface="Arial" panose="020B0604020202020204" pitchFamily="34" charset="0"/>
              <a:buChar char="•"/>
              <a:tabLst/>
              <a:defRPr/>
            </a:pPr>
            <a:endParaRPr lang="en-US" dirty="0">
              <a:solidFill>
                <a:srgbClr val="44546A"/>
              </a:solidFill>
              <a:cs typeface="Poppins Light" panose="00000400000000000000" pitchFamily="2" charset="0"/>
            </a:endParaRPr>
          </a:p>
          <a:p>
            <a:pPr marL="285750" marR="0" lvl="0" indent="-285750" algn="l" defTabSz="914400" rtl="0" eaLnBrk="1" fontAlgn="auto" latinLnBrk="0" hangingPunct="1">
              <a:spcBef>
                <a:spcPts val="500"/>
              </a:spcBef>
              <a:spcAft>
                <a:spcPts val="0"/>
              </a:spcAft>
              <a:buClrTx/>
              <a:buSzTx/>
              <a:buFont typeface="Arial" panose="020B0604020202020204" pitchFamily="34" charset="0"/>
              <a:buChar char="•"/>
              <a:tabLst/>
              <a:defRPr/>
            </a:pPr>
            <a:r>
              <a:rPr lang="en-US" dirty="0">
                <a:solidFill>
                  <a:srgbClr val="44546A"/>
                </a:solidFill>
                <a:cs typeface="Poppins Light" panose="00000400000000000000" pitchFamily="2" charset="0"/>
              </a:rPr>
              <a:t>Single electronic spin</a:t>
            </a:r>
          </a:p>
          <a:p>
            <a:pPr marR="0" lvl="0" algn="l" defTabSz="914400" rtl="0" eaLnBrk="1" fontAlgn="auto" latinLnBrk="0" hangingPunct="1">
              <a:spcBef>
                <a:spcPts val="600"/>
              </a:spcBef>
              <a:spcAft>
                <a:spcPts val="0"/>
              </a:spcAft>
              <a:buClrTx/>
              <a:buSzTx/>
              <a:tabLst/>
              <a:defRPr/>
            </a:pPr>
            <a:endParaRPr lang="en-US" dirty="0">
              <a:solidFill>
                <a:srgbClr val="44546A"/>
              </a:solidFill>
              <a:cs typeface="Poppins Light" panose="00000400000000000000" pitchFamily="2" charset="0"/>
            </a:endParaRPr>
          </a:p>
          <a:p>
            <a:pPr marL="285750" indent="-285750">
              <a:lnSpc>
                <a:spcPct val="200000"/>
              </a:lnSpc>
              <a:spcBef>
                <a:spcPts val="600"/>
              </a:spcBef>
              <a:buFont typeface="Arial" panose="020B0604020202020204" pitchFamily="34" charset="0"/>
              <a:buChar char="•"/>
              <a:defRPr/>
            </a:pPr>
            <a:r>
              <a:rPr kumimoji="0" lang="en-US" b="0" i="0" u="none" strike="noStrike" kern="1200" cap="none" spc="0" normalizeH="0" baseline="0" noProof="0" dirty="0">
                <a:ln>
                  <a:noFill/>
                </a:ln>
                <a:solidFill>
                  <a:srgbClr val="44546A"/>
                </a:solidFill>
                <a:effectLst/>
                <a:uLnTx/>
                <a:uFillTx/>
                <a:cs typeface="Poppins Light" panose="00000400000000000000" pitchFamily="2" charset="0"/>
              </a:rPr>
              <a:t>Single nuclear spin</a:t>
            </a:r>
          </a:p>
          <a:p>
            <a:pPr marR="0" lvl="0" algn="l" defTabSz="914400" rtl="0" eaLnBrk="1" fontAlgn="auto" latinLnBrk="0" hangingPunct="1">
              <a:lnSpc>
                <a:spcPct val="300000"/>
              </a:lnSpc>
              <a:spcBef>
                <a:spcPts val="600"/>
              </a:spcBef>
              <a:spcAft>
                <a:spcPts val="0"/>
              </a:spcAft>
              <a:buClrTx/>
              <a:buSzTx/>
              <a:tabLst/>
              <a:defRPr/>
            </a:pPr>
            <a:endParaRPr lang="en-US" dirty="0">
              <a:solidFill>
                <a:srgbClr val="44546A"/>
              </a:solidFill>
              <a:cs typeface="Poppins Light" panose="00000400000000000000" pitchFamily="2" charset="0"/>
            </a:endParaRPr>
          </a:p>
        </p:txBody>
      </p:sp>
      <p:sp>
        <p:nvSpPr>
          <p:cNvPr id="85" name="TextBox 84">
            <a:extLst>
              <a:ext uri="{FF2B5EF4-FFF2-40B4-BE49-F238E27FC236}">
                <a16:creationId xmlns:a16="http://schemas.microsoft.com/office/drawing/2014/main" id="{84192850-D012-1D9A-32E3-507A10D3660C}"/>
              </a:ext>
            </a:extLst>
          </p:cNvPr>
          <p:cNvSpPr txBox="1"/>
          <p:nvPr/>
        </p:nvSpPr>
        <p:spPr>
          <a:xfrm>
            <a:off x="6618489" y="4979148"/>
            <a:ext cx="4091693"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kumimoji="0" lang="fr-FR" sz="1200" b="0" u="none" strike="noStrike" kern="1200" cap="none" spc="0" normalizeH="0" baseline="0" noProof="0" dirty="0" err="1">
                <a:ln>
                  <a:noFill/>
                </a:ln>
                <a:solidFill>
                  <a:schemeClr val="tx1">
                    <a:lumMod val="50000"/>
                    <a:lumOff val="50000"/>
                  </a:schemeClr>
                </a:solidFill>
                <a:effectLst/>
                <a:uLnTx/>
                <a:uFillTx/>
                <a:cs typeface="Poppins Light" panose="00000400000000000000" pitchFamily="2" charset="0"/>
              </a:rPr>
              <a:t>O’Sullivan</a:t>
            </a:r>
            <a:r>
              <a:rPr kumimoji="0" lang="fr-FR" sz="1200" b="0"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rPr>
              <a:t> &amp; al</a:t>
            </a:r>
            <a:r>
              <a:rPr kumimoji="0" lang="fr-FR" sz="1200" b="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rPr>
              <a:t>, Nature </a:t>
            </a:r>
            <a:r>
              <a:rPr kumimoji="0" lang="fr-FR" sz="1200" b="1" u="none" strike="noStrike" kern="1200" cap="none" spc="0" normalizeH="0" baseline="0" noProof="0" dirty="0" err="1">
                <a:ln>
                  <a:noFill/>
                </a:ln>
                <a:solidFill>
                  <a:schemeClr val="tx1">
                    <a:lumMod val="50000"/>
                    <a:lumOff val="50000"/>
                  </a:schemeClr>
                </a:solidFill>
                <a:effectLst/>
                <a:uLnTx/>
                <a:uFillTx/>
                <a:cs typeface="Poppins Light" panose="00000400000000000000" pitchFamily="2" charset="0"/>
              </a:rPr>
              <a:t>Physics</a:t>
            </a:r>
            <a:r>
              <a:rPr kumimoji="0" lang="fr-FR" sz="1200" b="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rPr>
              <a:t> (2025)</a:t>
            </a:r>
          </a:p>
        </p:txBody>
      </p:sp>
      <p:sp>
        <p:nvSpPr>
          <p:cNvPr id="86" name="TextBox 85">
            <a:extLst>
              <a:ext uri="{FF2B5EF4-FFF2-40B4-BE49-F238E27FC236}">
                <a16:creationId xmlns:a16="http://schemas.microsoft.com/office/drawing/2014/main" id="{6D3F5201-E3D9-DB86-1350-E719842971B6}"/>
              </a:ext>
            </a:extLst>
          </p:cNvPr>
          <p:cNvSpPr txBox="1"/>
          <p:nvPr/>
        </p:nvSpPr>
        <p:spPr>
          <a:xfrm>
            <a:off x="6611039" y="3035102"/>
            <a:ext cx="4003609"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E. Albertinale al., </a:t>
            </a:r>
            <a:r>
              <a:rPr lang="en-US" sz="1200" b="1" dirty="0">
                <a:solidFill>
                  <a:schemeClr val="tx1">
                    <a:lumMod val="50000"/>
                    <a:lumOff val="50000"/>
                  </a:schemeClr>
                </a:solidFill>
                <a:cs typeface="Poppins Light" panose="00000400000000000000" pitchFamily="2" charset="0"/>
              </a:rPr>
              <a:t>Nature (2021)</a:t>
            </a:r>
            <a:endParaRPr kumimoji="0" lang="en-US" sz="1200" b="1" i="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sp>
        <p:nvSpPr>
          <p:cNvPr id="87" name="TextBox 86">
            <a:extLst>
              <a:ext uri="{FF2B5EF4-FFF2-40B4-BE49-F238E27FC236}">
                <a16:creationId xmlns:a16="http://schemas.microsoft.com/office/drawing/2014/main" id="{57DAD22C-FFA1-7340-6C6F-0BC3144A9852}"/>
              </a:ext>
            </a:extLst>
          </p:cNvPr>
          <p:cNvSpPr txBox="1"/>
          <p:nvPr/>
        </p:nvSpPr>
        <p:spPr>
          <a:xfrm>
            <a:off x="6589773" y="1807100"/>
            <a:ext cx="4003609" cy="461665"/>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On going collaboration with QUAX consortium (INFN Padova)(in preparation)</a:t>
            </a:r>
            <a:endParaRPr kumimoji="0" lang="en-US" sz="1200" i="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pic>
        <p:nvPicPr>
          <p:cNvPr id="88" name="Picture 87" descr="A picture containing wall, person, indoor, person&#10;&#10;Description automatically generated">
            <a:extLst>
              <a:ext uri="{FF2B5EF4-FFF2-40B4-BE49-F238E27FC236}">
                <a16:creationId xmlns:a16="http://schemas.microsoft.com/office/drawing/2014/main" id="{089E7AA9-C3F3-DE51-851F-C5DE973A5569}"/>
              </a:ext>
            </a:extLst>
          </p:cNvPr>
          <p:cNvPicPr>
            <a:picLocks noChangeAspect="1"/>
          </p:cNvPicPr>
          <p:nvPr/>
        </p:nvPicPr>
        <p:blipFill>
          <a:blip r:embed="rId22"/>
          <a:stretch>
            <a:fillRect/>
          </a:stretch>
        </p:blipFill>
        <p:spPr>
          <a:xfrm>
            <a:off x="11384060" y="3641401"/>
            <a:ext cx="635667" cy="635667"/>
          </a:xfrm>
          <a:prstGeom prst="rect">
            <a:avLst/>
          </a:prstGeom>
        </p:spPr>
      </p:pic>
      <p:pic>
        <p:nvPicPr>
          <p:cNvPr id="89" name="Image 38">
            <a:extLst>
              <a:ext uri="{FF2B5EF4-FFF2-40B4-BE49-F238E27FC236}">
                <a16:creationId xmlns:a16="http://schemas.microsoft.com/office/drawing/2014/main" id="{455AE1ED-F576-52DB-7548-3E25101FCA2B}"/>
              </a:ext>
            </a:extLst>
          </p:cNvPr>
          <p:cNvPicPr>
            <a:picLocks noChangeAspect="1"/>
          </p:cNvPicPr>
          <p:nvPr/>
        </p:nvPicPr>
        <p:blipFill rotWithShape="1">
          <a:blip r:embed="rId23">
            <a:extLst>
              <a:ext uri="{28A0092B-C50C-407E-A947-70E740481C1C}">
                <a14:useLocalDpi xmlns:a14="http://schemas.microsoft.com/office/drawing/2010/main" val="0"/>
              </a:ext>
            </a:extLst>
          </a:blip>
          <a:srcRect b="18683"/>
          <a:stretch/>
        </p:blipFill>
        <p:spPr>
          <a:xfrm>
            <a:off x="11389523" y="4720498"/>
            <a:ext cx="616477" cy="626622"/>
          </a:xfrm>
          <a:prstGeom prst="rect">
            <a:avLst/>
          </a:prstGeom>
        </p:spPr>
      </p:pic>
      <p:pic>
        <p:nvPicPr>
          <p:cNvPr id="90" name="Image 46">
            <a:extLst>
              <a:ext uri="{FF2B5EF4-FFF2-40B4-BE49-F238E27FC236}">
                <a16:creationId xmlns:a16="http://schemas.microsoft.com/office/drawing/2014/main" id="{2F7D9BA9-EE6F-347B-EBE4-D3A0B6EED1F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10182" y="4711453"/>
            <a:ext cx="635667" cy="635667"/>
          </a:xfrm>
          <a:prstGeom prst="rect">
            <a:avLst/>
          </a:prstGeom>
        </p:spPr>
      </p:pic>
      <p:pic>
        <p:nvPicPr>
          <p:cNvPr id="91" name="Image 13">
            <a:extLst>
              <a:ext uri="{FF2B5EF4-FFF2-40B4-BE49-F238E27FC236}">
                <a16:creationId xmlns:a16="http://schemas.microsoft.com/office/drawing/2014/main" id="{FFE22B2C-9811-5626-4974-C522433ADDA8}"/>
              </a:ext>
            </a:extLst>
          </p:cNvPr>
          <p:cNvPicPr>
            <a:picLocks noChangeAspect="1"/>
          </p:cNvPicPr>
          <p:nvPr/>
        </p:nvPicPr>
        <p:blipFill rotWithShape="1">
          <a:blip r:embed="rId25">
            <a:extLst>
              <a:ext uri="{28A0092B-C50C-407E-A947-70E740481C1C}">
                <a14:useLocalDpi xmlns:a14="http://schemas.microsoft.com/office/drawing/2010/main" val="0"/>
              </a:ext>
            </a:extLst>
          </a:blip>
          <a:srcRect l="6956" t="4100" r="9126" b="12556"/>
          <a:stretch/>
        </p:blipFill>
        <p:spPr>
          <a:xfrm>
            <a:off x="10628050" y="3641402"/>
            <a:ext cx="638468" cy="635666"/>
          </a:xfrm>
          <a:prstGeom prst="rect">
            <a:avLst/>
          </a:prstGeom>
        </p:spPr>
      </p:pic>
      <p:pic>
        <p:nvPicPr>
          <p:cNvPr id="92" name="Picture 91">
            <a:extLst>
              <a:ext uri="{FF2B5EF4-FFF2-40B4-BE49-F238E27FC236}">
                <a16:creationId xmlns:a16="http://schemas.microsoft.com/office/drawing/2014/main" id="{9D23B56E-7129-8E6D-47A8-8F9E9544510C}"/>
              </a:ext>
            </a:extLst>
          </p:cNvPr>
          <p:cNvPicPr>
            <a:picLocks noChangeAspect="1"/>
          </p:cNvPicPr>
          <p:nvPr/>
        </p:nvPicPr>
        <p:blipFill rotWithShape="1">
          <a:blip r:embed="rId26"/>
          <a:srcRect l="703" t="55491" r="71551" b="3305"/>
          <a:stretch/>
        </p:blipFill>
        <p:spPr>
          <a:xfrm>
            <a:off x="10033876" y="5707342"/>
            <a:ext cx="1016573" cy="1008854"/>
          </a:xfrm>
          <a:prstGeom prst="rect">
            <a:avLst/>
          </a:prstGeom>
        </p:spPr>
      </p:pic>
      <p:pic>
        <p:nvPicPr>
          <p:cNvPr id="93" name="Picture 92">
            <a:extLst>
              <a:ext uri="{FF2B5EF4-FFF2-40B4-BE49-F238E27FC236}">
                <a16:creationId xmlns:a16="http://schemas.microsoft.com/office/drawing/2014/main" id="{9DEAE69A-0238-735A-B933-9F0FF7DC3CAA}"/>
              </a:ext>
            </a:extLst>
          </p:cNvPr>
          <p:cNvPicPr>
            <a:picLocks noChangeAspect="1"/>
          </p:cNvPicPr>
          <p:nvPr/>
        </p:nvPicPr>
        <p:blipFill>
          <a:blip r:embed="rId27"/>
          <a:stretch>
            <a:fillRect/>
          </a:stretch>
        </p:blipFill>
        <p:spPr>
          <a:xfrm>
            <a:off x="11000163" y="1183083"/>
            <a:ext cx="648839" cy="1175170"/>
          </a:xfrm>
          <a:prstGeom prst="rect">
            <a:avLst/>
          </a:prstGeom>
        </p:spPr>
      </p:pic>
      <p:sp>
        <p:nvSpPr>
          <p:cNvPr id="94" name="TextBox 93">
            <a:extLst>
              <a:ext uri="{FF2B5EF4-FFF2-40B4-BE49-F238E27FC236}">
                <a16:creationId xmlns:a16="http://schemas.microsoft.com/office/drawing/2014/main" id="{DDED4F3E-BC27-6D23-8702-7775BA0A9C76}"/>
              </a:ext>
            </a:extLst>
          </p:cNvPr>
          <p:cNvSpPr txBox="1"/>
          <p:nvPr/>
        </p:nvSpPr>
        <p:spPr>
          <a:xfrm>
            <a:off x="6635469" y="4060113"/>
            <a:ext cx="4003609"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Z. Wang, L. Balembois &amp; al., </a:t>
            </a:r>
            <a:r>
              <a:rPr lang="en-US" sz="1200" b="1" dirty="0">
                <a:solidFill>
                  <a:schemeClr val="tx1">
                    <a:lumMod val="50000"/>
                    <a:lumOff val="50000"/>
                  </a:schemeClr>
                </a:solidFill>
                <a:cs typeface="Poppins Light" panose="00000400000000000000" pitchFamily="2" charset="0"/>
              </a:rPr>
              <a:t>Nature (2023)</a:t>
            </a:r>
            <a:endParaRPr kumimoji="0" lang="en-US" sz="1200" b="1" i="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pic>
        <p:nvPicPr>
          <p:cNvPr id="95" name="Picture 94" descr="A person with a beard&#10;&#10;Description automatically generated with medium confidence">
            <a:extLst>
              <a:ext uri="{FF2B5EF4-FFF2-40B4-BE49-F238E27FC236}">
                <a16:creationId xmlns:a16="http://schemas.microsoft.com/office/drawing/2014/main" id="{34ED5B8A-0F09-2181-C817-BA46BBCA6744}"/>
              </a:ext>
            </a:extLst>
          </p:cNvPr>
          <p:cNvPicPr>
            <a:picLocks noChangeAspect="1"/>
          </p:cNvPicPr>
          <p:nvPr/>
        </p:nvPicPr>
        <p:blipFill>
          <a:blip r:embed="rId28"/>
          <a:stretch>
            <a:fillRect/>
          </a:stretch>
        </p:blipFill>
        <p:spPr>
          <a:xfrm>
            <a:off x="10982038" y="2591659"/>
            <a:ext cx="635667" cy="654989"/>
          </a:xfrm>
          <a:prstGeom prst="rect">
            <a:avLst/>
          </a:prstGeom>
        </p:spPr>
      </p:pic>
      <p:pic>
        <p:nvPicPr>
          <p:cNvPr id="96" name="Picture 95" descr="A picture containing indoor, person, staring&#10;&#10;Description automatically generated">
            <a:extLst>
              <a:ext uri="{FF2B5EF4-FFF2-40B4-BE49-F238E27FC236}">
                <a16:creationId xmlns:a16="http://schemas.microsoft.com/office/drawing/2014/main" id="{44833C37-1B8D-F0EC-87AA-350AD1D2FB5F}"/>
              </a:ext>
            </a:extLst>
          </p:cNvPr>
          <p:cNvPicPr>
            <a:picLocks noChangeAspect="1"/>
          </p:cNvPicPr>
          <p:nvPr/>
        </p:nvPicPr>
        <p:blipFill rotWithShape="1">
          <a:blip r:embed="rId29"/>
          <a:srcRect l="9654" r="22776"/>
          <a:stretch/>
        </p:blipFill>
        <p:spPr>
          <a:xfrm rot="5400000">
            <a:off x="11068950" y="5144375"/>
            <a:ext cx="597471" cy="634472"/>
          </a:xfrm>
          <a:prstGeom prst="rect">
            <a:avLst/>
          </a:prstGeom>
        </p:spPr>
      </p:pic>
      <p:sp>
        <p:nvSpPr>
          <p:cNvPr id="97" name="TextBox 96">
            <a:extLst>
              <a:ext uri="{FF2B5EF4-FFF2-40B4-BE49-F238E27FC236}">
                <a16:creationId xmlns:a16="http://schemas.microsoft.com/office/drawing/2014/main" id="{176DF911-F623-E0CB-F291-3242678F554D}"/>
              </a:ext>
            </a:extLst>
          </p:cNvPr>
          <p:cNvSpPr txBox="1"/>
          <p:nvPr/>
        </p:nvSpPr>
        <p:spPr>
          <a:xfrm>
            <a:off x="6633060" y="5431110"/>
            <a:ext cx="3535008"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fr-FR" sz="1200" dirty="0" err="1">
                <a:solidFill>
                  <a:schemeClr val="tx1">
                    <a:lumMod val="50000"/>
                    <a:lumOff val="50000"/>
                  </a:schemeClr>
                </a:solidFill>
                <a:cs typeface="Poppins Light" panose="00000400000000000000" pitchFamily="2" charset="0"/>
              </a:rPr>
              <a:t>Travesedo</a:t>
            </a:r>
            <a:r>
              <a:rPr lang="fr-FR" sz="1200" dirty="0">
                <a:solidFill>
                  <a:schemeClr val="tx1">
                    <a:lumMod val="50000"/>
                    <a:lumOff val="50000"/>
                  </a:schemeClr>
                </a:solidFill>
                <a:cs typeface="Poppins Light" panose="00000400000000000000" pitchFamily="2" charset="0"/>
              </a:rPr>
              <a:t> &amp; al</a:t>
            </a:r>
            <a:r>
              <a:rPr lang="fr-FR" sz="1200" b="1" dirty="0">
                <a:solidFill>
                  <a:schemeClr val="tx1">
                    <a:lumMod val="50000"/>
                    <a:lumOff val="50000"/>
                  </a:schemeClr>
                </a:solidFill>
                <a:cs typeface="Poppins Light" panose="00000400000000000000" pitchFamily="2" charset="0"/>
              </a:rPr>
              <a:t>, Science Advanced (2025) </a:t>
            </a:r>
            <a:r>
              <a:rPr kumimoji="0" lang="fr-FR" sz="1200" b="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rPr>
              <a:t> </a:t>
            </a:r>
            <a:endParaRPr kumimoji="0" lang="en-US" sz="1200" b="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p:sp>
        <p:nvSpPr>
          <p:cNvPr id="98" name="TextBox 97">
            <a:extLst>
              <a:ext uri="{FF2B5EF4-FFF2-40B4-BE49-F238E27FC236}">
                <a16:creationId xmlns:a16="http://schemas.microsoft.com/office/drawing/2014/main" id="{09E5C9AD-193F-EE46-2303-2BBF3DC60E3D}"/>
              </a:ext>
            </a:extLst>
          </p:cNvPr>
          <p:cNvSpPr txBox="1"/>
          <p:nvPr/>
        </p:nvSpPr>
        <p:spPr>
          <a:xfrm>
            <a:off x="6618489" y="2312783"/>
            <a:ext cx="4003609"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C. Braggio &amp; al., </a:t>
            </a:r>
            <a:r>
              <a:rPr lang="en-US" sz="1200" b="1" dirty="0">
                <a:solidFill>
                  <a:schemeClr val="tx1">
                    <a:lumMod val="50000"/>
                    <a:lumOff val="50000"/>
                  </a:schemeClr>
                </a:solidFill>
                <a:cs typeface="Poppins Light" panose="00000400000000000000" pitchFamily="2" charset="0"/>
              </a:rPr>
              <a:t>PRX (2025)</a:t>
            </a:r>
            <a:endParaRPr kumimoji="0" lang="en-US" sz="1200" b="1" i="1" u="none" strike="noStrike" kern="1200" cap="none" spc="0" normalizeH="0" baseline="0" noProof="0" dirty="0">
              <a:ln>
                <a:noFill/>
              </a:ln>
              <a:solidFill>
                <a:schemeClr val="tx1">
                  <a:lumMod val="50000"/>
                  <a:lumOff val="50000"/>
                </a:schemeClr>
              </a:solidFill>
              <a:effectLst/>
              <a:uLnTx/>
              <a:uFillTx/>
              <a:cs typeface="Poppins Light" panose="00000400000000000000" pitchFamily="2"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636E153-D72B-5556-FBFE-FDE0755FDB98}"/>
                  </a:ext>
                </a:extLst>
              </p:cNvPr>
              <p:cNvSpPr txBox="1"/>
              <p:nvPr/>
            </p:nvSpPr>
            <p:spPr>
              <a:xfrm>
                <a:off x="1218545" y="3913991"/>
                <a:ext cx="4268508" cy="396391"/>
              </a:xfrm>
              <a:prstGeom prst="rect">
                <a:avLst/>
              </a:prstGeom>
              <a:noFill/>
            </p:spPr>
            <p:txBody>
              <a:bodyPr wrap="square">
                <a:spAutoFit/>
              </a:bodyPr>
              <a:lstStyle/>
              <a:p>
                <a:pPr algn="ctr"/>
                <a14:m>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a:t>
                </a: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en-US" b="1" i="1">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i="1" smtClean="0">
                            <a:solidFill>
                              <a:srgbClr val="FF7655"/>
                            </a:solidFill>
                            <a:latin typeface="Cambria Math" panose="02040503050406030204" pitchFamily="18" charset="0"/>
                          </a:rPr>
                        </m:ctrlPr>
                      </m:sSubSupPr>
                      <m:e>
                        <m:acc>
                          <m:accPr>
                            <m:chr m:val="̂"/>
                            <m:ctrlPr>
                              <a:rPr lang="en-US" i="1">
                                <a:solidFill>
                                  <a:srgbClr val="FF7655"/>
                                </a:solidFill>
                                <a:latin typeface="Cambria Math" panose="02040503050406030204" pitchFamily="18" charset="0"/>
                              </a:rPr>
                            </m:ctrlPr>
                          </m:accPr>
                          <m:e>
                            <m:r>
                              <m:rPr>
                                <m:sty m:val="p"/>
                              </m:rPr>
                              <a:rPr lang="en-US">
                                <a:solidFill>
                                  <a:srgbClr val="FF7655"/>
                                </a:solidFill>
                                <a:latin typeface="Cambria Math" panose="02040503050406030204" pitchFamily="18" charset="0"/>
                              </a:rPr>
                              <m:t>b</m:t>
                            </m:r>
                          </m:e>
                        </m:acc>
                      </m:e>
                      <m:sub>
                        <m:r>
                          <a:rPr lang="en-US" i="1">
                            <a:solidFill>
                              <a:srgbClr val="FF7655"/>
                            </a:solidFill>
                            <a:latin typeface="Cambria Math" panose="02040503050406030204" pitchFamily="18" charset="0"/>
                            <a:ea typeface="Cambria Math" panose="02040503050406030204" pitchFamily="18" charset="0"/>
                          </a:rPr>
                          <m:t> </m:t>
                        </m:r>
                      </m:sub>
                      <m:sup>
                        <m:r>
                          <a:rPr lang="en-US">
                            <a:solidFill>
                              <a:srgbClr val="FF7655"/>
                            </a:solidFill>
                            <a:latin typeface="Cambria Math" panose="02040503050406030204" pitchFamily="18" charset="0"/>
                          </a:rPr>
                          <m:t>†</m:t>
                        </m:r>
                      </m:sup>
                    </m:sSubSup>
                    <m:acc>
                      <m:accPr>
                        <m:chr m:val="̂"/>
                        <m:ctrlPr>
                          <a:rPr lang="en-US" i="1">
                            <a:solidFill>
                              <a:srgbClr val="61909F"/>
                            </a:solidFill>
                            <a:latin typeface="Cambria Math" panose="02040503050406030204" pitchFamily="18" charset="0"/>
                          </a:rPr>
                        </m:ctrlPr>
                      </m:accPr>
                      <m:e>
                        <m:r>
                          <m:rPr>
                            <m:sty m:val="p"/>
                          </m:rPr>
                          <a:rPr lang="en-US">
                            <a:solidFill>
                              <a:srgbClr val="61909F"/>
                            </a:solidFill>
                            <a:latin typeface="Cambria Math" panose="02040503050406030204" pitchFamily="18" charset="0"/>
                            <a:ea typeface="Cambria Math" panose="02040503050406030204" pitchFamily="18" charset="0"/>
                          </a:rPr>
                          <m:t>σ</m:t>
                        </m:r>
                      </m:e>
                    </m:acc>
                    <m:acc>
                      <m:accPr>
                        <m:chr m:val="̂"/>
                        <m:ctrlPr>
                          <a:rPr lang="en-US" i="1">
                            <a:solidFill>
                              <a:srgbClr val="858585"/>
                            </a:solidFill>
                            <a:latin typeface="Cambria Math" panose="02040503050406030204" pitchFamily="18" charset="0"/>
                          </a:rPr>
                        </m:ctrlPr>
                      </m:accPr>
                      <m:e>
                        <m:r>
                          <m:rPr>
                            <m:sty m:val="p"/>
                          </m:rPr>
                          <a:rPr lang="en-US">
                            <a:solidFill>
                              <a:srgbClr val="858585"/>
                            </a:solidFill>
                            <a:latin typeface="Cambria Math" panose="02040503050406030204" pitchFamily="18" charset="0"/>
                          </a:rPr>
                          <m:t>w</m:t>
                        </m:r>
                      </m:e>
                    </m:acc>
                  </m:oMath>
                </a14:m>
                <a:endParaRPr lang="en-US" dirty="0">
                  <a:solidFill>
                    <a:srgbClr val="253140"/>
                  </a:solidFill>
                </a:endParaRPr>
              </a:p>
            </p:txBody>
          </p:sp>
        </mc:Choice>
        <mc:Fallback>
          <p:sp>
            <p:nvSpPr>
              <p:cNvPr id="3" name="TextBox 2">
                <a:extLst>
                  <a:ext uri="{FF2B5EF4-FFF2-40B4-BE49-F238E27FC236}">
                    <a16:creationId xmlns:a16="http://schemas.microsoft.com/office/drawing/2014/main" id="{B636E153-D72B-5556-FBFE-FDE0755FDB98}"/>
                  </a:ext>
                </a:extLst>
              </p:cNvPr>
              <p:cNvSpPr txBox="1">
                <a:spLocks noRot="1" noChangeAspect="1" noMove="1" noResize="1" noEditPoints="1" noAdjustHandles="1" noChangeArrowheads="1" noChangeShapeType="1" noTextEdit="1"/>
              </p:cNvSpPr>
              <p:nvPr/>
            </p:nvSpPr>
            <p:spPr>
              <a:xfrm>
                <a:off x="1218545" y="3913991"/>
                <a:ext cx="4268508" cy="396391"/>
              </a:xfrm>
              <a:prstGeom prst="rect">
                <a:avLst/>
              </a:prstGeom>
              <a:blipFill>
                <a:blip r:embed="rId30"/>
                <a:stretch>
                  <a:fillRect t="-3077" b="-21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4D118E7-3B14-B3E3-DCF0-872E7FED02D7}"/>
                  </a:ext>
                </a:extLst>
              </p:cNvPr>
              <p:cNvSpPr txBox="1"/>
              <p:nvPr/>
            </p:nvSpPr>
            <p:spPr>
              <a:xfrm>
                <a:off x="2133186" y="5813860"/>
                <a:ext cx="3682672" cy="924740"/>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a:p>
              <a:p>
                <a:pPr lvl="0">
                  <a:spcBef>
                    <a:spcPts val="1800"/>
                  </a:spcBef>
                  <a:defRPr/>
                </a:pPr>
                <a:endParaRPr lang="en-US" dirty="0">
                  <a:solidFill>
                    <a:srgbClr val="44546A"/>
                  </a:solidFill>
                  <a:cs typeface="Poppins Light" panose="00000400000000000000" pitchFamily="2" charset="0"/>
                </a:endParaRPr>
              </a:p>
            </p:txBody>
          </p:sp>
        </mc:Choice>
        <mc:Fallback>
          <p:sp>
            <p:nvSpPr>
              <p:cNvPr id="4" name="TextBox 3">
                <a:extLst>
                  <a:ext uri="{FF2B5EF4-FFF2-40B4-BE49-F238E27FC236}">
                    <a16:creationId xmlns:a16="http://schemas.microsoft.com/office/drawing/2014/main" id="{84D118E7-3B14-B3E3-DCF0-872E7FED02D7}"/>
                  </a:ext>
                </a:extLst>
              </p:cNvPr>
              <p:cNvSpPr txBox="1">
                <a:spLocks noRot="1" noChangeAspect="1" noMove="1" noResize="1" noEditPoints="1" noAdjustHandles="1" noChangeArrowheads="1" noChangeShapeType="1" noTextEdit="1"/>
              </p:cNvSpPr>
              <p:nvPr/>
            </p:nvSpPr>
            <p:spPr>
              <a:xfrm>
                <a:off x="2133186" y="5813860"/>
                <a:ext cx="3682672" cy="924740"/>
              </a:xfrm>
              <a:prstGeom prst="rect">
                <a:avLst/>
              </a:prstGeom>
              <a:blipFill>
                <a:blip r:embed="rId31"/>
                <a:stretch>
                  <a:fillRect l="-1490" t="-4636"/>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74865A5C-9336-673A-F21F-2879BE7BC8E1}"/>
              </a:ext>
            </a:extLst>
          </p:cNvPr>
          <p:cNvGrpSpPr/>
          <p:nvPr/>
        </p:nvGrpSpPr>
        <p:grpSpPr>
          <a:xfrm>
            <a:off x="3590925" y="3899401"/>
            <a:ext cx="827821" cy="440972"/>
            <a:chOff x="3590925" y="3899401"/>
            <a:chExt cx="827821" cy="440972"/>
          </a:xfrm>
        </p:grpSpPr>
        <p:cxnSp>
          <p:nvCxnSpPr>
            <p:cNvPr id="6" name="Straight Connector 5">
              <a:extLst>
                <a:ext uri="{FF2B5EF4-FFF2-40B4-BE49-F238E27FC236}">
                  <a16:creationId xmlns:a16="http://schemas.microsoft.com/office/drawing/2014/main" id="{6A346F17-91F4-BABB-174D-093300AD5F37}"/>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244363-F217-EF4A-478B-0C20F7103883}"/>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5460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A71E1-03F4-E8AC-D4D3-4DC6C38F900B}"/>
              </a:ext>
            </a:extLst>
          </p:cNvPr>
          <p:cNvSpPr>
            <a:spLocks noGrp="1"/>
          </p:cNvSpPr>
          <p:nvPr>
            <p:ph type="body" sz="quarter" idx="10"/>
          </p:nvPr>
        </p:nvSpPr>
        <p:spPr/>
        <p:txBody>
          <a:bodyPr/>
          <a:lstStyle/>
          <a:p>
            <a:r>
              <a:rPr lang="fr-FR" dirty="0"/>
              <a:t>Design &amp; Packaging</a:t>
            </a:r>
            <a:endParaRPr lang="en-US" dirty="0"/>
          </a:p>
        </p:txBody>
      </p:sp>
      <p:pic>
        <p:nvPicPr>
          <p:cNvPr id="4" name="Image 30" descr="Image 30">
            <a:extLst>
              <a:ext uri="{FF2B5EF4-FFF2-40B4-BE49-F238E27FC236}">
                <a16:creationId xmlns:a16="http://schemas.microsoft.com/office/drawing/2014/main" id="{1AA9A1DC-F78C-FA0D-97C4-093D48165EC3}"/>
              </a:ext>
            </a:extLst>
          </p:cNvPr>
          <p:cNvPicPr>
            <a:picLocks noChangeAspect="1"/>
          </p:cNvPicPr>
          <p:nvPr/>
        </p:nvPicPr>
        <p:blipFill>
          <a:blip r:embed="rId3"/>
          <a:stretch>
            <a:fillRect/>
          </a:stretch>
        </p:blipFill>
        <p:spPr>
          <a:xfrm>
            <a:off x="3318233" y="1233595"/>
            <a:ext cx="2938748" cy="2659718"/>
          </a:xfrm>
          <a:prstGeom prst="rect">
            <a:avLst/>
          </a:prstGeom>
          <a:ln w="12700" cap="flat">
            <a:noFill/>
            <a:miter lim="400000"/>
          </a:ln>
          <a:effectLst/>
        </p:spPr>
      </p:pic>
      <p:pic>
        <p:nvPicPr>
          <p:cNvPr id="5" name="Image" descr="Image">
            <a:extLst>
              <a:ext uri="{FF2B5EF4-FFF2-40B4-BE49-F238E27FC236}">
                <a16:creationId xmlns:a16="http://schemas.microsoft.com/office/drawing/2014/main" id="{0D538B8C-6985-32F7-64E4-DF5151A20B69}"/>
              </a:ext>
            </a:extLst>
          </p:cNvPr>
          <p:cNvPicPr>
            <a:picLocks noChangeAspect="1"/>
          </p:cNvPicPr>
          <p:nvPr/>
        </p:nvPicPr>
        <p:blipFill>
          <a:blip r:embed="rId4"/>
          <a:srcRect l="4808" t="12475" r="18836"/>
          <a:stretch>
            <a:fillRect/>
          </a:stretch>
        </p:blipFill>
        <p:spPr>
          <a:xfrm>
            <a:off x="657224" y="1252151"/>
            <a:ext cx="2546745" cy="1642087"/>
          </a:xfrm>
          <a:prstGeom prst="rect">
            <a:avLst/>
          </a:prstGeom>
          <a:ln w="12700" cap="flat">
            <a:noFill/>
            <a:miter lim="400000"/>
          </a:ln>
          <a:effectLst/>
        </p:spPr>
      </p:pic>
      <p:pic>
        <p:nvPicPr>
          <p:cNvPr id="6" name="Ligne Ligne" descr="Ligne Ligne">
            <a:extLst>
              <a:ext uri="{FF2B5EF4-FFF2-40B4-BE49-F238E27FC236}">
                <a16:creationId xmlns:a16="http://schemas.microsoft.com/office/drawing/2014/main" id="{3A934C23-67FC-EA45-3746-F1E63D6DC834}"/>
              </a:ext>
            </a:extLst>
          </p:cNvPr>
          <p:cNvPicPr>
            <a:picLocks/>
          </p:cNvPicPr>
          <p:nvPr/>
        </p:nvPicPr>
        <p:blipFill>
          <a:blip r:embed="rId5"/>
          <a:stretch>
            <a:fillRect/>
          </a:stretch>
        </p:blipFill>
        <p:spPr>
          <a:xfrm rot="20430011">
            <a:off x="1606417" y="1516622"/>
            <a:ext cx="1805511" cy="66360"/>
          </a:xfrm>
          <a:prstGeom prst="rect">
            <a:avLst/>
          </a:prstGeom>
          <a:effectLst/>
        </p:spPr>
      </p:pic>
      <p:pic>
        <p:nvPicPr>
          <p:cNvPr id="7" name="Ligne Ligne" descr="Ligne Ligne">
            <a:extLst>
              <a:ext uri="{FF2B5EF4-FFF2-40B4-BE49-F238E27FC236}">
                <a16:creationId xmlns:a16="http://schemas.microsoft.com/office/drawing/2014/main" id="{56EF6022-5010-185A-D8D0-9934124933C6}"/>
              </a:ext>
            </a:extLst>
          </p:cNvPr>
          <p:cNvPicPr>
            <a:picLocks/>
          </p:cNvPicPr>
          <p:nvPr/>
        </p:nvPicPr>
        <p:blipFill>
          <a:blip r:embed="rId6"/>
          <a:stretch>
            <a:fillRect/>
          </a:stretch>
        </p:blipFill>
        <p:spPr>
          <a:xfrm rot="2700000">
            <a:off x="1551939" y="3135906"/>
            <a:ext cx="2099973" cy="66360"/>
          </a:xfrm>
          <a:prstGeom prst="rect">
            <a:avLst/>
          </a:prstGeom>
          <a:effectLst/>
        </p:spPr>
      </p:pic>
      <p:sp>
        <p:nvSpPr>
          <p:cNvPr id="8" name="TextBox 7">
            <a:extLst>
              <a:ext uri="{FF2B5EF4-FFF2-40B4-BE49-F238E27FC236}">
                <a16:creationId xmlns:a16="http://schemas.microsoft.com/office/drawing/2014/main" id="{3228D814-5557-17D7-5898-06FB820AA188}"/>
              </a:ext>
            </a:extLst>
          </p:cNvPr>
          <p:cNvSpPr txBox="1"/>
          <p:nvPr/>
        </p:nvSpPr>
        <p:spPr>
          <a:xfrm>
            <a:off x="657224" y="3208214"/>
            <a:ext cx="2097371" cy="369332"/>
          </a:xfrm>
          <a:prstGeom prst="rect">
            <a:avLst/>
          </a:prstGeom>
          <a:noFill/>
        </p:spPr>
        <p:txBody>
          <a:bodyPr wrap="square" lIns="0" tIns="0" rIns="0" bIns="0" rtlCol="0">
            <a:spAutoFit/>
          </a:bodyPr>
          <a:lstStyle/>
          <a:p>
            <a:pPr algn="l"/>
            <a:r>
              <a:rPr lang="fr-FR" sz="1200" dirty="0" err="1">
                <a:solidFill>
                  <a:schemeClr val="bg1">
                    <a:lumMod val="50000"/>
                  </a:schemeClr>
                </a:solidFill>
              </a:rPr>
              <a:t>Sample</a:t>
            </a:r>
            <a:r>
              <a:rPr lang="fr-FR" sz="1200" dirty="0">
                <a:solidFill>
                  <a:schemeClr val="bg1">
                    <a:lumMod val="50000"/>
                  </a:schemeClr>
                </a:solidFill>
              </a:rPr>
              <a:t> </a:t>
            </a:r>
            <a:r>
              <a:rPr lang="fr-FR" sz="1200" dirty="0" err="1">
                <a:solidFill>
                  <a:schemeClr val="bg1">
                    <a:lumMod val="50000"/>
                  </a:schemeClr>
                </a:solidFill>
              </a:rPr>
              <a:t>holder</a:t>
            </a:r>
            <a:r>
              <a:rPr lang="fr-FR" sz="1200" dirty="0">
                <a:solidFill>
                  <a:schemeClr val="bg1">
                    <a:lumMod val="50000"/>
                  </a:schemeClr>
                </a:solidFill>
              </a:rPr>
              <a:t> JAWS</a:t>
            </a:r>
          </a:p>
          <a:p>
            <a:pPr algn="l"/>
            <a:r>
              <a:rPr lang="fr-FR" sz="1200" dirty="0">
                <a:solidFill>
                  <a:schemeClr val="bg1">
                    <a:lumMod val="50000"/>
                  </a:schemeClr>
                </a:solidFill>
              </a:rPr>
              <a:t>by Marius </a:t>
            </a:r>
            <a:r>
              <a:rPr lang="fr-FR" sz="1200" dirty="0" err="1">
                <a:solidFill>
                  <a:schemeClr val="bg1">
                    <a:lumMod val="50000"/>
                  </a:schemeClr>
                </a:solidFill>
              </a:rPr>
              <a:t>Villier</a:t>
            </a:r>
            <a:r>
              <a:rPr lang="fr-FR" sz="1200" dirty="0">
                <a:solidFill>
                  <a:schemeClr val="bg1">
                    <a:lumMod val="50000"/>
                  </a:schemeClr>
                </a:solidFill>
              </a:rPr>
              <a:t> (ENS Paris)</a:t>
            </a:r>
            <a:endParaRPr lang="en-US" sz="1200" dirty="0" err="1">
              <a:solidFill>
                <a:schemeClr val="bg1">
                  <a:lumMod val="50000"/>
                </a:schemeClr>
              </a:solidFill>
            </a:endParaRPr>
          </a:p>
        </p:txBody>
      </p:sp>
      <p:pic>
        <p:nvPicPr>
          <p:cNvPr id="10" name="pasted-image.pdf" descr="pasted-image.pdf">
            <a:extLst>
              <a:ext uri="{FF2B5EF4-FFF2-40B4-BE49-F238E27FC236}">
                <a16:creationId xmlns:a16="http://schemas.microsoft.com/office/drawing/2014/main" id="{91D6C288-9510-EBD4-F9E3-E64EDB3F1959}"/>
              </a:ext>
            </a:extLst>
          </p:cNvPr>
          <p:cNvPicPr>
            <a:picLocks noChangeAspect="1"/>
          </p:cNvPicPr>
          <p:nvPr/>
        </p:nvPicPr>
        <p:blipFill>
          <a:blip r:embed="rId7"/>
          <a:stretch>
            <a:fillRect/>
          </a:stretch>
        </p:blipFill>
        <p:spPr>
          <a:xfrm>
            <a:off x="6820619" y="1177520"/>
            <a:ext cx="4714157" cy="3736268"/>
          </a:xfrm>
          <a:prstGeom prst="rect">
            <a:avLst/>
          </a:prstGeom>
          <a:ln w="12700">
            <a:miter lim="400000"/>
          </a:ln>
        </p:spPr>
      </p:pic>
      <p:sp>
        <p:nvSpPr>
          <p:cNvPr id="11" name="Rectangle 10">
            <a:extLst>
              <a:ext uri="{FF2B5EF4-FFF2-40B4-BE49-F238E27FC236}">
                <a16:creationId xmlns:a16="http://schemas.microsoft.com/office/drawing/2014/main" id="{466B32C4-BCCF-91C3-5718-17201286E03D}"/>
              </a:ext>
            </a:extLst>
          </p:cNvPr>
          <p:cNvSpPr/>
          <p:nvPr/>
        </p:nvSpPr>
        <p:spPr>
          <a:xfrm>
            <a:off x="10376899" y="1151525"/>
            <a:ext cx="1157877" cy="79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C45245-BF0C-EE56-1A19-6D4E3C5043F8}"/>
              </a:ext>
            </a:extLst>
          </p:cNvPr>
          <p:cNvSpPr txBox="1"/>
          <p:nvPr/>
        </p:nvSpPr>
        <p:spPr>
          <a:xfrm>
            <a:off x="4093381" y="5214032"/>
            <a:ext cx="6862456" cy="984885"/>
          </a:xfrm>
          <a:prstGeom prst="rect">
            <a:avLst/>
          </a:prstGeom>
          <a:noFill/>
        </p:spPr>
        <p:txBody>
          <a:bodyPr wrap="none" lIns="0" tIns="0" rIns="0" bIns="0" rtlCol="0">
            <a:spAutoFit/>
          </a:bodyPr>
          <a:lstStyle/>
          <a:p>
            <a:pPr algn="l"/>
            <a:r>
              <a:rPr lang="fr-FR" sz="1600" b="1" dirty="0"/>
              <a:t>Key </a:t>
            </a:r>
            <a:r>
              <a:rPr lang="fr-FR" sz="1600" b="1" dirty="0" err="1"/>
              <a:t>ingredients</a:t>
            </a:r>
            <a:endParaRPr lang="fr-FR" sz="1600" b="1" dirty="0"/>
          </a:p>
          <a:p>
            <a:pPr marL="742950" lvl="1" indent="-285750">
              <a:buFont typeface="Arial" panose="020B0604020202020204" pitchFamily="34" charset="0"/>
              <a:buChar char="•"/>
            </a:pPr>
            <a:r>
              <a:rPr lang="en-US" sz="1600" dirty="0"/>
              <a:t>Tantalum sputtered on sapphire</a:t>
            </a:r>
          </a:p>
          <a:p>
            <a:pPr marL="742950" lvl="1" indent="-285750">
              <a:buFont typeface="Arial" panose="020B0604020202020204" pitchFamily="34" charset="0"/>
              <a:buChar char="•"/>
            </a:pPr>
            <a:r>
              <a:rPr lang="en-US" sz="1600" b="1" dirty="0">
                <a:solidFill>
                  <a:srgbClr val="FF7655"/>
                </a:solidFill>
              </a:rPr>
              <a:t>SQUID</a:t>
            </a:r>
            <a:r>
              <a:rPr lang="en-US" sz="1600" dirty="0"/>
              <a:t> for </a:t>
            </a:r>
            <a:r>
              <a:rPr lang="en-US" sz="1600" b="1" dirty="0">
                <a:solidFill>
                  <a:srgbClr val="FF7655"/>
                </a:solidFill>
              </a:rPr>
              <a:t>frequency tunability</a:t>
            </a:r>
          </a:p>
          <a:p>
            <a:pPr marL="742950" lvl="1" indent="-285750">
              <a:buFont typeface="Arial" panose="020B0604020202020204" pitchFamily="34" charset="0"/>
              <a:buChar char="•"/>
            </a:pPr>
            <a:r>
              <a:rPr lang="en-US" sz="1600" dirty="0"/>
              <a:t>Purcell filters to protect the qubit from external environment</a:t>
            </a:r>
          </a:p>
        </p:txBody>
      </p:sp>
    </p:spTree>
    <p:extLst>
      <p:ext uri="{BB962C8B-B14F-4D97-AF65-F5344CB8AC3E}">
        <p14:creationId xmlns:p14="http://schemas.microsoft.com/office/powerpoint/2010/main" val="938720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5DB745-EB4B-E09E-BD57-124E817A98C0}"/>
              </a:ext>
            </a:extLst>
          </p:cNvPr>
          <p:cNvSpPr>
            <a:spLocks noGrp="1"/>
          </p:cNvSpPr>
          <p:nvPr>
            <p:ph type="body" sz="quarter" idx="10"/>
          </p:nvPr>
        </p:nvSpPr>
        <p:spPr/>
        <p:txBody>
          <a:bodyPr/>
          <a:lstStyle/>
          <a:p>
            <a:r>
              <a:rPr lang="fr-FR" dirty="0">
                <a:solidFill>
                  <a:srgbClr val="FF7655"/>
                </a:solidFill>
              </a:rPr>
              <a:t>4WM</a:t>
            </a:r>
            <a:r>
              <a:rPr lang="fr-FR" dirty="0"/>
              <a:t> as a </a:t>
            </a:r>
            <a:r>
              <a:rPr lang="fr-FR" dirty="0" err="1"/>
              <a:t>detection</a:t>
            </a:r>
            <a:r>
              <a:rPr lang="fr-FR" dirty="0"/>
              <a:t> </a:t>
            </a:r>
            <a:r>
              <a:rPr lang="fr-FR" dirty="0" err="1"/>
              <a:t>mechanism</a:t>
            </a:r>
            <a:endParaRPr lang="en-US" dirty="0"/>
          </a:p>
        </p:txBody>
      </p:sp>
      <p:grpSp>
        <p:nvGrpSpPr>
          <p:cNvPr id="6" name="Group 5">
            <a:extLst>
              <a:ext uri="{FF2B5EF4-FFF2-40B4-BE49-F238E27FC236}">
                <a16:creationId xmlns:a16="http://schemas.microsoft.com/office/drawing/2014/main" id="{61DFC960-2AAB-ED3D-0CCE-FC4762DE7D1C}"/>
              </a:ext>
            </a:extLst>
          </p:cNvPr>
          <p:cNvGrpSpPr/>
          <p:nvPr/>
        </p:nvGrpSpPr>
        <p:grpSpPr>
          <a:xfrm>
            <a:off x="2496361" y="936172"/>
            <a:ext cx="6827254" cy="4985656"/>
            <a:chOff x="145046" y="1153880"/>
            <a:chExt cx="16204033" cy="11833123"/>
          </a:xfrm>
        </p:grpSpPr>
        <p:pic>
          <p:nvPicPr>
            <p:cNvPr id="3" name="Image 9" descr="Image 9">
              <a:extLst>
                <a:ext uri="{FF2B5EF4-FFF2-40B4-BE49-F238E27FC236}">
                  <a16:creationId xmlns:a16="http://schemas.microsoft.com/office/drawing/2014/main" id="{76F1E94A-7270-8FB8-C5F8-BE9C918F41A7}"/>
                </a:ext>
              </a:extLst>
            </p:cNvPr>
            <p:cNvPicPr>
              <a:picLocks noChangeAspect="1"/>
            </p:cNvPicPr>
            <p:nvPr/>
          </p:nvPicPr>
          <p:blipFill>
            <a:blip r:embed="rId2"/>
            <a:stretch>
              <a:fillRect/>
            </a:stretch>
          </p:blipFill>
          <p:spPr>
            <a:xfrm>
              <a:off x="145046" y="6409854"/>
              <a:ext cx="16204033" cy="6577149"/>
            </a:xfrm>
            <a:prstGeom prst="rect">
              <a:avLst/>
            </a:prstGeom>
            <a:ln w="12700">
              <a:miter lim="400000"/>
            </a:ln>
          </p:spPr>
        </p:pic>
        <p:pic>
          <p:nvPicPr>
            <p:cNvPr id="4" name="pasted-image.pdf" descr="pasted-image.pdf">
              <a:extLst>
                <a:ext uri="{FF2B5EF4-FFF2-40B4-BE49-F238E27FC236}">
                  <a16:creationId xmlns:a16="http://schemas.microsoft.com/office/drawing/2014/main" id="{327A7291-3B9A-EC63-BCBE-1C95CB924EDA}"/>
                </a:ext>
              </a:extLst>
            </p:cNvPr>
            <p:cNvPicPr>
              <a:picLocks noChangeAspect="1"/>
            </p:cNvPicPr>
            <p:nvPr/>
          </p:nvPicPr>
          <p:blipFill>
            <a:blip r:embed="rId3"/>
            <a:stretch>
              <a:fillRect/>
            </a:stretch>
          </p:blipFill>
          <p:spPr>
            <a:xfrm>
              <a:off x="9166042" y="1615067"/>
              <a:ext cx="6351855" cy="4967365"/>
            </a:xfrm>
            <a:prstGeom prst="rect">
              <a:avLst/>
            </a:prstGeom>
            <a:ln w="12700">
              <a:miter lim="400000"/>
            </a:ln>
          </p:spPr>
        </p:pic>
        <p:pic>
          <p:nvPicPr>
            <p:cNvPr id="5" name="pasted-image.pdf" descr="pasted-image.pdf">
              <a:extLst>
                <a:ext uri="{FF2B5EF4-FFF2-40B4-BE49-F238E27FC236}">
                  <a16:creationId xmlns:a16="http://schemas.microsoft.com/office/drawing/2014/main" id="{0B4EAD75-67BD-B8CB-7712-22F4D845C45E}"/>
                </a:ext>
              </a:extLst>
            </p:cNvPr>
            <p:cNvPicPr>
              <a:picLocks noChangeAspect="1"/>
            </p:cNvPicPr>
            <p:nvPr/>
          </p:nvPicPr>
          <p:blipFill>
            <a:blip r:embed="rId4"/>
            <a:stretch>
              <a:fillRect/>
            </a:stretch>
          </p:blipFill>
          <p:spPr>
            <a:xfrm>
              <a:off x="1576174" y="1153880"/>
              <a:ext cx="6351855" cy="4945884"/>
            </a:xfrm>
            <a:prstGeom prst="rect">
              <a:avLst/>
            </a:prstGeom>
            <a:ln w="12700">
              <a:miter lim="400000"/>
            </a:ln>
          </p:spPr>
        </p:pic>
      </p:gr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2B35BDE-9F2F-3244-CC74-49237905FA8F}"/>
                  </a:ext>
                </a:extLst>
              </p:cNvPr>
              <p:cNvSpPr txBox="1"/>
              <p:nvPr/>
            </p:nvSpPr>
            <p:spPr>
              <a:xfrm>
                <a:off x="657224" y="4965358"/>
                <a:ext cx="1504335" cy="38760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m:oMathPara>
                </a14:m>
                <a:endParaRPr lang="fr-FR" b="1" dirty="0"/>
              </a:p>
            </p:txBody>
          </p:sp>
        </mc:Choice>
        <mc:Fallback>
          <p:sp>
            <p:nvSpPr>
              <p:cNvPr id="7" name="TextBox 6">
                <a:extLst>
                  <a:ext uri="{FF2B5EF4-FFF2-40B4-BE49-F238E27FC236}">
                    <a16:creationId xmlns:a16="http://schemas.microsoft.com/office/drawing/2014/main" id="{42B35BDE-9F2F-3244-CC74-49237905FA8F}"/>
                  </a:ext>
                </a:extLst>
              </p:cNvPr>
              <p:cNvSpPr txBox="1">
                <a:spLocks noRot="1" noChangeAspect="1" noMove="1" noResize="1" noEditPoints="1" noAdjustHandles="1" noChangeArrowheads="1" noChangeShapeType="1" noTextEdit="1"/>
              </p:cNvSpPr>
              <p:nvPr/>
            </p:nvSpPr>
            <p:spPr>
              <a:xfrm>
                <a:off x="657224" y="4965358"/>
                <a:ext cx="1504335" cy="387607"/>
              </a:xfrm>
              <a:prstGeom prst="rect">
                <a:avLst/>
              </a:prstGeom>
              <a:blipFill>
                <a:blip r:embed="rId5"/>
                <a:stretch>
                  <a:fillRect t="-1587" r="-4453" b="-12698"/>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389FAA93-F26E-AA08-0E7C-C1FAB5DA86F4}"/>
              </a:ext>
            </a:extLst>
          </p:cNvPr>
          <p:cNvGrpSpPr/>
          <p:nvPr/>
        </p:nvGrpSpPr>
        <p:grpSpPr>
          <a:xfrm>
            <a:off x="9857084" y="4744872"/>
            <a:ext cx="1504335" cy="440972"/>
            <a:chOff x="7111345" y="6025794"/>
            <a:chExt cx="1504335" cy="440972"/>
          </a:xfrm>
        </p:grpSpPr>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0FF51F7-BC78-11AA-BFD4-E36436A8CB3A}"/>
                    </a:ext>
                  </a:extLst>
                </p:cNvPr>
                <p:cNvSpPr txBox="1"/>
                <p:nvPr/>
              </p:nvSpPr>
              <p:spPr>
                <a:xfrm>
                  <a:off x="7111345" y="6052477"/>
                  <a:ext cx="1504335" cy="38760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sz="1800" b="1" i="1" smtClean="0">
                                <a:latin typeface="Cambria Math" panose="02040503050406030204" pitchFamily="18" charset="0"/>
                              </a:rPr>
                            </m:ctrlPr>
                          </m:sSubSupPr>
                          <m:e>
                            <m:r>
                              <a:rPr lang="en-US" sz="1800" b="1">
                                <a:latin typeface="Cambria Math" panose="02040503050406030204" pitchFamily="18" charset="0"/>
                              </a:rPr>
                              <m:t>𝐠</m:t>
                            </m:r>
                          </m:e>
                          <m:sub>
                            <m:r>
                              <a:rPr lang="en-US" sz="1800" b="1">
                                <a:latin typeface="Cambria Math" panose="02040503050406030204" pitchFamily="18" charset="0"/>
                              </a:rPr>
                              <m:t>𝟒</m:t>
                            </m:r>
                          </m:sub>
                          <m:sup>
                            <m:r>
                              <a:rPr lang="en-US" sz="1800" b="1" i="1" smtClean="0">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m:oMathPara>
                  </a14:m>
                  <a:endParaRPr lang="fr-FR" b="1" dirty="0"/>
                </a:p>
              </p:txBody>
            </p:sp>
          </mc:Choice>
          <mc:Fallback>
            <p:sp>
              <p:nvSpPr>
                <p:cNvPr id="8" name="TextBox 7">
                  <a:extLst>
                    <a:ext uri="{FF2B5EF4-FFF2-40B4-BE49-F238E27FC236}">
                      <a16:creationId xmlns:a16="http://schemas.microsoft.com/office/drawing/2014/main" id="{20FF51F7-BC78-11AA-BFD4-E36436A8CB3A}"/>
                    </a:ext>
                  </a:extLst>
                </p:cNvPr>
                <p:cNvSpPr txBox="1">
                  <a:spLocks noRot="1" noChangeAspect="1" noMove="1" noResize="1" noEditPoints="1" noAdjustHandles="1" noChangeArrowheads="1" noChangeShapeType="1" noTextEdit="1"/>
                </p:cNvSpPr>
                <p:nvPr/>
              </p:nvSpPr>
              <p:spPr>
                <a:xfrm>
                  <a:off x="7111345" y="6052477"/>
                  <a:ext cx="1504335" cy="387607"/>
                </a:xfrm>
                <a:prstGeom prst="rect">
                  <a:avLst/>
                </a:prstGeom>
                <a:blipFill>
                  <a:blip r:embed="rId6"/>
                  <a:stretch>
                    <a:fillRect t="-1587" r="-4453" b="-12698"/>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3A84ED86-1451-1567-63F4-3302DBF8566A}"/>
                </a:ext>
              </a:extLst>
            </p:cNvPr>
            <p:cNvGrpSpPr/>
            <p:nvPr/>
          </p:nvGrpSpPr>
          <p:grpSpPr>
            <a:xfrm>
              <a:off x="7368321" y="6025794"/>
              <a:ext cx="827821" cy="440972"/>
              <a:chOff x="3590925" y="3899401"/>
              <a:chExt cx="827821" cy="440972"/>
            </a:xfrm>
          </p:grpSpPr>
          <p:cxnSp>
            <p:nvCxnSpPr>
              <p:cNvPr id="10" name="Straight Connector 9">
                <a:extLst>
                  <a:ext uri="{FF2B5EF4-FFF2-40B4-BE49-F238E27FC236}">
                    <a16:creationId xmlns:a16="http://schemas.microsoft.com/office/drawing/2014/main" id="{4278CCB8-CBFC-66FB-1EA7-EB7E8DD77A73}"/>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9F7BEC0-C63D-0EBB-C3B1-61B9B789CEF2}"/>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154CE9C-552A-293B-D0AD-233D18760BFD}"/>
                  </a:ext>
                </a:extLst>
              </p:cNvPr>
              <p:cNvSpPr txBox="1"/>
              <p:nvPr/>
            </p:nvSpPr>
            <p:spPr>
              <a:xfrm>
                <a:off x="304800" y="4308956"/>
                <a:ext cx="2114169" cy="30200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fr-FR" b="1" smtClean="0">
                              <a:solidFill>
                                <a:srgbClr val="002060"/>
                              </a:solidFill>
                              <a:latin typeface="Cambria Math" panose="02040503050406030204" pitchFamily="18" charset="0"/>
                            </a:rPr>
                          </m:ctrlPr>
                        </m:sSubPr>
                        <m:e>
                          <m:r>
                            <a:rPr lang="fr-FR" b="1" i="0" smtClean="0">
                              <a:solidFill>
                                <a:srgbClr val="002060"/>
                              </a:solidFill>
                              <a:latin typeface="Cambria Math" panose="02040503050406030204" pitchFamily="18" charset="0"/>
                            </a:rPr>
                            <m:t>𝛚</m:t>
                          </m:r>
                        </m:e>
                        <m:sub>
                          <m:r>
                            <a:rPr lang="fr-FR" b="1" i="0" smtClean="0">
                              <a:solidFill>
                                <a:srgbClr val="002060"/>
                              </a:solidFill>
                              <a:latin typeface="Cambria Math" panose="02040503050406030204" pitchFamily="18" charset="0"/>
                            </a:rPr>
                            <m:t>𝐩</m:t>
                          </m:r>
                        </m:sub>
                      </m:sSub>
                      <m:r>
                        <a:rPr lang="fr-FR" b="0" i="0" smtClean="0">
                          <a:latin typeface="Cambria Math" panose="02040503050406030204" pitchFamily="18" charset="0"/>
                        </a:rPr>
                        <m:t>+</m:t>
                      </m:r>
                      <m:sSub>
                        <m:sSubPr>
                          <m:ctrlPr>
                            <a:rPr lang="fr-FR" b="1" smtClean="0">
                              <a:solidFill>
                                <a:srgbClr val="ED7D31"/>
                              </a:solidFill>
                              <a:latin typeface="Cambria Math" panose="02040503050406030204" pitchFamily="18" charset="0"/>
                            </a:rPr>
                          </m:ctrlPr>
                        </m:sSubPr>
                        <m:e>
                          <m:r>
                            <a:rPr lang="fr-FR" b="1" i="0" smtClean="0">
                              <a:solidFill>
                                <a:srgbClr val="ED7D31"/>
                              </a:solidFill>
                              <a:latin typeface="Cambria Math" panose="02040503050406030204" pitchFamily="18" charset="0"/>
                            </a:rPr>
                            <m:t>𝛚</m:t>
                          </m:r>
                        </m:e>
                        <m:sub>
                          <m:r>
                            <a:rPr lang="fr-FR" b="1" i="0" smtClean="0">
                              <a:solidFill>
                                <a:srgbClr val="ED7D31"/>
                              </a:solidFill>
                              <a:latin typeface="Cambria Math" panose="02040503050406030204" pitchFamily="18" charset="0"/>
                            </a:rPr>
                            <m:t>𝐛</m:t>
                          </m:r>
                        </m:sub>
                      </m:sSub>
                      <m:r>
                        <a:rPr lang="fr-FR" b="0" i="0" smtClean="0">
                          <a:latin typeface="Cambria Math" panose="02040503050406030204" pitchFamily="18" charset="0"/>
                        </a:rPr>
                        <m:t>=</m:t>
                      </m:r>
                      <m:sSub>
                        <m:sSubPr>
                          <m:ctrlPr>
                            <a:rPr lang="fr-FR" b="1" smtClean="0">
                              <a:solidFill>
                                <a:srgbClr val="61909F"/>
                              </a:solidFill>
                              <a:latin typeface="Cambria Math" panose="02040503050406030204" pitchFamily="18" charset="0"/>
                            </a:rPr>
                          </m:ctrlPr>
                        </m:sSubPr>
                        <m:e>
                          <m:r>
                            <a:rPr lang="fr-FR" b="1" i="0" smtClean="0">
                              <a:solidFill>
                                <a:srgbClr val="61909F"/>
                              </a:solidFill>
                              <a:latin typeface="Cambria Math" panose="02040503050406030204" pitchFamily="18" charset="0"/>
                            </a:rPr>
                            <m:t>𝛚</m:t>
                          </m:r>
                        </m:e>
                        <m:sub>
                          <m:r>
                            <a:rPr lang="fr-FR" b="1" i="0" smtClean="0">
                              <a:solidFill>
                                <a:srgbClr val="61909F"/>
                              </a:solidFill>
                              <a:latin typeface="Cambria Math" panose="02040503050406030204" pitchFamily="18" charset="0"/>
                            </a:rPr>
                            <m:t>𝐪</m:t>
                          </m:r>
                        </m:sub>
                      </m:sSub>
                      <m:r>
                        <a:rPr lang="fr-FR" b="0" i="0" smtClean="0">
                          <a:latin typeface="Cambria Math" panose="02040503050406030204" pitchFamily="18" charset="0"/>
                        </a:rPr>
                        <m:t>+</m:t>
                      </m:r>
                      <m:sSub>
                        <m:sSubPr>
                          <m:ctrlPr>
                            <a:rPr lang="fr-FR" b="1" smtClean="0">
                              <a:solidFill>
                                <a:schemeClr val="bg1">
                                  <a:lumMod val="50000"/>
                                </a:schemeClr>
                              </a:solidFill>
                              <a:latin typeface="Cambria Math" panose="02040503050406030204" pitchFamily="18" charset="0"/>
                            </a:rPr>
                          </m:ctrlPr>
                        </m:sSubPr>
                        <m:e>
                          <m:r>
                            <a:rPr lang="fr-FR" b="1" i="0" smtClean="0">
                              <a:solidFill>
                                <a:schemeClr val="bg1">
                                  <a:lumMod val="50000"/>
                                </a:schemeClr>
                              </a:solidFill>
                              <a:latin typeface="Cambria Math" panose="02040503050406030204" pitchFamily="18" charset="0"/>
                            </a:rPr>
                            <m:t>𝛚</m:t>
                          </m:r>
                        </m:e>
                        <m:sub>
                          <m:r>
                            <a:rPr lang="fr-FR" b="1" i="0" smtClean="0">
                              <a:solidFill>
                                <a:schemeClr val="bg1">
                                  <a:lumMod val="50000"/>
                                </a:schemeClr>
                              </a:solidFill>
                              <a:latin typeface="Cambria Math" panose="02040503050406030204" pitchFamily="18" charset="0"/>
                            </a:rPr>
                            <m:t>𝐰</m:t>
                          </m:r>
                        </m:sub>
                      </m:sSub>
                    </m:oMath>
                  </m:oMathPara>
                </a14:m>
                <a:endParaRPr lang="en-US" b="1" dirty="0" err="1"/>
              </a:p>
            </p:txBody>
          </p:sp>
        </mc:Choice>
        <mc:Fallback>
          <p:sp>
            <p:nvSpPr>
              <p:cNvPr id="12" name="TextBox 11">
                <a:extLst>
                  <a:ext uri="{FF2B5EF4-FFF2-40B4-BE49-F238E27FC236}">
                    <a16:creationId xmlns:a16="http://schemas.microsoft.com/office/drawing/2014/main" id="{6154CE9C-552A-293B-D0AD-233D18760BFD}"/>
                  </a:ext>
                </a:extLst>
              </p:cNvPr>
              <p:cNvSpPr txBox="1">
                <a:spLocks noRot="1" noChangeAspect="1" noMove="1" noResize="1" noEditPoints="1" noAdjustHandles="1" noChangeArrowheads="1" noChangeShapeType="1" noTextEdit="1"/>
              </p:cNvSpPr>
              <p:nvPr/>
            </p:nvSpPr>
            <p:spPr>
              <a:xfrm>
                <a:off x="304800" y="4308956"/>
                <a:ext cx="2114169" cy="302006"/>
              </a:xfrm>
              <a:prstGeom prst="rect">
                <a:avLst/>
              </a:prstGeom>
              <a:blipFill>
                <a:blip r:embed="rId7"/>
                <a:stretch>
                  <a:fillRect l="-1729" r="-288" b="-224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ZoneTexte 12">
                <a:extLst>
                  <a:ext uri="{FF2B5EF4-FFF2-40B4-BE49-F238E27FC236}">
                    <a16:creationId xmlns:a16="http://schemas.microsoft.com/office/drawing/2014/main" id="{24033B37-1EB3-E84D-11C3-63DB53B51BC5}"/>
                  </a:ext>
                </a:extLst>
              </p:cNvPr>
              <p:cNvSpPr txBox="1"/>
              <p:nvPr/>
            </p:nvSpPr>
            <p:spPr>
              <a:xfrm>
                <a:off x="9315845" y="528290"/>
                <a:ext cx="2784565" cy="92332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tIns="91439" bIns="91439">
                <a:spAutoFit/>
              </a:bodyPr>
              <a:lstStyle/>
              <a:p>
                <a:pPr defTabSz="1828800">
                  <a:defRPr sz="3600">
                    <a:latin typeface="Calibri"/>
                    <a:ea typeface="Calibri"/>
                    <a:cs typeface="Calibri"/>
                    <a:sym typeface="Calibri"/>
                  </a:defRPr>
                </a:pPr>
                <a:r>
                  <a:rPr lang="en-US" sz="1600" dirty="0"/>
                  <a:t>Average detection time: </a:t>
                </a:r>
                <a14:m>
                  <m:oMath xmlns:m="http://schemas.openxmlformats.org/officeDocument/2006/math">
                    <m:r>
                      <a:rPr lang="en-US" sz="1600" i="1">
                        <a:solidFill>
                          <a:srgbClr val="000000"/>
                        </a:solidFill>
                        <a:latin typeface="Cambria Math" panose="02040503050406030204" pitchFamily="18" charset="0"/>
                      </a:rPr>
                      <m:t>1</m:t>
                    </m:r>
                    <m:r>
                      <a:rPr lang="en-US" sz="1600" b="0" i="1" smtClean="0">
                        <a:solidFill>
                          <a:srgbClr val="000000"/>
                        </a:solidFill>
                        <a:latin typeface="Cambria Math" panose="02040503050406030204" pitchFamily="18" charset="0"/>
                      </a:rPr>
                      <m:t>0</m:t>
                    </m:r>
                    <m:r>
                      <a:rPr lang="en-US" sz="1600" i="1">
                        <a:solidFill>
                          <a:srgbClr val="000000"/>
                        </a:solidFill>
                        <a:latin typeface="Cambria Math" panose="02040503050406030204" pitchFamily="18" charset="0"/>
                      </a:rPr>
                      <m:t> </m:t>
                    </m:r>
                    <m:r>
                      <m:rPr>
                        <m:sty m:val="p"/>
                      </m:rPr>
                      <a:rPr lang="en-US" sz="1600">
                        <a:solidFill>
                          <a:srgbClr val="000000"/>
                        </a:solidFill>
                        <a:latin typeface="Cambria Math" panose="02040503050406030204" pitchFamily="18" charset="0"/>
                      </a:rPr>
                      <m:t>μs</m:t>
                    </m:r>
                  </m:oMath>
                </a14:m>
                <a:r>
                  <a:rPr lang="en-US" sz="1600" dirty="0"/>
                  <a:t> </a:t>
                </a:r>
              </a:p>
              <a:p>
                <a:pPr algn="l" defTabSz="1828800">
                  <a:defRPr sz="3600">
                    <a:latin typeface="Calibri"/>
                    <a:ea typeface="Calibri"/>
                    <a:cs typeface="Calibri"/>
                    <a:sym typeface="Calibri"/>
                  </a:defRPr>
                </a:pPr>
                <a:r>
                  <a:rPr lang="en-US" sz="1600" dirty="0"/>
                  <a:t>Average cycle time: </a:t>
                </a:r>
                <a14:m>
                  <m:oMath xmlns:m="http://schemas.openxmlformats.org/officeDocument/2006/math">
                    <m:r>
                      <a:rPr lang="en-US" sz="1600" i="1">
                        <a:solidFill>
                          <a:srgbClr val="000000"/>
                        </a:solidFill>
                        <a:latin typeface="Cambria Math" panose="02040503050406030204" pitchFamily="18" charset="0"/>
                      </a:rPr>
                      <m:t>12.5 </m:t>
                    </m:r>
                    <m:r>
                      <m:rPr>
                        <m:sty m:val="p"/>
                      </m:rPr>
                      <a:rPr lang="en-US" sz="1600" i="0">
                        <a:solidFill>
                          <a:srgbClr val="000000"/>
                        </a:solidFill>
                        <a:latin typeface="Cambria Math" panose="02040503050406030204" pitchFamily="18" charset="0"/>
                      </a:rPr>
                      <m:t>μs</m:t>
                    </m:r>
                  </m:oMath>
                </a14:m>
                <a:endParaRPr lang="en-US" sz="1600" dirty="0"/>
              </a:p>
              <a:p>
                <a:pPr defTabSz="1828800">
                  <a:defRPr sz="3600">
                    <a:latin typeface="Calibri"/>
                    <a:ea typeface="Calibri"/>
                    <a:cs typeface="Calibri"/>
                    <a:sym typeface="Calibri"/>
                  </a:defRPr>
                </a:pPr>
                <a:r>
                  <a:rPr lang="en-US" sz="1600" dirty="0"/>
                  <a:t>Average cycle rate: </a:t>
                </a:r>
                <a14:m>
                  <m:oMath xmlns:m="http://schemas.openxmlformats.org/officeDocument/2006/math">
                    <m:r>
                      <a:rPr lang="fr-FR" sz="1600" i="1" dirty="0" smtClean="0">
                        <a:solidFill>
                          <a:srgbClr val="000000"/>
                        </a:solidFill>
                        <a:latin typeface="Cambria Math" panose="02040503050406030204" pitchFamily="18" charset="0"/>
                      </a:rPr>
                      <m:t>8</m:t>
                    </m:r>
                    <m:r>
                      <a:rPr lang="fr-FR" sz="1600" b="0" i="1" dirty="0" smtClean="0">
                        <a:solidFill>
                          <a:srgbClr val="000000"/>
                        </a:solidFill>
                        <a:latin typeface="Cambria Math" panose="02040503050406030204" pitchFamily="18" charset="0"/>
                      </a:rPr>
                      <m:t>0 000</m:t>
                    </m:r>
                    <m:r>
                      <a:rPr lang="el-GR" sz="1600" i="1">
                        <a:solidFill>
                          <a:srgbClr val="000000"/>
                        </a:solidFill>
                        <a:latin typeface="Cambria Math" panose="02040503050406030204" pitchFamily="18" charset="0"/>
                      </a:rPr>
                      <m:t> </m:t>
                    </m:r>
                    <m:r>
                      <a:rPr lang="fr-FR" sz="1600" b="0" i="0" smtClean="0">
                        <a:solidFill>
                          <a:srgbClr val="000000"/>
                        </a:solidFill>
                        <a:latin typeface="Cambria Math" panose="02040503050406030204" pitchFamily="18" charset="0"/>
                      </a:rPr>
                      <m:t>/</m:t>
                    </m:r>
                    <m:r>
                      <m:rPr>
                        <m:sty m:val="p"/>
                      </m:rPr>
                      <a:rPr lang="fr-FR" sz="1600" b="0" i="0" smtClean="0">
                        <a:solidFill>
                          <a:srgbClr val="000000"/>
                        </a:solidFill>
                        <a:latin typeface="Cambria Math" panose="02040503050406030204" pitchFamily="18" charset="0"/>
                      </a:rPr>
                      <m:t>s</m:t>
                    </m:r>
                  </m:oMath>
                </a14:m>
                <a:r>
                  <a:rPr lang="en-US" sz="1600" dirty="0"/>
                  <a:t> </a:t>
                </a:r>
                <a:endParaRPr sz="1600" dirty="0"/>
              </a:p>
            </p:txBody>
          </p:sp>
        </mc:Choice>
        <mc:Fallback>
          <p:sp>
            <p:nvSpPr>
              <p:cNvPr id="14" name="ZoneTexte 12">
                <a:extLst>
                  <a:ext uri="{FF2B5EF4-FFF2-40B4-BE49-F238E27FC236}">
                    <a16:creationId xmlns:a16="http://schemas.microsoft.com/office/drawing/2014/main" id="{24033B37-1EB3-E84D-11C3-63DB53B51BC5}"/>
                  </a:ext>
                </a:extLst>
              </p:cNvPr>
              <p:cNvSpPr txBox="1">
                <a:spLocks noRot="1" noChangeAspect="1" noMove="1" noResize="1" noEditPoints="1" noAdjustHandles="1" noChangeArrowheads="1" noChangeShapeType="1" noTextEdit="1"/>
              </p:cNvSpPr>
              <p:nvPr/>
            </p:nvSpPr>
            <p:spPr>
              <a:xfrm>
                <a:off x="9315845" y="528290"/>
                <a:ext cx="2784565" cy="923328"/>
              </a:xfrm>
              <a:prstGeom prst="rect">
                <a:avLst/>
              </a:prstGeom>
              <a:blipFill>
                <a:blip r:embed="rId8"/>
                <a:stretch>
                  <a:fillRect l="-1094" b="-2649"/>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232965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 name="Image 1" descr="Image 1"/>
          <p:cNvPicPr>
            <a:picLocks noChangeAspect="1"/>
          </p:cNvPicPr>
          <p:nvPr/>
        </p:nvPicPr>
        <p:blipFill>
          <a:blip r:embed="rId3"/>
          <a:stretch>
            <a:fillRect/>
          </a:stretch>
        </p:blipFill>
        <p:spPr>
          <a:xfrm>
            <a:off x="1284850" y="1303140"/>
            <a:ext cx="1901968" cy="1267979"/>
          </a:xfrm>
          <a:prstGeom prst="rect">
            <a:avLst/>
          </a:prstGeom>
          <a:ln w="12700">
            <a:miter lim="400000"/>
          </a:ln>
        </p:spPr>
      </p:pic>
      <p:pic>
        <p:nvPicPr>
          <p:cNvPr id="1129" name="Image 7" descr="Image 7"/>
          <p:cNvPicPr>
            <a:picLocks noChangeAspect="1"/>
          </p:cNvPicPr>
          <p:nvPr/>
        </p:nvPicPr>
        <p:blipFill>
          <a:blip r:embed="rId4"/>
          <a:stretch>
            <a:fillRect/>
          </a:stretch>
        </p:blipFill>
        <p:spPr>
          <a:xfrm>
            <a:off x="2828454" y="3117315"/>
            <a:ext cx="8382001" cy="3448051"/>
          </a:xfrm>
          <a:prstGeom prst="rect">
            <a:avLst/>
          </a:prstGeom>
          <a:ln w="12700">
            <a:miter lim="400000"/>
          </a:ln>
        </p:spPr>
      </p:pic>
      <p:sp>
        <p:nvSpPr>
          <p:cNvPr id="1130" name="Rectangle 8"/>
          <p:cNvSpPr/>
          <p:nvPr/>
        </p:nvSpPr>
        <p:spPr>
          <a:xfrm>
            <a:off x="3014663" y="4071356"/>
            <a:ext cx="5268913" cy="2056395"/>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sp>
        <p:nvSpPr>
          <p:cNvPr id="1131" name="Rectangle 9"/>
          <p:cNvSpPr/>
          <p:nvPr/>
        </p:nvSpPr>
        <p:spPr>
          <a:xfrm>
            <a:off x="8646059" y="3117315"/>
            <a:ext cx="2564396" cy="3448051"/>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sp>
        <p:nvSpPr>
          <p:cNvPr id="1132" name="Flèche droite 13"/>
          <p:cNvSpPr/>
          <p:nvPr/>
        </p:nvSpPr>
        <p:spPr>
          <a:xfrm>
            <a:off x="2033323" y="3734814"/>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133" name="ZoneTexte 17"/>
          <p:cNvSpPr txBox="1"/>
          <p:nvPr/>
        </p:nvSpPr>
        <p:spPr>
          <a:xfrm>
            <a:off x="838080" y="3644858"/>
            <a:ext cx="112500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0 photon/s</a:t>
            </a:r>
          </a:p>
        </p:txBody>
      </p:sp>
      <p:sp>
        <p:nvSpPr>
          <p:cNvPr id="1134" name="Flèche droite 15"/>
          <p:cNvSpPr/>
          <p:nvPr/>
        </p:nvSpPr>
        <p:spPr>
          <a:xfrm>
            <a:off x="8345826" y="3717824"/>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135" name="ZoneTexte 16"/>
          <p:cNvSpPr txBox="1"/>
          <p:nvPr/>
        </p:nvSpPr>
        <p:spPr>
          <a:xfrm>
            <a:off x="9306485" y="3628321"/>
            <a:ext cx="138493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43 clicks/s</a:t>
            </a:r>
          </a:p>
        </p:txBody>
      </p:sp>
      <p:sp>
        <p:nvSpPr>
          <p:cNvPr id="1136" name="ZoneTexte 52"/>
          <p:cNvSpPr txBox="1"/>
          <p:nvPr/>
        </p:nvSpPr>
        <p:spPr>
          <a:xfrm>
            <a:off x="3749178" y="1538822"/>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Dark-count rate : </a:t>
            </a:r>
          </a:p>
        </p:txBody>
      </p:sp>
      <p:sp>
        <p:nvSpPr>
          <p:cNvPr id="1141" name="2.0"/>
          <p:cNvSpPr txBox="1"/>
          <p:nvPr/>
        </p:nvSpPr>
        <p:spPr>
          <a:xfrm>
            <a:off x="8085958"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2.0</a:t>
            </a:r>
          </a:p>
        </p:txBody>
      </p:sp>
      <p:sp>
        <p:nvSpPr>
          <p:cNvPr id="1142" name="1.0"/>
          <p:cNvSpPr txBox="1"/>
          <p:nvPr/>
        </p:nvSpPr>
        <p:spPr>
          <a:xfrm>
            <a:off x="5491597" y="61551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1.0</a:t>
            </a:r>
          </a:p>
        </p:txBody>
      </p:sp>
      <p:sp>
        <p:nvSpPr>
          <p:cNvPr id="1143" name="0.0"/>
          <p:cNvSpPr txBox="1"/>
          <p:nvPr/>
        </p:nvSpPr>
        <p:spPr>
          <a:xfrm>
            <a:off x="2897173"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0.0</a:t>
            </a:r>
          </a:p>
        </p:txBody>
      </p:sp>
      <p:pic>
        <p:nvPicPr>
          <p:cNvPr id="1144" name="pasted-image.pdf" descr="pasted-image.pdf"/>
          <p:cNvPicPr>
            <a:picLocks noChangeAspect="1"/>
          </p:cNvPicPr>
          <p:nvPr/>
        </p:nvPicPr>
        <p:blipFill>
          <a:blip r:embed="rId5"/>
          <a:stretch>
            <a:fillRect/>
          </a:stretch>
        </p:blipFill>
        <p:spPr>
          <a:xfrm>
            <a:off x="6680458" y="1578657"/>
            <a:ext cx="1428755" cy="320388"/>
          </a:xfrm>
          <a:prstGeom prst="rect">
            <a:avLst/>
          </a:prstGeom>
          <a:ln w="12700">
            <a:miter lim="400000"/>
          </a:ln>
        </p:spPr>
      </p:pic>
      <p:sp>
        <p:nvSpPr>
          <p:cNvPr id="7" name="Text Placeholder 1">
            <a:extLst>
              <a:ext uri="{FF2B5EF4-FFF2-40B4-BE49-F238E27FC236}">
                <a16:creationId xmlns:a16="http://schemas.microsoft.com/office/drawing/2014/main" id="{74E8F1E0-469D-EF68-957A-D0DEBE8AE9A9}"/>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Efficiency</a:t>
            </a:r>
            <a:r>
              <a:rPr lang="fr-FR" b="1" dirty="0"/>
              <a:t> </a:t>
            </a:r>
            <a:r>
              <a:rPr lang="fr-FR" b="1" dirty="0">
                <a:solidFill>
                  <a:srgbClr val="C00000"/>
                </a:solidFill>
              </a:rPr>
              <a:t>&amp;</a:t>
            </a:r>
            <a:r>
              <a:rPr lang="fr-FR" b="1" dirty="0"/>
              <a:t> </a:t>
            </a:r>
            <a:r>
              <a:rPr lang="fr-FR" b="1" dirty="0" err="1">
                <a:solidFill>
                  <a:srgbClr val="FF7655"/>
                </a:solidFill>
              </a:rPr>
              <a:t>Dark</a:t>
            </a:r>
            <a:r>
              <a:rPr lang="fr-FR" b="1" dirty="0">
                <a:solidFill>
                  <a:srgbClr val="FF7655"/>
                </a:solidFill>
              </a:rPr>
              <a:t> count rate </a:t>
            </a:r>
            <a:r>
              <a:rPr lang="fr-FR" b="1" dirty="0">
                <a:solidFill>
                  <a:srgbClr val="C00000"/>
                </a:solidFill>
              </a:rPr>
              <a:t>calibration</a:t>
            </a:r>
            <a:endParaRPr lang="en-US" b="1" dirty="0">
              <a:solidFill>
                <a:srgbClr val="C00000"/>
              </a:solidFill>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8" name="Image 1" descr="Image 1"/>
          <p:cNvPicPr>
            <a:picLocks noChangeAspect="1"/>
          </p:cNvPicPr>
          <p:nvPr/>
        </p:nvPicPr>
        <p:blipFill>
          <a:blip r:embed="rId2"/>
          <a:stretch>
            <a:fillRect/>
          </a:stretch>
        </p:blipFill>
        <p:spPr>
          <a:xfrm>
            <a:off x="1284850" y="1303140"/>
            <a:ext cx="1901968" cy="1267979"/>
          </a:xfrm>
          <a:prstGeom prst="rect">
            <a:avLst/>
          </a:prstGeom>
          <a:ln w="12700">
            <a:miter lim="400000"/>
          </a:ln>
        </p:spPr>
      </p:pic>
      <p:pic>
        <p:nvPicPr>
          <p:cNvPr id="1149" name="Image 7" descr="Image 7"/>
          <p:cNvPicPr>
            <a:picLocks noChangeAspect="1"/>
          </p:cNvPicPr>
          <p:nvPr/>
        </p:nvPicPr>
        <p:blipFill>
          <a:blip r:embed="rId3"/>
          <a:stretch>
            <a:fillRect/>
          </a:stretch>
        </p:blipFill>
        <p:spPr>
          <a:xfrm>
            <a:off x="2828454" y="3117315"/>
            <a:ext cx="8382001" cy="3448051"/>
          </a:xfrm>
          <a:prstGeom prst="rect">
            <a:avLst/>
          </a:prstGeom>
          <a:ln w="12700">
            <a:miter lim="400000"/>
          </a:ln>
        </p:spPr>
      </p:pic>
      <p:sp>
        <p:nvSpPr>
          <p:cNvPr id="1150" name="Rectangle 8"/>
          <p:cNvSpPr/>
          <p:nvPr/>
        </p:nvSpPr>
        <p:spPr>
          <a:xfrm>
            <a:off x="3014663" y="4593431"/>
            <a:ext cx="5268913" cy="1534320"/>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sp>
        <p:nvSpPr>
          <p:cNvPr id="1151" name="Rectangle 6"/>
          <p:cNvSpPr/>
          <p:nvPr/>
        </p:nvSpPr>
        <p:spPr>
          <a:xfrm>
            <a:off x="8646059" y="3117315"/>
            <a:ext cx="2564396" cy="3448051"/>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pic>
        <p:nvPicPr>
          <p:cNvPr id="1152" name="Image 9" descr="Image 9"/>
          <p:cNvPicPr>
            <a:picLocks noChangeAspect="1"/>
          </p:cNvPicPr>
          <p:nvPr/>
        </p:nvPicPr>
        <p:blipFill>
          <a:blip r:embed="rId4"/>
          <a:stretch>
            <a:fillRect/>
          </a:stretch>
        </p:blipFill>
        <p:spPr>
          <a:xfrm rot="19800000">
            <a:off x="279449" y="2556546"/>
            <a:ext cx="1495426" cy="323851"/>
          </a:xfrm>
          <a:prstGeom prst="rect">
            <a:avLst/>
          </a:prstGeom>
          <a:ln w="12700">
            <a:miter lim="400000"/>
          </a:ln>
        </p:spPr>
      </p:pic>
      <p:sp>
        <p:nvSpPr>
          <p:cNvPr id="1153" name="Flèche droite 14"/>
          <p:cNvSpPr/>
          <p:nvPr/>
        </p:nvSpPr>
        <p:spPr>
          <a:xfrm>
            <a:off x="2033323" y="4250526"/>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154" name="ZoneTexte 12"/>
          <p:cNvSpPr txBox="1"/>
          <p:nvPr/>
        </p:nvSpPr>
        <p:spPr>
          <a:xfrm>
            <a:off x="578145" y="4161023"/>
            <a:ext cx="138493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650 photon/s</a:t>
            </a:r>
          </a:p>
        </p:txBody>
      </p:sp>
      <p:sp>
        <p:nvSpPr>
          <p:cNvPr id="1155" name="Flèche droite 16"/>
          <p:cNvSpPr/>
          <p:nvPr/>
        </p:nvSpPr>
        <p:spPr>
          <a:xfrm>
            <a:off x="8329072" y="4250526"/>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156" name="ZoneTexte 17"/>
          <p:cNvSpPr txBox="1"/>
          <p:nvPr/>
        </p:nvSpPr>
        <p:spPr>
          <a:xfrm>
            <a:off x="9289731" y="4161023"/>
            <a:ext cx="138493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487 clicks/s</a:t>
            </a:r>
          </a:p>
        </p:txBody>
      </p:sp>
      <p:sp>
        <p:nvSpPr>
          <p:cNvPr id="1157" name="ZoneTexte 52"/>
          <p:cNvSpPr txBox="1"/>
          <p:nvPr/>
        </p:nvSpPr>
        <p:spPr>
          <a:xfrm>
            <a:off x="3749178" y="1526122"/>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Dark-count rate : </a:t>
            </a:r>
          </a:p>
        </p:txBody>
      </p:sp>
      <p:sp>
        <p:nvSpPr>
          <p:cNvPr id="1162" name="2.0"/>
          <p:cNvSpPr txBox="1"/>
          <p:nvPr/>
        </p:nvSpPr>
        <p:spPr>
          <a:xfrm>
            <a:off x="8085958"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2.0</a:t>
            </a:r>
          </a:p>
        </p:txBody>
      </p:sp>
      <p:sp>
        <p:nvSpPr>
          <p:cNvPr id="1163" name="1.0"/>
          <p:cNvSpPr txBox="1"/>
          <p:nvPr/>
        </p:nvSpPr>
        <p:spPr>
          <a:xfrm>
            <a:off x="5491597" y="61551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1.0</a:t>
            </a:r>
          </a:p>
        </p:txBody>
      </p:sp>
      <p:sp>
        <p:nvSpPr>
          <p:cNvPr id="1164" name="0.0"/>
          <p:cNvSpPr txBox="1"/>
          <p:nvPr/>
        </p:nvSpPr>
        <p:spPr>
          <a:xfrm>
            <a:off x="2897173"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0.0</a:t>
            </a:r>
          </a:p>
        </p:txBody>
      </p:sp>
      <p:pic>
        <p:nvPicPr>
          <p:cNvPr id="1165" name="pasted-image.pdf" descr="pasted-image.pdf"/>
          <p:cNvPicPr>
            <a:picLocks noChangeAspect="1"/>
          </p:cNvPicPr>
          <p:nvPr/>
        </p:nvPicPr>
        <p:blipFill>
          <a:blip r:embed="rId5"/>
          <a:stretch>
            <a:fillRect/>
          </a:stretch>
        </p:blipFill>
        <p:spPr>
          <a:xfrm>
            <a:off x="6680458" y="1578657"/>
            <a:ext cx="1428755" cy="320388"/>
          </a:xfrm>
          <a:prstGeom prst="rect">
            <a:avLst/>
          </a:prstGeom>
          <a:ln w="12700">
            <a:miter lim="400000"/>
          </a:ln>
        </p:spPr>
      </p:pic>
      <p:sp>
        <p:nvSpPr>
          <p:cNvPr id="2" name="Text Placeholder 1">
            <a:extLst>
              <a:ext uri="{FF2B5EF4-FFF2-40B4-BE49-F238E27FC236}">
                <a16:creationId xmlns:a16="http://schemas.microsoft.com/office/drawing/2014/main" id="{864A3B4D-DC3D-04D2-3B42-0E27F3624A07}"/>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Efficiency</a:t>
            </a:r>
            <a:r>
              <a:rPr lang="fr-FR" b="1" dirty="0"/>
              <a:t> </a:t>
            </a:r>
            <a:r>
              <a:rPr lang="fr-FR" b="1" dirty="0">
                <a:solidFill>
                  <a:srgbClr val="C00000"/>
                </a:solidFill>
              </a:rPr>
              <a:t>&amp;</a:t>
            </a:r>
            <a:r>
              <a:rPr lang="fr-FR" b="1" dirty="0"/>
              <a:t> </a:t>
            </a:r>
            <a:r>
              <a:rPr lang="fr-FR" b="1" dirty="0" err="1">
                <a:solidFill>
                  <a:srgbClr val="FF7655"/>
                </a:solidFill>
              </a:rPr>
              <a:t>Dark</a:t>
            </a:r>
            <a:r>
              <a:rPr lang="fr-FR" b="1" dirty="0">
                <a:solidFill>
                  <a:srgbClr val="FF7655"/>
                </a:solidFill>
              </a:rPr>
              <a:t> count rate </a:t>
            </a:r>
            <a:r>
              <a:rPr lang="fr-FR" b="1" dirty="0">
                <a:solidFill>
                  <a:srgbClr val="C00000"/>
                </a:solidFill>
              </a:rPr>
              <a:t>calibration</a:t>
            </a:r>
            <a:endParaRPr lang="en-US" b="1" dirty="0">
              <a:solidFill>
                <a:srgbClr val="C00000"/>
              </a:solidFill>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Image 1" descr="Image 1"/>
          <p:cNvPicPr>
            <a:picLocks noChangeAspect="1"/>
          </p:cNvPicPr>
          <p:nvPr/>
        </p:nvPicPr>
        <p:blipFill>
          <a:blip r:embed="rId2"/>
          <a:stretch>
            <a:fillRect/>
          </a:stretch>
        </p:blipFill>
        <p:spPr>
          <a:xfrm>
            <a:off x="1284850" y="1303140"/>
            <a:ext cx="1901968" cy="1267979"/>
          </a:xfrm>
          <a:prstGeom prst="rect">
            <a:avLst/>
          </a:prstGeom>
          <a:ln w="12700">
            <a:miter lim="400000"/>
          </a:ln>
        </p:spPr>
      </p:pic>
      <p:pic>
        <p:nvPicPr>
          <p:cNvPr id="1168" name="Image 7" descr="Image 7"/>
          <p:cNvPicPr>
            <a:picLocks noChangeAspect="1"/>
          </p:cNvPicPr>
          <p:nvPr/>
        </p:nvPicPr>
        <p:blipFill>
          <a:blip r:embed="rId3"/>
          <a:stretch>
            <a:fillRect/>
          </a:stretch>
        </p:blipFill>
        <p:spPr>
          <a:xfrm>
            <a:off x="2828454" y="3117315"/>
            <a:ext cx="8382001" cy="3448051"/>
          </a:xfrm>
          <a:prstGeom prst="rect">
            <a:avLst/>
          </a:prstGeom>
          <a:ln w="12700">
            <a:miter lim="400000"/>
          </a:ln>
        </p:spPr>
      </p:pic>
      <p:sp>
        <p:nvSpPr>
          <p:cNvPr id="1169" name="Rectangle 8"/>
          <p:cNvSpPr/>
          <p:nvPr/>
        </p:nvSpPr>
        <p:spPr>
          <a:xfrm>
            <a:off x="3014663" y="5108574"/>
            <a:ext cx="5268913" cy="1019176"/>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sp>
        <p:nvSpPr>
          <p:cNvPr id="1170" name="Rectangle 9"/>
          <p:cNvSpPr/>
          <p:nvPr/>
        </p:nvSpPr>
        <p:spPr>
          <a:xfrm>
            <a:off x="8646059" y="3117315"/>
            <a:ext cx="2564396" cy="3448051"/>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pic>
        <p:nvPicPr>
          <p:cNvPr id="1171" name="Image 10" descr="Image 10"/>
          <p:cNvPicPr>
            <a:picLocks noChangeAspect="1"/>
          </p:cNvPicPr>
          <p:nvPr/>
        </p:nvPicPr>
        <p:blipFill>
          <a:blip r:embed="rId4"/>
          <a:stretch>
            <a:fillRect/>
          </a:stretch>
        </p:blipFill>
        <p:spPr>
          <a:xfrm rot="19800000">
            <a:off x="286938" y="2494633"/>
            <a:ext cx="1495426" cy="447676"/>
          </a:xfrm>
          <a:prstGeom prst="rect">
            <a:avLst/>
          </a:prstGeom>
          <a:ln w="12700">
            <a:miter lim="400000"/>
          </a:ln>
        </p:spPr>
      </p:pic>
      <p:sp>
        <p:nvSpPr>
          <p:cNvPr id="1172" name="Flèche droite 13"/>
          <p:cNvSpPr/>
          <p:nvPr/>
        </p:nvSpPr>
        <p:spPr>
          <a:xfrm>
            <a:off x="2033323" y="4766238"/>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173" name="ZoneTexte 15"/>
          <p:cNvSpPr txBox="1"/>
          <p:nvPr/>
        </p:nvSpPr>
        <p:spPr>
          <a:xfrm>
            <a:off x="484974" y="4677188"/>
            <a:ext cx="147810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2000 photon/s</a:t>
            </a:r>
          </a:p>
        </p:txBody>
      </p:sp>
      <p:sp>
        <p:nvSpPr>
          <p:cNvPr id="1174" name="Flèche droite 16"/>
          <p:cNvSpPr/>
          <p:nvPr/>
        </p:nvSpPr>
        <p:spPr>
          <a:xfrm>
            <a:off x="8345826" y="4766238"/>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175" name="ZoneTexte 17"/>
          <p:cNvSpPr txBox="1"/>
          <p:nvPr/>
        </p:nvSpPr>
        <p:spPr>
          <a:xfrm>
            <a:off x="9289731" y="4677188"/>
            <a:ext cx="138493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1419 clicks/s</a:t>
            </a:r>
          </a:p>
        </p:txBody>
      </p:sp>
      <p:sp>
        <p:nvSpPr>
          <p:cNvPr id="1176" name="ZoneTexte 52"/>
          <p:cNvSpPr txBox="1"/>
          <p:nvPr/>
        </p:nvSpPr>
        <p:spPr>
          <a:xfrm>
            <a:off x="3749178" y="1526122"/>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Dark-count rate : </a:t>
            </a:r>
          </a:p>
        </p:txBody>
      </p:sp>
      <p:sp>
        <p:nvSpPr>
          <p:cNvPr id="1181" name="2.0"/>
          <p:cNvSpPr txBox="1"/>
          <p:nvPr/>
        </p:nvSpPr>
        <p:spPr>
          <a:xfrm>
            <a:off x="8085958"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2.0</a:t>
            </a:r>
          </a:p>
        </p:txBody>
      </p:sp>
      <p:sp>
        <p:nvSpPr>
          <p:cNvPr id="1182" name="1.0"/>
          <p:cNvSpPr txBox="1"/>
          <p:nvPr/>
        </p:nvSpPr>
        <p:spPr>
          <a:xfrm>
            <a:off x="5491597" y="61551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1.0</a:t>
            </a:r>
          </a:p>
        </p:txBody>
      </p:sp>
      <p:sp>
        <p:nvSpPr>
          <p:cNvPr id="1183" name="0.0"/>
          <p:cNvSpPr txBox="1"/>
          <p:nvPr/>
        </p:nvSpPr>
        <p:spPr>
          <a:xfrm>
            <a:off x="2897173"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0.0</a:t>
            </a:r>
          </a:p>
        </p:txBody>
      </p:sp>
      <p:pic>
        <p:nvPicPr>
          <p:cNvPr id="1184" name="pasted-image.pdf" descr="pasted-image.pdf"/>
          <p:cNvPicPr>
            <a:picLocks noChangeAspect="1"/>
          </p:cNvPicPr>
          <p:nvPr/>
        </p:nvPicPr>
        <p:blipFill>
          <a:blip r:embed="rId5"/>
          <a:stretch>
            <a:fillRect/>
          </a:stretch>
        </p:blipFill>
        <p:spPr>
          <a:xfrm>
            <a:off x="6680458" y="1578657"/>
            <a:ext cx="1428755" cy="320388"/>
          </a:xfrm>
          <a:prstGeom prst="rect">
            <a:avLst/>
          </a:prstGeom>
          <a:ln w="12700">
            <a:miter lim="400000"/>
          </a:ln>
        </p:spPr>
      </p:pic>
      <p:sp>
        <p:nvSpPr>
          <p:cNvPr id="2" name="Text Placeholder 1">
            <a:extLst>
              <a:ext uri="{FF2B5EF4-FFF2-40B4-BE49-F238E27FC236}">
                <a16:creationId xmlns:a16="http://schemas.microsoft.com/office/drawing/2014/main" id="{146064C7-34DB-1CBE-309D-00088645B6D4}"/>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Efficiency</a:t>
            </a:r>
            <a:r>
              <a:rPr lang="fr-FR" b="1" dirty="0"/>
              <a:t> </a:t>
            </a:r>
            <a:r>
              <a:rPr lang="fr-FR" b="1" dirty="0">
                <a:solidFill>
                  <a:srgbClr val="C00000"/>
                </a:solidFill>
              </a:rPr>
              <a:t>&amp;</a:t>
            </a:r>
            <a:r>
              <a:rPr lang="fr-FR" b="1" dirty="0"/>
              <a:t> </a:t>
            </a:r>
            <a:r>
              <a:rPr lang="fr-FR" b="1" dirty="0" err="1">
                <a:solidFill>
                  <a:srgbClr val="FF7655"/>
                </a:solidFill>
              </a:rPr>
              <a:t>Dark</a:t>
            </a:r>
            <a:r>
              <a:rPr lang="fr-FR" b="1" dirty="0">
                <a:solidFill>
                  <a:srgbClr val="FF7655"/>
                </a:solidFill>
              </a:rPr>
              <a:t> count rate </a:t>
            </a:r>
            <a:r>
              <a:rPr lang="fr-FR" b="1" dirty="0">
                <a:solidFill>
                  <a:srgbClr val="C00000"/>
                </a:solidFill>
              </a:rPr>
              <a:t>calibration</a:t>
            </a:r>
            <a:endParaRPr lang="en-US" b="1" dirty="0">
              <a:solidFill>
                <a:srgbClr val="C00000"/>
              </a:solidFil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6" name="Image 1" descr="Image 1"/>
          <p:cNvPicPr>
            <a:picLocks noChangeAspect="1"/>
          </p:cNvPicPr>
          <p:nvPr/>
        </p:nvPicPr>
        <p:blipFill>
          <a:blip r:embed="rId2"/>
          <a:stretch>
            <a:fillRect/>
          </a:stretch>
        </p:blipFill>
        <p:spPr>
          <a:xfrm>
            <a:off x="1284850" y="1303140"/>
            <a:ext cx="1901968" cy="1267979"/>
          </a:xfrm>
          <a:prstGeom prst="rect">
            <a:avLst/>
          </a:prstGeom>
          <a:ln w="12700">
            <a:miter lim="400000"/>
          </a:ln>
        </p:spPr>
      </p:pic>
      <p:pic>
        <p:nvPicPr>
          <p:cNvPr id="1187" name="Image 7" descr="Image 7"/>
          <p:cNvPicPr>
            <a:picLocks noChangeAspect="1"/>
          </p:cNvPicPr>
          <p:nvPr/>
        </p:nvPicPr>
        <p:blipFill>
          <a:blip r:embed="rId3"/>
          <a:stretch>
            <a:fillRect/>
          </a:stretch>
        </p:blipFill>
        <p:spPr>
          <a:xfrm>
            <a:off x="2828454" y="3117315"/>
            <a:ext cx="8382001" cy="3448051"/>
          </a:xfrm>
          <a:prstGeom prst="rect">
            <a:avLst/>
          </a:prstGeom>
          <a:ln w="12700">
            <a:miter lim="400000"/>
          </a:ln>
        </p:spPr>
      </p:pic>
      <p:sp>
        <p:nvSpPr>
          <p:cNvPr id="1188" name="Rectangle 8"/>
          <p:cNvSpPr/>
          <p:nvPr/>
        </p:nvSpPr>
        <p:spPr>
          <a:xfrm>
            <a:off x="3014663" y="5622131"/>
            <a:ext cx="5268913" cy="505620"/>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sp>
        <p:nvSpPr>
          <p:cNvPr id="1189" name="Rectangle 3"/>
          <p:cNvSpPr/>
          <p:nvPr/>
        </p:nvSpPr>
        <p:spPr>
          <a:xfrm>
            <a:off x="8646059" y="3117315"/>
            <a:ext cx="2564396" cy="3448051"/>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pic>
        <p:nvPicPr>
          <p:cNvPr id="1190" name="Image 9" descr="Image 9"/>
          <p:cNvPicPr>
            <a:picLocks noChangeAspect="1"/>
          </p:cNvPicPr>
          <p:nvPr/>
        </p:nvPicPr>
        <p:blipFill>
          <a:blip r:embed="rId4"/>
          <a:stretch>
            <a:fillRect/>
          </a:stretch>
        </p:blipFill>
        <p:spPr>
          <a:xfrm rot="19800000">
            <a:off x="279449" y="2399383"/>
            <a:ext cx="1495426" cy="638176"/>
          </a:xfrm>
          <a:prstGeom prst="rect">
            <a:avLst/>
          </a:prstGeom>
          <a:ln w="12700">
            <a:miter lim="400000"/>
          </a:ln>
        </p:spPr>
      </p:pic>
      <p:sp>
        <p:nvSpPr>
          <p:cNvPr id="1191" name="Flèche droite 10"/>
          <p:cNvSpPr/>
          <p:nvPr/>
        </p:nvSpPr>
        <p:spPr>
          <a:xfrm>
            <a:off x="2033323" y="5281950"/>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192" name="ZoneTexte 15"/>
          <p:cNvSpPr txBox="1"/>
          <p:nvPr/>
        </p:nvSpPr>
        <p:spPr>
          <a:xfrm>
            <a:off x="484974" y="5191994"/>
            <a:ext cx="147810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3800 photon/s</a:t>
            </a:r>
          </a:p>
        </p:txBody>
      </p:sp>
      <p:sp>
        <p:nvSpPr>
          <p:cNvPr id="1193" name="Flèche droite 16"/>
          <p:cNvSpPr/>
          <p:nvPr/>
        </p:nvSpPr>
        <p:spPr>
          <a:xfrm>
            <a:off x="8345826" y="5281949"/>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194" name="ZoneTexte 19"/>
          <p:cNvSpPr txBox="1"/>
          <p:nvPr/>
        </p:nvSpPr>
        <p:spPr>
          <a:xfrm>
            <a:off x="9243620" y="5191994"/>
            <a:ext cx="138493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2895 clicks/s</a:t>
            </a:r>
          </a:p>
        </p:txBody>
      </p:sp>
      <p:sp>
        <p:nvSpPr>
          <p:cNvPr id="1195" name="ZoneTexte 52"/>
          <p:cNvSpPr txBox="1"/>
          <p:nvPr/>
        </p:nvSpPr>
        <p:spPr>
          <a:xfrm>
            <a:off x="3749178" y="1526122"/>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Dark-count rate : </a:t>
            </a:r>
          </a:p>
        </p:txBody>
      </p:sp>
      <p:sp>
        <p:nvSpPr>
          <p:cNvPr id="1200" name="2.0"/>
          <p:cNvSpPr txBox="1"/>
          <p:nvPr/>
        </p:nvSpPr>
        <p:spPr>
          <a:xfrm>
            <a:off x="8085958"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2.0</a:t>
            </a:r>
          </a:p>
        </p:txBody>
      </p:sp>
      <p:sp>
        <p:nvSpPr>
          <p:cNvPr id="1201" name="1.0"/>
          <p:cNvSpPr txBox="1"/>
          <p:nvPr/>
        </p:nvSpPr>
        <p:spPr>
          <a:xfrm>
            <a:off x="5491597" y="61551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1.0</a:t>
            </a:r>
          </a:p>
        </p:txBody>
      </p:sp>
      <p:sp>
        <p:nvSpPr>
          <p:cNvPr id="1202" name="0.0"/>
          <p:cNvSpPr txBox="1"/>
          <p:nvPr/>
        </p:nvSpPr>
        <p:spPr>
          <a:xfrm>
            <a:off x="2897173"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0.0</a:t>
            </a:r>
          </a:p>
        </p:txBody>
      </p:sp>
      <p:pic>
        <p:nvPicPr>
          <p:cNvPr id="1203" name="pasted-image.pdf" descr="pasted-image.pdf"/>
          <p:cNvPicPr>
            <a:picLocks noChangeAspect="1"/>
          </p:cNvPicPr>
          <p:nvPr/>
        </p:nvPicPr>
        <p:blipFill>
          <a:blip r:embed="rId5"/>
          <a:stretch>
            <a:fillRect/>
          </a:stretch>
        </p:blipFill>
        <p:spPr>
          <a:xfrm>
            <a:off x="6680458" y="1578657"/>
            <a:ext cx="1428755" cy="320388"/>
          </a:xfrm>
          <a:prstGeom prst="rect">
            <a:avLst/>
          </a:prstGeom>
          <a:ln w="12700">
            <a:miter lim="400000"/>
          </a:ln>
        </p:spPr>
      </p:pic>
      <p:sp>
        <p:nvSpPr>
          <p:cNvPr id="2" name="Text Placeholder 1">
            <a:extLst>
              <a:ext uri="{FF2B5EF4-FFF2-40B4-BE49-F238E27FC236}">
                <a16:creationId xmlns:a16="http://schemas.microsoft.com/office/drawing/2014/main" id="{4EED502D-AAA3-CACD-2B47-08CDFF1BBEB4}"/>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Efficiency</a:t>
            </a:r>
            <a:r>
              <a:rPr lang="fr-FR" b="1" dirty="0"/>
              <a:t> </a:t>
            </a:r>
            <a:r>
              <a:rPr lang="fr-FR" b="1" dirty="0">
                <a:solidFill>
                  <a:srgbClr val="C00000"/>
                </a:solidFill>
              </a:rPr>
              <a:t>&amp;</a:t>
            </a:r>
            <a:r>
              <a:rPr lang="fr-FR" b="1" dirty="0"/>
              <a:t> </a:t>
            </a:r>
            <a:r>
              <a:rPr lang="fr-FR" b="1" dirty="0" err="1">
                <a:solidFill>
                  <a:srgbClr val="FF7655"/>
                </a:solidFill>
              </a:rPr>
              <a:t>Dark</a:t>
            </a:r>
            <a:r>
              <a:rPr lang="fr-FR" b="1" dirty="0">
                <a:solidFill>
                  <a:srgbClr val="FF7655"/>
                </a:solidFill>
              </a:rPr>
              <a:t> count rate </a:t>
            </a:r>
            <a:r>
              <a:rPr lang="fr-FR" b="1" dirty="0">
                <a:solidFill>
                  <a:srgbClr val="C00000"/>
                </a:solidFill>
              </a:rPr>
              <a:t>calibration</a:t>
            </a:r>
            <a:endParaRPr lang="en-US" b="1" dirty="0">
              <a:solidFill>
                <a:srgbClr val="C00000"/>
              </a:solidFill>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5" name="Image 1" descr="Image 1"/>
          <p:cNvPicPr>
            <a:picLocks noChangeAspect="1"/>
          </p:cNvPicPr>
          <p:nvPr/>
        </p:nvPicPr>
        <p:blipFill>
          <a:blip r:embed="rId2"/>
          <a:stretch>
            <a:fillRect/>
          </a:stretch>
        </p:blipFill>
        <p:spPr>
          <a:xfrm>
            <a:off x="1284850" y="1303140"/>
            <a:ext cx="1901968" cy="1267979"/>
          </a:xfrm>
          <a:prstGeom prst="rect">
            <a:avLst/>
          </a:prstGeom>
          <a:ln w="12700">
            <a:miter lim="400000"/>
          </a:ln>
        </p:spPr>
      </p:pic>
      <p:pic>
        <p:nvPicPr>
          <p:cNvPr id="1206" name="Image 7" descr="Image 7"/>
          <p:cNvPicPr>
            <a:picLocks noChangeAspect="1"/>
          </p:cNvPicPr>
          <p:nvPr/>
        </p:nvPicPr>
        <p:blipFill>
          <a:blip r:embed="rId3"/>
          <a:stretch>
            <a:fillRect/>
          </a:stretch>
        </p:blipFill>
        <p:spPr>
          <a:xfrm>
            <a:off x="2828454" y="3117315"/>
            <a:ext cx="8382001" cy="3448051"/>
          </a:xfrm>
          <a:prstGeom prst="rect">
            <a:avLst/>
          </a:prstGeom>
          <a:ln w="12700">
            <a:miter lim="400000"/>
          </a:ln>
        </p:spPr>
      </p:pic>
      <p:sp>
        <p:nvSpPr>
          <p:cNvPr id="1207" name="Rectangle 6"/>
          <p:cNvSpPr/>
          <p:nvPr/>
        </p:nvSpPr>
        <p:spPr>
          <a:xfrm>
            <a:off x="8646059" y="3117315"/>
            <a:ext cx="2564396" cy="3448051"/>
          </a:xfrm>
          <a:prstGeom prst="rect">
            <a:avLst/>
          </a:prstGeom>
          <a:solidFill>
            <a:srgbClr val="FFFFFF"/>
          </a:solidFill>
          <a:ln w="12700">
            <a:miter lim="400000"/>
          </a:ln>
        </p:spPr>
        <p:txBody>
          <a:bodyPr tIns="45720" bIns="45720" anchor="ctr"/>
          <a:lstStyle/>
          <a:p>
            <a:pPr>
              <a:defRPr sz="3600">
                <a:solidFill>
                  <a:srgbClr val="FFFFFF"/>
                </a:solidFill>
                <a:latin typeface="Calibri"/>
                <a:ea typeface="Calibri"/>
                <a:cs typeface="Calibri"/>
                <a:sym typeface="Calibri"/>
              </a:defRPr>
            </a:pPr>
            <a:endParaRPr/>
          </a:p>
        </p:txBody>
      </p:sp>
      <p:pic>
        <p:nvPicPr>
          <p:cNvPr id="1208" name="Image 9" descr="Image 9"/>
          <p:cNvPicPr>
            <a:picLocks noChangeAspect="1"/>
          </p:cNvPicPr>
          <p:nvPr/>
        </p:nvPicPr>
        <p:blipFill>
          <a:blip r:embed="rId4"/>
          <a:stretch>
            <a:fillRect/>
          </a:stretch>
        </p:blipFill>
        <p:spPr>
          <a:xfrm rot="19800000">
            <a:off x="279449" y="2294608"/>
            <a:ext cx="1495426" cy="847726"/>
          </a:xfrm>
          <a:prstGeom prst="rect">
            <a:avLst/>
          </a:prstGeom>
          <a:ln w="12700">
            <a:miter lim="400000"/>
          </a:ln>
        </p:spPr>
      </p:pic>
      <p:sp>
        <p:nvSpPr>
          <p:cNvPr id="1209" name="Flèche droite 14"/>
          <p:cNvSpPr/>
          <p:nvPr/>
        </p:nvSpPr>
        <p:spPr>
          <a:xfrm>
            <a:off x="2033323" y="5797662"/>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210" name="ZoneTexte 19"/>
          <p:cNvSpPr txBox="1"/>
          <p:nvPr/>
        </p:nvSpPr>
        <p:spPr>
          <a:xfrm>
            <a:off x="362806" y="5707706"/>
            <a:ext cx="1600275"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7000 photon/s</a:t>
            </a:r>
          </a:p>
        </p:txBody>
      </p:sp>
      <p:sp>
        <p:nvSpPr>
          <p:cNvPr id="1211" name="Flèche droite 16"/>
          <p:cNvSpPr/>
          <p:nvPr/>
        </p:nvSpPr>
        <p:spPr>
          <a:xfrm>
            <a:off x="8345826" y="5797661"/>
            <a:ext cx="795132" cy="189422"/>
          </a:xfrm>
          <a:prstGeom prst="rightArrow">
            <a:avLst>
              <a:gd name="adj1" fmla="val 50000"/>
              <a:gd name="adj2" fmla="val 50000"/>
            </a:avLst>
          </a:prstGeom>
          <a:solidFill>
            <a:srgbClr val="5B9BD5"/>
          </a:solidFill>
          <a:ln w="25400">
            <a:solidFill>
              <a:srgbClr val="42719B"/>
            </a:solidFill>
            <a:miter/>
          </a:ln>
        </p:spPr>
        <p:txBody>
          <a:bodyPr tIns="45720" bIns="45720" anchor="ctr"/>
          <a:lstStyle/>
          <a:p>
            <a:pPr>
              <a:defRPr sz="3600">
                <a:solidFill>
                  <a:srgbClr val="FFFFFF"/>
                </a:solidFill>
                <a:latin typeface="Calibri"/>
                <a:ea typeface="Calibri"/>
                <a:cs typeface="Calibri"/>
                <a:sym typeface="Calibri"/>
              </a:defRPr>
            </a:pPr>
            <a:endParaRPr/>
          </a:p>
        </p:txBody>
      </p:sp>
      <p:sp>
        <p:nvSpPr>
          <p:cNvPr id="1212" name="ZoneTexte 18"/>
          <p:cNvSpPr txBox="1"/>
          <p:nvPr/>
        </p:nvSpPr>
        <p:spPr>
          <a:xfrm>
            <a:off x="9235787" y="5707706"/>
            <a:ext cx="138493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3600">
                <a:latin typeface="Calibri"/>
                <a:ea typeface="Calibri"/>
                <a:cs typeface="Calibri"/>
                <a:sym typeface="Calibri"/>
              </a:defRPr>
            </a:lvl1pPr>
          </a:lstStyle>
          <a:p>
            <a:r>
              <a:rPr sz="1800"/>
              <a:t>4872 clicks/s</a:t>
            </a:r>
          </a:p>
        </p:txBody>
      </p:sp>
      <p:sp>
        <p:nvSpPr>
          <p:cNvPr id="1213" name="ZoneTexte 52"/>
          <p:cNvSpPr txBox="1"/>
          <p:nvPr/>
        </p:nvSpPr>
        <p:spPr>
          <a:xfrm>
            <a:off x="3749178" y="1526122"/>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Dark-count rate : </a:t>
            </a:r>
          </a:p>
        </p:txBody>
      </p:sp>
      <p:sp>
        <p:nvSpPr>
          <p:cNvPr id="1218" name="2.0"/>
          <p:cNvSpPr txBox="1"/>
          <p:nvPr/>
        </p:nvSpPr>
        <p:spPr>
          <a:xfrm>
            <a:off x="8085958"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2.0</a:t>
            </a:r>
          </a:p>
        </p:txBody>
      </p:sp>
      <p:sp>
        <p:nvSpPr>
          <p:cNvPr id="1219" name="1.0"/>
          <p:cNvSpPr txBox="1"/>
          <p:nvPr/>
        </p:nvSpPr>
        <p:spPr>
          <a:xfrm>
            <a:off x="5491597" y="61551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1.0</a:t>
            </a:r>
          </a:p>
        </p:txBody>
      </p:sp>
      <p:sp>
        <p:nvSpPr>
          <p:cNvPr id="1220" name="0.0"/>
          <p:cNvSpPr txBox="1"/>
          <p:nvPr/>
        </p:nvSpPr>
        <p:spPr>
          <a:xfrm>
            <a:off x="2897173" y="6167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0.0</a:t>
            </a:r>
          </a:p>
        </p:txBody>
      </p:sp>
      <p:pic>
        <p:nvPicPr>
          <p:cNvPr id="1221" name="pasted-image.pdf" descr="pasted-image.pdf"/>
          <p:cNvPicPr>
            <a:picLocks noChangeAspect="1"/>
          </p:cNvPicPr>
          <p:nvPr/>
        </p:nvPicPr>
        <p:blipFill>
          <a:blip r:embed="rId5"/>
          <a:stretch>
            <a:fillRect/>
          </a:stretch>
        </p:blipFill>
        <p:spPr>
          <a:xfrm>
            <a:off x="6680458" y="1578657"/>
            <a:ext cx="1428755" cy="320388"/>
          </a:xfrm>
          <a:prstGeom prst="rect">
            <a:avLst/>
          </a:prstGeom>
          <a:ln w="12700">
            <a:miter lim="400000"/>
          </a:ln>
        </p:spPr>
      </p:pic>
      <p:sp>
        <p:nvSpPr>
          <p:cNvPr id="2" name="Text Placeholder 1">
            <a:extLst>
              <a:ext uri="{FF2B5EF4-FFF2-40B4-BE49-F238E27FC236}">
                <a16:creationId xmlns:a16="http://schemas.microsoft.com/office/drawing/2014/main" id="{B10A4A26-895A-C4B7-D7A6-557B08D0D52E}"/>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Efficiency</a:t>
            </a:r>
            <a:r>
              <a:rPr lang="fr-FR" b="1" dirty="0"/>
              <a:t> </a:t>
            </a:r>
            <a:r>
              <a:rPr lang="fr-FR" b="1" dirty="0">
                <a:solidFill>
                  <a:srgbClr val="C00000"/>
                </a:solidFill>
              </a:rPr>
              <a:t>&amp;</a:t>
            </a:r>
            <a:r>
              <a:rPr lang="fr-FR" b="1" dirty="0"/>
              <a:t> </a:t>
            </a:r>
            <a:r>
              <a:rPr lang="fr-FR" b="1" dirty="0" err="1">
                <a:solidFill>
                  <a:srgbClr val="FF7655"/>
                </a:solidFill>
              </a:rPr>
              <a:t>Dark</a:t>
            </a:r>
            <a:r>
              <a:rPr lang="fr-FR" b="1" dirty="0">
                <a:solidFill>
                  <a:srgbClr val="FF7655"/>
                </a:solidFill>
              </a:rPr>
              <a:t> count rate </a:t>
            </a:r>
            <a:r>
              <a:rPr lang="fr-FR" b="1" dirty="0">
                <a:solidFill>
                  <a:srgbClr val="C00000"/>
                </a:solidFill>
              </a:rPr>
              <a:t>calibration</a:t>
            </a:r>
            <a:endParaRPr lang="en-US" b="1" dirty="0">
              <a:solidFill>
                <a:srgbClr val="C00000"/>
              </a:solidFill>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3" name="Image 1" descr="Image 1"/>
          <p:cNvPicPr>
            <a:picLocks noChangeAspect="1"/>
          </p:cNvPicPr>
          <p:nvPr/>
        </p:nvPicPr>
        <p:blipFill>
          <a:blip r:embed="rId2"/>
          <a:stretch>
            <a:fillRect/>
          </a:stretch>
        </p:blipFill>
        <p:spPr>
          <a:xfrm>
            <a:off x="1284850" y="1303140"/>
            <a:ext cx="1901968" cy="1267979"/>
          </a:xfrm>
          <a:prstGeom prst="rect">
            <a:avLst/>
          </a:prstGeom>
          <a:ln w="12700">
            <a:miter lim="400000"/>
          </a:ln>
        </p:spPr>
      </p:pic>
      <p:pic>
        <p:nvPicPr>
          <p:cNvPr id="1224" name="Image 7" descr="Image 7"/>
          <p:cNvPicPr>
            <a:picLocks noChangeAspect="1"/>
          </p:cNvPicPr>
          <p:nvPr/>
        </p:nvPicPr>
        <p:blipFill>
          <a:blip r:embed="rId3"/>
          <a:stretch>
            <a:fillRect/>
          </a:stretch>
        </p:blipFill>
        <p:spPr>
          <a:xfrm>
            <a:off x="2828454" y="3244315"/>
            <a:ext cx="8382001" cy="3448051"/>
          </a:xfrm>
          <a:prstGeom prst="rect">
            <a:avLst/>
          </a:prstGeom>
          <a:ln w="12700">
            <a:miter lim="400000"/>
          </a:ln>
        </p:spPr>
      </p:pic>
      <p:pic>
        <p:nvPicPr>
          <p:cNvPr id="1225" name="Image 9" descr="Image 9"/>
          <p:cNvPicPr>
            <a:picLocks noChangeAspect="1"/>
          </p:cNvPicPr>
          <p:nvPr/>
        </p:nvPicPr>
        <p:blipFill>
          <a:blip r:embed="rId4"/>
          <a:stretch>
            <a:fillRect/>
          </a:stretch>
        </p:blipFill>
        <p:spPr>
          <a:xfrm rot="19800000">
            <a:off x="279449" y="2294608"/>
            <a:ext cx="1495426" cy="847726"/>
          </a:xfrm>
          <a:prstGeom prst="rect">
            <a:avLst/>
          </a:prstGeom>
          <a:ln w="12700">
            <a:miter lim="400000"/>
          </a:ln>
        </p:spPr>
      </p:pic>
      <p:sp>
        <p:nvSpPr>
          <p:cNvPr id="1226" name="ZoneTexte 52"/>
          <p:cNvSpPr txBox="1"/>
          <p:nvPr/>
        </p:nvSpPr>
        <p:spPr>
          <a:xfrm>
            <a:off x="3749178" y="2110041"/>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Efficiency : </a:t>
            </a:r>
          </a:p>
        </p:txBody>
      </p:sp>
      <p:sp>
        <p:nvSpPr>
          <p:cNvPr id="1227" name="ZoneTexte 52"/>
          <p:cNvSpPr txBox="1"/>
          <p:nvPr/>
        </p:nvSpPr>
        <p:spPr>
          <a:xfrm>
            <a:off x="3749178" y="1526122"/>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Dark-count rate : </a:t>
            </a:r>
          </a:p>
        </p:txBody>
      </p:sp>
      <p:sp>
        <p:nvSpPr>
          <p:cNvPr id="1232" name="2.0"/>
          <p:cNvSpPr txBox="1"/>
          <p:nvPr/>
        </p:nvSpPr>
        <p:spPr>
          <a:xfrm>
            <a:off x="8085958" y="6294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2.0</a:t>
            </a:r>
          </a:p>
        </p:txBody>
      </p:sp>
      <p:sp>
        <p:nvSpPr>
          <p:cNvPr id="1233" name="1.0"/>
          <p:cNvSpPr txBox="1"/>
          <p:nvPr/>
        </p:nvSpPr>
        <p:spPr>
          <a:xfrm>
            <a:off x="5491597" y="62821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1.0</a:t>
            </a:r>
          </a:p>
        </p:txBody>
      </p:sp>
      <p:sp>
        <p:nvSpPr>
          <p:cNvPr id="1234" name="0.0"/>
          <p:cNvSpPr txBox="1"/>
          <p:nvPr/>
        </p:nvSpPr>
        <p:spPr>
          <a:xfrm>
            <a:off x="2897173" y="6294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0.0</a:t>
            </a:r>
          </a:p>
        </p:txBody>
      </p:sp>
      <p:pic>
        <p:nvPicPr>
          <p:cNvPr id="1235" name="pasted-image.pdf" descr="pasted-image.pdf"/>
          <p:cNvPicPr>
            <a:picLocks noChangeAspect="1"/>
          </p:cNvPicPr>
          <p:nvPr/>
        </p:nvPicPr>
        <p:blipFill>
          <a:blip r:embed="rId5"/>
          <a:stretch>
            <a:fillRect/>
          </a:stretch>
        </p:blipFill>
        <p:spPr>
          <a:xfrm>
            <a:off x="6680458" y="1578657"/>
            <a:ext cx="1428755" cy="320388"/>
          </a:xfrm>
          <a:prstGeom prst="rect">
            <a:avLst/>
          </a:prstGeom>
          <a:ln w="12700">
            <a:miter lim="400000"/>
          </a:ln>
        </p:spPr>
      </p:pic>
      <p:sp>
        <p:nvSpPr>
          <p:cNvPr id="1236" name="Rectangle"/>
          <p:cNvSpPr/>
          <p:nvPr/>
        </p:nvSpPr>
        <p:spPr>
          <a:xfrm>
            <a:off x="9638136" y="3924300"/>
            <a:ext cx="718715" cy="635000"/>
          </a:xfrm>
          <a:prstGeom prst="rect">
            <a:avLst/>
          </a:prstGeom>
          <a:solidFill>
            <a:srgbClr val="FFFFFF"/>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37" name="Rectangle"/>
          <p:cNvSpPr/>
          <p:nvPr/>
        </p:nvSpPr>
        <p:spPr>
          <a:xfrm>
            <a:off x="9295236" y="6274348"/>
            <a:ext cx="1901968" cy="234402"/>
          </a:xfrm>
          <a:prstGeom prst="rect">
            <a:avLst/>
          </a:prstGeom>
          <a:solidFill>
            <a:srgbClr val="FFFFFF"/>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38" name="0"/>
          <p:cNvSpPr txBox="1"/>
          <p:nvPr/>
        </p:nvSpPr>
        <p:spPr>
          <a:xfrm>
            <a:off x="9298828" y="6270843"/>
            <a:ext cx="150683"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0</a:t>
            </a:r>
          </a:p>
        </p:txBody>
      </p:sp>
      <p:sp>
        <p:nvSpPr>
          <p:cNvPr id="1239" name="8000"/>
          <p:cNvSpPr txBox="1"/>
          <p:nvPr/>
        </p:nvSpPr>
        <p:spPr>
          <a:xfrm>
            <a:off x="10743819" y="6270843"/>
            <a:ext cx="386324"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8000</a:t>
            </a:r>
          </a:p>
        </p:txBody>
      </p:sp>
      <p:sp>
        <p:nvSpPr>
          <p:cNvPr id="1240" name="4000"/>
          <p:cNvSpPr txBox="1"/>
          <p:nvPr/>
        </p:nvSpPr>
        <p:spPr>
          <a:xfrm>
            <a:off x="10030165" y="6270843"/>
            <a:ext cx="386324"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4000</a:t>
            </a:r>
          </a:p>
        </p:txBody>
      </p:sp>
      <p:sp>
        <p:nvSpPr>
          <p:cNvPr id="1241" name="Ligne"/>
          <p:cNvSpPr/>
          <p:nvPr/>
        </p:nvSpPr>
        <p:spPr>
          <a:xfrm flipV="1">
            <a:off x="10218994" y="6266147"/>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42" name="Ligne"/>
          <p:cNvSpPr/>
          <p:nvPr/>
        </p:nvSpPr>
        <p:spPr>
          <a:xfrm flipV="1">
            <a:off x="10949244" y="6266147"/>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43" name="Ligne"/>
          <p:cNvSpPr/>
          <p:nvPr/>
        </p:nvSpPr>
        <p:spPr>
          <a:xfrm flipV="1">
            <a:off x="9374444" y="6266147"/>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44" name="Rectangle"/>
          <p:cNvSpPr/>
          <p:nvPr/>
        </p:nvSpPr>
        <p:spPr>
          <a:xfrm>
            <a:off x="9263486" y="3455766"/>
            <a:ext cx="1901968" cy="213919"/>
          </a:xfrm>
          <a:prstGeom prst="rect">
            <a:avLst/>
          </a:prstGeom>
          <a:solidFill>
            <a:srgbClr val="FFFFFF"/>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45" name="0"/>
          <p:cNvSpPr txBox="1"/>
          <p:nvPr/>
        </p:nvSpPr>
        <p:spPr>
          <a:xfrm>
            <a:off x="9267078" y="3422984"/>
            <a:ext cx="150683"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0</a:t>
            </a:r>
          </a:p>
        </p:txBody>
      </p:sp>
      <p:sp>
        <p:nvSpPr>
          <p:cNvPr id="1246" name="40"/>
          <p:cNvSpPr txBox="1"/>
          <p:nvPr/>
        </p:nvSpPr>
        <p:spPr>
          <a:xfrm>
            <a:off x="10063409" y="3422984"/>
            <a:ext cx="229230"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40</a:t>
            </a:r>
          </a:p>
        </p:txBody>
      </p:sp>
      <p:sp>
        <p:nvSpPr>
          <p:cNvPr id="1247" name="Ligne"/>
          <p:cNvSpPr/>
          <p:nvPr/>
        </p:nvSpPr>
        <p:spPr>
          <a:xfrm flipV="1">
            <a:off x="10187244" y="3634189"/>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48" name="Ligne"/>
          <p:cNvSpPr/>
          <p:nvPr/>
        </p:nvSpPr>
        <p:spPr>
          <a:xfrm flipV="1">
            <a:off x="9342694" y="3634189"/>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49" name="80"/>
          <p:cNvSpPr txBox="1"/>
          <p:nvPr/>
        </p:nvSpPr>
        <p:spPr>
          <a:xfrm>
            <a:off x="10807255" y="3422984"/>
            <a:ext cx="229230"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80</a:t>
            </a:r>
          </a:p>
        </p:txBody>
      </p:sp>
      <p:sp>
        <p:nvSpPr>
          <p:cNvPr id="1250" name="Ligne"/>
          <p:cNvSpPr/>
          <p:nvPr/>
        </p:nvSpPr>
        <p:spPr>
          <a:xfrm flipV="1">
            <a:off x="10917494" y="3634189"/>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1251" name="pasted-image.pdf" descr="pasted-image.pdf"/>
          <p:cNvPicPr>
            <a:picLocks noChangeAspect="1"/>
          </p:cNvPicPr>
          <p:nvPr/>
        </p:nvPicPr>
        <p:blipFill>
          <a:blip r:embed="rId6"/>
          <a:stretch>
            <a:fillRect/>
          </a:stretch>
        </p:blipFill>
        <p:spPr>
          <a:xfrm>
            <a:off x="6659279" y="2183990"/>
            <a:ext cx="1256080" cy="335594"/>
          </a:xfrm>
          <a:prstGeom prst="rect">
            <a:avLst/>
          </a:prstGeom>
          <a:ln w="12700">
            <a:miter lim="400000"/>
          </a:ln>
        </p:spPr>
      </p:pic>
      <p:sp>
        <p:nvSpPr>
          <p:cNvPr id="2" name="Text Placeholder 1">
            <a:extLst>
              <a:ext uri="{FF2B5EF4-FFF2-40B4-BE49-F238E27FC236}">
                <a16:creationId xmlns:a16="http://schemas.microsoft.com/office/drawing/2014/main" id="{7135C065-6486-DCEE-78E5-2F339320D526}"/>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Efficiency</a:t>
            </a:r>
            <a:r>
              <a:rPr lang="fr-FR" b="1" dirty="0"/>
              <a:t> </a:t>
            </a:r>
            <a:r>
              <a:rPr lang="fr-FR" b="1" dirty="0">
                <a:solidFill>
                  <a:srgbClr val="C00000"/>
                </a:solidFill>
              </a:rPr>
              <a:t>&amp;</a:t>
            </a:r>
            <a:r>
              <a:rPr lang="fr-FR" b="1" dirty="0"/>
              <a:t> </a:t>
            </a:r>
            <a:r>
              <a:rPr lang="fr-FR" b="1" dirty="0" err="1">
                <a:solidFill>
                  <a:srgbClr val="FF7655"/>
                </a:solidFill>
              </a:rPr>
              <a:t>Dark</a:t>
            </a:r>
            <a:r>
              <a:rPr lang="fr-FR" b="1" dirty="0">
                <a:solidFill>
                  <a:srgbClr val="FF7655"/>
                </a:solidFill>
              </a:rPr>
              <a:t> count rate </a:t>
            </a:r>
            <a:r>
              <a:rPr lang="fr-FR" b="1" dirty="0">
                <a:solidFill>
                  <a:srgbClr val="C00000"/>
                </a:solidFill>
              </a:rPr>
              <a:t>calibration</a:t>
            </a:r>
            <a:endParaRPr lang="en-US" b="1" dirty="0">
              <a:solidFill>
                <a:srgbClr val="C00000"/>
              </a:solidFill>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3" name="Image 7" descr="Image 7"/>
          <p:cNvPicPr>
            <a:picLocks noChangeAspect="1"/>
          </p:cNvPicPr>
          <p:nvPr/>
        </p:nvPicPr>
        <p:blipFill>
          <a:blip r:embed="rId3"/>
          <a:stretch>
            <a:fillRect/>
          </a:stretch>
        </p:blipFill>
        <p:spPr>
          <a:xfrm>
            <a:off x="2828454" y="3244315"/>
            <a:ext cx="8382001" cy="3448051"/>
          </a:xfrm>
          <a:prstGeom prst="rect">
            <a:avLst/>
          </a:prstGeom>
          <a:ln w="12700">
            <a:miter lim="400000"/>
          </a:ln>
        </p:spPr>
      </p:pic>
      <p:pic>
        <p:nvPicPr>
          <p:cNvPr id="1254" name="Image 1" descr="Image 1"/>
          <p:cNvPicPr>
            <a:picLocks noChangeAspect="1"/>
          </p:cNvPicPr>
          <p:nvPr/>
        </p:nvPicPr>
        <p:blipFill>
          <a:blip r:embed="rId4"/>
          <a:stretch>
            <a:fillRect/>
          </a:stretch>
        </p:blipFill>
        <p:spPr>
          <a:xfrm>
            <a:off x="1284850" y="1303140"/>
            <a:ext cx="1901968" cy="1267979"/>
          </a:xfrm>
          <a:prstGeom prst="rect">
            <a:avLst/>
          </a:prstGeom>
          <a:ln w="12700">
            <a:miter lim="400000"/>
          </a:ln>
        </p:spPr>
      </p:pic>
      <p:sp>
        <p:nvSpPr>
          <p:cNvPr id="1255" name="ZoneTexte 9"/>
          <p:cNvSpPr txBox="1"/>
          <p:nvPr/>
        </p:nvSpPr>
        <p:spPr>
          <a:xfrm>
            <a:off x="2845444" y="3209176"/>
            <a:ext cx="806211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defRPr sz="4800" b="1">
                <a:solidFill>
                  <a:srgbClr val="FF0000"/>
                </a:solidFill>
                <a:latin typeface="Calibri"/>
                <a:ea typeface="Calibri"/>
                <a:cs typeface="Calibri"/>
                <a:sym typeface="Calibri"/>
              </a:defRPr>
            </a:pPr>
            <a:r>
              <a:rPr sz="2400"/>
              <a:t>Most sensitive power detector at mw freqs</a:t>
            </a:r>
          </a:p>
        </p:txBody>
      </p:sp>
      <p:pic>
        <p:nvPicPr>
          <p:cNvPr id="1256" name="Image 9" descr="Image 9"/>
          <p:cNvPicPr>
            <a:picLocks noChangeAspect="1"/>
          </p:cNvPicPr>
          <p:nvPr/>
        </p:nvPicPr>
        <p:blipFill>
          <a:blip r:embed="rId5"/>
          <a:stretch>
            <a:fillRect/>
          </a:stretch>
        </p:blipFill>
        <p:spPr>
          <a:xfrm rot="19800000">
            <a:off x="279449" y="2294608"/>
            <a:ext cx="1495426" cy="847726"/>
          </a:xfrm>
          <a:prstGeom prst="rect">
            <a:avLst/>
          </a:prstGeom>
          <a:ln w="12700">
            <a:miter lim="400000"/>
          </a:ln>
        </p:spPr>
      </p:pic>
      <p:sp>
        <p:nvSpPr>
          <p:cNvPr id="1257" name="ZoneTexte 52"/>
          <p:cNvSpPr txBox="1"/>
          <p:nvPr/>
        </p:nvSpPr>
        <p:spPr>
          <a:xfrm>
            <a:off x="3747805" y="2690640"/>
            <a:ext cx="30467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Power sensitivity:</a:t>
            </a:r>
          </a:p>
        </p:txBody>
      </p:sp>
      <p:sp>
        <p:nvSpPr>
          <p:cNvPr id="1258" name="ZoneTexte 52"/>
          <p:cNvSpPr txBox="1"/>
          <p:nvPr/>
        </p:nvSpPr>
        <p:spPr>
          <a:xfrm>
            <a:off x="3749178" y="2059241"/>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Efficiency : </a:t>
            </a:r>
          </a:p>
        </p:txBody>
      </p:sp>
      <p:sp>
        <p:nvSpPr>
          <p:cNvPr id="1259" name="ZoneTexte 52"/>
          <p:cNvSpPr txBox="1"/>
          <p:nvPr/>
        </p:nvSpPr>
        <p:spPr>
          <a:xfrm>
            <a:off x="3749178" y="1462622"/>
            <a:ext cx="368721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lgn="l" defTabSz="1828800">
              <a:defRPr sz="4800">
                <a:latin typeface="Calibri"/>
                <a:ea typeface="Calibri"/>
                <a:cs typeface="Calibri"/>
                <a:sym typeface="Calibri"/>
              </a:defRPr>
            </a:lvl1pPr>
          </a:lstStyle>
          <a:p>
            <a:r>
              <a:rPr sz="2400"/>
              <a:t>Dark-count rate : </a:t>
            </a:r>
          </a:p>
        </p:txBody>
      </p:sp>
      <p:pic>
        <p:nvPicPr>
          <p:cNvPr id="1260" name="pasted-image.pdf" descr="pasted-image.pdf"/>
          <p:cNvPicPr>
            <a:picLocks noChangeAspect="1"/>
          </p:cNvPicPr>
          <p:nvPr/>
        </p:nvPicPr>
        <p:blipFill>
          <a:blip r:embed="rId6"/>
          <a:stretch>
            <a:fillRect/>
          </a:stretch>
        </p:blipFill>
        <p:spPr>
          <a:xfrm>
            <a:off x="6615692" y="2666401"/>
            <a:ext cx="1698872" cy="399133"/>
          </a:xfrm>
          <a:prstGeom prst="rect">
            <a:avLst/>
          </a:prstGeom>
          <a:ln w="12700">
            <a:miter lim="400000"/>
          </a:ln>
        </p:spPr>
      </p:pic>
      <p:pic>
        <p:nvPicPr>
          <p:cNvPr id="1265" name="pasted-image.pdf" descr="pasted-image.pdf"/>
          <p:cNvPicPr>
            <a:picLocks noChangeAspect="1"/>
          </p:cNvPicPr>
          <p:nvPr/>
        </p:nvPicPr>
        <p:blipFill>
          <a:blip r:embed="rId7"/>
          <a:stretch>
            <a:fillRect/>
          </a:stretch>
        </p:blipFill>
        <p:spPr>
          <a:xfrm>
            <a:off x="8469130" y="2677196"/>
            <a:ext cx="2406577" cy="356838"/>
          </a:xfrm>
          <a:prstGeom prst="rect">
            <a:avLst/>
          </a:prstGeom>
          <a:ln w="12700">
            <a:miter lim="400000"/>
          </a:ln>
        </p:spPr>
      </p:pic>
      <p:pic>
        <p:nvPicPr>
          <p:cNvPr id="1266" name="pasted-image.pdf" descr="pasted-image.pdf"/>
          <p:cNvPicPr>
            <a:picLocks noChangeAspect="1"/>
          </p:cNvPicPr>
          <p:nvPr/>
        </p:nvPicPr>
        <p:blipFill>
          <a:blip r:embed="rId8"/>
          <a:stretch>
            <a:fillRect/>
          </a:stretch>
        </p:blipFill>
        <p:spPr>
          <a:xfrm>
            <a:off x="6680458" y="1470707"/>
            <a:ext cx="1428755" cy="320388"/>
          </a:xfrm>
          <a:prstGeom prst="rect">
            <a:avLst/>
          </a:prstGeom>
          <a:ln w="12700">
            <a:miter lim="400000"/>
          </a:ln>
        </p:spPr>
      </p:pic>
      <p:pic>
        <p:nvPicPr>
          <p:cNvPr id="1267" name="pasted-image.pdf" descr="pasted-image.pdf"/>
          <p:cNvPicPr>
            <a:picLocks noChangeAspect="1"/>
          </p:cNvPicPr>
          <p:nvPr/>
        </p:nvPicPr>
        <p:blipFill>
          <a:blip r:embed="rId9"/>
          <a:stretch>
            <a:fillRect/>
          </a:stretch>
        </p:blipFill>
        <p:spPr>
          <a:xfrm>
            <a:off x="6659279" y="2076040"/>
            <a:ext cx="1256080" cy="335594"/>
          </a:xfrm>
          <a:prstGeom prst="rect">
            <a:avLst/>
          </a:prstGeom>
          <a:ln w="12700">
            <a:miter lim="400000"/>
          </a:ln>
        </p:spPr>
      </p:pic>
      <p:sp>
        <p:nvSpPr>
          <p:cNvPr id="1268" name="2.0"/>
          <p:cNvSpPr txBox="1"/>
          <p:nvPr/>
        </p:nvSpPr>
        <p:spPr>
          <a:xfrm>
            <a:off x="8085958" y="62948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2.0</a:t>
            </a:r>
          </a:p>
        </p:txBody>
      </p:sp>
      <p:sp>
        <p:nvSpPr>
          <p:cNvPr id="1269" name="1.0"/>
          <p:cNvSpPr txBox="1"/>
          <p:nvPr/>
        </p:nvSpPr>
        <p:spPr>
          <a:xfrm>
            <a:off x="5491597" y="6282198"/>
            <a:ext cx="285336" cy="25680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Arial"/>
                <a:ea typeface="Arial"/>
                <a:cs typeface="Arial"/>
                <a:sym typeface="Arial"/>
              </a:defRPr>
            </a:lvl1pPr>
          </a:lstStyle>
          <a:p>
            <a:r>
              <a:rPr sz="1200"/>
              <a:t>1.0</a:t>
            </a:r>
          </a:p>
        </p:txBody>
      </p:sp>
      <p:sp>
        <p:nvSpPr>
          <p:cNvPr id="1270" name="Rectangle"/>
          <p:cNvSpPr/>
          <p:nvPr/>
        </p:nvSpPr>
        <p:spPr>
          <a:xfrm>
            <a:off x="9638136" y="3924300"/>
            <a:ext cx="718715" cy="635000"/>
          </a:xfrm>
          <a:prstGeom prst="rect">
            <a:avLst/>
          </a:prstGeom>
          <a:solidFill>
            <a:srgbClr val="FFFFFF"/>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71" name="Rectangle"/>
          <p:cNvSpPr/>
          <p:nvPr/>
        </p:nvSpPr>
        <p:spPr>
          <a:xfrm>
            <a:off x="9295236" y="6274348"/>
            <a:ext cx="1901968" cy="234402"/>
          </a:xfrm>
          <a:prstGeom prst="rect">
            <a:avLst/>
          </a:prstGeom>
          <a:solidFill>
            <a:srgbClr val="FFFFFF"/>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72" name="0"/>
          <p:cNvSpPr txBox="1"/>
          <p:nvPr/>
        </p:nvSpPr>
        <p:spPr>
          <a:xfrm>
            <a:off x="9298828" y="6270843"/>
            <a:ext cx="150683"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0</a:t>
            </a:r>
          </a:p>
        </p:txBody>
      </p:sp>
      <p:sp>
        <p:nvSpPr>
          <p:cNvPr id="1273" name="8000"/>
          <p:cNvSpPr txBox="1"/>
          <p:nvPr/>
        </p:nvSpPr>
        <p:spPr>
          <a:xfrm>
            <a:off x="10743819" y="6270843"/>
            <a:ext cx="386324"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8000</a:t>
            </a:r>
          </a:p>
        </p:txBody>
      </p:sp>
      <p:sp>
        <p:nvSpPr>
          <p:cNvPr id="1274" name="4000"/>
          <p:cNvSpPr txBox="1"/>
          <p:nvPr/>
        </p:nvSpPr>
        <p:spPr>
          <a:xfrm>
            <a:off x="10030165" y="6270843"/>
            <a:ext cx="386324"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4000</a:t>
            </a:r>
          </a:p>
        </p:txBody>
      </p:sp>
      <p:sp>
        <p:nvSpPr>
          <p:cNvPr id="1275" name="Ligne"/>
          <p:cNvSpPr/>
          <p:nvPr/>
        </p:nvSpPr>
        <p:spPr>
          <a:xfrm flipV="1">
            <a:off x="10218994" y="6266147"/>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76" name="Ligne"/>
          <p:cNvSpPr/>
          <p:nvPr/>
        </p:nvSpPr>
        <p:spPr>
          <a:xfrm flipV="1">
            <a:off x="10949244" y="6266147"/>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77" name="Ligne"/>
          <p:cNvSpPr/>
          <p:nvPr/>
        </p:nvSpPr>
        <p:spPr>
          <a:xfrm flipV="1">
            <a:off x="9374444" y="6266147"/>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78" name="Rectangle"/>
          <p:cNvSpPr/>
          <p:nvPr/>
        </p:nvSpPr>
        <p:spPr>
          <a:xfrm>
            <a:off x="9263486" y="3455766"/>
            <a:ext cx="1901968" cy="213919"/>
          </a:xfrm>
          <a:prstGeom prst="rect">
            <a:avLst/>
          </a:prstGeom>
          <a:solidFill>
            <a:srgbClr val="FFFFFF"/>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79" name="0"/>
          <p:cNvSpPr txBox="1"/>
          <p:nvPr/>
        </p:nvSpPr>
        <p:spPr>
          <a:xfrm>
            <a:off x="9267078" y="3422984"/>
            <a:ext cx="150683"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0</a:t>
            </a:r>
          </a:p>
        </p:txBody>
      </p:sp>
      <p:sp>
        <p:nvSpPr>
          <p:cNvPr id="1280" name="40"/>
          <p:cNvSpPr txBox="1"/>
          <p:nvPr/>
        </p:nvSpPr>
        <p:spPr>
          <a:xfrm>
            <a:off x="10063409" y="3422984"/>
            <a:ext cx="229230"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40</a:t>
            </a:r>
          </a:p>
        </p:txBody>
      </p:sp>
      <p:sp>
        <p:nvSpPr>
          <p:cNvPr id="1281" name="Ligne"/>
          <p:cNvSpPr/>
          <p:nvPr/>
        </p:nvSpPr>
        <p:spPr>
          <a:xfrm flipV="1">
            <a:off x="10187244" y="3634189"/>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82" name="Ligne"/>
          <p:cNvSpPr/>
          <p:nvPr/>
        </p:nvSpPr>
        <p:spPr>
          <a:xfrm flipV="1">
            <a:off x="9342694" y="3634189"/>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283" name="80"/>
          <p:cNvSpPr txBox="1"/>
          <p:nvPr/>
        </p:nvSpPr>
        <p:spPr>
          <a:xfrm>
            <a:off x="10807255" y="3422984"/>
            <a:ext cx="229230" cy="2414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latin typeface="Arial"/>
                <a:ea typeface="Arial"/>
                <a:cs typeface="Arial"/>
                <a:sym typeface="Arial"/>
              </a:defRPr>
            </a:lvl1pPr>
          </a:lstStyle>
          <a:p>
            <a:r>
              <a:rPr sz="1100"/>
              <a:t>80</a:t>
            </a:r>
          </a:p>
        </p:txBody>
      </p:sp>
      <p:sp>
        <p:nvSpPr>
          <p:cNvPr id="1284" name="Ligne"/>
          <p:cNvSpPr/>
          <p:nvPr/>
        </p:nvSpPr>
        <p:spPr>
          <a:xfrm flipV="1">
            <a:off x="10917494" y="3634189"/>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2" name="Text Placeholder 1">
            <a:extLst>
              <a:ext uri="{FF2B5EF4-FFF2-40B4-BE49-F238E27FC236}">
                <a16:creationId xmlns:a16="http://schemas.microsoft.com/office/drawing/2014/main" id="{45FDAF89-F564-095A-822B-EBCBD2898625}"/>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Efficiency</a:t>
            </a:r>
            <a:r>
              <a:rPr lang="fr-FR" b="1" dirty="0"/>
              <a:t> </a:t>
            </a:r>
            <a:r>
              <a:rPr lang="fr-FR" b="1" dirty="0">
                <a:solidFill>
                  <a:srgbClr val="C00000"/>
                </a:solidFill>
              </a:rPr>
              <a:t>&amp;</a:t>
            </a:r>
            <a:r>
              <a:rPr lang="fr-FR" b="1" dirty="0"/>
              <a:t> </a:t>
            </a:r>
            <a:r>
              <a:rPr lang="fr-FR" b="1" dirty="0" err="1">
                <a:solidFill>
                  <a:srgbClr val="FF7655"/>
                </a:solidFill>
              </a:rPr>
              <a:t>Dark</a:t>
            </a:r>
            <a:r>
              <a:rPr lang="fr-FR" b="1" dirty="0">
                <a:solidFill>
                  <a:srgbClr val="FF7655"/>
                </a:solidFill>
              </a:rPr>
              <a:t> count rate </a:t>
            </a:r>
            <a:r>
              <a:rPr lang="fr-FR" b="1" dirty="0">
                <a:solidFill>
                  <a:srgbClr val="C00000"/>
                </a:solidFill>
              </a:rPr>
              <a:t>calibration</a:t>
            </a:r>
            <a:endParaRPr lang="en-US" b="1" dirty="0">
              <a:solidFill>
                <a:srgbClr val="C00000"/>
              </a:solidFill>
            </a:endParaRPr>
          </a:p>
        </p:txBody>
      </p:sp>
      <p:grpSp>
        <p:nvGrpSpPr>
          <p:cNvPr id="56" name="Group 55">
            <a:extLst>
              <a:ext uri="{FF2B5EF4-FFF2-40B4-BE49-F238E27FC236}">
                <a16:creationId xmlns:a16="http://schemas.microsoft.com/office/drawing/2014/main" id="{2D0D0676-A433-5711-9E91-3B4F596F73AC}"/>
              </a:ext>
            </a:extLst>
          </p:cNvPr>
          <p:cNvGrpSpPr/>
          <p:nvPr/>
        </p:nvGrpSpPr>
        <p:grpSpPr>
          <a:xfrm>
            <a:off x="8842884" y="145163"/>
            <a:ext cx="3198449" cy="1466331"/>
            <a:chOff x="8314564" y="277243"/>
            <a:chExt cx="3198449" cy="1466331"/>
          </a:xfrm>
        </p:grpSpPr>
        <p:pic>
          <p:nvPicPr>
            <p:cNvPr id="3" name="Graphic 2">
              <a:extLst>
                <a:ext uri="{FF2B5EF4-FFF2-40B4-BE49-F238E27FC236}">
                  <a16:creationId xmlns:a16="http://schemas.microsoft.com/office/drawing/2014/main" id="{35D551DE-2711-2975-8E36-E87BDD73E1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97116" y="789298"/>
              <a:ext cx="473324" cy="485010"/>
            </a:xfrm>
            <a:prstGeom prst="rect">
              <a:avLst/>
            </a:prstGeom>
          </p:spPr>
        </p:pic>
        <p:sp>
          <p:nvSpPr>
            <p:cNvPr id="4" name="TextBox 3">
              <a:extLst>
                <a:ext uri="{FF2B5EF4-FFF2-40B4-BE49-F238E27FC236}">
                  <a16:creationId xmlns:a16="http://schemas.microsoft.com/office/drawing/2014/main" id="{F83C4FF7-F051-DE2F-C67E-CC096FE2D906}"/>
                </a:ext>
              </a:extLst>
            </p:cNvPr>
            <p:cNvSpPr txBox="1"/>
            <p:nvPr/>
          </p:nvSpPr>
          <p:spPr>
            <a:xfrm>
              <a:off x="10242486" y="1466575"/>
              <a:ext cx="81247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5" name="TextBox 4">
              <a:extLst>
                <a:ext uri="{FF2B5EF4-FFF2-40B4-BE49-F238E27FC236}">
                  <a16:creationId xmlns:a16="http://schemas.microsoft.com/office/drawing/2014/main" id="{A75B3AEF-C01B-C357-1836-9771DFC80648}"/>
                </a:ext>
              </a:extLst>
            </p:cNvPr>
            <p:cNvSpPr txBox="1"/>
            <p:nvPr/>
          </p:nvSpPr>
          <p:spPr>
            <a:xfrm>
              <a:off x="9581911" y="1466575"/>
              <a:ext cx="672625" cy="164326"/>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6" name="TextBox 5">
              <a:extLst>
                <a:ext uri="{FF2B5EF4-FFF2-40B4-BE49-F238E27FC236}">
                  <a16:creationId xmlns:a16="http://schemas.microsoft.com/office/drawing/2014/main" id="{89A9375D-FB43-9064-748B-4B5F4C8F50AE}"/>
                </a:ext>
              </a:extLst>
            </p:cNvPr>
            <p:cNvSpPr txBox="1"/>
            <p:nvPr/>
          </p:nvSpPr>
          <p:spPr>
            <a:xfrm>
              <a:off x="8743376" y="1466575"/>
              <a:ext cx="73480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nvGrpSpPr>
            <p:cNvPr id="8" name="Graphic 18">
              <a:extLst>
                <a:ext uri="{FF2B5EF4-FFF2-40B4-BE49-F238E27FC236}">
                  <a16:creationId xmlns:a16="http://schemas.microsoft.com/office/drawing/2014/main" id="{CD64563E-A522-0990-7682-93B9B908150F}"/>
                </a:ext>
              </a:extLst>
            </p:cNvPr>
            <p:cNvGrpSpPr/>
            <p:nvPr/>
          </p:nvGrpSpPr>
          <p:grpSpPr>
            <a:xfrm>
              <a:off x="10862876" y="903783"/>
              <a:ext cx="650137" cy="255291"/>
              <a:chOff x="4952821" y="2697740"/>
              <a:chExt cx="1095912" cy="430334"/>
            </a:xfrm>
            <a:noFill/>
          </p:grpSpPr>
          <p:sp>
            <p:nvSpPr>
              <p:cNvPr id="9" name="Freeform: Shape 8">
                <a:extLst>
                  <a:ext uri="{FF2B5EF4-FFF2-40B4-BE49-F238E27FC236}">
                    <a16:creationId xmlns:a16="http://schemas.microsoft.com/office/drawing/2014/main" id="{02AC3332-83A2-9179-9A73-8242114594E4}"/>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10" name="Freeform: Shape 9">
                <a:extLst>
                  <a:ext uri="{FF2B5EF4-FFF2-40B4-BE49-F238E27FC236}">
                    <a16:creationId xmlns:a16="http://schemas.microsoft.com/office/drawing/2014/main" id="{7D7580C1-1A09-DA5B-13CA-DDF25F992FA9}"/>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55FAB9B-4823-41CB-BA46-043CB552771C}"/>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87A7191-4C47-320E-923B-5DF72103E742}"/>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96D2A36D-1458-F5DA-590A-18C4B346584B}"/>
                </a:ext>
                <a:ext uri="{C183D7F6-B498-43B3-948B-1728B52AA6E4}">
                  <adec:decorative xmlns:adec="http://schemas.microsoft.com/office/drawing/2017/decorative" val="1"/>
                </a:ext>
              </a:extLst>
            </p:cNvPr>
            <p:cNvSpPr/>
            <p:nvPr/>
          </p:nvSpPr>
          <p:spPr>
            <a:xfrm>
              <a:off x="8834085" y="730397"/>
              <a:ext cx="179566" cy="618487"/>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91DEE35-6782-42DF-A953-BFDACA9269D0}"/>
                </a:ext>
                <a:ext uri="{C183D7F6-B498-43B3-948B-1728B52AA6E4}">
                  <adec:decorative xmlns:adec="http://schemas.microsoft.com/office/drawing/2017/decorative" val="1"/>
                </a:ext>
              </a:extLst>
            </p:cNvPr>
            <p:cNvSpPr/>
            <p:nvPr/>
          </p:nvSpPr>
          <p:spPr>
            <a:xfrm>
              <a:off x="9366932" y="736420"/>
              <a:ext cx="184094" cy="619789"/>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C7DB59E-F8A8-00FD-272E-F312DC4A444C}"/>
                </a:ext>
                <a:ext uri="{C183D7F6-B498-43B3-948B-1728B52AA6E4}">
                  <adec:decorative xmlns:adec="http://schemas.microsoft.com/office/drawing/2017/decorative" val="1"/>
                </a:ext>
              </a:extLst>
            </p:cNvPr>
            <p:cNvSpPr/>
            <p:nvPr/>
          </p:nvSpPr>
          <p:spPr>
            <a:xfrm>
              <a:off x="8659545" y="914054"/>
              <a:ext cx="83831" cy="253436"/>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960241A1-8ABC-264A-01EE-3D69899E1A26}"/>
                </a:ext>
                <a:ext uri="{C183D7F6-B498-43B3-948B-1728B52AA6E4}">
                  <adec:decorative xmlns:adec="http://schemas.microsoft.com/office/drawing/2017/decorative" val="1"/>
                </a:ext>
              </a:extLst>
            </p:cNvPr>
            <p:cNvSpPr/>
            <p:nvPr/>
          </p:nvSpPr>
          <p:spPr>
            <a:xfrm>
              <a:off x="8314564" y="914384"/>
              <a:ext cx="394521" cy="5651"/>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D317882-BE5D-7693-1598-FB64C90A2419}"/>
                </a:ext>
                <a:ext uri="{C183D7F6-B498-43B3-948B-1728B52AA6E4}">
                  <adec:decorative xmlns:adec="http://schemas.microsoft.com/office/drawing/2017/decorative" val="1"/>
                </a:ext>
              </a:extLst>
            </p:cNvPr>
            <p:cNvSpPr/>
            <p:nvPr/>
          </p:nvSpPr>
          <p:spPr>
            <a:xfrm>
              <a:off x="8314564" y="1166115"/>
              <a:ext cx="394521" cy="5651"/>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3D9706B-7012-453A-835C-132DB0CAD802}"/>
                </a:ext>
                <a:ext uri="{C183D7F6-B498-43B3-948B-1728B52AA6E4}">
                  <adec:decorative xmlns:adec="http://schemas.microsoft.com/office/drawing/2017/decorative" val="1"/>
                </a:ext>
              </a:extLst>
            </p:cNvPr>
            <p:cNvSpPr/>
            <p:nvPr/>
          </p:nvSpPr>
          <p:spPr>
            <a:xfrm>
              <a:off x="8701182" y="1036095"/>
              <a:ext cx="262601" cy="5651"/>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23" name="Graphic 18">
              <a:extLst>
                <a:ext uri="{FF2B5EF4-FFF2-40B4-BE49-F238E27FC236}">
                  <a16:creationId xmlns:a16="http://schemas.microsoft.com/office/drawing/2014/main" id="{81BD43D3-56F9-463E-A133-918553A21BCA}"/>
                </a:ext>
              </a:extLst>
            </p:cNvPr>
            <p:cNvGrpSpPr/>
            <p:nvPr/>
          </p:nvGrpSpPr>
          <p:grpSpPr>
            <a:xfrm>
              <a:off x="10277421" y="719232"/>
              <a:ext cx="716983" cy="625733"/>
              <a:chOff x="3965941" y="2386649"/>
              <a:chExt cx="1208591" cy="1054775"/>
            </a:xfrm>
          </p:grpSpPr>
          <p:sp>
            <p:nvSpPr>
              <p:cNvPr id="38" name="Freeform: Shape 37">
                <a:extLst>
                  <a:ext uri="{FF2B5EF4-FFF2-40B4-BE49-F238E27FC236}">
                    <a16:creationId xmlns:a16="http://schemas.microsoft.com/office/drawing/2014/main" id="{AE8E969C-2702-7B47-D873-4CC4F8261177}"/>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C9781C0-668A-69A3-4258-05F2F9C0D568}"/>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pic>
          <p:nvPicPr>
            <p:cNvPr id="45" name="Graphic 44">
              <a:extLst>
                <a:ext uri="{FF2B5EF4-FFF2-40B4-BE49-F238E27FC236}">
                  <a16:creationId xmlns:a16="http://schemas.microsoft.com/office/drawing/2014/main" id="{517B298C-D6C0-A4E8-9A80-97501E386D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72783" y="789298"/>
              <a:ext cx="634754" cy="633687"/>
            </a:xfrm>
            <a:prstGeom prst="rect">
              <a:avLst/>
            </a:prstGeom>
          </p:spPr>
        </p:pic>
        <p:pic>
          <p:nvPicPr>
            <p:cNvPr id="46" name="Graphic 45">
              <a:extLst>
                <a:ext uri="{FF2B5EF4-FFF2-40B4-BE49-F238E27FC236}">
                  <a16:creationId xmlns:a16="http://schemas.microsoft.com/office/drawing/2014/main" id="{E10417F9-452E-AD14-4DD3-29D2ED579C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15699" y="734976"/>
              <a:ext cx="398680" cy="398010"/>
            </a:xfrm>
            <a:prstGeom prst="rect">
              <a:avLst/>
            </a:prstGeom>
          </p:spPr>
        </p:pic>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D1D62381-6D4D-2EC4-756E-14999F0482D4}"/>
                    </a:ext>
                  </a:extLst>
                </p:cNvPr>
                <p:cNvSpPr txBox="1"/>
                <p:nvPr/>
              </p:nvSpPr>
              <p:spPr>
                <a:xfrm>
                  <a:off x="8523344" y="277243"/>
                  <a:ext cx="1852334" cy="369332"/>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b>
                          <m:sSubPr>
                            <m:ctrlPr>
                              <a:rPr lang="fr-FR" b="1" i="1" smtClean="0">
                                <a:solidFill>
                                  <a:srgbClr val="FF7655"/>
                                </a:solidFill>
                                <a:latin typeface="Cambria Math" panose="02040503050406030204" pitchFamily="18" charset="0"/>
                                <a:cs typeface="Poppins Light" panose="00000400000000000000" pitchFamily="2" charset="0"/>
                              </a:rPr>
                            </m:ctrlPr>
                          </m:sSubPr>
                          <m:e>
                            <m:r>
                              <a:rPr lang="fr-FR" b="1" i="1" smtClean="0">
                                <a:solidFill>
                                  <a:srgbClr val="FF7655"/>
                                </a:solidFill>
                                <a:latin typeface="Cambria Math" panose="02040503050406030204" pitchFamily="18" charset="0"/>
                                <a:cs typeface="Poppins Light" panose="00000400000000000000" pitchFamily="2" charset="0"/>
                              </a:rPr>
                              <m:t>𝑻</m:t>
                            </m:r>
                          </m:e>
                          <m:sub>
                            <m:r>
                              <a:rPr lang="fr-FR" b="1" i="0" smtClean="0">
                                <a:solidFill>
                                  <a:srgbClr val="FF7655"/>
                                </a:solidFill>
                                <a:latin typeface="Cambria Math" panose="02040503050406030204" pitchFamily="18" charset="0"/>
                                <a:cs typeface="Poppins Light" panose="00000400000000000000" pitchFamily="2" charset="0"/>
                              </a:rPr>
                              <m:t>𝐞𝐟𝐟</m:t>
                            </m:r>
                          </m:sub>
                        </m:sSub>
                        <m:r>
                          <a:rPr lang="fr-FR" b="1" i="1" smtClean="0">
                            <a:solidFill>
                              <a:srgbClr val="FF7655"/>
                            </a:solidFill>
                            <a:latin typeface="Cambria Math" panose="02040503050406030204" pitchFamily="18" charset="0"/>
                            <a:cs typeface="Poppins Light" panose="00000400000000000000" pitchFamily="2" charset="0"/>
                          </a:rPr>
                          <m:t>≈</m:t>
                        </m:r>
                        <m:r>
                          <a:rPr lang="fr-FR" b="1" i="1" smtClean="0">
                            <a:solidFill>
                              <a:srgbClr val="FF7655"/>
                            </a:solidFill>
                            <a:latin typeface="Cambria Math" panose="02040503050406030204" pitchFamily="18" charset="0"/>
                            <a:cs typeface="Poppins Light" panose="00000400000000000000" pitchFamily="2" charset="0"/>
                          </a:rPr>
                          <m:t>𝟒𝟎</m:t>
                        </m:r>
                        <m:r>
                          <a:rPr lang="fr-FR" b="1" i="1" smtClean="0">
                            <a:solidFill>
                              <a:srgbClr val="FF7655"/>
                            </a:solidFill>
                            <a:latin typeface="Cambria Math" panose="02040503050406030204" pitchFamily="18" charset="0"/>
                            <a:cs typeface="Poppins Light" panose="00000400000000000000" pitchFamily="2" charset="0"/>
                          </a:rPr>
                          <m:t> </m:t>
                        </m:r>
                        <m:r>
                          <a:rPr lang="fr-FR" b="1" i="0" smtClean="0">
                            <a:solidFill>
                              <a:srgbClr val="FF7655"/>
                            </a:solidFill>
                            <a:latin typeface="Cambria Math" panose="02040503050406030204" pitchFamily="18" charset="0"/>
                            <a:cs typeface="Poppins Light" panose="00000400000000000000" pitchFamily="2" charset="0"/>
                          </a:rPr>
                          <m:t>𝐦𝐊</m:t>
                        </m:r>
                      </m:oMath>
                    </m:oMathPara>
                  </a14:m>
                  <a:endParaRPr lang="en-US" b="1" dirty="0">
                    <a:solidFill>
                      <a:srgbClr val="FF7655"/>
                    </a:solidFill>
                    <a:cs typeface="Poppins Light" panose="00000400000000000000" pitchFamily="2" charset="0"/>
                  </a:endParaRPr>
                </a:p>
              </p:txBody>
            </p:sp>
          </mc:Choice>
          <mc:Fallback>
            <p:sp>
              <p:nvSpPr>
                <p:cNvPr id="49" name="TextBox 48">
                  <a:extLst>
                    <a:ext uri="{FF2B5EF4-FFF2-40B4-BE49-F238E27FC236}">
                      <a16:creationId xmlns:a16="http://schemas.microsoft.com/office/drawing/2014/main" id="{D1D62381-6D4D-2EC4-756E-14999F0482D4}"/>
                    </a:ext>
                  </a:extLst>
                </p:cNvPr>
                <p:cNvSpPr txBox="1">
                  <a:spLocks noRot="1" noChangeAspect="1" noMove="1" noResize="1" noEditPoints="1" noAdjustHandles="1" noChangeArrowheads="1" noChangeShapeType="1" noTextEdit="1"/>
                </p:cNvSpPr>
                <p:nvPr/>
              </p:nvSpPr>
              <p:spPr>
                <a:xfrm>
                  <a:off x="8523344" y="277243"/>
                  <a:ext cx="1852334" cy="369332"/>
                </a:xfrm>
                <a:prstGeom prst="rect">
                  <a:avLst/>
                </a:prstGeom>
                <a:blipFill>
                  <a:blip r:embed="rId14"/>
                  <a:stretch>
                    <a:fillRect b="-1667"/>
                  </a:stretch>
                </a:blipFill>
              </p:spPr>
              <p:txBody>
                <a:bodyPr/>
                <a:lstStyle/>
                <a:p>
                  <a:r>
                    <a:rPr lang="en-US">
                      <a:noFill/>
                    </a:rPr>
                    <a:t> </a:t>
                  </a:r>
                </a:p>
              </p:txBody>
            </p:sp>
          </mc:Fallback>
        </mc:AlternateContent>
      </p:grpSp>
      <p:sp>
        <p:nvSpPr>
          <p:cNvPr id="58" name="TextBox 57">
            <a:extLst>
              <a:ext uri="{FF2B5EF4-FFF2-40B4-BE49-F238E27FC236}">
                <a16:creationId xmlns:a16="http://schemas.microsoft.com/office/drawing/2014/main" id="{F4FDFA99-308B-038F-2B2A-FB7AEA5247AA}"/>
              </a:ext>
            </a:extLst>
          </p:cNvPr>
          <p:cNvSpPr txBox="1"/>
          <p:nvPr/>
        </p:nvSpPr>
        <p:spPr>
          <a:xfrm>
            <a:off x="296045" y="3647158"/>
            <a:ext cx="1718940" cy="523220"/>
          </a:xfrm>
          <a:prstGeom prst="rect">
            <a:avLst/>
          </a:prstGeom>
          <a:noFill/>
        </p:spPr>
        <p:txBody>
          <a:bodyPr wrap="square">
            <a:spAutoFit/>
          </a:bodyPr>
          <a:lstStyle/>
          <a:p>
            <a:pPr>
              <a:defRPr/>
            </a:pPr>
            <a:r>
              <a:rPr lang="en-US" sz="1400" dirty="0">
                <a:solidFill>
                  <a:schemeClr val="bg1">
                    <a:lumMod val="50000"/>
                  </a:schemeClr>
                </a:solidFill>
                <a:cs typeface="Poppins Light" panose="00000400000000000000" pitchFamily="2" charset="0"/>
              </a:rPr>
              <a:t>L. Pallegoix et al, </a:t>
            </a:r>
            <a:r>
              <a:rPr lang="en-US" sz="1400" dirty="0" err="1">
                <a:solidFill>
                  <a:schemeClr val="bg1">
                    <a:lumMod val="50000"/>
                  </a:schemeClr>
                </a:solidFill>
                <a:cs typeface="Poppins Light" panose="00000400000000000000" pitchFamily="2" charset="0"/>
              </a:rPr>
              <a:t>PRApplied</a:t>
            </a:r>
            <a:r>
              <a:rPr lang="en-US" sz="1400" dirty="0">
                <a:solidFill>
                  <a:schemeClr val="bg1">
                    <a:lumMod val="50000"/>
                  </a:schemeClr>
                </a:solidFill>
                <a:cs typeface="Poppins Light" panose="00000400000000000000" pitchFamily="2" charset="0"/>
              </a:rPr>
              <a:t> (2025)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DDF6D-B3DC-E1F9-C71C-1B17C6DB93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DFE241-EB50-E502-A691-3D6CBC682F92}"/>
              </a:ext>
            </a:extLst>
          </p:cNvPr>
          <p:cNvSpPr>
            <a:spLocks noGrp="1"/>
          </p:cNvSpPr>
          <p:nvPr>
            <p:ph type="body" sz="quarter" idx="10"/>
          </p:nvPr>
        </p:nvSpPr>
        <p:spPr/>
        <p:txBody>
          <a:bodyPr/>
          <a:lstStyle/>
          <a:p>
            <a:r>
              <a:rPr lang="en-US" dirty="0">
                <a:solidFill>
                  <a:srgbClr val="FF7655"/>
                </a:solidFill>
              </a:rPr>
              <a:t>MW</a:t>
            </a:r>
            <a:r>
              <a:rPr lang="en-US" dirty="0">
                <a:solidFill>
                  <a:srgbClr val="00B5C8"/>
                </a:solidFill>
              </a:rPr>
              <a:t> </a:t>
            </a:r>
            <a:r>
              <a:rPr lang="en-US" dirty="0"/>
              <a:t>photodetection</a:t>
            </a:r>
            <a:endParaRPr lang="en-GB" dirty="0"/>
          </a:p>
        </p:txBody>
      </p:sp>
      <p:pic>
        <p:nvPicPr>
          <p:cNvPr id="16" name="Image" descr="Image">
            <a:extLst>
              <a:ext uri="{FF2B5EF4-FFF2-40B4-BE49-F238E27FC236}">
                <a16:creationId xmlns:a16="http://schemas.microsoft.com/office/drawing/2014/main" id="{B802BF8E-6574-E43C-A235-CEC9A5ED7617}"/>
              </a:ext>
            </a:extLst>
          </p:cNvPr>
          <p:cNvPicPr>
            <a:picLocks noChangeAspect="1"/>
          </p:cNvPicPr>
          <p:nvPr/>
        </p:nvPicPr>
        <p:blipFill>
          <a:blip r:embed="rId3"/>
          <a:stretch>
            <a:fillRect/>
          </a:stretch>
        </p:blipFill>
        <p:spPr>
          <a:xfrm>
            <a:off x="7880133" y="1756397"/>
            <a:ext cx="2075337" cy="720954"/>
          </a:xfrm>
          <a:prstGeom prst="rect">
            <a:avLst/>
          </a:prstGeom>
          <a:ln w="12700">
            <a:miter lim="400000"/>
          </a:ln>
        </p:spPr>
      </p:pic>
      <p:sp>
        <p:nvSpPr>
          <p:cNvPr id="17" name="Photon detectors">
            <a:extLst>
              <a:ext uri="{FF2B5EF4-FFF2-40B4-BE49-F238E27FC236}">
                <a16:creationId xmlns:a16="http://schemas.microsoft.com/office/drawing/2014/main" id="{9D955E31-4531-6176-5B09-750BAF4C6535}"/>
              </a:ext>
            </a:extLst>
          </p:cNvPr>
          <p:cNvSpPr txBox="1"/>
          <p:nvPr/>
        </p:nvSpPr>
        <p:spPr>
          <a:xfrm>
            <a:off x="7872869" y="1162148"/>
            <a:ext cx="2375151" cy="351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Photon detectors</a:t>
            </a:r>
          </a:p>
        </p:txBody>
      </p:sp>
      <p:pic>
        <p:nvPicPr>
          <p:cNvPr id="18" name="Image" descr="Image">
            <a:extLst>
              <a:ext uri="{FF2B5EF4-FFF2-40B4-BE49-F238E27FC236}">
                <a16:creationId xmlns:a16="http://schemas.microsoft.com/office/drawing/2014/main" id="{B2766846-104A-9F60-317B-4BB443EDB1B3}"/>
              </a:ext>
            </a:extLst>
          </p:cNvPr>
          <p:cNvPicPr>
            <a:picLocks noChangeAspect="1"/>
          </p:cNvPicPr>
          <p:nvPr/>
        </p:nvPicPr>
        <p:blipFill>
          <a:blip r:embed="rId4"/>
          <a:stretch>
            <a:fillRect/>
          </a:stretch>
        </p:blipFill>
        <p:spPr>
          <a:xfrm>
            <a:off x="10167845" y="1525193"/>
            <a:ext cx="1384075" cy="900606"/>
          </a:xfrm>
          <a:prstGeom prst="rect">
            <a:avLst/>
          </a:prstGeom>
          <a:ln w="12700">
            <a:miter lim="400000"/>
          </a:ln>
        </p:spPr>
      </p:pic>
      <p:sp>
        <p:nvSpPr>
          <p:cNvPr id="22" name="Flèche">
            <a:extLst>
              <a:ext uri="{FF2B5EF4-FFF2-40B4-BE49-F238E27FC236}">
                <a16:creationId xmlns:a16="http://schemas.microsoft.com/office/drawing/2014/main" id="{7DB6E13F-9165-99F0-0CB9-4287EF532B9D}"/>
              </a:ext>
              <a:ext uri="{C183D7F6-B498-43B3-948B-1728B52AA6E4}">
                <adec:decorative xmlns:adec="http://schemas.microsoft.com/office/drawing/2017/decorative" val="1"/>
              </a:ext>
            </a:extLst>
          </p:cNvPr>
          <p:cNvSpPr/>
          <p:nvPr/>
        </p:nvSpPr>
        <p:spPr>
          <a:xfrm>
            <a:off x="5355170" y="1671448"/>
            <a:ext cx="2109221" cy="720954"/>
          </a:xfrm>
          <a:custGeom>
            <a:avLst/>
            <a:gdLst/>
            <a:ahLst/>
            <a:cxnLst>
              <a:cxn ang="0">
                <a:pos x="wd2" y="hd2"/>
              </a:cxn>
              <a:cxn ang="5400000">
                <a:pos x="wd2" y="hd2"/>
              </a:cxn>
              <a:cxn ang="10800000">
                <a:pos x="wd2" y="hd2"/>
              </a:cxn>
              <a:cxn ang="16200000">
                <a:pos x="wd2" y="hd2"/>
              </a:cxn>
            </a:cxnLst>
            <a:rect l="0" t="0" r="r" b="b"/>
            <a:pathLst>
              <a:path w="21600" h="21600" extrusionOk="0">
                <a:moveTo>
                  <a:pt x="3499" y="16694"/>
                </a:moveTo>
                <a:lnTo>
                  <a:pt x="3499" y="21600"/>
                </a:lnTo>
                <a:lnTo>
                  <a:pt x="0" y="10800"/>
                </a:lnTo>
                <a:lnTo>
                  <a:pt x="3499" y="0"/>
                </a:lnTo>
                <a:lnTo>
                  <a:pt x="3499" y="4906"/>
                </a:lnTo>
                <a:lnTo>
                  <a:pt x="21600" y="4906"/>
                </a:lnTo>
                <a:lnTo>
                  <a:pt x="21600" y="16694"/>
                </a:lnTo>
                <a:close/>
              </a:path>
            </a:pathLst>
          </a:custGeom>
          <a:solidFill>
            <a:srgbClr val="C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solidFill>
                <a:srgbClr val="C00000"/>
              </a:solidFill>
              <a:highlight>
                <a:srgbClr val="800000"/>
              </a:highlight>
            </a:endParaRPr>
          </a:p>
        </p:txBody>
      </p:sp>
      <p:sp>
        <p:nvSpPr>
          <p:cNvPr id="23" name="energy ÷ 105">
            <a:extLst>
              <a:ext uri="{FF2B5EF4-FFF2-40B4-BE49-F238E27FC236}">
                <a16:creationId xmlns:a16="http://schemas.microsoft.com/office/drawing/2014/main" id="{A34C3B7B-EEBB-C479-6F87-C8B832C4BB30}"/>
              </a:ext>
            </a:extLst>
          </p:cNvPr>
          <p:cNvSpPr txBox="1"/>
          <p:nvPr/>
        </p:nvSpPr>
        <p:spPr>
          <a:xfrm>
            <a:off x="5700654" y="1837470"/>
            <a:ext cx="1676524" cy="37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latin typeface="Helvetica Neue Medium"/>
                <a:ea typeface="Helvetica Neue Medium"/>
                <a:cs typeface="Helvetica Neue Medium"/>
                <a:sym typeface="Helvetica Neue Medium"/>
              </a:defRPr>
            </a:pPr>
            <a:r>
              <a:rPr dirty="0"/>
              <a:t>energy ÷ 10</a:t>
            </a:r>
            <a:r>
              <a:rPr baseline="42416" dirty="0"/>
              <a:t>5</a:t>
            </a:r>
          </a:p>
        </p:txBody>
      </p:sp>
      <p:pic>
        <p:nvPicPr>
          <p:cNvPr id="28" name="Image" descr="Image">
            <a:extLst>
              <a:ext uri="{FF2B5EF4-FFF2-40B4-BE49-F238E27FC236}">
                <a16:creationId xmlns:a16="http://schemas.microsoft.com/office/drawing/2014/main" id="{6A07975B-C17B-2A64-7E5E-70489B03FEBF}"/>
              </a:ext>
            </a:extLst>
          </p:cNvPr>
          <p:cNvPicPr>
            <a:picLocks noChangeAspect="1"/>
          </p:cNvPicPr>
          <p:nvPr/>
        </p:nvPicPr>
        <p:blipFill>
          <a:blip r:embed="rId5"/>
          <a:stretch>
            <a:fillRect/>
          </a:stretch>
        </p:blipFill>
        <p:spPr>
          <a:xfrm>
            <a:off x="657224" y="2594623"/>
            <a:ext cx="11149330" cy="2478537"/>
          </a:xfrm>
          <a:prstGeom prst="rect">
            <a:avLst/>
          </a:prstGeom>
          <a:ln w="12700">
            <a:miter lim="400000"/>
          </a:ln>
        </p:spPr>
      </p:pic>
      <p:grpSp>
        <p:nvGrpSpPr>
          <p:cNvPr id="6" name="Group 5">
            <a:extLst>
              <a:ext uri="{FF2B5EF4-FFF2-40B4-BE49-F238E27FC236}">
                <a16:creationId xmlns:a16="http://schemas.microsoft.com/office/drawing/2014/main" id="{8E29BC60-03B9-B3D9-4149-5D863BC0A6E3}"/>
              </a:ext>
            </a:extLst>
          </p:cNvPr>
          <p:cNvGrpSpPr/>
          <p:nvPr/>
        </p:nvGrpSpPr>
        <p:grpSpPr>
          <a:xfrm>
            <a:off x="1005263" y="1050148"/>
            <a:ext cx="4483016" cy="1414177"/>
            <a:chOff x="2610978" y="2014823"/>
            <a:chExt cx="8468260" cy="2701927"/>
          </a:xfrm>
        </p:grpSpPr>
        <p:pic>
          <p:nvPicPr>
            <p:cNvPr id="3" name="Image" descr="Image">
              <a:extLst>
                <a:ext uri="{FF2B5EF4-FFF2-40B4-BE49-F238E27FC236}">
                  <a16:creationId xmlns:a16="http://schemas.microsoft.com/office/drawing/2014/main" id="{DE58FE7F-ADD2-547E-7D06-75DCC6FD5516}"/>
                </a:ext>
              </a:extLst>
            </p:cNvPr>
            <p:cNvPicPr>
              <a:picLocks noChangeAspect="1"/>
            </p:cNvPicPr>
            <p:nvPr/>
          </p:nvPicPr>
          <p:blipFill>
            <a:blip r:embed="rId6"/>
            <a:stretch>
              <a:fillRect/>
            </a:stretch>
          </p:blipFill>
          <p:spPr>
            <a:xfrm>
              <a:off x="2927074" y="3046699"/>
              <a:ext cx="4476127" cy="1670051"/>
            </a:xfrm>
            <a:prstGeom prst="rect">
              <a:avLst/>
            </a:prstGeom>
            <a:ln w="12700">
              <a:miter lim="400000"/>
            </a:ln>
          </p:spPr>
        </p:pic>
        <p:pic>
          <p:nvPicPr>
            <p:cNvPr id="4" name="Image" descr="Image">
              <a:extLst>
                <a:ext uri="{FF2B5EF4-FFF2-40B4-BE49-F238E27FC236}">
                  <a16:creationId xmlns:a16="http://schemas.microsoft.com/office/drawing/2014/main" id="{E3271B39-4821-E3B1-39EF-927A6A5F967A}"/>
                </a:ext>
              </a:extLst>
            </p:cNvPr>
            <p:cNvPicPr>
              <a:picLocks noChangeAspect="1"/>
            </p:cNvPicPr>
            <p:nvPr/>
          </p:nvPicPr>
          <p:blipFill>
            <a:blip r:embed="rId4"/>
            <a:stretch>
              <a:fillRect/>
            </a:stretch>
          </p:blipFill>
          <p:spPr>
            <a:xfrm>
              <a:off x="7749973" y="2513468"/>
              <a:ext cx="3007582" cy="2101849"/>
            </a:xfrm>
            <a:prstGeom prst="rect">
              <a:avLst/>
            </a:prstGeom>
            <a:ln w="12700">
              <a:miter lim="400000"/>
            </a:ln>
          </p:spPr>
        </p:pic>
        <p:sp>
          <p:nvSpPr>
            <p:cNvPr id="5" name="Microwave photon detectors">
              <a:extLst>
                <a:ext uri="{FF2B5EF4-FFF2-40B4-BE49-F238E27FC236}">
                  <a16:creationId xmlns:a16="http://schemas.microsoft.com/office/drawing/2014/main" id="{FBBD529E-CB56-EF76-7053-B4FFFE6013C8}"/>
                </a:ext>
              </a:extLst>
            </p:cNvPr>
            <p:cNvSpPr txBox="1"/>
            <p:nvPr/>
          </p:nvSpPr>
          <p:spPr>
            <a:xfrm>
              <a:off x="2610978" y="2014823"/>
              <a:ext cx="8468260"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b="1"/>
              </a:lvl1pPr>
            </a:lstStyle>
            <a:p>
              <a:r>
                <a:t>Microwave photon detectors</a:t>
              </a:r>
            </a:p>
          </p:txBody>
        </p:sp>
      </p:grpSp>
      <p:sp>
        <p:nvSpPr>
          <p:cNvPr id="7" name="TextBox 6">
            <a:extLst>
              <a:ext uri="{FF2B5EF4-FFF2-40B4-BE49-F238E27FC236}">
                <a16:creationId xmlns:a16="http://schemas.microsoft.com/office/drawing/2014/main" id="{213E4283-072D-E47C-B6CF-7B95A4C161F1}"/>
              </a:ext>
            </a:extLst>
          </p:cNvPr>
          <p:cNvSpPr txBox="1"/>
          <p:nvPr/>
        </p:nvSpPr>
        <p:spPr>
          <a:xfrm>
            <a:off x="3486933" y="5250337"/>
            <a:ext cx="3470127" cy="1200329"/>
          </a:xfrm>
          <a:prstGeom prst="rect">
            <a:avLst/>
          </a:prstGeom>
          <a:noFill/>
        </p:spPr>
        <p:txBody>
          <a:bodyPr wrap="square">
            <a:spAutoFit/>
          </a:bodyPr>
          <a:lstStyle/>
          <a:p>
            <a:pPr marL="0" marR="0" lvl="0" indent="0" defTabSz="914400" rtl="0" eaLnBrk="1" fontAlgn="auto" latinLnBrk="0" hangingPunct="1">
              <a:lnSpc>
                <a:spcPct val="100000"/>
              </a:lnSpc>
              <a:spcAft>
                <a:spcPts val="0"/>
              </a:spcAft>
              <a:buClrTx/>
              <a:buSzTx/>
              <a:buFontTx/>
              <a:buNone/>
              <a:tabLst/>
              <a:defRPr/>
            </a:pPr>
            <a:r>
              <a:rPr lang="en-US" sz="1200" b="1" dirty="0">
                <a:solidFill>
                  <a:schemeClr val="tx1">
                    <a:lumMod val="50000"/>
                    <a:lumOff val="50000"/>
                  </a:schemeClr>
                </a:solidFill>
                <a:cs typeface="Poppins Light" panose="00000400000000000000" pitchFamily="2" charset="0"/>
              </a:rPr>
              <a:t>R. Lescanne et al., PRX (2020)</a:t>
            </a:r>
          </a:p>
          <a:p>
            <a:pPr>
              <a:defRPr/>
            </a:pPr>
            <a:r>
              <a:rPr lang="en-US" sz="1200" b="1" dirty="0">
                <a:solidFill>
                  <a:schemeClr val="tx1">
                    <a:lumMod val="50000"/>
                    <a:lumOff val="50000"/>
                  </a:schemeClr>
                </a:solidFill>
                <a:cs typeface="Poppins Light" panose="00000400000000000000" pitchFamily="2" charset="0"/>
              </a:rPr>
              <a:t>E. </a:t>
            </a:r>
            <a:r>
              <a:rPr lang="en-US" sz="1200" b="1" dirty="0" err="1">
                <a:solidFill>
                  <a:schemeClr val="tx1">
                    <a:lumMod val="50000"/>
                    <a:lumOff val="50000"/>
                  </a:schemeClr>
                </a:solidFill>
                <a:cs typeface="Poppins Light" panose="00000400000000000000" pitchFamily="2" charset="0"/>
              </a:rPr>
              <a:t>Albertinale</a:t>
            </a:r>
            <a:r>
              <a:rPr lang="en-US" sz="1200" b="1" dirty="0">
                <a:solidFill>
                  <a:schemeClr val="tx1">
                    <a:lumMod val="50000"/>
                    <a:lumOff val="50000"/>
                  </a:schemeClr>
                </a:solidFill>
                <a:cs typeface="Poppins Light" panose="00000400000000000000" pitchFamily="2" charset="0"/>
              </a:rPr>
              <a:t> et al., Nature (2021)</a:t>
            </a:r>
          </a:p>
          <a:p>
            <a:pPr marL="0" marR="0" lvl="0" indent="0" defTabSz="914400" rtl="0" eaLnBrk="1" fontAlgn="auto" latinLnBrk="0" hangingPunct="1">
              <a:lnSpc>
                <a:spcPct val="100000"/>
              </a:lnSpc>
              <a:spcAft>
                <a:spcPts val="0"/>
              </a:spcAft>
              <a:buClrTx/>
              <a:buSzTx/>
              <a:buFontTx/>
              <a:buNone/>
              <a:tabLst/>
              <a:defRPr/>
            </a:pPr>
            <a:r>
              <a:rPr lang="en-US" sz="1200" b="1" dirty="0">
                <a:solidFill>
                  <a:schemeClr val="tx1">
                    <a:lumMod val="50000"/>
                    <a:lumOff val="50000"/>
                  </a:schemeClr>
                </a:solidFill>
                <a:cs typeface="Poppins Light" panose="00000400000000000000" pitchFamily="2" charset="0"/>
              </a:rPr>
              <a:t>L. </a:t>
            </a:r>
            <a:r>
              <a:rPr lang="en-US" sz="1200" b="1" dirty="0" err="1">
                <a:solidFill>
                  <a:schemeClr val="tx1">
                    <a:lumMod val="50000"/>
                    <a:lumOff val="50000"/>
                  </a:schemeClr>
                </a:solidFill>
                <a:cs typeface="Poppins Light" panose="00000400000000000000" pitchFamily="2" charset="0"/>
              </a:rPr>
              <a:t>Balembois</a:t>
            </a:r>
            <a:r>
              <a:rPr lang="en-US" sz="1200" b="1" dirty="0">
                <a:solidFill>
                  <a:schemeClr val="tx1">
                    <a:lumMod val="50000"/>
                    <a:lumOff val="50000"/>
                  </a:schemeClr>
                </a:solidFill>
                <a:cs typeface="Poppins Light" panose="00000400000000000000" pitchFamily="2" charset="0"/>
              </a:rPr>
              <a:t> et al., PRApp (2023)</a:t>
            </a:r>
          </a:p>
          <a:p>
            <a:pPr>
              <a:defRPr/>
            </a:pPr>
            <a:r>
              <a:rPr lang="en-US" sz="1200" dirty="0">
                <a:solidFill>
                  <a:schemeClr val="tx1">
                    <a:lumMod val="50000"/>
                    <a:lumOff val="50000"/>
                  </a:schemeClr>
                </a:solidFill>
                <a:cs typeface="Poppins Light" panose="00000400000000000000" pitchFamily="2" charset="0"/>
              </a:rPr>
              <a:t>R. Albert et al, PRX (2024)</a:t>
            </a:r>
            <a:endParaRPr lang="en-US" sz="1200" b="1" dirty="0">
              <a:solidFill>
                <a:schemeClr val="tx1">
                  <a:lumMod val="50000"/>
                  <a:lumOff val="50000"/>
                </a:schemeClr>
              </a:solidFill>
              <a:cs typeface="Poppins Light" panose="00000400000000000000" pitchFamily="2" charset="0"/>
            </a:endParaRPr>
          </a:p>
          <a:p>
            <a:pPr>
              <a:defRPr/>
            </a:pPr>
            <a:r>
              <a:rPr lang="en-US" sz="1200" b="1" dirty="0">
                <a:solidFill>
                  <a:srgbClr val="FF7655"/>
                </a:solidFill>
                <a:cs typeface="Poppins Light" panose="00000400000000000000" pitchFamily="2" charset="0"/>
              </a:rPr>
              <a:t>L. Pallegoix et al, </a:t>
            </a:r>
            <a:r>
              <a:rPr lang="en-US" sz="1200" b="1" dirty="0" err="1">
                <a:solidFill>
                  <a:srgbClr val="FF7655"/>
                </a:solidFill>
                <a:cs typeface="Poppins Light" panose="00000400000000000000" pitchFamily="2" charset="0"/>
              </a:rPr>
              <a:t>PRApplied</a:t>
            </a:r>
            <a:r>
              <a:rPr lang="en-US" sz="1200" b="1" dirty="0">
                <a:solidFill>
                  <a:srgbClr val="FF7655"/>
                </a:solidFill>
                <a:cs typeface="Poppins Light" panose="00000400000000000000" pitchFamily="2" charset="0"/>
              </a:rPr>
              <a:t> (2025)</a:t>
            </a:r>
          </a:p>
          <a:p>
            <a:pPr>
              <a:defRPr/>
            </a:pPr>
            <a:r>
              <a:rPr lang="en-US" sz="1200" b="1" dirty="0">
                <a:solidFill>
                  <a:srgbClr val="FF7655"/>
                </a:solidFill>
                <a:cs typeface="Poppins Light" panose="00000400000000000000" pitchFamily="2" charset="0"/>
              </a:rPr>
              <a:t>A. May et al, arXiv (2025)</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9A8DCD-2605-C075-D784-CBE5C1B7657D}"/>
                  </a:ext>
                </a:extLst>
              </p:cNvPr>
              <p:cNvSpPr txBox="1"/>
              <p:nvPr/>
            </p:nvSpPr>
            <p:spPr>
              <a:xfrm>
                <a:off x="2175569" y="4631423"/>
                <a:ext cx="3051983" cy="580736"/>
              </a:xfrm>
              <a:prstGeom prst="rect">
                <a:avLst/>
              </a:prstGeom>
              <a:noFill/>
            </p:spPr>
            <p:txBody>
              <a:bodyPr wrap="square">
                <a:spAutoFit/>
              </a:bodyPr>
              <a:lstStyle/>
              <a:p>
                <a:pPr>
                  <a:lnSpc>
                    <a:spcPct val="200000"/>
                  </a:lnSpc>
                  <a:spcBef>
                    <a:spcPts val="500"/>
                  </a:spcBef>
                  <a:defRPr/>
                </a:pPr>
                <a:r>
                  <a:rPr lang="en-US" dirty="0">
                    <a:solidFill>
                      <a:srgbClr val="44546A"/>
                    </a:solidFill>
                    <a:cs typeface="Poppins Light" panose="00000400000000000000" pitchFamily="2" charset="0"/>
                  </a:rPr>
                  <a:t>Energy</a:t>
                </a:r>
                <a:r>
                  <a:rPr kumimoji="0" lang="en-US" b="0" i="0" u="none" strike="noStrike" kern="1200" cap="none" spc="0" normalizeH="0" baseline="0" noProof="0" dirty="0">
                    <a:ln>
                      <a:noFill/>
                    </a:ln>
                    <a:solidFill>
                      <a:srgbClr val="44546A"/>
                    </a:solidFill>
                    <a:effectLst/>
                    <a:uLnTx/>
                    <a:uFillTx/>
                    <a:cs typeface="Poppins Light" panose="00000400000000000000" pitchFamily="2" charset="0"/>
                  </a:rPr>
                  <a:t> detection (</a:t>
                </a:r>
                <a14:m>
                  <m:oMath xmlns:m="http://schemas.openxmlformats.org/officeDocument/2006/math">
                    <m:acc>
                      <m:accPr>
                        <m:chr m:val="̂"/>
                        <m:ctrlPr>
                          <a:rPr kumimoji="0" lang="en-US" b="0" i="1" u="none" strike="noStrike" kern="1200" cap="none" spc="0" normalizeH="0" baseline="0" noProof="0" smtClean="0">
                            <a:ln>
                              <a:noFill/>
                            </a:ln>
                            <a:solidFill>
                              <a:srgbClr val="44546A"/>
                            </a:solidFill>
                            <a:effectLst/>
                            <a:uLnTx/>
                            <a:uFillTx/>
                            <a:latin typeface="Cambria Math" panose="02040503050406030204" pitchFamily="18" charset="0"/>
                            <a:cs typeface="Poppins Light" panose="00000400000000000000" pitchFamily="2" charset="0"/>
                          </a:rPr>
                        </m:ctrlPr>
                      </m:accPr>
                      <m:e>
                        <m:r>
                          <a:rPr kumimoji="0" lang="en-US" b="0" i="1" u="none" strike="noStrike" kern="1200" cap="none" spc="0" normalizeH="0" baseline="0" noProof="0" smtClean="0">
                            <a:ln>
                              <a:noFill/>
                            </a:ln>
                            <a:solidFill>
                              <a:srgbClr val="44546A"/>
                            </a:solidFill>
                            <a:effectLst/>
                            <a:uLnTx/>
                            <a:uFillTx/>
                            <a:latin typeface="Cambria Math" panose="02040503050406030204" pitchFamily="18" charset="0"/>
                            <a:cs typeface="Poppins Light" panose="00000400000000000000" pitchFamily="2" charset="0"/>
                          </a:rPr>
                          <m:t>𝑁</m:t>
                        </m:r>
                      </m:e>
                    </m:acc>
                  </m:oMath>
                </a14:m>
                <a:r>
                  <a:rPr kumimoji="0" lang="en-US" b="0" i="0" u="none" strike="noStrike" kern="1200" cap="none" spc="0" normalizeH="0" baseline="0" noProof="0" dirty="0">
                    <a:ln>
                      <a:noFill/>
                    </a:ln>
                    <a:solidFill>
                      <a:srgbClr val="44546A"/>
                    </a:solidFill>
                    <a:effectLst/>
                    <a:uLnTx/>
                    <a:uFillTx/>
                    <a:cs typeface="Poppins Light" panose="00000400000000000000" pitchFamily="2" charset="0"/>
                  </a:rPr>
                  <a:t>)</a:t>
                </a:r>
              </a:p>
            </p:txBody>
          </p:sp>
        </mc:Choice>
        <mc:Fallback xmlns="">
          <p:sp>
            <p:nvSpPr>
              <p:cNvPr id="8" name="TextBox 7">
                <a:extLst>
                  <a:ext uri="{FF2B5EF4-FFF2-40B4-BE49-F238E27FC236}">
                    <a16:creationId xmlns:a16="http://schemas.microsoft.com/office/drawing/2014/main" id="{859A8DCD-2605-C075-D784-CBE5C1B7657D}"/>
                  </a:ext>
                </a:extLst>
              </p:cNvPr>
              <p:cNvSpPr txBox="1">
                <a:spLocks noRot="1" noChangeAspect="1" noMove="1" noResize="1" noEditPoints="1" noAdjustHandles="1" noChangeArrowheads="1" noChangeShapeType="1" noTextEdit="1"/>
              </p:cNvSpPr>
              <p:nvPr/>
            </p:nvSpPr>
            <p:spPr>
              <a:xfrm>
                <a:off x="2175569" y="4631423"/>
                <a:ext cx="3051983" cy="580736"/>
              </a:xfrm>
              <a:prstGeom prst="rect">
                <a:avLst/>
              </a:prstGeom>
              <a:blipFill>
                <a:blip r:embed="rId10"/>
                <a:stretch>
                  <a:fillRect l="-1796" b="-1578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8276FC9-0DE9-4139-01F6-283858A0124C}"/>
              </a:ext>
            </a:extLst>
          </p:cNvPr>
          <p:cNvSpPr txBox="1"/>
          <p:nvPr/>
        </p:nvSpPr>
        <p:spPr>
          <a:xfrm>
            <a:off x="864205" y="5267773"/>
            <a:ext cx="2622728" cy="1015663"/>
          </a:xfrm>
          <a:prstGeom prst="rect">
            <a:avLst/>
          </a:prstGeom>
          <a:noFill/>
        </p:spPr>
        <p:txBody>
          <a:bodyPr wrap="square">
            <a:spAutoFit/>
          </a:bodyPr>
          <a:lstStyle/>
          <a:p>
            <a:pPr>
              <a:defRPr/>
            </a:pPr>
            <a:r>
              <a:rPr lang="en-US" sz="1200" dirty="0">
                <a:solidFill>
                  <a:schemeClr val="tx1">
                    <a:lumMod val="50000"/>
                    <a:lumOff val="50000"/>
                  </a:schemeClr>
                </a:solidFill>
                <a:cs typeface="Poppins Light" panose="00000400000000000000" pitchFamily="2" charset="0"/>
              </a:rPr>
              <a:t>Y-F Chen et al., PRL (2011)</a:t>
            </a:r>
          </a:p>
          <a:p>
            <a:pPr>
              <a:defRPr/>
            </a:pPr>
            <a:r>
              <a:rPr lang="en-US" sz="1200" dirty="0">
                <a:solidFill>
                  <a:schemeClr val="tx1">
                    <a:lumMod val="50000"/>
                    <a:lumOff val="50000"/>
                  </a:schemeClr>
                </a:solidFill>
                <a:cs typeface="Poppins Light" panose="00000400000000000000" pitchFamily="2" charset="0"/>
              </a:rPr>
              <a:t>K. Inomata et al., Nature (2016)</a:t>
            </a:r>
          </a:p>
          <a:p>
            <a:pPr marL="0" marR="0" lvl="0" indent="0" defTabSz="914400" rtl="0" eaLnBrk="1" fontAlgn="auto" latinLnBrk="0" hangingPunct="1">
              <a:lnSpc>
                <a:spcPct val="100000"/>
              </a:lnSpc>
              <a:spcAft>
                <a:spcPts val="0"/>
              </a:spcAft>
              <a:buClrTx/>
              <a:buSzTx/>
              <a:buFontTx/>
              <a:buNone/>
              <a:tabLst/>
              <a:defRPr/>
            </a:pPr>
            <a:r>
              <a:rPr lang="en-US" sz="1200" dirty="0">
                <a:solidFill>
                  <a:schemeClr val="tx1">
                    <a:lumMod val="50000"/>
                    <a:lumOff val="50000"/>
                  </a:schemeClr>
                </a:solidFill>
                <a:cs typeface="Poppins Light" panose="00000400000000000000" pitchFamily="2" charset="0"/>
              </a:rPr>
              <a:t>S. Kono et al., Nature (2018)</a:t>
            </a:r>
          </a:p>
          <a:p>
            <a:pPr>
              <a:defRPr/>
            </a:pPr>
            <a:r>
              <a:rPr lang="en-US" sz="1200" dirty="0">
                <a:solidFill>
                  <a:schemeClr val="bg1">
                    <a:lumMod val="50000"/>
                  </a:schemeClr>
                </a:solidFill>
                <a:cs typeface="Poppins Light" panose="00000400000000000000" pitchFamily="2" charset="0"/>
              </a:rPr>
              <a:t>J-C. Besse et al., PRX (2018)</a:t>
            </a:r>
            <a:br>
              <a:rPr lang="en-US" sz="1200" b="1" dirty="0">
                <a:cs typeface="Poppins Light" panose="00000400000000000000" pitchFamily="2" charset="0"/>
              </a:rPr>
            </a:br>
            <a:r>
              <a:rPr lang="en-US" sz="1200" dirty="0">
                <a:solidFill>
                  <a:schemeClr val="tx1">
                    <a:lumMod val="50000"/>
                    <a:lumOff val="50000"/>
                  </a:schemeClr>
                </a:solidFill>
                <a:cs typeface="Poppins Light" panose="00000400000000000000" pitchFamily="2" charset="0"/>
              </a:rPr>
              <a:t>G. Lee et al., Nature (2020)</a:t>
            </a:r>
            <a:endParaRPr lang="en-US" sz="1200" dirty="0">
              <a:cs typeface="Poppins Light" panose="00000400000000000000" pitchFamily="2" charset="0"/>
            </a:endParaRPr>
          </a:p>
        </p:txBody>
      </p:sp>
    </p:spTree>
    <p:extLst>
      <p:ext uri="{BB962C8B-B14F-4D97-AF65-F5344CB8AC3E}">
        <p14:creationId xmlns:p14="http://schemas.microsoft.com/office/powerpoint/2010/main" val="2472352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9" name="Image 1" descr="Image 1"/>
          <p:cNvPicPr>
            <a:picLocks noChangeAspect="1"/>
          </p:cNvPicPr>
          <p:nvPr/>
        </p:nvPicPr>
        <p:blipFill>
          <a:blip r:embed="rId3"/>
          <a:stretch>
            <a:fillRect/>
          </a:stretch>
        </p:blipFill>
        <p:spPr>
          <a:xfrm>
            <a:off x="1284850" y="1303140"/>
            <a:ext cx="1901968" cy="1267979"/>
          </a:xfrm>
          <a:prstGeom prst="rect">
            <a:avLst/>
          </a:prstGeom>
          <a:ln w="12700">
            <a:miter lim="400000"/>
          </a:ln>
        </p:spPr>
      </p:pic>
      <p:pic>
        <p:nvPicPr>
          <p:cNvPr id="1290" name="Image 9" descr="Image 9"/>
          <p:cNvPicPr>
            <a:picLocks noChangeAspect="1"/>
          </p:cNvPicPr>
          <p:nvPr/>
        </p:nvPicPr>
        <p:blipFill>
          <a:blip r:embed="rId4"/>
          <a:stretch>
            <a:fillRect/>
          </a:stretch>
        </p:blipFill>
        <p:spPr>
          <a:xfrm rot="19800000">
            <a:off x="279449" y="2294608"/>
            <a:ext cx="1495426" cy="847726"/>
          </a:xfrm>
          <a:prstGeom prst="rect">
            <a:avLst/>
          </a:prstGeom>
          <a:ln w="12700">
            <a:miter lim="400000"/>
          </a:ln>
        </p:spPr>
      </p:pic>
      <p:sp>
        <p:nvSpPr>
          <p:cNvPr id="1295" name="Ligne"/>
          <p:cNvSpPr/>
          <p:nvPr/>
        </p:nvSpPr>
        <p:spPr>
          <a:xfrm flipV="1">
            <a:off x="10949244" y="6266147"/>
            <a:ext cx="1" cy="33052"/>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1297" name="Image" descr="Image"/>
          <p:cNvPicPr>
            <a:picLocks noChangeAspect="1"/>
          </p:cNvPicPr>
          <p:nvPr/>
        </p:nvPicPr>
        <p:blipFill>
          <a:blip r:embed="rId5"/>
          <a:stretch>
            <a:fillRect/>
          </a:stretch>
        </p:blipFill>
        <p:spPr>
          <a:xfrm>
            <a:off x="3748031" y="1036805"/>
            <a:ext cx="7532060" cy="2992812"/>
          </a:xfrm>
          <a:prstGeom prst="rect">
            <a:avLst/>
          </a:prstGeom>
          <a:ln w="12700">
            <a:miter lim="400000"/>
          </a:ln>
        </p:spPr>
      </p:pic>
      <p:pic>
        <p:nvPicPr>
          <p:cNvPr id="1298" name="Image" descr="Image"/>
          <p:cNvPicPr>
            <a:picLocks noChangeAspect="1"/>
          </p:cNvPicPr>
          <p:nvPr/>
        </p:nvPicPr>
        <p:blipFill>
          <a:blip r:embed="rId6"/>
          <a:stretch>
            <a:fillRect/>
          </a:stretch>
        </p:blipFill>
        <p:spPr>
          <a:xfrm>
            <a:off x="5428318" y="3997937"/>
            <a:ext cx="3785127" cy="2842839"/>
          </a:xfrm>
          <a:prstGeom prst="rect">
            <a:avLst/>
          </a:prstGeom>
          <a:ln w="12700">
            <a:miter lim="400000"/>
          </a:ln>
        </p:spPr>
      </p:pic>
      <p:sp>
        <p:nvSpPr>
          <p:cNvPr id="3" name="Text Placeholder 1">
            <a:extLst>
              <a:ext uri="{FF2B5EF4-FFF2-40B4-BE49-F238E27FC236}">
                <a16:creationId xmlns:a16="http://schemas.microsoft.com/office/drawing/2014/main" id="{C6A8A1D6-C5CE-9A0B-25CE-27BE8835D8BC}"/>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Dark</a:t>
            </a:r>
            <a:r>
              <a:rPr lang="fr-FR" b="1" dirty="0">
                <a:solidFill>
                  <a:srgbClr val="FF7655"/>
                </a:solidFill>
              </a:rPr>
              <a:t> count rate </a:t>
            </a:r>
            <a:r>
              <a:rPr lang="fr-FR" b="1" dirty="0">
                <a:solidFill>
                  <a:srgbClr val="C00000"/>
                </a:solidFill>
              </a:rPr>
              <a:t>vs </a:t>
            </a:r>
            <a:r>
              <a:rPr lang="fr-FR" b="1" dirty="0" err="1">
                <a:solidFill>
                  <a:srgbClr val="C00000"/>
                </a:solidFill>
              </a:rPr>
              <a:t>Temperature</a:t>
            </a:r>
            <a:endParaRPr lang="en-US" b="1" dirty="0">
              <a:solidFill>
                <a:srgbClr val="C00000"/>
              </a:solidFill>
            </a:endParaRPr>
          </a:p>
        </p:txBody>
      </p:sp>
      <p:sp>
        <p:nvSpPr>
          <p:cNvPr id="4" name="TextBox 3">
            <a:extLst>
              <a:ext uri="{FF2B5EF4-FFF2-40B4-BE49-F238E27FC236}">
                <a16:creationId xmlns:a16="http://schemas.microsoft.com/office/drawing/2014/main" id="{A635A2A4-2313-892E-E17C-03410584BD1D}"/>
              </a:ext>
            </a:extLst>
          </p:cNvPr>
          <p:cNvSpPr txBox="1"/>
          <p:nvPr/>
        </p:nvSpPr>
        <p:spPr>
          <a:xfrm>
            <a:off x="296045" y="3647158"/>
            <a:ext cx="1718940" cy="523220"/>
          </a:xfrm>
          <a:prstGeom prst="rect">
            <a:avLst/>
          </a:prstGeom>
          <a:noFill/>
        </p:spPr>
        <p:txBody>
          <a:bodyPr wrap="square">
            <a:spAutoFit/>
          </a:bodyPr>
          <a:lstStyle/>
          <a:p>
            <a:pPr>
              <a:defRPr/>
            </a:pPr>
            <a:r>
              <a:rPr lang="en-US" sz="1400" dirty="0">
                <a:solidFill>
                  <a:schemeClr val="bg1">
                    <a:lumMod val="50000"/>
                  </a:schemeClr>
                </a:solidFill>
                <a:cs typeface="Poppins Light" panose="00000400000000000000" pitchFamily="2" charset="0"/>
              </a:rPr>
              <a:t>L. Pallegoix et al, </a:t>
            </a:r>
            <a:r>
              <a:rPr lang="en-US" sz="1400" dirty="0" err="1">
                <a:solidFill>
                  <a:schemeClr val="bg1">
                    <a:lumMod val="50000"/>
                  </a:schemeClr>
                </a:solidFill>
                <a:cs typeface="Poppins Light" panose="00000400000000000000" pitchFamily="2" charset="0"/>
              </a:rPr>
              <a:t>PRApplied</a:t>
            </a:r>
            <a:r>
              <a:rPr lang="en-US" sz="1400" dirty="0">
                <a:solidFill>
                  <a:schemeClr val="bg1">
                    <a:lumMod val="50000"/>
                  </a:schemeClr>
                </a:solidFill>
                <a:cs typeface="Poppins Light" panose="00000400000000000000" pitchFamily="2" charset="0"/>
              </a:rPr>
              <a:t> (2025)</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890813-86C2-1EAA-A9EA-069BCE135F8F}"/>
              </a:ext>
            </a:extLst>
          </p:cNvPr>
          <p:cNvSpPr>
            <a:spLocks noGrp="1"/>
          </p:cNvSpPr>
          <p:nvPr>
            <p:ph type="body" sz="quarter" idx="10"/>
          </p:nvPr>
        </p:nvSpPr>
        <p:spPr>
          <a:xfrm>
            <a:off x="657224" y="337435"/>
            <a:ext cx="11534776" cy="299173"/>
          </a:xfrm>
        </p:spPr>
        <p:txBody>
          <a:bodyPr/>
          <a:lstStyle/>
          <a:p>
            <a:r>
              <a:rPr lang="fr-FR" dirty="0"/>
              <a:t>A </a:t>
            </a:r>
            <a:r>
              <a:rPr lang="fr-FR" dirty="0" err="1">
                <a:solidFill>
                  <a:srgbClr val="FF7655"/>
                </a:solidFill>
              </a:rPr>
              <a:t>frequency</a:t>
            </a:r>
            <a:r>
              <a:rPr lang="fr-FR" dirty="0">
                <a:solidFill>
                  <a:srgbClr val="FF7655"/>
                </a:solidFill>
              </a:rPr>
              <a:t> </a:t>
            </a:r>
            <a:r>
              <a:rPr lang="fr-FR" dirty="0" err="1">
                <a:solidFill>
                  <a:srgbClr val="FF7655"/>
                </a:solidFill>
              </a:rPr>
              <a:t>tunable</a:t>
            </a:r>
            <a:r>
              <a:rPr lang="fr-FR" dirty="0"/>
              <a:t>,</a:t>
            </a:r>
            <a:r>
              <a:rPr lang="fr-FR" dirty="0">
                <a:solidFill>
                  <a:srgbClr val="FF7655"/>
                </a:solidFill>
              </a:rPr>
              <a:t> Narrow band</a:t>
            </a:r>
            <a:r>
              <a:rPr lang="fr-FR" dirty="0"/>
              <a:t>,</a:t>
            </a:r>
            <a:r>
              <a:rPr lang="fr-FR" dirty="0">
                <a:solidFill>
                  <a:srgbClr val="FF7655"/>
                </a:solidFill>
              </a:rPr>
              <a:t> </a:t>
            </a:r>
            <a:r>
              <a:rPr lang="fr-FR" dirty="0"/>
              <a:t>Spectrum </a:t>
            </a:r>
            <a:r>
              <a:rPr lang="fr-FR" dirty="0" err="1"/>
              <a:t>analyzer</a:t>
            </a:r>
            <a:endParaRPr lang="en-US" dirty="0"/>
          </a:p>
        </p:txBody>
      </p:sp>
      <p:sp>
        <p:nvSpPr>
          <p:cNvPr id="3" name="Rectangle aux angles arrondis">
            <a:extLst>
              <a:ext uri="{FF2B5EF4-FFF2-40B4-BE49-F238E27FC236}">
                <a16:creationId xmlns:a16="http://schemas.microsoft.com/office/drawing/2014/main" id="{48B1A960-E788-B216-EEE1-03C6C0A7EE01}"/>
              </a:ext>
            </a:extLst>
          </p:cNvPr>
          <p:cNvSpPr/>
          <p:nvPr/>
        </p:nvSpPr>
        <p:spPr>
          <a:xfrm>
            <a:off x="1535168" y="5810306"/>
            <a:ext cx="8494374" cy="553917"/>
          </a:xfrm>
          <a:prstGeom prst="roundRect">
            <a:avLst>
              <a:gd name="adj" fmla="val 15000"/>
            </a:avLst>
          </a:prstGeom>
          <a:solidFill>
            <a:srgbClr val="D6D5D5"/>
          </a:solidFill>
          <a:ln w="12700">
            <a:miter lim="400000"/>
          </a:ln>
        </p:spPr>
        <p:txBody>
          <a:bodyPr lIns="71437" tIns="71437" rIns="71437" bIns="71437" anchor="ctr"/>
          <a:lstStyle/>
          <a:p>
            <a:pPr>
              <a:defRPr sz="5600">
                <a:solidFill>
                  <a:srgbClr val="FFFFFF"/>
                </a:solidFill>
                <a:effectLst>
                  <a:outerShdw blurRad="38100" dist="12700" dir="5400000" rotWithShape="0">
                    <a:srgbClr val="000000">
                      <a:alpha val="50000"/>
                    </a:srgbClr>
                  </a:outerShdw>
                </a:effectLst>
              </a:defRPr>
            </a:pPr>
            <a:endParaRPr/>
          </a:p>
        </p:txBody>
      </p:sp>
      <p:grpSp>
        <p:nvGrpSpPr>
          <p:cNvPr id="4" name="Grouper">
            <a:extLst>
              <a:ext uri="{FF2B5EF4-FFF2-40B4-BE49-F238E27FC236}">
                <a16:creationId xmlns:a16="http://schemas.microsoft.com/office/drawing/2014/main" id="{C3F23BA6-F352-AAC2-5D4F-2EB0B9330816}"/>
              </a:ext>
            </a:extLst>
          </p:cNvPr>
          <p:cNvGrpSpPr/>
          <p:nvPr/>
        </p:nvGrpSpPr>
        <p:grpSpPr>
          <a:xfrm>
            <a:off x="1001578" y="1483188"/>
            <a:ext cx="4760846" cy="3943370"/>
            <a:chOff x="0" y="0"/>
            <a:chExt cx="10915495" cy="9041218"/>
          </a:xfrm>
        </p:grpSpPr>
        <p:pic>
          <p:nvPicPr>
            <p:cNvPr id="5" name="vidéo-collée.png" descr="vidéo-collée.png">
              <a:extLst>
                <a:ext uri="{FF2B5EF4-FFF2-40B4-BE49-F238E27FC236}">
                  <a16:creationId xmlns:a16="http://schemas.microsoft.com/office/drawing/2014/main" id="{F849F49D-2E2A-018B-B725-B994A83CC727}"/>
                </a:ext>
              </a:extLst>
            </p:cNvPr>
            <p:cNvPicPr>
              <a:picLocks noChangeAspect="1"/>
            </p:cNvPicPr>
            <p:nvPr/>
          </p:nvPicPr>
          <p:blipFill>
            <a:blip r:embed="rId2"/>
            <a:stretch>
              <a:fillRect/>
            </a:stretch>
          </p:blipFill>
          <p:spPr>
            <a:xfrm>
              <a:off x="1558720" y="217424"/>
              <a:ext cx="9356776" cy="8823795"/>
            </a:xfrm>
            <a:prstGeom prst="rect">
              <a:avLst/>
            </a:prstGeom>
            <a:ln w="12700" cap="flat">
              <a:noFill/>
              <a:miter lim="400000"/>
            </a:ln>
            <a:effectLst/>
          </p:spPr>
        </p:pic>
        <p:sp>
          <p:nvSpPr>
            <p:cNvPr id="6" name="Rectangle">
              <a:extLst>
                <a:ext uri="{FF2B5EF4-FFF2-40B4-BE49-F238E27FC236}">
                  <a16:creationId xmlns:a16="http://schemas.microsoft.com/office/drawing/2014/main" id="{61EE9010-9539-F49F-B66E-5E2BF8BBDFA3}"/>
                </a:ext>
              </a:extLst>
            </p:cNvPr>
            <p:cNvSpPr/>
            <p:nvPr/>
          </p:nvSpPr>
          <p:spPr>
            <a:xfrm>
              <a:off x="0" y="0"/>
              <a:ext cx="2214112" cy="148461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defRPr>
              </a:pPr>
              <a:endParaRPr/>
            </a:p>
          </p:txBody>
        </p:sp>
      </p:grpSp>
      <p:grpSp>
        <p:nvGrpSpPr>
          <p:cNvPr id="7" name="Grouper">
            <a:extLst>
              <a:ext uri="{FF2B5EF4-FFF2-40B4-BE49-F238E27FC236}">
                <a16:creationId xmlns:a16="http://schemas.microsoft.com/office/drawing/2014/main" id="{24882842-6F37-D093-D032-472687C27430}"/>
              </a:ext>
            </a:extLst>
          </p:cNvPr>
          <p:cNvGrpSpPr/>
          <p:nvPr/>
        </p:nvGrpSpPr>
        <p:grpSpPr>
          <a:xfrm>
            <a:off x="6358718" y="1479112"/>
            <a:ext cx="4551965" cy="4295681"/>
            <a:chOff x="0" y="0"/>
            <a:chExt cx="10436581" cy="9848984"/>
          </a:xfrm>
        </p:grpSpPr>
        <p:pic>
          <p:nvPicPr>
            <p:cNvPr id="8" name="vidéo-collée.png" descr="vidéo-collée.png">
              <a:extLst>
                <a:ext uri="{FF2B5EF4-FFF2-40B4-BE49-F238E27FC236}">
                  <a16:creationId xmlns:a16="http://schemas.microsoft.com/office/drawing/2014/main" id="{6D0E1E24-F7A8-27DF-FF92-F7EEB84FA624}"/>
                </a:ext>
              </a:extLst>
            </p:cNvPr>
            <p:cNvPicPr>
              <a:picLocks noChangeAspect="1"/>
            </p:cNvPicPr>
            <p:nvPr/>
          </p:nvPicPr>
          <p:blipFill>
            <a:blip r:embed="rId3"/>
            <a:stretch>
              <a:fillRect/>
            </a:stretch>
          </p:blipFill>
          <p:spPr>
            <a:xfrm>
              <a:off x="0" y="0"/>
              <a:ext cx="10106179" cy="9317404"/>
            </a:xfrm>
            <a:prstGeom prst="rect">
              <a:avLst/>
            </a:prstGeom>
            <a:ln w="12700" cap="flat">
              <a:noFill/>
              <a:miter lim="400000"/>
            </a:ln>
            <a:effectLst/>
          </p:spPr>
        </p:pic>
        <p:sp>
          <p:nvSpPr>
            <p:cNvPr id="9" name="Rectangle">
              <a:extLst>
                <a:ext uri="{FF2B5EF4-FFF2-40B4-BE49-F238E27FC236}">
                  <a16:creationId xmlns:a16="http://schemas.microsoft.com/office/drawing/2014/main" id="{7F578F1A-028E-951D-A3D6-6F8D2F487A8B}"/>
                </a:ext>
              </a:extLst>
            </p:cNvPr>
            <p:cNvSpPr/>
            <p:nvPr/>
          </p:nvSpPr>
          <p:spPr>
            <a:xfrm>
              <a:off x="8098610" y="8281320"/>
              <a:ext cx="2337972" cy="1567665"/>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defRPr>
              </a:pPr>
              <a:endParaRPr/>
            </a:p>
          </p:txBody>
        </p:sp>
        <p:sp>
          <p:nvSpPr>
            <p:cNvPr id="10" name="Rectangle">
              <a:extLst>
                <a:ext uri="{FF2B5EF4-FFF2-40B4-BE49-F238E27FC236}">
                  <a16:creationId xmlns:a16="http://schemas.microsoft.com/office/drawing/2014/main" id="{B4BA3D7F-7557-CBA3-29BE-5144678D07BF}"/>
                </a:ext>
              </a:extLst>
            </p:cNvPr>
            <p:cNvSpPr/>
            <p:nvPr/>
          </p:nvSpPr>
          <p:spPr>
            <a:xfrm>
              <a:off x="5475869" y="355572"/>
              <a:ext cx="4187596" cy="1567664"/>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5600">
                  <a:solidFill>
                    <a:srgbClr val="FFFFFF"/>
                  </a:solidFill>
                  <a:effectLst>
                    <a:outerShdw blurRad="38100" dist="12700" dir="5400000" rotWithShape="0">
                      <a:srgbClr val="000000">
                        <a:alpha val="50000"/>
                      </a:srgbClr>
                    </a:outerShdw>
                  </a:effectLst>
                </a:defRPr>
              </a:pPr>
              <a:endParaRPr/>
            </a:p>
          </p:txBody>
        </p:sp>
      </p:grpSp>
      <p:sp>
        <p:nvSpPr>
          <p:cNvPr id="11" name="Narrow band">
            <a:extLst>
              <a:ext uri="{FF2B5EF4-FFF2-40B4-BE49-F238E27FC236}">
                <a16:creationId xmlns:a16="http://schemas.microsoft.com/office/drawing/2014/main" id="{F8EC496E-84BE-A28E-9F6D-DB54FE61EF49}"/>
              </a:ext>
            </a:extLst>
          </p:cNvPr>
          <p:cNvSpPr txBox="1"/>
          <p:nvPr/>
        </p:nvSpPr>
        <p:spPr>
          <a:xfrm>
            <a:off x="3130003" y="1071094"/>
            <a:ext cx="1790554"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a:r>
              <a:rPr dirty="0"/>
              <a:t>Narrow band</a:t>
            </a:r>
            <a:r>
              <a:rPr lang="fr-FR" dirty="0"/>
              <a:t>…</a:t>
            </a:r>
            <a:endParaRPr dirty="0"/>
          </a:p>
        </p:txBody>
      </p:sp>
      <p:sp>
        <p:nvSpPr>
          <p:cNvPr id="12" name="Thermal dark counts scales with bandwidth">
            <a:extLst>
              <a:ext uri="{FF2B5EF4-FFF2-40B4-BE49-F238E27FC236}">
                <a16:creationId xmlns:a16="http://schemas.microsoft.com/office/drawing/2014/main" id="{B6ED04BF-79CF-66FB-2579-ECF3F9651020}"/>
              </a:ext>
            </a:extLst>
          </p:cNvPr>
          <p:cNvSpPr txBox="1"/>
          <p:nvPr/>
        </p:nvSpPr>
        <p:spPr>
          <a:xfrm>
            <a:off x="1631077" y="5873314"/>
            <a:ext cx="5730580" cy="42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Thermal dark counts scales with bandwidth</a:t>
            </a:r>
          </a:p>
        </p:txBody>
      </p:sp>
      <p:pic>
        <p:nvPicPr>
          <p:cNvPr id="13" name="Image" descr="Image">
            <a:extLst>
              <a:ext uri="{FF2B5EF4-FFF2-40B4-BE49-F238E27FC236}">
                <a16:creationId xmlns:a16="http://schemas.microsoft.com/office/drawing/2014/main" id="{03B07572-8512-7EE5-830F-DAB56DDF3BB1}"/>
              </a:ext>
            </a:extLst>
          </p:cNvPr>
          <p:cNvPicPr>
            <a:picLocks noChangeAspect="1"/>
          </p:cNvPicPr>
          <p:nvPr/>
        </p:nvPicPr>
        <p:blipFill>
          <a:blip r:embed="rId4"/>
          <a:stretch>
            <a:fillRect/>
          </a:stretch>
        </p:blipFill>
        <p:spPr>
          <a:xfrm>
            <a:off x="8186753" y="5957233"/>
            <a:ext cx="1522123" cy="260062"/>
          </a:xfrm>
          <a:prstGeom prst="rect">
            <a:avLst/>
          </a:prstGeom>
          <a:ln w="12700">
            <a:miter lim="400000"/>
          </a:ln>
        </p:spPr>
      </p:pic>
      <p:sp>
        <p:nvSpPr>
          <p:cNvPr id="15" name="Narrow band">
            <a:extLst>
              <a:ext uri="{FF2B5EF4-FFF2-40B4-BE49-F238E27FC236}">
                <a16:creationId xmlns:a16="http://schemas.microsoft.com/office/drawing/2014/main" id="{0C23EB37-508E-709F-A82B-EE692FC79EE4}"/>
              </a:ext>
            </a:extLst>
          </p:cNvPr>
          <p:cNvSpPr txBox="1"/>
          <p:nvPr/>
        </p:nvSpPr>
        <p:spPr>
          <a:xfrm>
            <a:off x="7475460" y="1060010"/>
            <a:ext cx="2944716" cy="42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a:r>
              <a:rPr lang="fr-FR" dirty="0"/>
              <a:t>… </a:t>
            </a:r>
            <a:r>
              <a:rPr lang="fr-FR" b="1" dirty="0"/>
              <a:t>but</a:t>
            </a:r>
            <a:r>
              <a:rPr lang="fr-FR" dirty="0"/>
              <a:t> Frequency </a:t>
            </a:r>
            <a:r>
              <a:rPr lang="fr-FR" dirty="0" err="1"/>
              <a:t>tunable</a:t>
            </a:r>
            <a:endParaRPr dirty="0"/>
          </a:p>
        </p:txBody>
      </p:sp>
      <p:sp>
        <p:nvSpPr>
          <p:cNvPr id="16" name="TextBox 15">
            <a:extLst>
              <a:ext uri="{FF2B5EF4-FFF2-40B4-BE49-F238E27FC236}">
                <a16:creationId xmlns:a16="http://schemas.microsoft.com/office/drawing/2014/main" id="{818E953B-6B65-598F-601D-8135D0E8EF84}"/>
              </a:ext>
            </a:extLst>
          </p:cNvPr>
          <p:cNvSpPr txBox="1"/>
          <p:nvPr/>
        </p:nvSpPr>
        <p:spPr>
          <a:xfrm>
            <a:off x="225657" y="4988996"/>
            <a:ext cx="1718940" cy="523220"/>
          </a:xfrm>
          <a:prstGeom prst="rect">
            <a:avLst/>
          </a:prstGeom>
          <a:noFill/>
        </p:spPr>
        <p:txBody>
          <a:bodyPr wrap="square">
            <a:spAutoFit/>
          </a:bodyPr>
          <a:lstStyle/>
          <a:p>
            <a:pPr>
              <a:defRPr/>
            </a:pPr>
            <a:r>
              <a:rPr lang="en-US" sz="1400" dirty="0">
                <a:solidFill>
                  <a:schemeClr val="bg1">
                    <a:lumMod val="50000"/>
                  </a:schemeClr>
                </a:solidFill>
                <a:cs typeface="Poppins Light" panose="00000400000000000000" pitchFamily="2" charset="0"/>
              </a:rPr>
              <a:t>L. Pallegoix et al, </a:t>
            </a:r>
            <a:r>
              <a:rPr lang="en-US" sz="1400" dirty="0" err="1">
                <a:solidFill>
                  <a:schemeClr val="bg1">
                    <a:lumMod val="50000"/>
                  </a:schemeClr>
                </a:solidFill>
                <a:cs typeface="Poppins Light" panose="00000400000000000000" pitchFamily="2" charset="0"/>
              </a:rPr>
              <a:t>PRApplied</a:t>
            </a:r>
            <a:r>
              <a:rPr lang="en-US" sz="1400" dirty="0">
                <a:solidFill>
                  <a:schemeClr val="bg1">
                    <a:lumMod val="50000"/>
                  </a:schemeClr>
                </a:solidFill>
                <a:cs typeface="Poppins Light" panose="00000400000000000000" pitchFamily="2" charset="0"/>
              </a:rPr>
              <a:t> (2025)</a:t>
            </a:r>
          </a:p>
        </p:txBody>
      </p:sp>
    </p:spTree>
    <p:extLst>
      <p:ext uri="{BB962C8B-B14F-4D97-AF65-F5344CB8AC3E}">
        <p14:creationId xmlns:p14="http://schemas.microsoft.com/office/powerpoint/2010/main" val="2069864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1FCABE-AFDF-F929-C40B-F5D5FE560B9C}"/>
              </a:ext>
            </a:extLst>
          </p:cNvPr>
          <p:cNvSpPr>
            <a:spLocks noGrp="1"/>
          </p:cNvSpPr>
          <p:nvPr>
            <p:ph type="body" sz="quarter" idx="10"/>
          </p:nvPr>
        </p:nvSpPr>
        <p:spPr/>
        <p:txBody>
          <a:bodyPr/>
          <a:lstStyle/>
          <a:p>
            <a:r>
              <a:rPr lang="fr-FR" dirty="0" err="1">
                <a:solidFill>
                  <a:srgbClr val="FF7655"/>
                </a:solidFill>
              </a:rPr>
              <a:t>Sensitivity</a:t>
            </a:r>
            <a:r>
              <a:rPr lang="fr-FR" dirty="0">
                <a:solidFill>
                  <a:srgbClr val="FF7655"/>
                </a:solidFill>
              </a:rPr>
              <a:t> </a:t>
            </a:r>
            <a:r>
              <a:rPr lang="fr-FR" dirty="0" err="1">
                <a:solidFill>
                  <a:srgbClr val="FF7655"/>
                </a:solidFill>
              </a:rPr>
              <a:t>improvements</a:t>
            </a:r>
            <a:r>
              <a:rPr lang="fr-FR" dirty="0"/>
              <a:t>, </a:t>
            </a:r>
            <a:r>
              <a:rPr lang="fr-FR" dirty="0" err="1"/>
              <a:t>years</a:t>
            </a:r>
            <a:r>
              <a:rPr lang="fr-FR" dirty="0"/>
              <a:t> </a:t>
            </a:r>
            <a:r>
              <a:rPr lang="fr-FR" dirty="0" err="1"/>
              <a:t>after</a:t>
            </a:r>
            <a:r>
              <a:rPr lang="fr-FR" dirty="0"/>
              <a:t> </a:t>
            </a:r>
            <a:r>
              <a:rPr lang="fr-FR" dirty="0" err="1"/>
              <a:t>years</a:t>
            </a:r>
            <a:endParaRPr lang="en-US" dirty="0"/>
          </a:p>
        </p:txBody>
      </p:sp>
      <p:pic>
        <p:nvPicPr>
          <p:cNvPr id="3" name="pasted-image.pdf" descr="pasted-image.pdf">
            <a:extLst>
              <a:ext uri="{FF2B5EF4-FFF2-40B4-BE49-F238E27FC236}">
                <a16:creationId xmlns:a16="http://schemas.microsoft.com/office/drawing/2014/main" id="{784A16BF-B23F-EC13-2D0C-63181F5BA2B6}"/>
              </a:ext>
            </a:extLst>
          </p:cNvPr>
          <p:cNvPicPr>
            <a:picLocks noChangeAspect="1"/>
          </p:cNvPicPr>
          <p:nvPr/>
        </p:nvPicPr>
        <p:blipFill>
          <a:blip r:embed="rId3"/>
          <a:stretch>
            <a:fillRect/>
          </a:stretch>
        </p:blipFill>
        <p:spPr>
          <a:xfrm>
            <a:off x="2572754" y="884915"/>
            <a:ext cx="7046492" cy="5635650"/>
          </a:xfrm>
          <a:prstGeom prst="rect">
            <a:avLst/>
          </a:prstGeom>
          <a:ln w="12700">
            <a:miter lim="400000"/>
          </a:ln>
        </p:spPr>
      </p:pic>
    </p:spTree>
    <p:extLst>
      <p:ext uri="{BB962C8B-B14F-4D97-AF65-F5344CB8AC3E}">
        <p14:creationId xmlns:p14="http://schemas.microsoft.com/office/powerpoint/2010/main" val="2241183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838F6-3BAC-A14E-B5DD-BC7956232E0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7E66272-D4FB-C2C1-27FA-DBADFD304DD5}"/>
              </a:ext>
            </a:extLst>
          </p:cNvPr>
          <p:cNvSpPr>
            <a:spLocks noGrp="1"/>
          </p:cNvSpPr>
          <p:nvPr>
            <p:ph type="body" sz="quarter" idx="10"/>
          </p:nvPr>
        </p:nvSpPr>
        <p:spPr/>
        <p:txBody>
          <a:bodyPr/>
          <a:lstStyle/>
          <a:p>
            <a:r>
              <a:rPr lang="fr-FR" dirty="0" err="1"/>
              <a:t>Outline</a:t>
            </a:r>
            <a:endParaRPr lang="en-US" dirty="0"/>
          </a:p>
        </p:txBody>
      </p:sp>
      <p:sp>
        <p:nvSpPr>
          <p:cNvPr id="8" name="TextBox 7">
            <a:extLst>
              <a:ext uri="{FF2B5EF4-FFF2-40B4-BE49-F238E27FC236}">
                <a16:creationId xmlns:a16="http://schemas.microsoft.com/office/drawing/2014/main" id="{1A295FED-0948-F9FB-54C1-A4DC775C0E2A}"/>
              </a:ext>
            </a:extLst>
          </p:cNvPr>
          <p:cNvSpPr txBox="1"/>
          <p:nvPr/>
        </p:nvSpPr>
        <p:spPr>
          <a:xfrm>
            <a:off x="657224" y="1097170"/>
            <a:ext cx="10281920" cy="4308872"/>
          </a:xfrm>
          <a:prstGeom prst="rect">
            <a:avLst/>
          </a:prstGeom>
          <a:noFill/>
        </p:spPr>
        <p:txBody>
          <a:bodyPr wrap="square" lIns="0" tIns="0" rIns="0" bIns="0" rtlCol="0">
            <a:spAutoFit/>
          </a:bodyPr>
          <a:lstStyle/>
          <a:p>
            <a:pPr marL="571500" indent="-571500" algn="l">
              <a:buFont typeface="+mj-lt"/>
              <a:buAutoNum type="romanUcPeriod"/>
            </a:pPr>
            <a:r>
              <a:rPr lang="fr-FR" sz="2800" b="1" dirty="0">
                <a:solidFill>
                  <a:schemeClr val="bg1">
                    <a:lumMod val="85000"/>
                  </a:schemeClr>
                </a:solidFill>
              </a:rPr>
              <a:t>Photon </a:t>
            </a:r>
            <a:r>
              <a:rPr lang="fr-FR" sz="2800" b="1" dirty="0" err="1">
                <a:solidFill>
                  <a:schemeClr val="bg1">
                    <a:lumMod val="85000"/>
                  </a:schemeClr>
                </a:solidFill>
              </a:rPr>
              <a:t>Detection</a:t>
            </a:r>
            <a:r>
              <a:rPr lang="fr-FR" sz="2800" b="1" dirty="0">
                <a:solidFill>
                  <a:schemeClr val="bg1">
                    <a:lumMod val="85000"/>
                  </a:schemeClr>
                </a:solidFill>
              </a:rPr>
              <a:t> vs Field </a:t>
            </a:r>
            <a:r>
              <a:rPr lang="fr-FR" sz="2800" b="1" dirty="0" err="1">
                <a:solidFill>
                  <a:schemeClr val="bg1">
                    <a:lumMod val="85000"/>
                  </a:schemeClr>
                </a:solidFill>
              </a:rPr>
              <a:t>Detection</a:t>
            </a:r>
            <a:endParaRPr lang="fr-FR" sz="2800" b="1" dirty="0">
              <a:solidFill>
                <a:schemeClr val="bg1">
                  <a:lumMod val="85000"/>
                </a:schemeClr>
              </a:solidFill>
            </a:endParaRPr>
          </a:p>
          <a:p>
            <a:pPr marL="571500" indent="-571500" algn="l">
              <a:buFont typeface="+mj-lt"/>
              <a:buAutoNum type="romanUcPeriod"/>
            </a:pPr>
            <a:endParaRPr lang="fr-FR" sz="2800" b="1" dirty="0"/>
          </a:p>
          <a:p>
            <a:pPr marL="571500" indent="-571500">
              <a:buFont typeface="+mj-lt"/>
              <a:buAutoNum type="romanUcPeriod"/>
            </a:pPr>
            <a:r>
              <a:rPr lang="fr-FR" sz="2800" b="1" dirty="0" err="1">
                <a:solidFill>
                  <a:schemeClr val="bg1">
                    <a:lumMod val="85000"/>
                  </a:schemeClr>
                </a:solidFill>
              </a:rPr>
              <a:t>Superconducting</a:t>
            </a:r>
            <a:r>
              <a:rPr lang="fr-FR" sz="2800" b="1" dirty="0">
                <a:solidFill>
                  <a:schemeClr val="bg1">
                    <a:lumMod val="85000"/>
                  </a:schemeClr>
                </a:solidFill>
              </a:rPr>
              <a:t> Qubit-</a:t>
            </a:r>
            <a:r>
              <a:rPr lang="fr-FR" sz="2800" b="1" dirty="0" err="1">
                <a:solidFill>
                  <a:schemeClr val="bg1">
                    <a:lumMod val="85000"/>
                  </a:schemeClr>
                </a:solidFill>
              </a:rPr>
              <a:t>based</a:t>
            </a:r>
            <a:r>
              <a:rPr lang="fr-FR" sz="2800" b="1" dirty="0">
                <a:solidFill>
                  <a:schemeClr val="bg1">
                    <a:lumMod val="85000"/>
                  </a:schemeClr>
                </a:solidFill>
              </a:rPr>
              <a:t> Single </a:t>
            </a:r>
            <a:r>
              <a:rPr lang="fr-FR" sz="2800" b="1" dirty="0" err="1">
                <a:solidFill>
                  <a:schemeClr val="bg1">
                    <a:lumMod val="85000"/>
                  </a:schemeClr>
                </a:solidFill>
              </a:rPr>
              <a:t>Microwave</a:t>
            </a:r>
            <a:r>
              <a:rPr lang="fr-FR" sz="2800" b="1" dirty="0">
                <a:solidFill>
                  <a:schemeClr val="bg1">
                    <a:lumMod val="85000"/>
                  </a:schemeClr>
                </a:solidFill>
              </a:rPr>
              <a:t>  Photon Detector (SMPD)</a:t>
            </a: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lgn="l">
              <a:buFont typeface="+mj-lt"/>
              <a:buAutoNum type="romanUcPeriod"/>
            </a:pPr>
            <a:r>
              <a:rPr lang="fr-FR" sz="2800" b="1" dirty="0" err="1">
                <a:solidFill>
                  <a:srgbClr val="000000"/>
                </a:solidFill>
              </a:rPr>
              <a:t>Counting</a:t>
            </a:r>
            <a:r>
              <a:rPr lang="fr-FR" sz="2800" b="1" dirty="0">
                <a:solidFill>
                  <a:srgbClr val="000000"/>
                </a:solidFill>
              </a:rPr>
              <a:t> Photon for </a:t>
            </a:r>
            <a:r>
              <a:rPr lang="fr-FR" sz="2800" b="1" dirty="0" err="1">
                <a:solidFill>
                  <a:srgbClr val="000000"/>
                </a:solidFill>
              </a:rPr>
              <a:t>Axion</a:t>
            </a:r>
            <a:r>
              <a:rPr lang="fr-FR" sz="2800" b="1" dirty="0">
                <a:solidFill>
                  <a:srgbClr val="000000"/>
                </a:solidFill>
              </a:rPr>
              <a:t> </a:t>
            </a:r>
            <a:r>
              <a:rPr lang="fr-FR" sz="2800" b="1" dirty="0" err="1">
                <a:solidFill>
                  <a:srgbClr val="000000"/>
                </a:solidFill>
              </a:rPr>
              <a:t>Dark</a:t>
            </a:r>
            <a:r>
              <a:rPr lang="fr-FR" sz="2800" b="1" dirty="0">
                <a:solidFill>
                  <a:srgbClr val="000000"/>
                </a:solidFill>
              </a:rPr>
              <a:t> </a:t>
            </a:r>
            <a:r>
              <a:rPr lang="fr-FR" sz="2800" b="1" dirty="0" err="1">
                <a:solidFill>
                  <a:srgbClr val="000000"/>
                </a:solidFill>
              </a:rPr>
              <a:t>Matter</a:t>
            </a:r>
            <a:r>
              <a:rPr lang="fr-FR" sz="2800" b="1" dirty="0">
                <a:solidFill>
                  <a:srgbClr val="000000"/>
                </a:solidFill>
              </a:rPr>
              <a:t> </a:t>
            </a:r>
            <a:r>
              <a:rPr lang="fr-FR" sz="2800" b="1" dirty="0" err="1">
                <a:solidFill>
                  <a:srgbClr val="000000"/>
                </a:solidFill>
              </a:rPr>
              <a:t>Search</a:t>
            </a:r>
            <a:endParaRPr lang="fr-FR" sz="2800" b="1" dirty="0">
              <a:solidFill>
                <a:srgbClr val="000000"/>
              </a:solidFill>
            </a:endParaRP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buFont typeface="+mj-lt"/>
              <a:buAutoNum type="romanUcPeriod"/>
            </a:pPr>
            <a:r>
              <a:rPr lang="fr-FR" sz="2800" b="1" dirty="0" err="1">
                <a:solidFill>
                  <a:schemeClr val="bg1">
                    <a:lumMod val="85000"/>
                  </a:schemeClr>
                </a:solidFill>
              </a:rPr>
              <a:t>Enhanced</a:t>
            </a:r>
            <a:r>
              <a:rPr lang="fr-FR" sz="2800" b="1" dirty="0">
                <a:solidFill>
                  <a:schemeClr val="bg1">
                    <a:lumMod val="85000"/>
                  </a:schemeClr>
                </a:solidFill>
              </a:rPr>
              <a:t> </a:t>
            </a:r>
            <a:r>
              <a:rPr lang="fr-FR" sz="2800" b="1" dirty="0" err="1">
                <a:solidFill>
                  <a:schemeClr val="bg1">
                    <a:lumMod val="85000"/>
                  </a:schemeClr>
                </a:solidFill>
              </a:rPr>
              <a:t>sensitivity</a:t>
            </a:r>
            <a:r>
              <a:rPr lang="fr-FR" sz="2800" b="1" dirty="0">
                <a:solidFill>
                  <a:schemeClr val="bg1">
                    <a:lumMod val="85000"/>
                  </a:schemeClr>
                </a:solidFill>
              </a:rPr>
              <a:t> </a:t>
            </a:r>
            <a:r>
              <a:rPr lang="fr-FR" sz="2800" b="1" dirty="0" err="1">
                <a:solidFill>
                  <a:schemeClr val="bg1">
                    <a:lumMod val="85000"/>
                  </a:schemeClr>
                </a:solidFill>
              </a:rPr>
              <a:t>with</a:t>
            </a:r>
            <a:r>
              <a:rPr lang="fr-FR" sz="2800" b="1" dirty="0">
                <a:solidFill>
                  <a:schemeClr val="bg1">
                    <a:lumMod val="85000"/>
                  </a:schemeClr>
                </a:solidFill>
              </a:rPr>
              <a:t> </a:t>
            </a:r>
            <a:r>
              <a:rPr lang="fr-FR" sz="2800" b="1" dirty="0" err="1">
                <a:solidFill>
                  <a:schemeClr val="bg1">
                    <a:lumMod val="85000"/>
                  </a:schemeClr>
                </a:solidFill>
              </a:rPr>
              <a:t>Multiqubit</a:t>
            </a:r>
            <a:r>
              <a:rPr lang="fr-FR" sz="2800" b="1" dirty="0">
                <a:solidFill>
                  <a:schemeClr val="bg1">
                    <a:lumMod val="85000"/>
                  </a:schemeClr>
                </a:solidFill>
              </a:rPr>
              <a:t> Photon Counter</a:t>
            </a:r>
            <a:endParaRPr lang="en-US" sz="2800" b="1" dirty="0" err="1">
              <a:solidFill>
                <a:schemeClr val="bg1">
                  <a:lumMod val="85000"/>
                </a:schemeClr>
              </a:solidFill>
            </a:endParaRPr>
          </a:p>
        </p:txBody>
      </p:sp>
      <p:pic>
        <p:nvPicPr>
          <p:cNvPr id="58" name="pasted-image.pdf" descr="pasted-image.pdf">
            <a:extLst>
              <a:ext uri="{FF2B5EF4-FFF2-40B4-BE49-F238E27FC236}">
                <a16:creationId xmlns:a16="http://schemas.microsoft.com/office/drawing/2014/main" id="{5A827C92-67E6-BC97-4C63-1B941AA15350}"/>
              </a:ext>
            </a:extLst>
          </p:cNvPr>
          <p:cNvPicPr>
            <a:picLocks noChangeAspect="1"/>
          </p:cNvPicPr>
          <p:nvPr/>
        </p:nvPicPr>
        <p:blipFill>
          <a:blip r:embed="rId3">
            <a:alphaModFix/>
          </a:blip>
          <a:stretch>
            <a:fillRect/>
          </a:stretch>
        </p:blipFill>
        <p:spPr>
          <a:xfrm>
            <a:off x="10248304" y="3277792"/>
            <a:ext cx="1152204" cy="1645574"/>
          </a:xfrm>
          <a:prstGeom prst="rect">
            <a:avLst/>
          </a:prstGeom>
          <a:ln w="12700">
            <a:miter lim="400000"/>
          </a:ln>
        </p:spPr>
      </p:pic>
      <p:pic>
        <p:nvPicPr>
          <p:cNvPr id="60" name="Picture 59">
            <a:extLst>
              <a:ext uri="{FF2B5EF4-FFF2-40B4-BE49-F238E27FC236}">
                <a16:creationId xmlns:a16="http://schemas.microsoft.com/office/drawing/2014/main" id="{5C243EE8-A5D1-7852-7CA4-4514092B6CE7}"/>
              </a:ext>
            </a:extLst>
          </p:cNvPr>
          <p:cNvPicPr>
            <a:picLocks noChangeAspect="1"/>
          </p:cNvPicPr>
          <p:nvPr/>
        </p:nvPicPr>
        <p:blipFill>
          <a:blip r:embed="rId4">
            <a:alphaModFix amt="20000"/>
          </a:blip>
          <a:stretch>
            <a:fillRect/>
          </a:stretch>
        </p:blipFill>
        <p:spPr>
          <a:xfrm>
            <a:off x="8057666" y="824576"/>
            <a:ext cx="3477110" cy="800212"/>
          </a:xfrm>
          <a:prstGeom prst="rect">
            <a:avLst/>
          </a:prstGeom>
        </p:spPr>
      </p:pic>
      <p:pic>
        <p:nvPicPr>
          <p:cNvPr id="110" name="Picture 109" descr="A green flag on a black background&#10;&#10;AI-generated content may be incorrect.">
            <a:extLst>
              <a:ext uri="{FF2B5EF4-FFF2-40B4-BE49-F238E27FC236}">
                <a16:creationId xmlns:a16="http://schemas.microsoft.com/office/drawing/2014/main" id="{AC4EA7A6-729F-F2A4-B047-7386B8A2AB1A}"/>
              </a:ext>
            </a:extLst>
          </p:cNvPr>
          <p:cNvPicPr>
            <a:picLocks noChangeAspect="1"/>
          </p:cNvPicPr>
          <p:nvPr/>
        </p:nvPicPr>
        <p:blipFill>
          <a:blip r:embed="rId5">
            <a:alphaModFix amt="20000"/>
          </a:blip>
          <a:stretch>
            <a:fillRect/>
          </a:stretch>
        </p:blipFill>
        <p:spPr>
          <a:xfrm>
            <a:off x="3318133" y="5406042"/>
            <a:ext cx="5382376" cy="1314633"/>
          </a:xfrm>
          <a:prstGeom prst="rect">
            <a:avLst/>
          </a:prstGeom>
        </p:spPr>
      </p:pic>
      <p:pic>
        <p:nvPicPr>
          <p:cNvPr id="2" name="Picture 1" descr="A green flag with a red arrow&#10;&#10;AI-generated content may be incorrect.">
            <a:extLst>
              <a:ext uri="{FF2B5EF4-FFF2-40B4-BE49-F238E27FC236}">
                <a16:creationId xmlns:a16="http://schemas.microsoft.com/office/drawing/2014/main" id="{AC622EBA-C908-7E82-070B-948ADCF612F6}"/>
              </a:ext>
            </a:extLst>
          </p:cNvPr>
          <p:cNvPicPr>
            <a:picLocks noChangeAspect="1"/>
          </p:cNvPicPr>
          <p:nvPr/>
        </p:nvPicPr>
        <p:blipFill>
          <a:blip r:embed="rId6">
            <a:alphaModFix amt="20000"/>
          </a:blip>
          <a:stretch>
            <a:fillRect/>
          </a:stretch>
        </p:blipFill>
        <p:spPr>
          <a:xfrm>
            <a:off x="8509749" y="1912599"/>
            <a:ext cx="3477110" cy="1228896"/>
          </a:xfrm>
          <a:prstGeom prst="rect">
            <a:avLst/>
          </a:prstGeom>
        </p:spPr>
      </p:pic>
    </p:spTree>
    <p:extLst>
      <p:ext uri="{BB962C8B-B14F-4D97-AF65-F5344CB8AC3E}">
        <p14:creationId xmlns:p14="http://schemas.microsoft.com/office/powerpoint/2010/main" val="367433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Texte"/>
          <p:cNvSpPr txBox="1"/>
          <p:nvPr/>
        </p:nvSpPr>
        <p:spPr>
          <a:xfrm>
            <a:off x="477939" y="1520939"/>
            <a:ext cx="72200" cy="210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l">
              <a:defRPr>
                <a:solidFill>
                  <a:schemeClr val="accent5">
                    <a:hueOff val="-82419"/>
                    <a:satOff val="-9513"/>
                    <a:lumOff val="-16343"/>
                  </a:schemeClr>
                </a:solidFill>
              </a:defRPr>
            </a:pPr>
            <a:endParaRPr sz="900"/>
          </a:p>
        </p:txBody>
      </p:sp>
      <p:sp>
        <p:nvSpPr>
          <p:cNvPr id="1341" name="-85% of the mass is missing in the visible universe"/>
          <p:cNvSpPr txBox="1"/>
          <p:nvPr/>
        </p:nvSpPr>
        <p:spPr>
          <a:xfrm>
            <a:off x="1077557" y="1621293"/>
            <a:ext cx="5541582" cy="810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a:solidFill>
                  <a:schemeClr val="accent5">
                    <a:hueOff val="-82419"/>
                    <a:satOff val="-9513"/>
                    <a:lumOff val="-16343"/>
                  </a:schemeClr>
                </a:solidFill>
              </a:defRPr>
            </a:lvl1pPr>
          </a:lstStyle>
          <a:p>
            <a:pPr marL="285750" indent="-285750">
              <a:buFont typeface="Arial" panose="020B0604020202020204" pitchFamily="34" charset="0"/>
              <a:buChar char="•"/>
            </a:pPr>
            <a:r>
              <a:rPr sz="1600" dirty="0"/>
              <a:t>85% of the mass is missing in the visible universe</a:t>
            </a:r>
            <a:endParaRPr lang="fr-FR" sz="1600" dirty="0"/>
          </a:p>
          <a:p>
            <a:endParaRPr lang="fr-FR" sz="1600" dirty="0"/>
          </a:p>
          <a:p>
            <a:pPr marL="285750" indent="-285750">
              <a:buFont typeface="Arial" panose="020B0604020202020204" pitchFamily="34" charset="0"/>
              <a:buChar char="•"/>
            </a:pPr>
            <a:r>
              <a:rPr lang="en-US" sz="1600" dirty="0"/>
              <a:t>Absence of electric dipole moment for the Neutron</a:t>
            </a:r>
          </a:p>
        </p:txBody>
      </p:sp>
      <p:pic>
        <p:nvPicPr>
          <p:cNvPr id="1342" name="vidéo-collée.png" descr="vidéo-collée.png"/>
          <p:cNvPicPr>
            <a:picLocks noChangeAspect="1"/>
          </p:cNvPicPr>
          <p:nvPr/>
        </p:nvPicPr>
        <p:blipFill>
          <a:blip r:embed="rId3"/>
          <a:stretch>
            <a:fillRect/>
          </a:stretch>
        </p:blipFill>
        <p:spPr>
          <a:xfrm>
            <a:off x="5851013" y="3480037"/>
            <a:ext cx="3793961" cy="616427"/>
          </a:xfrm>
          <a:prstGeom prst="rect">
            <a:avLst/>
          </a:prstGeom>
          <a:ln w="12700">
            <a:miter lim="400000"/>
          </a:ln>
        </p:spPr>
      </p:pic>
      <p:pic>
        <p:nvPicPr>
          <p:cNvPr id="1343" name="vidéo-collée.png" descr="vidéo-collée.png"/>
          <p:cNvPicPr>
            <a:picLocks noChangeAspect="1"/>
          </p:cNvPicPr>
          <p:nvPr/>
        </p:nvPicPr>
        <p:blipFill>
          <a:blip r:embed="rId4"/>
          <a:srcRect b="59421"/>
          <a:stretch>
            <a:fillRect/>
          </a:stretch>
        </p:blipFill>
        <p:spPr>
          <a:xfrm>
            <a:off x="5851013" y="4238647"/>
            <a:ext cx="6073660" cy="390197"/>
          </a:xfrm>
          <a:prstGeom prst="rect">
            <a:avLst/>
          </a:prstGeom>
          <a:ln w="12700">
            <a:miter lim="400000"/>
          </a:ln>
        </p:spPr>
      </p:pic>
      <p:sp>
        <p:nvSpPr>
          <p:cNvPr id="1344" name="CP violating term in QCD"/>
          <p:cNvSpPr txBox="1"/>
          <p:nvPr/>
        </p:nvSpPr>
        <p:spPr>
          <a:xfrm>
            <a:off x="759629" y="2886882"/>
            <a:ext cx="258564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00" dirty="0"/>
              <a:t>CP violating term in QCD</a:t>
            </a:r>
          </a:p>
        </p:txBody>
      </p:sp>
      <p:sp>
        <p:nvSpPr>
          <p:cNvPr id="1345" name="implies a non-zero EDM for neutrons"/>
          <p:cNvSpPr txBox="1"/>
          <p:nvPr/>
        </p:nvSpPr>
        <p:spPr>
          <a:xfrm>
            <a:off x="5168576" y="2876041"/>
            <a:ext cx="3768660"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00" dirty="0"/>
              <a:t>implies a non-zero EDM for neutrons</a:t>
            </a:r>
          </a:p>
        </p:txBody>
      </p:sp>
      <p:sp>
        <p:nvSpPr>
          <p:cNvPr id="1346" name="Flèche"/>
          <p:cNvSpPr/>
          <p:nvPr/>
        </p:nvSpPr>
        <p:spPr>
          <a:xfrm>
            <a:off x="3748719" y="2883377"/>
            <a:ext cx="1073116" cy="318948"/>
          </a:xfrm>
          <a:prstGeom prst="rightArrow">
            <a:avLst>
              <a:gd name="adj1" fmla="val 16301"/>
              <a:gd name="adj2" fmla="val 59435"/>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347" name="-Absence of electric dipole moment for the Neutron"/>
          <p:cNvSpPr txBox="1"/>
          <p:nvPr/>
        </p:nvSpPr>
        <p:spPr>
          <a:xfrm>
            <a:off x="1077557" y="2424899"/>
            <a:ext cx="36067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a:solidFill>
                  <a:schemeClr val="accent5">
                    <a:hueOff val="-82419"/>
                    <a:satOff val="-9513"/>
                    <a:lumOff val="-16343"/>
                  </a:schemeClr>
                </a:solidFill>
              </a:defRPr>
            </a:lvl1pPr>
          </a:lstStyle>
          <a:p>
            <a:pPr marL="285750" indent="-285750">
              <a:buFont typeface="Arial" panose="020B0604020202020204" pitchFamily="34" charset="0"/>
              <a:buChar char="•"/>
            </a:pPr>
            <a:endParaRPr sz="1600" dirty="0"/>
          </a:p>
        </p:txBody>
      </p:sp>
      <p:pic>
        <p:nvPicPr>
          <p:cNvPr id="1349" name="vidéo-collée.png" descr="vidéo-collée.png"/>
          <p:cNvPicPr>
            <a:picLocks noChangeAspect="1"/>
          </p:cNvPicPr>
          <p:nvPr/>
        </p:nvPicPr>
        <p:blipFill>
          <a:blip r:embed="rId4"/>
          <a:srcRect t="39682" r="32381"/>
          <a:stretch>
            <a:fillRect/>
          </a:stretch>
        </p:blipFill>
        <p:spPr>
          <a:xfrm>
            <a:off x="5851013" y="4727626"/>
            <a:ext cx="4106916" cy="580003"/>
          </a:xfrm>
          <a:prstGeom prst="rect">
            <a:avLst/>
          </a:prstGeom>
          <a:ln w="12700">
            <a:miter lim="400000"/>
          </a:ln>
        </p:spPr>
      </p:pic>
      <p:pic>
        <p:nvPicPr>
          <p:cNvPr id="1350" name="vidéo-collée.png" descr="vidéo-collée.png"/>
          <p:cNvPicPr>
            <a:picLocks noChangeAspect="1"/>
          </p:cNvPicPr>
          <p:nvPr/>
        </p:nvPicPr>
        <p:blipFill>
          <a:blip r:embed="rId4"/>
          <a:srcRect l="68533" t="39682"/>
          <a:stretch>
            <a:fillRect/>
          </a:stretch>
        </p:blipFill>
        <p:spPr>
          <a:xfrm>
            <a:off x="6619139" y="5406411"/>
            <a:ext cx="1911189" cy="580003"/>
          </a:xfrm>
          <a:prstGeom prst="rect">
            <a:avLst/>
          </a:prstGeom>
          <a:ln w="12700">
            <a:miter lim="400000"/>
          </a:ln>
        </p:spPr>
      </p:pic>
      <p:grpSp>
        <p:nvGrpSpPr>
          <p:cNvPr id="3" name="Group 2">
            <a:extLst>
              <a:ext uri="{FF2B5EF4-FFF2-40B4-BE49-F238E27FC236}">
                <a16:creationId xmlns:a16="http://schemas.microsoft.com/office/drawing/2014/main" id="{8824DDD8-1810-E71D-EF95-D14858798510}"/>
              </a:ext>
            </a:extLst>
          </p:cNvPr>
          <p:cNvGrpSpPr/>
          <p:nvPr/>
        </p:nvGrpSpPr>
        <p:grpSpPr>
          <a:xfrm>
            <a:off x="1583665" y="3260832"/>
            <a:ext cx="3793961" cy="3385310"/>
            <a:chOff x="4720405" y="3383486"/>
            <a:chExt cx="3793961" cy="3385310"/>
          </a:xfrm>
        </p:grpSpPr>
        <p:pic>
          <p:nvPicPr>
            <p:cNvPr id="1348" name="vidéo-collée.png" descr="vidéo-collée.png"/>
            <p:cNvPicPr>
              <a:picLocks noChangeAspect="1"/>
            </p:cNvPicPr>
            <p:nvPr/>
          </p:nvPicPr>
          <p:blipFill>
            <a:blip r:embed="rId5"/>
            <a:srcRect l="15387" t="24967" r="24852" b="9817"/>
            <a:stretch>
              <a:fillRect/>
            </a:stretch>
          </p:blipFill>
          <p:spPr>
            <a:xfrm>
              <a:off x="4720405" y="3663603"/>
              <a:ext cx="3793961" cy="3105193"/>
            </a:xfrm>
            <a:prstGeom prst="rect">
              <a:avLst/>
            </a:prstGeom>
            <a:ln w="12700">
              <a:miter lim="400000"/>
            </a:ln>
          </p:spPr>
        </p:pic>
        <p:sp>
          <p:nvSpPr>
            <p:cNvPr id="1351" name="@ n2EDM"/>
            <p:cNvSpPr txBox="1"/>
            <p:nvPr/>
          </p:nvSpPr>
          <p:spPr>
            <a:xfrm>
              <a:off x="4720405" y="3383486"/>
              <a:ext cx="844783" cy="272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457200">
                <a:defRPr sz="2600">
                  <a:latin typeface="Arial"/>
                  <a:ea typeface="Arial"/>
                  <a:cs typeface="Arial"/>
                  <a:sym typeface="Arial"/>
                </a:defRPr>
              </a:lvl1pPr>
            </a:lstStyle>
            <a:p>
              <a:r>
                <a:rPr sz="1300" dirty="0">
                  <a:solidFill>
                    <a:schemeClr val="bg1">
                      <a:lumMod val="50000"/>
                    </a:schemeClr>
                  </a:solidFill>
                </a:rPr>
                <a:t>@ n2EDM</a:t>
              </a:r>
            </a:p>
          </p:txBody>
        </p:sp>
      </p:grpSp>
      <p:pic>
        <p:nvPicPr>
          <p:cNvPr id="1352" name="vidéo-collée.png" descr="vidéo-collée.png"/>
          <p:cNvPicPr>
            <a:picLocks noChangeAspect="1"/>
          </p:cNvPicPr>
          <p:nvPr/>
        </p:nvPicPr>
        <p:blipFill>
          <a:blip r:embed="rId6"/>
          <a:stretch>
            <a:fillRect/>
          </a:stretch>
        </p:blipFill>
        <p:spPr>
          <a:xfrm>
            <a:off x="5909355" y="977338"/>
            <a:ext cx="5439161" cy="336626"/>
          </a:xfrm>
          <a:prstGeom prst="rect">
            <a:avLst/>
          </a:prstGeom>
          <a:ln w="12700">
            <a:miter lim="400000"/>
          </a:ln>
        </p:spPr>
      </p:pic>
      <p:sp>
        <p:nvSpPr>
          <p:cNvPr id="1353" name="QCD Axions could solve two problem at a time:"/>
          <p:cNvSpPr txBox="1"/>
          <p:nvPr/>
        </p:nvSpPr>
        <p:spPr>
          <a:xfrm>
            <a:off x="741431" y="973226"/>
            <a:ext cx="4847482"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a:latin typeface="Gill Sans SemiBold"/>
                <a:ea typeface="Gill Sans SemiBold"/>
                <a:cs typeface="Gill Sans SemiBold"/>
                <a:sym typeface="Gill Sans SemiBold"/>
              </a:defRPr>
            </a:lvl1pPr>
          </a:lstStyle>
          <a:p>
            <a:r>
              <a:rPr sz="1600" dirty="0">
                <a:latin typeface="+mn-lt"/>
              </a:rPr>
              <a:t>QCD Axions could solve two problem at a time:</a:t>
            </a:r>
          </a:p>
        </p:txBody>
      </p:sp>
      <p:sp>
        <p:nvSpPr>
          <p:cNvPr id="2" name="Text Placeholder 1">
            <a:extLst>
              <a:ext uri="{FF2B5EF4-FFF2-40B4-BE49-F238E27FC236}">
                <a16:creationId xmlns:a16="http://schemas.microsoft.com/office/drawing/2014/main" id="{2C4631D7-5EF2-49AD-66FF-655979BAC0D7}"/>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C00000"/>
                </a:solidFill>
              </a:rPr>
              <a:t>Axion</a:t>
            </a:r>
            <a:r>
              <a:rPr lang="fr-FR" b="1" dirty="0">
                <a:solidFill>
                  <a:srgbClr val="C00000"/>
                </a:solidFill>
              </a:rPr>
              <a:t> </a:t>
            </a:r>
            <a:r>
              <a:rPr lang="fr-FR" b="1" dirty="0" err="1">
                <a:solidFill>
                  <a:srgbClr val="C00000"/>
                </a:solidFill>
              </a:rPr>
              <a:t>search</a:t>
            </a:r>
            <a:r>
              <a:rPr lang="fr-FR" b="1" dirty="0">
                <a:solidFill>
                  <a:srgbClr val="C00000"/>
                </a:solidFill>
              </a:rPr>
              <a:t> </a:t>
            </a:r>
            <a:r>
              <a:rPr lang="fr-FR" b="1" dirty="0" err="1">
                <a:solidFill>
                  <a:srgbClr val="C00000"/>
                </a:solidFill>
              </a:rPr>
              <a:t>with</a:t>
            </a:r>
            <a:r>
              <a:rPr lang="fr-FR" b="1" dirty="0">
                <a:solidFill>
                  <a:srgbClr val="C00000"/>
                </a:solidFill>
              </a:rPr>
              <a:t> </a:t>
            </a:r>
            <a:r>
              <a:rPr lang="fr-FR" b="1" dirty="0" err="1">
                <a:solidFill>
                  <a:srgbClr val="FF7655"/>
                </a:solidFill>
              </a:rPr>
              <a:t>Haloscope</a:t>
            </a:r>
            <a:r>
              <a:rPr lang="fr-FR" b="1" dirty="0">
                <a:solidFill>
                  <a:srgbClr val="FF7655"/>
                </a:solidFill>
              </a:rPr>
              <a:t> + </a:t>
            </a:r>
            <a:r>
              <a:rPr lang="fr-FR" b="1" dirty="0" err="1">
                <a:solidFill>
                  <a:srgbClr val="FF7655"/>
                </a:solidFill>
              </a:rPr>
              <a:t>Photodetection</a:t>
            </a:r>
            <a:endParaRPr lang="en-US" b="1" dirty="0"/>
          </a:p>
        </p:txBody>
      </p:sp>
      <p:sp>
        <p:nvSpPr>
          <p:cNvPr id="4" name="TextBox 3">
            <a:extLst>
              <a:ext uri="{FF2B5EF4-FFF2-40B4-BE49-F238E27FC236}">
                <a16:creationId xmlns:a16="http://schemas.microsoft.com/office/drawing/2014/main" id="{1844C354-9DAD-41DD-5AD3-13E79039E789}"/>
              </a:ext>
            </a:extLst>
          </p:cNvPr>
          <p:cNvSpPr txBox="1"/>
          <p:nvPr/>
        </p:nvSpPr>
        <p:spPr>
          <a:xfrm>
            <a:off x="8463789" y="1525252"/>
            <a:ext cx="3460884" cy="738664"/>
          </a:xfrm>
          <a:prstGeom prst="rect">
            <a:avLst/>
          </a:prstGeom>
          <a:noFill/>
        </p:spPr>
        <p:txBody>
          <a:bodyPr wrap="none" lIns="0" tIns="0" rIns="0" bIns="0" rtlCol="0">
            <a:spAutoFit/>
          </a:bodyPr>
          <a:lstStyle/>
          <a:p>
            <a:pPr algn="l"/>
            <a:r>
              <a:rPr lang="fr-FR" sz="1600" dirty="0">
                <a:solidFill>
                  <a:schemeClr val="bg1">
                    <a:lumMod val="50000"/>
                  </a:schemeClr>
                </a:solidFill>
              </a:rPr>
              <a:t>QCD: Quantum </a:t>
            </a:r>
            <a:r>
              <a:rPr lang="fr-FR" sz="1600" dirty="0" err="1">
                <a:solidFill>
                  <a:schemeClr val="bg1">
                    <a:lumMod val="50000"/>
                  </a:schemeClr>
                </a:solidFill>
              </a:rPr>
              <a:t>Chromodynamics</a:t>
            </a:r>
            <a:endParaRPr lang="fr-FR" sz="1600" dirty="0">
              <a:solidFill>
                <a:schemeClr val="bg1">
                  <a:lumMod val="50000"/>
                </a:schemeClr>
              </a:solidFill>
            </a:endParaRPr>
          </a:p>
          <a:p>
            <a:pPr algn="l"/>
            <a:r>
              <a:rPr lang="fr-FR" sz="1600" dirty="0">
                <a:solidFill>
                  <a:schemeClr val="bg1">
                    <a:lumMod val="50000"/>
                  </a:schemeClr>
                </a:solidFill>
              </a:rPr>
              <a:t>EDM: Electric </a:t>
            </a:r>
            <a:r>
              <a:rPr lang="fr-FR" sz="1600" dirty="0" err="1">
                <a:solidFill>
                  <a:schemeClr val="bg1">
                    <a:lumMod val="50000"/>
                  </a:schemeClr>
                </a:solidFill>
              </a:rPr>
              <a:t>Dipole</a:t>
            </a:r>
            <a:r>
              <a:rPr lang="fr-FR" sz="1600" dirty="0">
                <a:solidFill>
                  <a:schemeClr val="bg1">
                    <a:lumMod val="50000"/>
                  </a:schemeClr>
                </a:solidFill>
              </a:rPr>
              <a:t> Moment</a:t>
            </a:r>
          </a:p>
          <a:p>
            <a:pPr algn="l"/>
            <a:r>
              <a:rPr lang="fr-FR" sz="1600" dirty="0">
                <a:solidFill>
                  <a:schemeClr val="bg1">
                    <a:lumMod val="50000"/>
                  </a:schemeClr>
                </a:solidFill>
              </a:rPr>
              <a:t>CP: Charge/</a:t>
            </a:r>
            <a:r>
              <a:rPr lang="fr-FR" sz="1600" dirty="0" err="1">
                <a:solidFill>
                  <a:schemeClr val="bg1">
                    <a:lumMod val="50000"/>
                  </a:schemeClr>
                </a:solidFill>
              </a:rPr>
              <a:t>Parity</a:t>
            </a:r>
            <a:r>
              <a:rPr lang="fr-FR" sz="1600" dirty="0">
                <a:solidFill>
                  <a:schemeClr val="bg1">
                    <a:lumMod val="50000"/>
                  </a:schemeClr>
                </a:solidFill>
              </a:rPr>
              <a:t> </a:t>
            </a:r>
            <a:r>
              <a:rPr lang="fr-FR" sz="1600" dirty="0" err="1">
                <a:solidFill>
                  <a:schemeClr val="bg1">
                    <a:lumMod val="50000"/>
                  </a:schemeClr>
                </a:solidFill>
              </a:rPr>
              <a:t>symmetries</a:t>
            </a:r>
            <a:endParaRPr lang="en-US" sz="1600" dirty="0" err="1">
              <a:solidFill>
                <a:schemeClr val="bg1">
                  <a:lumMod val="50000"/>
                </a:schemeClr>
              </a:solidFill>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 name="pasted-image.png" descr="pasted-image.png"/>
          <p:cNvPicPr>
            <a:picLocks noChangeAspect="1"/>
          </p:cNvPicPr>
          <p:nvPr/>
        </p:nvPicPr>
        <p:blipFill>
          <a:blip r:embed="rId2"/>
          <a:stretch>
            <a:fillRect/>
          </a:stretch>
        </p:blipFill>
        <p:spPr>
          <a:xfrm>
            <a:off x="1508152" y="1542174"/>
            <a:ext cx="4181032" cy="3256582"/>
          </a:xfrm>
          <a:prstGeom prst="rect">
            <a:avLst/>
          </a:prstGeom>
          <a:ln w="12700">
            <a:miter lim="400000"/>
          </a:ln>
        </p:spPr>
      </p:pic>
      <p:sp>
        <p:nvSpPr>
          <p:cNvPr id="1359" name="New scalar field V with Higgs Mechanism"/>
          <p:cNvSpPr txBox="1"/>
          <p:nvPr/>
        </p:nvSpPr>
        <p:spPr>
          <a:xfrm>
            <a:off x="689060" y="1026385"/>
            <a:ext cx="5103961" cy="300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2438338">
              <a:lnSpc>
                <a:spcPct val="90000"/>
              </a:lnSpc>
              <a:spcBef>
                <a:spcPts val="4500"/>
              </a:spcBef>
              <a:defRPr sz="4800">
                <a:latin typeface="Helvetica Neue"/>
                <a:ea typeface="Helvetica Neue"/>
                <a:cs typeface="Helvetica Neue"/>
                <a:sym typeface="Helvetica Neue"/>
              </a:defRPr>
            </a:lvl1pPr>
          </a:lstStyle>
          <a:p>
            <a:r>
              <a:rPr sz="1800" dirty="0"/>
              <a:t>New </a:t>
            </a:r>
            <a:r>
              <a:rPr lang="fr-FR" sz="1800" dirty="0"/>
              <a:t>pseudo-</a:t>
            </a:r>
            <a:r>
              <a:rPr sz="1800" dirty="0"/>
              <a:t>scalar field V with Higgs Mechanism</a:t>
            </a:r>
          </a:p>
        </p:txBody>
      </p:sp>
      <p:grpSp>
        <p:nvGrpSpPr>
          <p:cNvPr id="3" name="Group 2">
            <a:extLst>
              <a:ext uri="{FF2B5EF4-FFF2-40B4-BE49-F238E27FC236}">
                <a16:creationId xmlns:a16="http://schemas.microsoft.com/office/drawing/2014/main" id="{5D67CE53-F14E-4E70-87EE-830C6AF43392}"/>
              </a:ext>
            </a:extLst>
          </p:cNvPr>
          <p:cNvGrpSpPr/>
          <p:nvPr/>
        </p:nvGrpSpPr>
        <p:grpSpPr>
          <a:xfrm>
            <a:off x="1422235" y="5223311"/>
            <a:ext cx="3422330" cy="1000540"/>
            <a:chOff x="663533" y="5020943"/>
            <a:chExt cx="4797516" cy="1402585"/>
          </a:xfrm>
        </p:grpSpPr>
        <p:pic>
          <p:nvPicPr>
            <p:cNvPr id="1360" name="pasted-image.pdf" descr="pasted-image.pdf"/>
            <p:cNvPicPr>
              <a:picLocks noChangeAspect="1"/>
            </p:cNvPicPr>
            <p:nvPr/>
          </p:nvPicPr>
          <p:blipFill>
            <a:blip r:embed="rId3"/>
            <a:stretch>
              <a:fillRect/>
            </a:stretch>
          </p:blipFill>
          <p:spPr>
            <a:xfrm>
              <a:off x="1081783" y="5819217"/>
              <a:ext cx="4216122" cy="604311"/>
            </a:xfrm>
            <a:prstGeom prst="rect">
              <a:avLst/>
            </a:prstGeom>
            <a:ln w="12700">
              <a:miter lim="400000"/>
            </a:ln>
          </p:spPr>
        </p:pic>
        <p:pic>
          <p:nvPicPr>
            <p:cNvPr id="1361" name="pasted-image.pdf" descr="pasted-image.pdf"/>
            <p:cNvPicPr>
              <a:picLocks noChangeAspect="1"/>
            </p:cNvPicPr>
            <p:nvPr/>
          </p:nvPicPr>
          <p:blipFill>
            <a:blip r:embed="rId4"/>
            <a:stretch>
              <a:fillRect/>
            </a:stretch>
          </p:blipFill>
          <p:spPr>
            <a:xfrm>
              <a:off x="663533" y="5056593"/>
              <a:ext cx="684991" cy="367314"/>
            </a:xfrm>
            <a:prstGeom prst="rect">
              <a:avLst/>
            </a:prstGeom>
            <a:ln w="12700">
              <a:miter lim="400000"/>
            </a:ln>
          </p:spPr>
        </p:pic>
        <p:sp>
          <p:nvSpPr>
            <p:cNvPr id="1362" name="Symmetry breaking"/>
            <p:cNvSpPr txBox="1"/>
            <p:nvPr/>
          </p:nvSpPr>
          <p:spPr>
            <a:xfrm>
              <a:off x="1466411" y="5020943"/>
              <a:ext cx="2858354" cy="421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2438338">
                <a:lnSpc>
                  <a:spcPct val="90000"/>
                </a:lnSpc>
                <a:spcBef>
                  <a:spcPts val="4500"/>
                </a:spcBef>
                <a:defRPr sz="4800">
                  <a:latin typeface="Helvetica Neue"/>
                  <a:ea typeface="Helvetica Neue"/>
                  <a:cs typeface="Helvetica Neue"/>
                  <a:sym typeface="Helvetica Neue"/>
                </a:defRPr>
              </a:lvl1pPr>
            </a:lstStyle>
            <a:p>
              <a:r>
                <a:rPr sz="1800"/>
                <a:t>Symmetry breaking</a:t>
              </a:r>
            </a:p>
          </p:txBody>
        </p:sp>
        <p:pic>
          <p:nvPicPr>
            <p:cNvPr id="1363" name="pasted-image.pdf" descr="pasted-image.pdf"/>
            <p:cNvPicPr>
              <a:picLocks noChangeAspect="1"/>
            </p:cNvPicPr>
            <p:nvPr/>
          </p:nvPicPr>
          <p:blipFill>
            <a:blip r:embed="rId5"/>
            <a:stretch>
              <a:fillRect/>
            </a:stretch>
          </p:blipFill>
          <p:spPr>
            <a:xfrm>
              <a:off x="4369035" y="5065624"/>
              <a:ext cx="1092014" cy="367314"/>
            </a:xfrm>
            <a:prstGeom prst="rect">
              <a:avLst/>
            </a:prstGeom>
            <a:ln w="12700">
              <a:miter lim="400000"/>
            </a:ln>
          </p:spPr>
        </p:pic>
      </p:grpSp>
      <p:pic>
        <p:nvPicPr>
          <p:cNvPr id="1364" name="pasted-image.png" descr="pasted-image.png"/>
          <p:cNvPicPr>
            <a:picLocks noChangeAspect="1"/>
          </p:cNvPicPr>
          <p:nvPr/>
        </p:nvPicPr>
        <p:blipFill>
          <a:blip r:embed="rId6"/>
          <a:srcRect b="46325"/>
          <a:stretch>
            <a:fillRect/>
          </a:stretch>
        </p:blipFill>
        <p:spPr>
          <a:xfrm>
            <a:off x="6830734" y="5039787"/>
            <a:ext cx="4279483" cy="1229137"/>
          </a:xfrm>
          <a:prstGeom prst="rect">
            <a:avLst/>
          </a:prstGeom>
          <a:ln w="12700">
            <a:miter lim="400000"/>
          </a:ln>
        </p:spPr>
      </p:pic>
      <p:pic>
        <p:nvPicPr>
          <p:cNvPr id="1365" name="pasted-image.png" descr="pasted-image.png"/>
          <p:cNvPicPr>
            <a:picLocks noChangeAspect="1"/>
          </p:cNvPicPr>
          <p:nvPr/>
        </p:nvPicPr>
        <p:blipFill>
          <a:blip r:embed="rId7"/>
          <a:srcRect t="51235" r="48221" b="2996"/>
          <a:stretch>
            <a:fillRect/>
          </a:stretch>
        </p:blipFill>
        <p:spPr>
          <a:xfrm>
            <a:off x="6691896" y="1103826"/>
            <a:ext cx="3910514" cy="3387828"/>
          </a:xfrm>
          <a:prstGeom prst="rect">
            <a:avLst/>
          </a:prstGeom>
          <a:ln w="12700">
            <a:miter lim="400000"/>
          </a:ln>
        </p:spPr>
      </p:pic>
      <p:sp>
        <p:nvSpPr>
          <p:cNvPr id="2" name="Text Placeholder 1">
            <a:extLst>
              <a:ext uri="{FF2B5EF4-FFF2-40B4-BE49-F238E27FC236}">
                <a16:creationId xmlns:a16="http://schemas.microsoft.com/office/drawing/2014/main" id="{D682CED0-31AB-D2F9-A2DD-179E93156F93}"/>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Peccei</a:t>
            </a:r>
            <a:r>
              <a:rPr lang="fr-FR" b="1" dirty="0">
                <a:solidFill>
                  <a:srgbClr val="FF7655"/>
                </a:solidFill>
              </a:rPr>
              <a:t>-Quinn </a:t>
            </a:r>
            <a:r>
              <a:rPr lang="fr-FR" b="1" dirty="0" err="1">
                <a:solidFill>
                  <a:srgbClr val="FF7655"/>
                </a:solidFill>
              </a:rPr>
              <a:t>theory</a:t>
            </a:r>
            <a:r>
              <a:rPr lang="fr-FR" b="1" dirty="0">
                <a:solidFill>
                  <a:srgbClr val="FF7655"/>
                </a:solidFill>
              </a:rPr>
              <a:t> </a:t>
            </a:r>
            <a:r>
              <a:rPr lang="fr-FR" b="1" dirty="0">
                <a:solidFill>
                  <a:srgbClr val="C00000"/>
                </a:solidFill>
              </a:rPr>
              <a:t>to solve the </a:t>
            </a:r>
            <a:r>
              <a:rPr lang="fr-FR" b="1" dirty="0" err="1">
                <a:solidFill>
                  <a:srgbClr val="C00000"/>
                </a:solidFill>
              </a:rPr>
              <a:t>strong</a:t>
            </a:r>
            <a:r>
              <a:rPr lang="fr-FR" b="1" dirty="0">
                <a:solidFill>
                  <a:srgbClr val="C00000"/>
                </a:solidFill>
              </a:rPr>
              <a:t> CP </a:t>
            </a:r>
            <a:r>
              <a:rPr lang="fr-FR" b="1" dirty="0" err="1">
                <a:solidFill>
                  <a:srgbClr val="C00000"/>
                </a:solidFill>
              </a:rPr>
              <a:t>problem</a:t>
            </a:r>
            <a:endParaRPr lang="en-US" b="1" dirty="0"/>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QCD Axions could solve two problem at a time:…"/>
          <p:cNvSpPr txBox="1"/>
          <p:nvPr/>
        </p:nvSpPr>
        <p:spPr>
          <a:xfrm>
            <a:off x="877143" y="1733723"/>
            <a:ext cx="5541582"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285750" indent="-285750" algn="l">
              <a:buFont typeface="Arial" panose="020B0604020202020204" pitchFamily="34" charset="0"/>
              <a:buChar char="•"/>
              <a:defRPr>
                <a:solidFill>
                  <a:schemeClr val="accent5">
                    <a:hueOff val="-82419"/>
                    <a:satOff val="-9513"/>
                    <a:lumOff val="-16343"/>
                  </a:schemeClr>
                </a:solidFill>
              </a:defRPr>
            </a:pPr>
            <a:r>
              <a:rPr sz="1600" dirty="0"/>
              <a:t>Absence of electric dipole moment for the Neutron</a:t>
            </a:r>
          </a:p>
        </p:txBody>
      </p:sp>
      <p:pic>
        <p:nvPicPr>
          <p:cNvPr id="1372" name="vidéo-collée.png" descr="vidéo-collée.png"/>
          <p:cNvPicPr>
            <a:picLocks noChangeAspect="1"/>
          </p:cNvPicPr>
          <p:nvPr/>
        </p:nvPicPr>
        <p:blipFill>
          <a:blip r:embed="rId2"/>
          <a:stretch>
            <a:fillRect/>
          </a:stretch>
        </p:blipFill>
        <p:spPr>
          <a:xfrm>
            <a:off x="333650" y="2230180"/>
            <a:ext cx="8773509" cy="1751367"/>
          </a:xfrm>
          <a:prstGeom prst="rect">
            <a:avLst/>
          </a:prstGeom>
          <a:ln w="12700">
            <a:miter lim="400000"/>
          </a:ln>
        </p:spPr>
      </p:pic>
      <p:sp>
        <p:nvSpPr>
          <p:cNvPr id="1373" name="-85% of the mass is missing in the visible universe"/>
          <p:cNvSpPr txBox="1"/>
          <p:nvPr/>
        </p:nvSpPr>
        <p:spPr>
          <a:xfrm>
            <a:off x="877143" y="4302857"/>
            <a:ext cx="5334795"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a:solidFill>
                  <a:schemeClr val="accent5">
                    <a:hueOff val="-82419"/>
                    <a:satOff val="-9513"/>
                    <a:lumOff val="-16343"/>
                  </a:schemeClr>
                </a:solidFill>
              </a:defRPr>
            </a:lvl1pPr>
          </a:lstStyle>
          <a:p>
            <a:pPr marL="285750" indent="-285750">
              <a:buFont typeface="Arial" panose="020B0604020202020204" pitchFamily="34" charset="0"/>
              <a:buChar char="•"/>
            </a:pPr>
            <a:r>
              <a:rPr sz="1600" dirty="0"/>
              <a:t>85% of the mass is missing in the visible universe</a:t>
            </a:r>
          </a:p>
        </p:txBody>
      </p:sp>
      <p:pic>
        <p:nvPicPr>
          <p:cNvPr id="1374" name="vidéo-collée.png" descr="vidéo-collée.png"/>
          <p:cNvPicPr>
            <a:picLocks noChangeAspect="1"/>
          </p:cNvPicPr>
          <p:nvPr/>
        </p:nvPicPr>
        <p:blipFill>
          <a:blip r:embed="rId3"/>
          <a:stretch>
            <a:fillRect/>
          </a:stretch>
        </p:blipFill>
        <p:spPr>
          <a:xfrm>
            <a:off x="333650" y="4734180"/>
            <a:ext cx="9261800" cy="1887476"/>
          </a:xfrm>
          <a:prstGeom prst="rect">
            <a:avLst/>
          </a:prstGeom>
          <a:ln w="12700">
            <a:miter lim="400000"/>
          </a:ln>
        </p:spPr>
      </p:pic>
      <p:sp>
        <p:nvSpPr>
          <p:cNvPr id="1375" name="axion-photon coupling"/>
          <p:cNvSpPr txBox="1"/>
          <p:nvPr/>
        </p:nvSpPr>
        <p:spPr>
          <a:xfrm>
            <a:off x="9267057" y="1834090"/>
            <a:ext cx="267701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300"/>
            </a:lvl1pPr>
          </a:lstStyle>
          <a:p>
            <a:r>
              <a:rPr sz="1600" b="1" dirty="0"/>
              <a:t>axion-</a:t>
            </a:r>
            <a:r>
              <a:rPr lang="fr-FR" sz="1600" b="1" dirty="0"/>
              <a:t>2</a:t>
            </a:r>
            <a:r>
              <a:rPr sz="1600" b="1" dirty="0"/>
              <a:t>photon coupling</a:t>
            </a:r>
          </a:p>
        </p:txBody>
      </p:sp>
      <p:pic>
        <p:nvPicPr>
          <p:cNvPr id="1376" name="vidéo-collée.png" descr="vidéo-collée.png"/>
          <p:cNvPicPr>
            <a:picLocks noChangeAspect="1"/>
          </p:cNvPicPr>
          <p:nvPr/>
        </p:nvPicPr>
        <p:blipFill>
          <a:blip r:embed="rId4"/>
          <a:stretch>
            <a:fillRect/>
          </a:stretch>
        </p:blipFill>
        <p:spPr>
          <a:xfrm>
            <a:off x="9171523" y="2390254"/>
            <a:ext cx="2707784" cy="1379031"/>
          </a:xfrm>
          <a:prstGeom prst="rect">
            <a:avLst/>
          </a:prstGeom>
          <a:ln w="12700">
            <a:miter lim="400000"/>
          </a:ln>
        </p:spPr>
      </p:pic>
      <p:sp>
        <p:nvSpPr>
          <p:cNvPr id="2" name="Text Placeholder 1">
            <a:extLst>
              <a:ext uri="{FF2B5EF4-FFF2-40B4-BE49-F238E27FC236}">
                <a16:creationId xmlns:a16="http://schemas.microsoft.com/office/drawing/2014/main" id="{489AC538-4E53-3475-3900-A694E500B6E1}"/>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C00000"/>
                </a:solidFill>
              </a:rPr>
              <a:t>Axion</a:t>
            </a:r>
            <a:r>
              <a:rPr lang="fr-FR" b="1" dirty="0">
                <a:solidFill>
                  <a:srgbClr val="C00000"/>
                </a:solidFill>
              </a:rPr>
              <a:t> </a:t>
            </a:r>
            <a:r>
              <a:rPr lang="fr-FR" b="1" dirty="0" err="1">
                <a:solidFill>
                  <a:srgbClr val="C00000"/>
                </a:solidFill>
              </a:rPr>
              <a:t>search</a:t>
            </a:r>
            <a:r>
              <a:rPr lang="fr-FR" b="1" dirty="0">
                <a:solidFill>
                  <a:srgbClr val="C00000"/>
                </a:solidFill>
              </a:rPr>
              <a:t> </a:t>
            </a:r>
            <a:r>
              <a:rPr lang="fr-FR" b="1" dirty="0" err="1">
                <a:solidFill>
                  <a:srgbClr val="C00000"/>
                </a:solidFill>
              </a:rPr>
              <a:t>with</a:t>
            </a:r>
            <a:r>
              <a:rPr lang="fr-FR" b="1" dirty="0">
                <a:solidFill>
                  <a:srgbClr val="C00000"/>
                </a:solidFill>
              </a:rPr>
              <a:t> </a:t>
            </a:r>
            <a:r>
              <a:rPr lang="fr-FR" b="1" dirty="0" err="1">
                <a:solidFill>
                  <a:srgbClr val="FF7655"/>
                </a:solidFill>
              </a:rPr>
              <a:t>Haloscope</a:t>
            </a:r>
            <a:r>
              <a:rPr lang="fr-FR" b="1" dirty="0">
                <a:solidFill>
                  <a:srgbClr val="FF7655"/>
                </a:solidFill>
              </a:rPr>
              <a:t> + </a:t>
            </a:r>
            <a:r>
              <a:rPr lang="fr-FR" b="1" dirty="0" err="1">
                <a:solidFill>
                  <a:srgbClr val="FF7655"/>
                </a:solidFill>
              </a:rPr>
              <a:t>Photodetection</a:t>
            </a:r>
            <a:endParaRPr lang="en-US" b="1" dirty="0"/>
          </a:p>
        </p:txBody>
      </p:sp>
      <p:pic>
        <p:nvPicPr>
          <p:cNvPr id="5" name="vidéo-collée.png" descr="vidéo-collée.png">
            <a:extLst>
              <a:ext uri="{FF2B5EF4-FFF2-40B4-BE49-F238E27FC236}">
                <a16:creationId xmlns:a16="http://schemas.microsoft.com/office/drawing/2014/main" id="{9D5252A8-A1B3-4BEF-BDBE-2B17F782500B}"/>
              </a:ext>
            </a:extLst>
          </p:cNvPr>
          <p:cNvPicPr>
            <a:picLocks noChangeAspect="1"/>
          </p:cNvPicPr>
          <p:nvPr/>
        </p:nvPicPr>
        <p:blipFill>
          <a:blip r:embed="rId5"/>
          <a:stretch>
            <a:fillRect/>
          </a:stretch>
        </p:blipFill>
        <p:spPr>
          <a:xfrm>
            <a:off x="5909355" y="977338"/>
            <a:ext cx="5439161" cy="336626"/>
          </a:xfrm>
          <a:prstGeom prst="rect">
            <a:avLst/>
          </a:prstGeom>
          <a:ln w="12700">
            <a:miter lim="400000"/>
          </a:ln>
        </p:spPr>
      </p:pic>
      <p:sp>
        <p:nvSpPr>
          <p:cNvPr id="6" name="QCD Axions could solve two problem at a time:">
            <a:extLst>
              <a:ext uri="{FF2B5EF4-FFF2-40B4-BE49-F238E27FC236}">
                <a16:creationId xmlns:a16="http://schemas.microsoft.com/office/drawing/2014/main" id="{849447B4-0B95-0B28-D2C5-D0B1D789F6BA}"/>
              </a:ext>
            </a:extLst>
          </p:cNvPr>
          <p:cNvSpPr txBox="1"/>
          <p:nvPr/>
        </p:nvSpPr>
        <p:spPr>
          <a:xfrm>
            <a:off x="741431" y="973226"/>
            <a:ext cx="4847482"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a:latin typeface="Gill Sans SemiBold"/>
                <a:ea typeface="Gill Sans SemiBold"/>
                <a:cs typeface="Gill Sans SemiBold"/>
                <a:sym typeface="Gill Sans SemiBold"/>
              </a:defRPr>
            </a:lvl1pPr>
          </a:lstStyle>
          <a:p>
            <a:r>
              <a:rPr sz="1600" dirty="0">
                <a:latin typeface="+mn-lt"/>
              </a:rPr>
              <a:t>QCD Axions could solve two problem at a time:</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5" name="AxionPhoton.pdf" descr="AxionPhoton.pdf"/>
          <p:cNvPicPr>
            <a:picLocks noChangeAspect="1"/>
          </p:cNvPicPr>
          <p:nvPr/>
        </p:nvPicPr>
        <p:blipFill>
          <a:blip r:embed="rId2"/>
          <a:stretch>
            <a:fillRect/>
          </a:stretch>
        </p:blipFill>
        <p:spPr>
          <a:xfrm>
            <a:off x="4877305" y="1962554"/>
            <a:ext cx="6985149" cy="4779099"/>
          </a:xfrm>
          <a:prstGeom prst="rect">
            <a:avLst/>
          </a:prstGeom>
          <a:ln w="12700">
            <a:miter lim="400000"/>
          </a:ln>
        </p:spPr>
      </p:pic>
      <p:sp>
        <p:nvSpPr>
          <p:cNvPr id="1386" name="https://github.com/cajohare/AxionLimits"/>
          <p:cNvSpPr txBox="1"/>
          <p:nvPr/>
        </p:nvSpPr>
        <p:spPr>
          <a:xfrm>
            <a:off x="6470414" y="1143753"/>
            <a:ext cx="4265591"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00" dirty="0">
                <a:solidFill>
                  <a:srgbClr val="0070C0"/>
                </a:solidFill>
                <a:hlinkClick r:id="rId3">
                  <a:extLst>
                    <a:ext uri="{A12FA001-AC4F-418D-AE19-62706E023703}">
                      <ahyp:hlinkClr xmlns:ahyp="http://schemas.microsoft.com/office/drawing/2018/hyperlinkcolor" val="tx"/>
                    </a:ext>
                  </a:extLst>
                </a:hlinkClick>
              </a:rPr>
              <a:t>https://github.com/cajohare/AxionLimits</a:t>
            </a:r>
            <a:endParaRPr sz="1600" dirty="0">
              <a:solidFill>
                <a:srgbClr val="0070C0"/>
              </a:solidFill>
            </a:endParaRPr>
          </a:p>
        </p:txBody>
      </p:sp>
      <p:sp>
        <p:nvSpPr>
          <p:cNvPr id="2" name="Text Placeholder 1">
            <a:extLst>
              <a:ext uri="{FF2B5EF4-FFF2-40B4-BE49-F238E27FC236}">
                <a16:creationId xmlns:a16="http://schemas.microsoft.com/office/drawing/2014/main" id="{08557221-D225-7A92-C8C5-7AE7557463F4}"/>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C00000"/>
                </a:solidFill>
              </a:rPr>
              <a:t>Axion</a:t>
            </a:r>
            <a:r>
              <a:rPr lang="fr-FR" b="1" dirty="0">
                <a:solidFill>
                  <a:srgbClr val="C00000"/>
                </a:solidFill>
              </a:rPr>
              <a:t> </a:t>
            </a:r>
            <a:r>
              <a:rPr lang="fr-FR" b="1" dirty="0" err="1">
                <a:solidFill>
                  <a:srgbClr val="C00000"/>
                </a:solidFill>
              </a:rPr>
              <a:t>search</a:t>
            </a:r>
            <a:r>
              <a:rPr lang="fr-FR" b="1" dirty="0">
                <a:solidFill>
                  <a:srgbClr val="C00000"/>
                </a:solidFill>
              </a:rPr>
              <a:t> </a:t>
            </a:r>
            <a:r>
              <a:rPr lang="fr-FR" b="1" dirty="0" err="1">
                <a:solidFill>
                  <a:srgbClr val="C00000"/>
                </a:solidFill>
              </a:rPr>
              <a:t>with</a:t>
            </a:r>
            <a:r>
              <a:rPr lang="fr-FR" b="1" dirty="0">
                <a:solidFill>
                  <a:srgbClr val="C00000"/>
                </a:solidFill>
              </a:rPr>
              <a:t> </a:t>
            </a:r>
            <a:r>
              <a:rPr lang="fr-FR" b="1" dirty="0" err="1">
                <a:solidFill>
                  <a:srgbClr val="FF7655"/>
                </a:solidFill>
              </a:rPr>
              <a:t>Haloscope</a:t>
            </a:r>
            <a:r>
              <a:rPr lang="fr-FR" b="1" dirty="0">
                <a:solidFill>
                  <a:srgbClr val="FF7655"/>
                </a:solidFill>
              </a:rPr>
              <a:t> + </a:t>
            </a:r>
            <a:r>
              <a:rPr lang="fr-FR" b="1" dirty="0" err="1">
                <a:solidFill>
                  <a:srgbClr val="FF7655"/>
                </a:solidFill>
              </a:rPr>
              <a:t>Photodetection</a:t>
            </a:r>
            <a:endParaRPr lang="en-US" b="1" dirty="0"/>
          </a:p>
        </p:txBody>
      </p:sp>
      <p:sp>
        <p:nvSpPr>
          <p:cNvPr id="7" name="TextBox 6">
            <a:extLst>
              <a:ext uri="{FF2B5EF4-FFF2-40B4-BE49-F238E27FC236}">
                <a16:creationId xmlns:a16="http://schemas.microsoft.com/office/drawing/2014/main" id="{2ABAC64D-AAF4-4692-402B-49456B776B9A}"/>
              </a:ext>
            </a:extLst>
          </p:cNvPr>
          <p:cNvSpPr txBox="1"/>
          <p:nvPr/>
        </p:nvSpPr>
        <p:spPr>
          <a:xfrm>
            <a:off x="6984175" y="1593222"/>
            <a:ext cx="3446411" cy="369332"/>
          </a:xfrm>
          <a:prstGeom prst="rect">
            <a:avLst/>
          </a:prstGeom>
          <a:noFill/>
        </p:spPr>
        <p:txBody>
          <a:bodyPr wrap="square">
            <a:spAutoFit/>
          </a:bodyPr>
          <a:lstStyle/>
          <a:p>
            <a:pPr algn="ctr"/>
            <a:r>
              <a:rPr lang="en-US" sz="1800" b="1" dirty="0">
                <a:sym typeface="Gill Sans"/>
              </a:rPr>
              <a:t>axion – photon coupling </a:t>
            </a:r>
            <a:endParaRPr lang="en-US" b="1" dirty="0"/>
          </a:p>
        </p:txBody>
      </p:sp>
      <p:sp>
        <p:nvSpPr>
          <p:cNvPr id="8" name="TextBox 7">
            <a:extLst>
              <a:ext uri="{FF2B5EF4-FFF2-40B4-BE49-F238E27FC236}">
                <a16:creationId xmlns:a16="http://schemas.microsoft.com/office/drawing/2014/main" id="{FA1535AE-83F8-5791-7AAF-96D97BE53E44}"/>
              </a:ext>
            </a:extLst>
          </p:cNvPr>
          <p:cNvSpPr txBox="1"/>
          <p:nvPr/>
        </p:nvSpPr>
        <p:spPr>
          <a:xfrm>
            <a:off x="1033901" y="6122302"/>
            <a:ext cx="4201471" cy="492443"/>
          </a:xfrm>
          <a:prstGeom prst="rect">
            <a:avLst/>
          </a:prstGeom>
          <a:noFill/>
        </p:spPr>
        <p:txBody>
          <a:bodyPr wrap="none" lIns="0" tIns="0" rIns="0" bIns="0" rtlCol="0">
            <a:spAutoFit/>
          </a:bodyPr>
          <a:lstStyle/>
          <a:p>
            <a:r>
              <a:rPr lang="fr-FR" sz="1600" dirty="0">
                <a:solidFill>
                  <a:srgbClr val="A0572C"/>
                </a:solidFill>
              </a:rPr>
              <a:t>KSVZ: Kim-</a:t>
            </a:r>
            <a:r>
              <a:rPr lang="fr-FR" sz="1600" dirty="0" err="1">
                <a:solidFill>
                  <a:srgbClr val="A0572C"/>
                </a:solidFill>
              </a:rPr>
              <a:t>Shifman</a:t>
            </a:r>
            <a:r>
              <a:rPr lang="fr-FR" sz="1600" dirty="0">
                <a:solidFill>
                  <a:srgbClr val="A0572C"/>
                </a:solidFill>
              </a:rPr>
              <a:t>-</a:t>
            </a:r>
            <a:r>
              <a:rPr lang="fr-FR" sz="1600" dirty="0" err="1">
                <a:solidFill>
                  <a:srgbClr val="A0572C"/>
                </a:solidFill>
              </a:rPr>
              <a:t>Vainshtein</a:t>
            </a:r>
            <a:r>
              <a:rPr lang="fr-FR" sz="1600" dirty="0">
                <a:solidFill>
                  <a:srgbClr val="A0572C"/>
                </a:solidFill>
              </a:rPr>
              <a:t>-Zakharov</a:t>
            </a:r>
          </a:p>
          <a:p>
            <a:r>
              <a:rPr lang="fr-FR" sz="1600" dirty="0">
                <a:solidFill>
                  <a:srgbClr val="A0572C"/>
                </a:solidFill>
              </a:rPr>
              <a:t>DFVZ: </a:t>
            </a:r>
            <a:r>
              <a:rPr lang="fr-FR" sz="1600" dirty="0" err="1">
                <a:solidFill>
                  <a:srgbClr val="A0572C"/>
                </a:solidFill>
              </a:rPr>
              <a:t>DineFischler-Srednicki-Zhitnitsky</a:t>
            </a:r>
            <a:endParaRPr lang="en-US" sz="1600" dirty="0" err="1">
              <a:solidFill>
                <a:srgbClr val="A0572C"/>
              </a:solidFill>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AA9B5CC-5BBE-7DF7-C38B-6A0C89AE69A2}"/>
                  </a:ext>
                </a:extLst>
              </p:cNvPr>
              <p:cNvSpPr txBox="1"/>
              <p:nvPr/>
            </p:nvSpPr>
            <p:spPr>
              <a:xfrm>
                <a:off x="704484" y="5730785"/>
                <a:ext cx="2430153" cy="391517"/>
              </a:xfrm>
              <a:prstGeom prst="rect">
                <a:avLst/>
              </a:prstGeom>
              <a:noFill/>
            </p:spPr>
            <p:txBody>
              <a:bodyPr wrap="square">
                <a:spAutoFit/>
              </a:bodyPr>
              <a:lstStyle/>
              <a:p>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𝒈</m:t>
                        </m:r>
                      </m:e>
                      <m:sub>
                        <m:r>
                          <a:rPr lang="fr-FR" b="1" i="1" smtClean="0">
                            <a:latin typeface="Cambria Math" panose="02040503050406030204" pitchFamily="18" charset="0"/>
                          </a:rPr>
                          <m:t>𝜸</m:t>
                        </m:r>
                      </m:sub>
                    </m:sSub>
                  </m:oMath>
                </a14:m>
                <a:r>
                  <a:rPr lang="en-US" b="1" dirty="0"/>
                  <a:t> models</a:t>
                </a:r>
              </a:p>
            </p:txBody>
          </p:sp>
        </mc:Choice>
        <mc:Fallback>
          <p:sp>
            <p:nvSpPr>
              <p:cNvPr id="9" name="TextBox 8">
                <a:extLst>
                  <a:ext uri="{FF2B5EF4-FFF2-40B4-BE49-F238E27FC236}">
                    <a16:creationId xmlns:a16="http://schemas.microsoft.com/office/drawing/2014/main" id="{2AA9B5CC-5BBE-7DF7-C38B-6A0C89AE69A2}"/>
                  </a:ext>
                </a:extLst>
              </p:cNvPr>
              <p:cNvSpPr txBox="1">
                <a:spLocks noRot="1" noChangeAspect="1" noMove="1" noResize="1" noEditPoints="1" noAdjustHandles="1" noChangeArrowheads="1" noChangeShapeType="1" noTextEdit="1"/>
              </p:cNvSpPr>
              <p:nvPr/>
            </p:nvSpPr>
            <p:spPr>
              <a:xfrm>
                <a:off x="704484" y="5730785"/>
                <a:ext cx="2430153" cy="391517"/>
              </a:xfrm>
              <a:prstGeom prst="rect">
                <a:avLst/>
              </a:prstGeom>
              <a:blipFill>
                <a:blip r:embed="rId4"/>
                <a:stretch>
                  <a:fillRect t="-6250" b="-20313"/>
                </a:stretch>
              </a:blipFill>
            </p:spPr>
            <p:txBody>
              <a:bodyPr/>
              <a:lstStyle/>
              <a:p>
                <a:r>
                  <a:rPr lang="en-US">
                    <a:noFill/>
                  </a:rPr>
                  <a:t> </a:t>
                </a:r>
              </a:p>
            </p:txBody>
          </p:sp>
        </mc:Fallback>
      </mc:AlternateContent>
      <p:pic>
        <p:nvPicPr>
          <p:cNvPr id="10" name="pasted-image.pdf" descr="pasted-image.pdf">
            <a:extLst>
              <a:ext uri="{FF2B5EF4-FFF2-40B4-BE49-F238E27FC236}">
                <a16:creationId xmlns:a16="http://schemas.microsoft.com/office/drawing/2014/main" id="{35E6D4F8-ADF9-558F-D806-8290C7839626}"/>
              </a:ext>
            </a:extLst>
          </p:cNvPr>
          <p:cNvPicPr>
            <a:picLocks noChangeAspect="1"/>
          </p:cNvPicPr>
          <p:nvPr/>
        </p:nvPicPr>
        <p:blipFill>
          <a:blip r:embed="rId5"/>
          <a:stretch>
            <a:fillRect/>
          </a:stretch>
        </p:blipFill>
        <p:spPr>
          <a:xfrm>
            <a:off x="1184427" y="3009418"/>
            <a:ext cx="2637695" cy="2318663"/>
          </a:xfrm>
          <a:prstGeom prst="rect">
            <a:avLst/>
          </a:prstGeom>
          <a:ln w="12700">
            <a:miter lim="400000"/>
          </a:ln>
        </p:spPr>
      </p:pic>
      <p:sp>
        <p:nvSpPr>
          <p:cNvPr id="11" name="Primakoff effect : QCD axion coupling leads to an axion - photon decay channel…">
            <a:extLst>
              <a:ext uri="{FF2B5EF4-FFF2-40B4-BE49-F238E27FC236}">
                <a16:creationId xmlns:a16="http://schemas.microsoft.com/office/drawing/2014/main" id="{26BE03F5-4DBE-4539-47F9-EB82EB02E33E}"/>
              </a:ext>
            </a:extLst>
          </p:cNvPr>
          <p:cNvSpPr txBox="1"/>
          <p:nvPr/>
        </p:nvSpPr>
        <p:spPr>
          <a:xfrm>
            <a:off x="1184427" y="1738896"/>
            <a:ext cx="3303753" cy="810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just">
              <a:defRPr>
                <a:latin typeface="Gill Sans SemiBold"/>
                <a:ea typeface="Gill Sans SemiBold"/>
                <a:cs typeface="Gill Sans SemiBold"/>
                <a:sym typeface="Gill Sans SemiBold"/>
              </a:defRPr>
            </a:pPr>
            <a:r>
              <a:rPr sz="1600" dirty="0">
                <a:latin typeface="Poppins" panose="00000500000000000000" pitchFamily="2" charset="0"/>
                <a:cs typeface="Poppins" panose="00000500000000000000" pitchFamily="2" charset="0"/>
                <a:sym typeface="Gill Sans"/>
              </a:rPr>
              <a:t>QCD axion coupling leads to</a:t>
            </a:r>
            <a:r>
              <a:rPr lang="fr-FR" sz="1600" dirty="0">
                <a:latin typeface="Poppins" panose="00000500000000000000" pitchFamily="2" charset="0"/>
                <a:cs typeface="Poppins" panose="00000500000000000000" pitchFamily="2" charset="0"/>
                <a:sym typeface="Gill Sans"/>
              </a:rPr>
              <a:t> </a:t>
            </a:r>
            <a:r>
              <a:rPr sz="1600" dirty="0">
                <a:latin typeface="Poppins" panose="00000500000000000000" pitchFamily="2" charset="0"/>
                <a:cs typeface="Poppins" panose="00000500000000000000" pitchFamily="2" charset="0"/>
                <a:sym typeface="Gill Sans"/>
              </a:rPr>
              <a:t>an axion - photon decay channel</a:t>
            </a:r>
            <a:r>
              <a:rPr lang="fr-FR" sz="1600" dirty="0">
                <a:latin typeface="Poppins" panose="00000500000000000000" pitchFamily="2" charset="0"/>
                <a:cs typeface="Poppins" panose="00000500000000000000" pitchFamily="2" charset="0"/>
                <a:sym typeface="Gill Sans"/>
              </a:rPr>
              <a:t> </a:t>
            </a:r>
            <a:r>
              <a:rPr sz="1600" dirty="0">
                <a:latin typeface="Poppins" panose="00000500000000000000" pitchFamily="2" charset="0"/>
                <a:cs typeface="Poppins" panose="00000500000000000000" pitchFamily="2" charset="0"/>
                <a:sym typeface="Gill Sans"/>
              </a:rPr>
              <a:t>under strong magnetic field</a:t>
            </a:r>
          </a:p>
        </p:txBody>
      </p:sp>
      <p:sp>
        <p:nvSpPr>
          <p:cNvPr id="12" name="TextBox 11">
            <a:extLst>
              <a:ext uri="{FF2B5EF4-FFF2-40B4-BE49-F238E27FC236}">
                <a16:creationId xmlns:a16="http://schemas.microsoft.com/office/drawing/2014/main" id="{EF7C2DC6-BAB3-D220-80AD-248D68D9FE02}"/>
              </a:ext>
            </a:extLst>
          </p:cNvPr>
          <p:cNvSpPr txBox="1"/>
          <p:nvPr/>
        </p:nvSpPr>
        <p:spPr>
          <a:xfrm>
            <a:off x="680113" y="1277444"/>
            <a:ext cx="2430153" cy="369332"/>
          </a:xfrm>
          <a:prstGeom prst="rect">
            <a:avLst/>
          </a:prstGeom>
          <a:noFill/>
        </p:spPr>
        <p:txBody>
          <a:bodyPr wrap="square">
            <a:spAutoFit/>
          </a:bodyPr>
          <a:lstStyle/>
          <a:p>
            <a:r>
              <a:rPr lang="en-US" sz="1800" b="1" dirty="0" err="1"/>
              <a:t>Primakoff</a:t>
            </a:r>
            <a:r>
              <a:rPr lang="en-US" sz="1800" b="1" dirty="0"/>
              <a:t> effect</a:t>
            </a:r>
            <a:endParaRPr lang="en-US" dirty="0"/>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888B-C0D4-9C68-B880-C8086DEDB144}"/>
            </a:ext>
          </a:extLst>
        </p:cNvPr>
        <p:cNvGrpSpPr/>
        <p:nvPr/>
      </p:nvGrpSpPr>
      <p:grpSpPr>
        <a:xfrm>
          <a:off x="0" y="0"/>
          <a:ext cx="0" cy="0"/>
          <a:chOff x="0" y="0"/>
          <a:chExt cx="0" cy="0"/>
        </a:xfrm>
      </p:grpSpPr>
      <p:pic>
        <p:nvPicPr>
          <p:cNvPr id="1383" name="pasted-image.pdf" descr="pasted-image.pdf">
            <a:extLst>
              <a:ext uri="{FF2B5EF4-FFF2-40B4-BE49-F238E27FC236}">
                <a16:creationId xmlns:a16="http://schemas.microsoft.com/office/drawing/2014/main" id="{45675F14-CD96-9335-542C-751801534416}"/>
              </a:ext>
            </a:extLst>
          </p:cNvPr>
          <p:cNvPicPr>
            <a:picLocks noChangeAspect="1"/>
          </p:cNvPicPr>
          <p:nvPr/>
        </p:nvPicPr>
        <p:blipFill>
          <a:blip r:embed="rId2"/>
          <a:stretch>
            <a:fillRect/>
          </a:stretch>
        </p:blipFill>
        <p:spPr>
          <a:xfrm>
            <a:off x="1184427" y="3009418"/>
            <a:ext cx="2637695" cy="2318663"/>
          </a:xfrm>
          <a:prstGeom prst="rect">
            <a:avLst/>
          </a:prstGeom>
          <a:ln w="12700">
            <a:miter lim="400000"/>
          </a:ln>
        </p:spPr>
      </p:pic>
      <p:sp>
        <p:nvSpPr>
          <p:cNvPr id="1384" name="Primakoff effect : QCD axion coupling leads to an axion - photon decay channel…">
            <a:extLst>
              <a:ext uri="{FF2B5EF4-FFF2-40B4-BE49-F238E27FC236}">
                <a16:creationId xmlns:a16="http://schemas.microsoft.com/office/drawing/2014/main" id="{29669F83-1A5C-C22D-9A18-8C4100F70298}"/>
              </a:ext>
            </a:extLst>
          </p:cNvPr>
          <p:cNvSpPr txBox="1"/>
          <p:nvPr/>
        </p:nvSpPr>
        <p:spPr>
          <a:xfrm>
            <a:off x="1184427" y="1738896"/>
            <a:ext cx="3303753" cy="810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just">
              <a:defRPr>
                <a:latin typeface="Gill Sans SemiBold"/>
                <a:ea typeface="Gill Sans SemiBold"/>
                <a:cs typeface="Gill Sans SemiBold"/>
                <a:sym typeface="Gill Sans SemiBold"/>
              </a:defRPr>
            </a:pPr>
            <a:r>
              <a:rPr sz="1600" dirty="0">
                <a:latin typeface="Poppins" panose="00000500000000000000" pitchFamily="2" charset="0"/>
                <a:cs typeface="Poppins" panose="00000500000000000000" pitchFamily="2" charset="0"/>
                <a:sym typeface="Gill Sans"/>
              </a:rPr>
              <a:t>QCD axion coupling leads to</a:t>
            </a:r>
            <a:r>
              <a:rPr lang="fr-FR" sz="1600" dirty="0">
                <a:latin typeface="Poppins" panose="00000500000000000000" pitchFamily="2" charset="0"/>
                <a:cs typeface="Poppins" panose="00000500000000000000" pitchFamily="2" charset="0"/>
                <a:sym typeface="Gill Sans"/>
              </a:rPr>
              <a:t> </a:t>
            </a:r>
            <a:r>
              <a:rPr sz="1600" dirty="0">
                <a:latin typeface="Poppins" panose="00000500000000000000" pitchFamily="2" charset="0"/>
                <a:cs typeface="Poppins" panose="00000500000000000000" pitchFamily="2" charset="0"/>
                <a:sym typeface="Gill Sans"/>
              </a:rPr>
              <a:t>an axion - photon decay channel</a:t>
            </a:r>
            <a:r>
              <a:rPr lang="fr-FR" sz="1600" dirty="0">
                <a:latin typeface="Poppins" panose="00000500000000000000" pitchFamily="2" charset="0"/>
                <a:cs typeface="Poppins" panose="00000500000000000000" pitchFamily="2" charset="0"/>
                <a:sym typeface="Gill Sans"/>
              </a:rPr>
              <a:t> </a:t>
            </a:r>
            <a:r>
              <a:rPr sz="1600" dirty="0">
                <a:latin typeface="Poppins" panose="00000500000000000000" pitchFamily="2" charset="0"/>
                <a:cs typeface="Poppins" panose="00000500000000000000" pitchFamily="2" charset="0"/>
                <a:sym typeface="Gill Sans"/>
              </a:rPr>
              <a:t>under strong magnetic field</a:t>
            </a:r>
          </a:p>
        </p:txBody>
      </p:sp>
      <p:pic>
        <p:nvPicPr>
          <p:cNvPr id="1385" name="AxionPhoton.pdf" descr="AxionPhoton.pdf">
            <a:extLst>
              <a:ext uri="{FF2B5EF4-FFF2-40B4-BE49-F238E27FC236}">
                <a16:creationId xmlns:a16="http://schemas.microsoft.com/office/drawing/2014/main" id="{0354296A-1FF2-7787-88E6-363381E4D752}"/>
              </a:ext>
            </a:extLst>
          </p:cNvPr>
          <p:cNvPicPr>
            <a:picLocks noChangeAspect="1"/>
          </p:cNvPicPr>
          <p:nvPr/>
        </p:nvPicPr>
        <p:blipFill>
          <a:blip r:embed="rId3"/>
          <a:stretch>
            <a:fillRect/>
          </a:stretch>
        </p:blipFill>
        <p:spPr>
          <a:xfrm>
            <a:off x="4877305" y="1962554"/>
            <a:ext cx="6985149" cy="4779099"/>
          </a:xfrm>
          <a:prstGeom prst="rect">
            <a:avLst/>
          </a:prstGeom>
          <a:ln w="12700">
            <a:miter lim="400000"/>
          </a:ln>
        </p:spPr>
      </p:pic>
      <p:sp>
        <p:nvSpPr>
          <p:cNvPr id="1386" name="https://github.com/cajohare/AxionLimits">
            <a:extLst>
              <a:ext uri="{FF2B5EF4-FFF2-40B4-BE49-F238E27FC236}">
                <a16:creationId xmlns:a16="http://schemas.microsoft.com/office/drawing/2014/main" id="{EED5CE54-4FAA-5A9A-8D8C-D2745975BDDD}"/>
              </a:ext>
            </a:extLst>
          </p:cNvPr>
          <p:cNvSpPr txBox="1"/>
          <p:nvPr/>
        </p:nvSpPr>
        <p:spPr>
          <a:xfrm>
            <a:off x="6470414" y="1143753"/>
            <a:ext cx="4265591"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00" dirty="0">
                <a:solidFill>
                  <a:srgbClr val="0070C0"/>
                </a:solidFill>
                <a:hlinkClick r:id="rId4">
                  <a:extLst>
                    <a:ext uri="{A12FA001-AC4F-418D-AE19-62706E023703}">
                      <ahyp:hlinkClr xmlns:ahyp="http://schemas.microsoft.com/office/drawing/2018/hyperlinkcolor" val="tx"/>
                    </a:ext>
                  </a:extLst>
                </a:hlinkClick>
              </a:rPr>
              <a:t>https://github.com/cajohare/AxionLimits</a:t>
            </a:r>
            <a:endParaRPr sz="1600" dirty="0">
              <a:solidFill>
                <a:srgbClr val="0070C0"/>
              </a:solidFill>
            </a:endParaRPr>
          </a:p>
        </p:txBody>
      </p:sp>
      <p:sp>
        <p:nvSpPr>
          <p:cNvPr id="2" name="Text Placeholder 1">
            <a:extLst>
              <a:ext uri="{FF2B5EF4-FFF2-40B4-BE49-F238E27FC236}">
                <a16:creationId xmlns:a16="http://schemas.microsoft.com/office/drawing/2014/main" id="{C5C84371-49D2-AF73-1ED7-13AD0CDBCB65}"/>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C00000"/>
                </a:solidFill>
              </a:rPr>
              <a:t>Axion</a:t>
            </a:r>
            <a:r>
              <a:rPr lang="fr-FR" b="1" dirty="0">
                <a:solidFill>
                  <a:srgbClr val="C00000"/>
                </a:solidFill>
              </a:rPr>
              <a:t> </a:t>
            </a:r>
            <a:r>
              <a:rPr lang="fr-FR" b="1" dirty="0" err="1">
                <a:solidFill>
                  <a:srgbClr val="C00000"/>
                </a:solidFill>
              </a:rPr>
              <a:t>search</a:t>
            </a:r>
            <a:r>
              <a:rPr lang="fr-FR" b="1" dirty="0">
                <a:solidFill>
                  <a:srgbClr val="C00000"/>
                </a:solidFill>
              </a:rPr>
              <a:t> </a:t>
            </a:r>
            <a:r>
              <a:rPr lang="fr-FR" b="1" dirty="0" err="1">
                <a:solidFill>
                  <a:srgbClr val="C00000"/>
                </a:solidFill>
              </a:rPr>
              <a:t>with</a:t>
            </a:r>
            <a:r>
              <a:rPr lang="fr-FR" b="1" dirty="0">
                <a:solidFill>
                  <a:srgbClr val="C00000"/>
                </a:solidFill>
              </a:rPr>
              <a:t> </a:t>
            </a:r>
            <a:r>
              <a:rPr lang="fr-FR" b="1" dirty="0" err="1">
                <a:solidFill>
                  <a:srgbClr val="FF7655"/>
                </a:solidFill>
              </a:rPr>
              <a:t>Haloscope</a:t>
            </a:r>
            <a:r>
              <a:rPr lang="fr-FR" b="1" dirty="0">
                <a:solidFill>
                  <a:srgbClr val="FF7655"/>
                </a:solidFill>
              </a:rPr>
              <a:t> + </a:t>
            </a:r>
            <a:r>
              <a:rPr lang="fr-FR" b="1" dirty="0" err="1">
                <a:solidFill>
                  <a:srgbClr val="FF7655"/>
                </a:solidFill>
              </a:rPr>
              <a:t>Photodetection</a:t>
            </a:r>
            <a:endParaRPr lang="en-US" b="1" dirty="0"/>
          </a:p>
        </p:txBody>
      </p:sp>
      <p:sp>
        <p:nvSpPr>
          <p:cNvPr id="4" name="TextBox 3">
            <a:extLst>
              <a:ext uri="{FF2B5EF4-FFF2-40B4-BE49-F238E27FC236}">
                <a16:creationId xmlns:a16="http://schemas.microsoft.com/office/drawing/2014/main" id="{5958A202-77C2-3324-7FB8-4373273BA46F}"/>
              </a:ext>
            </a:extLst>
          </p:cNvPr>
          <p:cNvSpPr txBox="1"/>
          <p:nvPr/>
        </p:nvSpPr>
        <p:spPr>
          <a:xfrm>
            <a:off x="680113" y="1277444"/>
            <a:ext cx="2430153" cy="369332"/>
          </a:xfrm>
          <a:prstGeom prst="rect">
            <a:avLst/>
          </a:prstGeom>
          <a:noFill/>
        </p:spPr>
        <p:txBody>
          <a:bodyPr wrap="square">
            <a:spAutoFit/>
          </a:bodyPr>
          <a:lstStyle/>
          <a:p>
            <a:r>
              <a:rPr lang="en-US" sz="1800" b="1" dirty="0" err="1"/>
              <a:t>Primakoff</a:t>
            </a:r>
            <a:r>
              <a:rPr lang="en-US" sz="1800" b="1" dirty="0"/>
              <a:t> effect</a:t>
            </a:r>
            <a:endParaRPr lang="en-US" dirty="0"/>
          </a:p>
        </p:txBody>
      </p:sp>
      <p:sp>
        <p:nvSpPr>
          <p:cNvPr id="7" name="TextBox 6">
            <a:extLst>
              <a:ext uri="{FF2B5EF4-FFF2-40B4-BE49-F238E27FC236}">
                <a16:creationId xmlns:a16="http://schemas.microsoft.com/office/drawing/2014/main" id="{68BA3BBC-050E-EC06-E9E7-767BBDD5BAEC}"/>
              </a:ext>
            </a:extLst>
          </p:cNvPr>
          <p:cNvSpPr txBox="1"/>
          <p:nvPr/>
        </p:nvSpPr>
        <p:spPr>
          <a:xfrm>
            <a:off x="6984175" y="1593222"/>
            <a:ext cx="3446411" cy="369332"/>
          </a:xfrm>
          <a:prstGeom prst="rect">
            <a:avLst/>
          </a:prstGeom>
          <a:noFill/>
        </p:spPr>
        <p:txBody>
          <a:bodyPr wrap="square">
            <a:spAutoFit/>
          </a:bodyPr>
          <a:lstStyle/>
          <a:p>
            <a:pPr algn="ctr"/>
            <a:r>
              <a:rPr lang="en-US" sz="1800" b="1" dirty="0">
                <a:sym typeface="Gill Sans"/>
              </a:rPr>
              <a:t>axion – photon coupling </a:t>
            </a:r>
            <a:endParaRPr lang="en-US" b="1" dirty="0"/>
          </a:p>
        </p:txBody>
      </p:sp>
      <p:sp>
        <p:nvSpPr>
          <p:cNvPr id="3" name="Rectangle 2">
            <a:extLst>
              <a:ext uri="{FF2B5EF4-FFF2-40B4-BE49-F238E27FC236}">
                <a16:creationId xmlns:a16="http://schemas.microsoft.com/office/drawing/2014/main" id="{5E2E3187-8B0A-84D9-9D36-3CF91EDE9448}"/>
              </a:ext>
            </a:extLst>
          </p:cNvPr>
          <p:cNvSpPr/>
          <p:nvPr/>
        </p:nvSpPr>
        <p:spPr>
          <a:xfrm>
            <a:off x="7594600" y="3322320"/>
            <a:ext cx="777240" cy="2616200"/>
          </a:xfrm>
          <a:custGeom>
            <a:avLst/>
            <a:gdLst>
              <a:gd name="connsiteX0" fmla="*/ 0 w 777240"/>
              <a:gd name="connsiteY0" fmla="*/ 0 h 2616200"/>
              <a:gd name="connsiteX1" fmla="*/ 388620 w 777240"/>
              <a:gd name="connsiteY1" fmla="*/ 0 h 2616200"/>
              <a:gd name="connsiteX2" fmla="*/ 777240 w 777240"/>
              <a:gd name="connsiteY2" fmla="*/ 0 h 2616200"/>
              <a:gd name="connsiteX3" fmla="*/ 777240 w 777240"/>
              <a:gd name="connsiteY3" fmla="*/ 523240 h 2616200"/>
              <a:gd name="connsiteX4" fmla="*/ 777240 w 777240"/>
              <a:gd name="connsiteY4" fmla="*/ 1072642 h 2616200"/>
              <a:gd name="connsiteX5" fmla="*/ 777240 w 777240"/>
              <a:gd name="connsiteY5" fmla="*/ 1517396 h 2616200"/>
              <a:gd name="connsiteX6" fmla="*/ 777240 w 777240"/>
              <a:gd name="connsiteY6" fmla="*/ 1962150 h 2616200"/>
              <a:gd name="connsiteX7" fmla="*/ 777240 w 777240"/>
              <a:gd name="connsiteY7" fmla="*/ 2616200 h 2616200"/>
              <a:gd name="connsiteX8" fmla="*/ 396392 w 777240"/>
              <a:gd name="connsiteY8" fmla="*/ 2616200 h 2616200"/>
              <a:gd name="connsiteX9" fmla="*/ 0 w 777240"/>
              <a:gd name="connsiteY9" fmla="*/ 2616200 h 2616200"/>
              <a:gd name="connsiteX10" fmla="*/ 0 w 777240"/>
              <a:gd name="connsiteY10" fmla="*/ 2040636 h 2616200"/>
              <a:gd name="connsiteX11" fmla="*/ 0 w 777240"/>
              <a:gd name="connsiteY11" fmla="*/ 1465072 h 2616200"/>
              <a:gd name="connsiteX12" fmla="*/ 0 w 777240"/>
              <a:gd name="connsiteY12" fmla="*/ 889508 h 2616200"/>
              <a:gd name="connsiteX13" fmla="*/ 0 w 777240"/>
              <a:gd name="connsiteY13" fmla="*/ 0 h 26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240" h="2616200" extrusionOk="0">
                <a:moveTo>
                  <a:pt x="0" y="0"/>
                </a:moveTo>
                <a:cubicBezTo>
                  <a:pt x="109610" y="-15251"/>
                  <a:pt x="227001" y="45611"/>
                  <a:pt x="388620" y="0"/>
                </a:cubicBezTo>
                <a:cubicBezTo>
                  <a:pt x="550239" y="-45611"/>
                  <a:pt x="582944" y="32456"/>
                  <a:pt x="777240" y="0"/>
                </a:cubicBezTo>
                <a:cubicBezTo>
                  <a:pt x="832212" y="251451"/>
                  <a:pt x="741411" y="263521"/>
                  <a:pt x="777240" y="523240"/>
                </a:cubicBezTo>
                <a:cubicBezTo>
                  <a:pt x="813069" y="782959"/>
                  <a:pt x="762539" y="931053"/>
                  <a:pt x="777240" y="1072642"/>
                </a:cubicBezTo>
                <a:cubicBezTo>
                  <a:pt x="791941" y="1214231"/>
                  <a:pt x="768911" y="1332031"/>
                  <a:pt x="777240" y="1517396"/>
                </a:cubicBezTo>
                <a:cubicBezTo>
                  <a:pt x="785569" y="1702761"/>
                  <a:pt x="760015" y="1870001"/>
                  <a:pt x="777240" y="1962150"/>
                </a:cubicBezTo>
                <a:cubicBezTo>
                  <a:pt x="794465" y="2054299"/>
                  <a:pt x="733892" y="2382120"/>
                  <a:pt x="777240" y="2616200"/>
                </a:cubicBezTo>
                <a:cubicBezTo>
                  <a:pt x="668127" y="2641285"/>
                  <a:pt x="539532" y="2604109"/>
                  <a:pt x="396392" y="2616200"/>
                </a:cubicBezTo>
                <a:cubicBezTo>
                  <a:pt x="253252" y="2628291"/>
                  <a:pt x="96583" y="2579184"/>
                  <a:pt x="0" y="2616200"/>
                </a:cubicBezTo>
                <a:cubicBezTo>
                  <a:pt x="-11948" y="2430490"/>
                  <a:pt x="20959" y="2274860"/>
                  <a:pt x="0" y="2040636"/>
                </a:cubicBezTo>
                <a:cubicBezTo>
                  <a:pt x="-20959" y="1806412"/>
                  <a:pt x="47563" y="1632866"/>
                  <a:pt x="0" y="1465072"/>
                </a:cubicBezTo>
                <a:cubicBezTo>
                  <a:pt x="-47563" y="1297278"/>
                  <a:pt x="1283" y="1139412"/>
                  <a:pt x="0" y="889508"/>
                </a:cubicBezTo>
                <a:cubicBezTo>
                  <a:pt x="-1283" y="639604"/>
                  <a:pt x="67000" y="324281"/>
                  <a:pt x="0" y="0"/>
                </a:cubicBezTo>
                <a:close/>
              </a:path>
            </a:pathLst>
          </a:custGeom>
          <a:noFill/>
          <a:ln w="57150">
            <a:solidFill>
              <a:srgbClr val="00B0F0"/>
            </a:solidFill>
            <a:extLst>
              <a:ext uri="{C807C97D-BFC1-408E-A445-0C87EB9F89A2}">
                <ask:lineSketchStyleProps xmlns:ask="http://schemas.microsoft.com/office/drawing/2018/sketchyshapes" sd="39982357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C87ECE9-4E0B-B5F6-0841-A8E46FFC78A9}"/>
                  </a:ext>
                </a:extLst>
              </p:cNvPr>
              <p:cNvSpPr txBox="1"/>
              <p:nvPr/>
            </p:nvSpPr>
            <p:spPr>
              <a:xfrm>
                <a:off x="8517447" y="4630420"/>
                <a:ext cx="1819152" cy="744243"/>
              </a:xfrm>
              <a:prstGeom prst="rect">
                <a:avLst/>
              </a:prstGeom>
              <a:noFill/>
            </p:spPr>
            <p:txBody>
              <a:bodyPr wrap="none" lIns="0" tIns="0" rIns="0" bIns="0" rtlCol="0">
                <a:spAutoFit/>
              </a:bodyPr>
              <a:lstStyle/>
              <a:p>
                <a:pPr algn="ctr"/>
                <a14:m>
                  <m:oMath xmlns:m="http://schemas.openxmlformats.org/officeDocument/2006/math">
                    <m:sSup>
                      <m:sSupPr>
                        <m:ctrlPr>
                          <a:rPr lang="fr-FR" sz="1600" b="0" i="1" smtClean="0">
                            <a:solidFill>
                              <a:srgbClr val="00B0F0"/>
                            </a:solidFill>
                          </a:rPr>
                        </m:ctrlPr>
                      </m:sSupPr>
                      <m:e>
                        <m:r>
                          <a:rPr lang="fr-FR" sz="1600" b="0" i="1" smtClean="0">
                            <a:solidFill>
                              <a:srgbClr val="00B0F0"/>
                            </a:solidFill>
                          </a:rPr>
                          <m:t>10</m:t>
                        </m:r>
                      </m:e>
                      <m:sup>
                        <m:r>
                          <a:rPr lang="fr-FR" sz="1600" b="0" i="1" smtClean="0">
                            <a:solidFill>
                              <a:srgbClr val="00B0F0"/>
                            </a:solidFill>
                          </a:rPr>
                          <m:t>−6</m:t>
                        </m:r>
                      </m:sup>
                    </m:sSup>
                    <m:r>
                      <a:rPr lang="fr-FR" sz="1600" b="0" i="1" smtClean="0">
                        <a:solidFill>
                          <a:srgbClr val="00B0F0"/>
                        </a:solidFill>
                        <a:ea typeface="Cambria Math" panose="02040503050406030204" pitchFamily="18" charset="0"/>
                      </a:rPr>
                      <m:t>≤</m:t>
                    </m:r>
                    <m:sSub>
                      <m:sSubPr>
                        <m:ctrlPr>
                          <a:rPr lang="fr-FR" sz="1600" b="0" i="1" smtClean="0">
                            <a:solidFill>
                              <a:srgbClr val="00B0F0"/>
                            </a:solidFill>
                            <a:ea typeface="Cambria Math" panose="02040503050406030204" pitchFamily="18" charset="0"/>
                          </a:rPr>
                        </m:ctrlPr>
                      </m:sSubPr>
                      <m:e>
                        <m:r>
                          <a:rPr lang="fr-FR" sz="1600" b="0" i="1" smtClean="0">
                            <a:solidFill>
                              <a:srgbClr val="00B0F0"/>
                            </a:solidFill>
                            <a:ea typeface="Cambria Math" panose="02040503050406030204" pitchFamily="18" charset="0"/>
                          </a:rPr>
                          <m:t>𝑚</m:t>
                        </m:r>
                      </m:e>
                      <m:sub>
                        <m:r>
                          <a:rPr lang="fr-FR" sz="1600" b="0" i="1" smtClean="0">
                            <a:solidFill>
                              <a:srgbClr val="00B0F0"/>
                            </a:solidFill>
                            <a:ea typeface="Cambria Math" panose="02040503050406030204" pitchFamily="18" charset="0"/>
                          </a:rPr>
                          <m:t>𝑎</m:t>
                        </m:r>
                      </m:sub>
                    </m:sSub>
                    <m:r>
                      <a:rPr lang="fr-FR" sz="1600" b="0" i="1" smtClean="0">
                        <a:solidFill>
                          <a:srgbClr val="00B0F0"/>
                        </a:solidFill>
                        <a:ea typeface="Cambria Math" panose="02040503050406030204" pitchFamily="18" charset="0"/>
                      </a:rPr>
                      <m:t>≤</m:t>
                    </m:r>
                    <m:sSup>
                      <m:sSupPr>
                        <m:ctrlPr>
                          <a:rPr lang="fr-FR" sz="1600" b="0" i="1" smtClean="0">
                            <a:solidFill>
                              <a:srgbClr val="00B0F0"/>
                            </a:solidFill>
                            <a:ea typeface="Cambria Math" panose="02040503050406030204" pitchFamily="18" charset="0"/>
                          </a:rPr>
                        </m:ctrlPr>
                      </m:sSupPr>
                      <m:e>
                        <m:r>
                          <a:rPr lang="fr-FR" sz="1600" b="0" i="1" smtClean="0">
                            <a:solidFill>
                              <a:srgbClr val="00B0F0"/>
                            </a:solidFill>
                            <a:ea typeface="Cambria Math" panose="02040503050406030204" pitchFamily="18" charset="0"/>
                          </a:rPr>
                          <m:t>10</m:t>
                        </m:r>
                      </m:e>
                      <m:sup>
                        <m:r>
                          <a:rPr lang="fr-FR" sz="1600" b="0" i="1" smtClean="0">
                            <a:solidFill>
                              <a:srgbClr val="00B0F0"/>
                            </a:solidFill>
                            <a:ea typeface="Cambria Math" panose="02040503050406030204" pitchFamily="18" charset="0"/>
                          </a:rPr>
                          <m:t>−4</m:t>
                        </m:r>
                      </m:sup>
                    </m:sSup>
                    <m:r>
                      <a:rPr lang="fr-FR" sz="1600" b="0" i="0" smtClean="0">
                        <a:solidFill>
                          <a:srgbClr val="00B0F0"/>
                        </a:solidFill>
                        <a:latin typeface="Cambria Math" panose="02040503050406030204" pitchFamily="18" charset="0"/>
                        <a:ea typeface="Cambria Math" panose="02040503050406030204" pitchFamily="18" charset="0"/>
                      </a:rPr>
                      <m:t> </m:t>
                    </m:r>
                  </m:oMath>
                </a14:m>
                <a:r>
                  <a:rPr lang="fr-FR" sz="1600" b="0" dirty="0">
                    <a:solidFill>
                      <a:srgbClr val="00B0F0"/>
                    </a:solidFill>
                    <a:ea typeface="Cambria Math" panose="02040503050406030204" pitchFamily="18" charset="0"/>
                  </a:rPr>
                  <a:t> </a:t>
                </a:r>
              </a:p>
              <a:p>
                <a:pPr algn="ctr"/>
                <a:r>
                  <a:rPr lang="fr-FR" sz="1600" b="0" dirty="0">
                    <a:solidFill>
                      <a:srgbClr val="00B0F0"/>
                    </a:solidFill>
                    <a:ea typeface="Cambria Math" panose="02040503050406030204" pitchFamily="18" charset="0"/>
                  </a:rPr>
                  <a:t>or</a:t>
                </a:r>
              </a:p>
              <a:p>
                <a:pPr algn="ctr"/>
                <a14:m>
                  <m:oMath xmlns:m="http://schemas.openxmlformats.org/officeDocument/2006/math">
                    <m:r>
                      <a:rPr lang="fr-FR" sz="1600" i="1">
                        <a:solidFill>
                          <a:srgbClr val="00B0F0"/>
                        </a:solidFill>
                        <a:latin typeface="Cambria Math" panose="02040503050406030204" pitchFamily="18" charset="0"/>
                      </a:rPr>
                      <m:t>0</m:t>
                    </m:r>
                    <m:r>
                      <a:rPr lang="fr-FR" sz="1600" b="0" i="1" smtClean="0">
                        <a:solidFill>
                          <a:srgbClr val="00B0F0"/>
                        </a:solidFill>
                        <a:latin typeface="Cambria Math" panose="02040503050406030204" pitchFamily="18" charset="0"/>
                      </a:rPr>
                      <m:t>,3</m:t>
                    </m:r>
                    <m:r>
                      <a:rPr lang="fr-FR" sz="1600" b="0" i="1" smtClean="0">
                        <a:solidFill>
                          <a:srgbClr val="00B0F0"/>
                        </a:solidFill>
                        <a:latin typeface="Cambria Math" panose="02040503050406030204" pitchFamily="18" charset="0"/>
                      </a:rPr>
                      <m:t> </m:t>
                    </m:r>
                    <m:r>
                      <a:rPr lang="fr-FR" sz="1600" i="1">
                        <a:solidFill>
                          <a:srgbClr val="00B0F0"/>
                        </a:solidFill>
                        <a:latin typeface="Cambria Math" panose="02040503050406030204" pitchFamily="18" charset="0"/>
                        <a:ea typeface="Cambria Math" panose="02040503050406030204" pitchFamily="18" charset="0"/>
                      </a:rPr>
                      <m:t>≤</m:t>
                    </m:r>
                    <m:sSub>
                      <m:sSubPr>
                        <m:ctrlPr>
                          <a:rPr lang="fr-FR" sz="1600" i="1">
                            <a:solidFill>
                              <a:srgbClr val="00B0F0"/>
                            </a:solidFill>
                            <a:latin typeface="Cambria Math" panose="02040503050406030204" pitchFamily="18" charset="0"/>
                            <a:ea typeface="Cambria Math" panose="02040503050406030204" pitchFamily="18" charset="0"/>
                          </a:rPr>
                        </m:ctrlPr>
                      </m:sSubPr>
                      <m:e>
                        <m:r>
                          <a:rPr lang="fr-FR" sz="1600" b="0" i="1" smtClean="0">
                            <a:solidFill>
                              <a:srgbClr val="00B0F0"/>
                            </a:solidFill>
                            <a:latin typeface="Cambria Math" panose="02040503050406030204" pitchFamily="18" charset="0"/>
                            <a:ea typeface="Cambria Math" panose="02040503050406030204" pitchFamily="18" charset="0"/>
                          </a:rPr>
                          <m:t>𝑓</m:t>
                        </m:r>
                      </m:e>
                      <m:sub>
                        <m:r>
                          <a:rPr lang="fr-FR" sz="1600" i="1">
                            <a:solidFill>
                              <a:srgbClr val="00B0F0"/>
                            </a:solidFill>
                            <a:latin typeface="Cambria Math" panose="02040503050406030204" pitchFamily="18" charset="0"/>
                            <a:ea typeface="Cambria Math" panose="02040503050406030204" pitchFamily="18" charset="0"/>
                          </a:rPr>
                          <m:t>𝑎</m:t>
                        </m:r>
                      </m:sub>
                    </m:sSub>
                    <m:r>
                      <a:rPr lang="fr-FR" sz="1600" i="1">
                        <a:solidFill>
                          <a:srgbClr val="00B0F0"/>
                        </a:solidFill>
                        <a:latin typeface="Cambria Math" panose="02040503050406030204" pitchFamily="18" charset="0"/>
                        <a:ea typeface="Cambria Math" panose="02040503050406030204" pitchFamily="18" charset="0"/>
                      </a:rPr>
                      <m:t>≤</m:t>
                    </m:r>
                    <m:r>
                      <a:rPr lang="fr-FR" sz="1600" b="0" i="1" smtClean="0">
                        <a:solidFill>
                          <a:srgbClr val="00B0F0"/>
                        </a:solidFill>
                        <a:latin typeface="Cambria Math" panose="02040503050406030204" pitchFamily="18" charset="0"/>
                        <a:ea typeface="Cambria Math" panose="02040503050406030204" pitchFamily="18" charset="0"/>
                      </a:rPr>
                      <m:t>300</m:t>
                    </m:r>
                  </m:oMath>
                </a14:m>
                <a:r>
                  <a:rPr lang="en-US" sz="1600" dirty="0">
                    <a:solidFill>
                      <a:srgbClr val="00B0F0"/>
                    </a:solidFill>
                  </a:rPr>
                  <a:t> GHz</a:t>
                </a:r>
              </a:p>
            </p:txBody>
          </p:sp>
        </mc:Choice>
        <mc:Fallback>
          <p:sp>
            <p:nvSpPr>
              <p:cNvPr id="5" name="TextBox 4">
                <a:extLst>
                  <a:ext uri="{FF2B5EF4-FFF2-40B4-BE49-F238E27FC236}">
                    <a16:creationId xmlns:a16="http://schemas.microsoft.com/office/drawing/2014/main" id="{4C87ECE9-4E0B-B5F6-0841-A8E46FFC78A9}"/>
                  </a:ext>
                </a:extLst>
              </p:cNvPr>
              <p:cNvSpPr txBox="1">
                <a:spLocks noRot="1" noChangeAspect="1" noMove="1" noResize="1" noEditPoints="1" noAdjustHandles="1" noChangeArrowheads="1" noChangeShapeType="1" noTextEdit="1"/>
              </p:cNvSpPr>
              <p:nvPr/>
            </p:nvSpPr>
            <p:spPr>
              <a:xfrm>
                <a:off x="8517447" y="4630420"/>
                <a:ext cx="1819152" cy="744243"/>
              </a:xfrm>
              <a:prstGeom prst="rect">
                <a:avLst/>
              </a:prstGeom>
              <a:blipFill>
                <a:blip r:embed="rId5"/>
                <a:stretch>
                  <a:fillRect l="-3344" t="-820" r="-6020" b="-1639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D1A93C8-F5F8-D1ED-2D20-4FF7C14A0D3E}"/>
              </a:ext>
            </a:extLst>
          </p:cNvPr>
          <p:cNvSpPr txBox="1"/>
          <p:nvPr/>
        </p:nvSpPr>
        <p:spPr>
          <a:xfrm>
            <a:off x="1033901" y="6122302"/>
            <a:ext cx="4201471" cy="492443"/>
          </a:xfrm>
          <a:prstGeom prst="rect">
            <a:avLst/>
          </a:prstGeom>
          <a:noFill/>
        </p:spPr>
        <p:txBody>
          <a:bodyPr wrap="none" lIns="0" tIns="0" rIns="0" bIns="0" rtlCol="0">
            <a:spAutoFit/>
          </a:bodyPr>
          <a:lstStyle/>
          <a:p>
            <a:r>
              <a:rPr lang="fr-FR" sz="1600" dirty="0">
                <a:solidFill>
                  <a:srgbClr val="A0572C"/>
                </a:solidFill>
              </a:rPr>
              <a:t>KSVZ: Kim-</a:t>
            </a:r>
            <a:r>
              <a:rPr lang="fr-FR" sz="1600" dirty="0" err="1">
                <a:solidFill>
                  <a:srgbClr val="A0572C"/>
                </a:solidFill>
              </a:rPr>
              <a:t>Shifman</a:t>
            </a:r>
            <a:r>
              <a:rPr lang="fr-FR" sz="1600" dirty="0">
                <a:solidFill>
                  <a:srgbClr val="A0572C"/>
                </a:solidFill>
              </a:rPr>
              <a:t>-</a:t>
            </a:r>
            <a:r>
              <a:rPr lang="fr-FR" sz="1600" dirty="0" err="1">
                <a:solidFill>
                  <a:srgbClr val="A0572C"/>
                </a:solidFill>
              </a:rPr>
              <a:t>Vainshtein</a:t>
            </a:r>
            <a:r>
              <a:rPr lang="fr-FR" sz="1600" dirty="0">
                <a:solidFill>
                  <a:srgbClr val="A0572C"/>
                </a:solidFill>
              </a:rPr>
              <a:t>-Zakharov</a:t>
            </a:r>
          </a:p>
          <a:p>
            <a:r>
              <a:rPr lang="fr-FR" sz="1600" dirty="0">
                <a:solidFill>
                  <a:srgbClr val="A0572C"/>
                </a:solidFill>
              </a:rPr>
              <a:t>DFVZ: </a:t>
            </a:r>
            <a:r>
              <a:rPr lang="fr-FR" sz="1600" dirty="0" err="1">
                <a:solidFill>
                  <a:srgbClr val="A0572C"/>
                </a:solidFill>
              </a:rPr>
              <a:t>DineFischler-Srednicki-Zhitnitsky</a:t>
            </a:r>
            <a:endParaRPr lang="en-US" sz="1600" dirty="0" err="1">
              <a:solidFill>
                <a:srgbClr val="A0572C"/>
              </a:solidFill>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A0973BA-D198-CE8F-331B-E5EA6F1DAE2D}"/>
                  </a:ext>
                </a:extLst>
              </p:cNvPr>
              <p:cNvSpPr txBox="1"/>
              <p:nvPr/>
            </p:nvSpPr>
            <p:spPr>
              <a:xfrm>
                <a:off x="704484" y="5730785"/>
                <a:ext cx="2430153" cy="391517"/>
              </a:xfrm>
              <a:prstGeom prst="rect">
                <a:avLst/>
              </a:prstGeom>
              <a:noFill/>
            </p:spPr>
            <p:txBody>
              <a:bodyPr wrap="square">
                <a:spAutoFit/>
              </a:bodyPr>
              <a:lstStyle/>
              <a:p>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𝒈</m:t>
                        </m:r>
                      </m:e>
                      <m:sub>
                        <m:r>
                          <a:rPr lang="fr-FR" b="1" i="1" smtClean="0">
                            <a:latin typeface="Cambria Math" panose="02040503050406030204" pitchFamily="18" charset="0"/>
                          </a:rPr>
                          <m:t>𝜸</m:t>
                        </m:r>
                      </m:sub>
                    </m:sSub>
                  </m:oMath>
                </a14:m>
                <a:r>
                  <a:rPr lang="en-US" b="1" dirty="0"/>
                  <a:t> models</a:t>
                </a:r>
              </a:p>
            </p:txBody>
          </p:sp>
        </mc:Choice>
        <mc:Fallback>
          <p:sp>
            <p:nvSpPr>
              <p:cNvPr id="8" name="TextBox 7">
                <a:extLst>
                  <a:ext uri="{FF2B5EF4-FFF2-40B4-BE49-F238E27FC236}">
                    <a16:creationId xmlns:a16="http://schemas.microsoft.com/office/drawing/2014/main" id="{7A0973BA-D198-CE8F-331B-E5EA6F1DAE2D}"/>
                  </a:ext>
                </a:extLst>
              </p:cNvPr>
              <p:cNvSpPr txBox="1">
                <a:spLocks noRot="1" noChangeAspect="1" noMove="1" noResize="1" noEditPoints="1" noAdjustHandles="1" noChangeArrowheads="1" noChangeShapeType="1" noTextEdit="1"/>
              </p:cNvSpPr>
              <p:nvPr/>
            </p:nvSpPr>
            <p:spPr>
              <a:xfrm>
                <a:off x="704484" y="5730785"/>
                <a:ext cx="2430153" cy="391517"/>
              </a:xfrm>
              <a:prstGeom prst="rect">
                <a:avLst/>
              </a:prstGeom>
              <a:blipFill>
                <a:blip r:embed="rId6"/>
                <a:stretch>
                  <a:fillRect t="-6250" b="-20313"/>
                </a:stretch>
              </a:blipFill>
            </p:spPr>
            <p:txBody>
              <a:bodyPr/>
              <a:lstStyle/>
              <a:p>
                <a:r>
                  <a:rPr lang="en-US">
                    <a:noFill/>
                  </a:rPr>
                  <a:t> </a:t>
                </a:r>
              </a:p>
            </p:txBody>
          </p:sp>
        </mc:Fallback>
      </mc:AlternateContent>
    </p:spTree>
    <p:extLst>
      <p:ext uri="{BB962C8B-B14F-4D97-AF65-F5344CB8AC3E}">
        <p14:creationId xmlns:p14="http://schemas.microsoft.com/office/powerpoint/2010/main" val="119536913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8" name="pasted-image.pdf" descr="pasted-image.pdf"/>
          <p:cNvPicPr>
            <a:picLocks noChangeAspect="1"/>
          </p:cNvPicPr>
          <p:nvPr/>
        </p:nvPicPr>
        <p:blipFill>
          <a:blip r:embed="rId2"/>
          <a:stretch>
            <a:fillRect/>
          </a:stretch>
        </p:blipFill>
        <p:spPr>
          <a:xfrm>
            <a:off x="-480312" y="-181833"/>
            <a:ext cx="13152624" cy="706270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E32E27-79C2-E65C-BCEF-01287F00948D}"/>
              </a:ext>
            </a:extLst>
          </p:cNvPr>
          <p:cNvSpPr>
            <a:spLocks noGrp="1"/>
          </p:cNvSpPr>
          <p:nvPr>
            <p:ph type="body" sz="quarter" idx="10"/>
          </p:nvPr>
        </p:nvSpPr>
        <p:spPr/>
        <p:txBody>
          <a:bodyPr/>
          <a:lstStyle/>
          <a:p>
            <a:r>
              <a:rPr lang="fr-FR" dirty="0" err="1"/>
              <a:t>Outline</a:t>
            </a:r>
            <a:endParaRPr lang="en-US" dirty="0"/>
          </a:p>
        </p:txBody>
      </p:sp>
      <p:sp>
        <p:nvSpPr>
          <p:cNvPr id="8" name="TextBox 7">
            <a:extLst>
              <a:ext uri="{FF2B5EF4-FFF2-40B4-BE49-F238E27FC236}">
                <a16:creationId xmlns:a16="http://schemas.microsoft.com/office/drawing/2014/main" id="{1A2800D1-2541-88B4-7465-6728E0E67ECB}"/>
              </a:ext>
            </a:extLst>
          </p:cNvPr>
          <p:cNvSpPr txBox="1"/>
          <p:nvPr/>
        </p:nvSpPr>
        <p:spPr>
          <a:xfrm>
            <a:off x="657224" y="1097170"/>
            <a:ext cx="10281920" cy="4308872"/>
          </a:xfrm>
          <a:prstGeom prst="rect">
            <a:avLst/>
          </a:prstGeom>
          <a:noFill/>
        </p:spPr>
        <p:txBody>
          <a:bodyPr wrap="square" lIns="0" tIns="0" rIns="0" bIns="0" rtlCol="0">
            <a:spAutoFit/>
          </a:bodyPr>
          <a:lstStyle/>
          <a:p>
            <a:pPr marL="571500" indent="-571500" algn="l">
              <a:buFont typeface="+mj-lt"/>
              <a:buAutoNum type="romanUcPeriod"/>
            </a:pPr>
            <a:r>
              <a:rPr lang="fr-FR" sz="2800" b="1" dirty="0"/>
              <a:t>Photon </a:t>
            </a:r>
            <a:r>
              <a:rPr lang="fr-FR" sz="2800" b="1" dirty="0" err="1"/>
              <a:t>Detection</a:t>
            </a:r>
            <a:r>
              <a:rPr lang="fr-FR" sz="2800" b="1" dirty="0"/>
              <a:t> vs Field </a:t>
            </a:r>
            <a:r>
              <a:rPr lang="fr-FR" sz="2800" b="1" dirty="0" err="1"/>
              <a:t>Detection</a:t>
            </a:r>
            <a:endParaRPr lang="fr-FR" sz="2800" b="1" dirty="0"/>
          </a:p>
          <a:p>
            <a:pPr marL="571500" indent="-571500" algn="l">
              <a:buFont typeface="+mj-lt"/>
              <a:buAutoNum type="romanUcPeriod"/>
            </a:pPr>
            <a:endParaRPr lang="fr-FR" sz="2800" b="1" dirty="0"/>
          </a:p>
          <a:p>
            <a:pPr marL="571500" indent="-571500">
              <a:buFont typeface="+mj-lt"/>
              <a:buAutoNum type="romanUcPeriod"/>
            </a:pPr>
            <a:r>
              <a:rPr lang="fr-FR" sz="2800" b="1" dirty="0" err="1"/>
              <a:t>Superconducting</a:t>
            </a:r>
            <a:r>
              <a:rPr lang="fr-FR" sz="2800" b="1" dirty="0"/>
              <a:t> Qubit-</a:t>
            </a:r>
            <a:r>
              <a:rPr lang="fr-FR" sz="2800" b="1" dirty="0" err="1"/>
              <a:t>based</a:t>
            </a:r>
            <a:r>
              <a:rPr lang="fr-FR" sz="2800" b="1" dirty="0"/>
              <a:t> </a:t>
            </a:r>
            <a:r>
              <a:rPr lang="fr-FR" sz="2800" b="1" dirty="0">
                <a:solidFill>
                  <a:srgbClr val="FF7655"/>
                </a:solidFill>
              </a:rPr>
              <a:t>S</a:t>
            </a:r>
            <a:r>
              <a:rPr lang="fr-FR" sz="2800" b="1" dirty="0"/>
              <a:t>ingle </a:t>
            </a:r>
            <a:r>
              <a:rPr lang="fr-FR" sz="2800" b="1" dirty="0" err="1">
                <a:solidFill>
                  <a:srgbClr val="FF7655"/>
                </a:solidFill>
              </a:rPr>
              <a:t>M</a:t>
            </a:r>
            <a:r>
              <a:rPr lang="fr-FR" sz="2800" b="1" dirty="0" err="1"/>
              <a:t>icrowave</a:t>
            </a:r>
            <a:r>
              <a:rPr lang="fr-FR" sz="2800" b="1" dirty="0"/>
              <a:t>  </a:t>
            </a:r>
            <a:r>
              <a:rPr lang="fr-FR" sz="2800" b="1" dirty="0">
                <a:solidFill>
                  <a:srgbClr val="FF7655"/>
                </a:solidFill>
              </a:rPr>
              <a:t>P</a:t>
            </a:r>
            <a:r>
              <a:rPr lang="fr-FR" sz="2800" b="1" dirty="0"/>
              <a:t>hoton </a:t>
            </a:r>
            <a:r>
              <a:rPr lang="fr-FR" sz="2800" b="1" dirty="0">
                <a:solidFill>
                  <a:srgbClr val="FF7655"/>
                </a:solidFill>
              </a:rPr>
              <a:t>D</a:t>
            </a:r>
            <a:r>
              <a:rPr lang="fr-FR" sz="2800" b="1" dirty="0"/>
              <a:t>etector (</a:t>
            </a:r>
            <a:r>
              <a:rPr lang="fr-FR" sz="2800" b="1" dirty="0">
                <a:solidFill>
                  <a:srgbClr val="FF7655"/>
                </a:solidFill>
              </a:rPr>
              <a:t>SMPD</a:t>
            </a:r>
            <a:r>
              <a:rPr lang="fr-FR" sz="2800" b="1" dirty="0"/>
              <a:t>)</a:t>
            </a: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lgn="l">
              <a:buFont typeface="+mj-lt"/>
              <a:buAutoNum type="romanUcPeriod"/>
            </a:pPr>
            <a:r>
              <a:rPr lang="fr-FR" sz="2800" b="1" dirty="0" err="1"/>
              <a:t>Counting</a:t>
            </a:r>
            <a:r>
              <a:rPr lang="fr-FR" sz="2800" b="1" dirty="0"/>
              <a:t> Photon for </a:t>
            </a:r>
            <a:r>
              <a:rPr lang="fr-FR" sz="2800" b="1" dirty="0" err="1"/>
              <a:t>Axion</a:t>
            </a:r>
            <a:r>
              <a:rPr lang="fr-FR" sz="2800" b="1" dirty="0"/>
              <a:t> </a:t>
            </a:r>
            <a:r>
              <a:rPr lang="fr-FR" sz="2800" b="1" dirty="0" err="1"/>
              <a:t>Dark</a:t>
            </a:r>
            <a:r>
              <a:rPr lang="fr-FR" sz="2800" b="1" dirty="0"/>
              <a:t> </a:t>
            </a:r>
            <a:r>
              <a:rPr lang="fr-FR" sz="2800" b="1" dirty="0" err="1"/>
              <a:t>Matter</a:t>
            </a:r>
            <a:r>
              <a:rPr lang="fr-FR" sz="2800" b="1" dirty="0"/>
              <a:t> </a:t>
            </a:r>
            <a:r>
              <a:rPr lang="fr-FR" sz="2800" b="1" dirty="0" err="1"/>
              <a:t>Search</a:t>
            </a:r>
            <a:endParaRPr lang="fr-FR" sz="2800" b="1" dirty="0"/>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buFont typeface="+mj-lt"/>
              <a:buAutoNum type="romanUcPeriod"/>
            </a:pPr>
            <a:r>
              <a:rPr lang="fr-FR" sz="2800" b="1" dirty="0" err="1">
                <a:solidFill>
                  <a:srgbClr val="000000"/>
                </a:solidFill>
              </a:rPr>
              <a:t>Enhanced</a:t>
            </a:r>
            <a:r>
              <a:rPr lang="fr-FR" sz="2800" b="1" dirty="0">
                <a:solidFill>
                  <a:srgbClr val="000000"/>
                </a:solidFill>
              </a:rPr>
              <a:t> </a:t>
            </a:r>
            <a:r>
              <a:rPr lang="fr-FR" sz="2800" b="1" dirty="0" err="1">
                <a:solidFill>
                  <a:srgbClr val="000000"/>
                </a:solidFill>
              </a:rPr>
              <a:t>sensitivity</a:t>
            </a:r>
            <a:r>
              <a:rPr lang="fr-FR" sz="2800" b="1" dirty="0">
                <a:solidFill>
                  <a:srgbClr val="000000"/>
                </a:solidFill>
              </a:rPr>
              <a:t> </a:t>
            </a:r>
            <a:r>
              <a:rPr lang="fr-FR" sz="2800" b="1" dirty="0" err="1">
                <a:solidFill>
                  <a:srgbClr val="000000"/>
                </a:solidFill>
              </a:rPr>
              <a:t>with</a:t>
            </a:r>
            <a:r>
              <a:rPr lang="fr-FR" sz="2800" b="1" dirty="0">
                <a:solidFill>
                  <a:srgbClr val="000000"/>
                </a:solidFill>
              </a:rPr>
              <a:t> </a:t>
            </a:r>
            <a:r>
              <a:rPr lang="fr-FR" sz="2800" b="1" dirty="0" err="1">
                <a:solidFill>
                  <a:srgbClr val="000000"/>
                </a:solidFill>
              </a:rPr>
              <a:t>Multiqubit</a:t>
            </a:r>
            <a:r>
              <a:rPr lang="fr-FR" sz="2800" b="1" dirty="0">
                <a:solidFill>
                  <a:srgbClr val="000000"/>
                </a:solidFill>
              </a:rPr>
              <a:t> Photon Counter</a:t>
            </a:r>
            <a:endParaRPr lang="en-US" sz="2800" b="1" dirty="0" err="1">
              <a:solidFill>
                <a:srgbClr val="000000"/>
              </a:solidFill>
            </a:endParaRPr>
          </a:p>
        </p:txBody>
      </p:sp>
      <p:pic>
        <p:nvPicPr>
          <p:cNvPr id="58" name="pasted-image.pdf" descr="pasted-image.pdf">
            <a:extLst>
              <a:ext uri="{FF2B5EF4-FFF2-40B4-BE49-F238E27FC236}">
                <a16:creationId xmlns:a16="http://schemas.microsoft.com/office/drawing/2014/main" id="{25ECD89C-EFAE-960D-4B8B-4E6216F3C13C}"/>
              </a:ext>
            </a:extLst>
          </p:cNvPr>
          <p:cNvPicPr>
            <a:picLocks noChangeAspect="1"/>
          </p:cNvPicPr>
          <p:nvPr/>
        </p:nvPicPr>
        <p:blipFill>
          <a:blip r:embed="rId3"/>
          <a:stretch>
            <a:fillRect/>
          </a:stretch>
        </p:blipFill>
        <p:spPr>
          <a:xfrm>
            <a:off x="10248304" y="3277792"/>
            <a:ext cx="1152204" cy="1645574"/>
          </a:xfrm>
          <a:prstGeom prst="rect">
            <a:avLst/>
          </a:prstGeom>
          <a:ln w="12700">
            <a:miter lim="400000"/>
          </a:ln>
        </p:spPr>
      </p:pic>
      <p:pic>
        <p:nvPicPr>
          <p:cNvPr id="60" name="Picture 59">
            <a:extLst>
              <a:ext uri="{FF2B5EF4-FFF2-40B4-BE49-F238E27FC236}">
                <a16:creationId xmlns:a16="http://schemas.microsoft.com/office/drawing/2014/main" id="{C0F4F466-35CE-9AD7-DA83-ED79BB8909C7}"/>
              </a:ext>
            </a:extLst>
          </p:cNvPr>
          <p:cNvPicPr>
            <a:picLocks noChangeAspect="1"/>
          </p:cNvPicPr>
          <p:nvPr/>
        </p:nvPicPr>
        <p:blipFill>
          <a:blip r:embed="rId4"/>
          <a:stretch>
            <a:fillRect/>
          </a:stretch>
        </p:blipFill>
        <p:spPr>
          <a:xfrm>
            <a:off x="8057666" y="824576"/>
            <a:ext cx="3477110" cy="800212"/>
          </a:xfrm>
          <a:prstGeom prst="rect">
            <a:avLst/>
          </a:prstGeom>
        </p:spPr>
      </p:pic>
      <p:pic>
        <p:nvPicPr>
          <p:cNvPr id="110" name="Picture 109" descr="A green flag on a black background&#10;&#10;AI-generated content may be incorrect.">
            <a:extLst>
              <a:ext uri="{FF2B5EF4-FFF2-40B4-BE49-F238E27FC236}">
                <a16:creationId xmlns:a16="http://schemas.microsoft.com/office/drawing/2014/main" id="{00775AE2-858A-C59C-B749-98E651DA2E7E}"/>
              </a:ext>
            </a:extLst>
          </p:cNvPr>
          <p:cNvPicPr>
            <a:picLocks noChangeAspect="1"/>
          </p:cNvPicPr>
          <p:nvPr/>
        </p:nvPicPr>
        <p:blipFill>
          <a:blip r:embed="rId5"/>
          <a:stretch>
            <a:fillRect/>
          </a:stretch>
        </p:blipFill>
        <p:spPr>
          <a:xfrm>
            <a:off x="3318133" y="5406042"/>
            <a:ext cx="5382376" cy="1314633"/>
          </a:xfrm>
          <a:prstGeom prst="rect">
            <a:avLst/>
          </a:prstGeom>
        </p:spPr>
      </p:pic>
      <p:pic>
        <p:nvPicPr>
          <p:cNvPr id="112" name="Picture 111" descr="A green flag with a red arrow&#10;&#10;AI-generated content may be incorrect.">
            <a:extLst>
              <a:ext uri="{FF2B5EF4-FFF2-40B4-BE49-F238E27FC236}">
                <a16:creationId xmlns:a16="http://schemas.microsoft.com/office/drawing/2014/main" id="{BA8CA2A9-9EDC-8FF0-D05E-790CB52C9F9B}"/>
              </a:ext>
            </a:extLst>
          </p:cNvPr>
          <p:cNvPicPr>
            <a:picLocks noChangeAspect="1"/>
          </p:cNvPicPr>
          <p:nvPr/>
        </p:nvPicPr>
        <p:blipFill>
          <a:blip r:embed="rId6"/>
          <a:stretch>
            <a:fillRect/>
          </a:stretch>
        </p:blipFill>
        <p:spPr>
          <a:xfrm>
            <a:off x="8509749" y="1912599"/>
            <a:ext cx="3477110" cy="1228896"/>
          </a:xfrm>
          <a:prstGeom prst="rect">
            <a:avLst/>
          </a:prstGeom>
        </p:spPr>
      </p:pic>
    </p:spTree>
    <p:extLst>
      <p:ext uri="{BB962C8B-B14F-4D97-AF65-F5344CB8AC3E}">
        <p14:creationId xmlns:p14="http://schemas.microsoft.com/office/powerpoint/2010/main" val="2409271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0" name="pasted-image.pdf" descr="pasted-image.pdf"/>
          <p:cNvPicPr>
            <a:picLocks noChangeAspect="1"/>
          </p:cNvPicPr>
          <p:nvPr/>
        </p:nvPicPr>
        <p:blipFill>
          <a:blip r:embed="rId2"/>
          <a:stretch>
            <a:fillRect/>
          </a:stretch>
        </p:blipFill>
        <p:spPr>
          <a:xfrm>
            <a:off x="5736297" y="4989176"/>
            <a:ext cx="256971" cy="481225"/>
          </a:xfrm>
          <a:prstGeom prst="rect">
            <a:avLst/>
          </a:prstGeom>
          <a:ln w="12700">
            <a:miter lim="400000"/>
          </a:ln>
        </p:spPr>
      </p:pic>
      <p:pic>
        <p:nvPicPr>
          <p:cNvPr id="1391" name="pasted-image.pdf" descr="pasted-image.pdf"/>
          <p:cNvPicPr>
            <a:picLocks noChangeAspect="1"/>
          </p:cNvPicPr>
          <p:nvPr/>
        </p:nvPicPr>
        <p:blipFill>
          <a:blip r:embed="rId3"/>
          <a:stretch>
            <a:fillRect/>
          </a:stretch>
        </p:blipFill>
        <p:spPr>
          <a:xfrm>
            <a:off x="-480312" y="-181833"/>
            <a:ext cx="13152624" cy="7062706"/>
          </a:xfrm>
          <a:prstGeom prst="rect">
            <a:avLst/>
          </a:prstGeom>
          <a:ln w="12700">
            <a:miter lim="400000"/>
          </a:ln>
        </p:spPr>
      </p:pic>
      <p:pic>
        <p:nvPicPr>
          <p:cNvPr id="1392" name="pasted-image.pdf" descr="pasted-image.pdf"/>
          <p:cNvPicPr>
            <a:picLocks noChangeAspect="1"/>
          </p:cNvPicPr>
          <p:nvPr/>
        </p:nvPicPr>
        <p:blipFill>
          <a:blip r:embed="rId4"/>
          <a:stretch>
            <a:fillRect/>
          </a:stretch>
        </p:blipFill>
        <p:spPr>
          <a:xfrm>
            <a:off x="5198205" y="1569364"/>
            <a:ext cx="2245864" cy="3207536"/>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pdf" descr="pasted-image.pdf">
            <a:extLst>
              <a:ext uri="{FF2B5EF4-FFF2-40B4-BE49-F238E27FC236}">
                <a16:creationId xmlns:a16="http://schemas.microsoft.com/office/drawing/2014/main" id="{281EF8D7-DAE8-9004-C632-36FDC079DD95}"/>
              </a:ext>
            </a:extLst>
          </p:cNvPr>
          <p:cNvPicPr>
            <a:picLocks noChangeAspect="1"/>
          </p:cNvPicPr>
          <p:nvPr/>
        </p:nvPicPr>
        <p:blipFill>
          <a:blip r:embed="rId3"/>
          <a:stretch>
            <a:fillRect/>
          </a:stretch>
        </p:blipFill>
        <p:spPr>
          <a:xfrm>
            <a:off x="-480312" y="-181833"/>
            <a:ext cx="13152624" cy="7062706"/>
          </a:xfrm>
          <a:prstGeom prst="rect">
            <a:avLst/>
          </a:prstGeom>
          <a:ln w="12700">
            <a:miter lim="400000"/>
          </a:ln>
        </p:spPr>
      </p:pic>
      <p:pic>
        <p:nvPicPr>
          <p:cNvPr id="1396" name="pasted-image.pdf" descr="pasted-image.pdf"/>
          <p:cNvPicPr>
            <a:picLocks noChangeAspect="1"/>
          </p:cNvPicPr>
          <p:nvPr/>
        </p:nvPicPr>
        <p:blipFill>
          <a:blip r:embed="rId4"/>
          <a:stretch>
            <a:fillRect/>
          </a:stretch>
        </p:blipFill>
        <p:spPr>
          <a:xfrm>
            <a:off x="5198205" y="1569364"/>
            <a:ext cx="2245864" cy="3207536"/>
          </a:xfrm>
          <a:prstGeom prst="rect">
            <a:avLst/>
          </a:prstGeom>
          <a:ln w="12700">
            <a:miter lim="400000"/>
          </a:ln>
        </p:spPr>
      </p:pic>
      <p:pic>
        <p:nvPicPr>
          <p:cNvPr id="1397" name="pasted-image.pdf" descr="pasted-image.pdf"/>
          <p:cNvPicPr>
            <a:picLocks noChangeAspect="1"/>
          </p:cNvPicPr>
          <p:nvPr/>
        </p:nvPicPr>
        <p:blipFill>
          <a:blip r:embed="rId5"/>
          <a:stretch>
            <a:fillRect/>
          </a:stretch>
        </p:blipFill>
        <p:spPr>
          <a:xfrm>
            <a:off x="5736297" y="4798676"/>
            <a:ext cx="256971" cy="481225"/>
          </a:xfrm>
          <a:prstGeom prst="rect">
            <a:avLst/>
          </a:prstGeom>
          <a:ln w="12700">
            <a:miter lim="400000"/>
          </a:ln>
        </p:spPr>
      </p:pic>
      <p:sp>
        <p:nvSpPr>
          <p:cNvPr id="1395" name="Rectangle"/>
          <p:cNvSpPr/>
          <p:nvPr/>
        </p:nvSpPr>
        <p:spPr>
          <a:xfrm>
            <a:off x="237118" y="5988335"/>
            <a:ext cx="11717763" cy="889087"/>
          </a:xfrm>
          <a:prstGeom prst="rect">
            <a:avLst/>
          </a:prstGeom>
          <a:solidFill>
            <a:srgbClr val="FFFFFF"/>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grpSp>
        <p:nvGrpSpPr>
          <p:cNvPr id="1400" name="Grouper"/>
          <p:cNvGrpSpPr/>
          <p:nvPr/>
        </p:nvGrpSpPr>
        <p:grpSpPr>
          <a:xfrm>
            <a:off x="245767" y="6063269"/>
            <a:ext cx="11700465" cy="726715"/>
            <a:chOff x="0" y="0"/>
            <a:chExt cx="23400929" cy="1453428"/>
          </a:xfrm>
        </p:grpSpPr>
        <p:pic>
          <p:nvPicPr>
            <p:cNvPr id="1398" name="pasted-image.png" descr="pasted-image.png"/>
            <p:cNvPicPr>
              <a:picLocks noChangeAspect="1"/>
            </p:cNvPicPr>
            <p:nvPr/>
          </p:nvPicPr>
          <p:blipFill>
            <a:blip r:embed="rId6"/>
            <a:srcRect b="47940"/>
            <a:stretch>
              <a:fillRect/>
            </a:stretch>
          </p:blipFill>
          <p:spPr>
            <a:xfrm>
              <a:off x="0" y="0"/>
              <a:ext cx="15004347" cy="1402350"/>
            </a:xfrm>
            <a:prstGeom prst="rect">
              <a:avLst/>
            </a:prstGeom>
            <a:ln w="12700" cap="flat">
              <a:noFill/>
              <a:miter lim="400000"/>
            </a:ln>
            <a:effectLst/>
          </p:spPr>
        </p:pic>
        <p:pic>
          <p:nvPicPr>
            <p:cNvPr id="1399" name="pasted-image.png" descr="pasted-image.png"/>
            <p:cNvPicPr>
              <a:picLocks noChangeAspect="1"/>
            </p:cNvPicPr>
            <p:nvPr/>
          </p:nvPicPr>
          <p:blipFill>
            <a:blip r:embed="rId6"/>
            <a:srcRect l="14855" t="53087" r="28620" b="6614"/>
            <a:stretch>
              <a:fillRect/>
            </a:stretch>
          </p:blipFill>
          <p:spPr>
            <a:xfrm>
              <a:off x="14919957" y="367903"/>
              <a:ext cx="8480973" cy="1085526"/>
            </a:xfrm>
            <a:prstGeom prst="rect">
              <a:avLst/>
            </a:prstGeom>
            <a:ln w="12700" cap="flat">
              <a:noFill/>
              <a:miter lim="400000"/>
            </a:ln>
            <a:effectLst/>
          </p:spPr>
        </p:pic>
      </p:grpSp>
      <p:sp>
        <p:nvSpPr>
          <p:cNvPr id="1401" name="QCD coupling"/>
          <p:cNvSpPr txBox="1"/>
          <p:nvPr/>
        </p:nvSpPr>
        <p:spPr>
          <a:xfrm>
            <a:off x="914120" y="4192735"/>
            <a:ext cx="1514838"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chemeClr val="accent5"/>
                </a:solidFill>
              </a:defRPr>
            </a:lvl1pPr>
          </a:lstStyle>
          <a:p>
            <a:r>
              <a:rPr sz="1600" b="1" dirty="0">
                <a:solidFill>
                  <a:srgbClr val="FF7655"/>
                </a:solidFill>
              </a:rPr>
              <a:t>QCD coupling</a:t>
            </a:r>
            <a:endParaRPr lang="fr-FR" sz="1600" b="1" dirty="0">
              <a:solidFill>
                <a:srgbClr val="FF7655"/>
              </a:solidFill>
            </a:endParaRPr>
          </a:p>
          <a:p>
            <a:r>
              <a:rPr lang="fr-FR" sz="1600" dirty="0">
                <a:solidFill>
                  <a:srgbClr val="FF7655"/>
                </a:solidFill>
              </a:rPr>
              <a:t>KSVZ</a:t>
            </a:r>
            <a:endParaRPr sz="1600" b="1" dirty="0">
              <a:solidFill>
                <a:srgbClr val="FF7655"/>
              </a:solidFill>
            </a:endParaRPr>
          </a:p>
        </p:txBody>
      </p:sp>
      <p:sp>
        <p:nvSpPr>
          <p:cNvPr id="1402" name="Ligne"/>
          <p:cNvSpPr/>
          <p:nvPr/>
        </p:nvSpPr>
        <p:spPr>
          <a:xfrm>
            <a:off x="1671539" y="4794780"/>
            <a:ext cx="2344201" cy="1331700"/>
          </a:xfrm>
          <a:prstGeom prst="line">
            <a:avLst/>
          </a:prstGeom>
          <a:ln w="63500">
            <a:solidFill>
              <a:srgbClr val="FF7655"/>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403" name="DM density"/>
          <p:cNvSpPr txBox="1"/>
          <p:nvPr/>
        </p:nvSpPr>
        <p:spPr>
          <a:xfrm>
            <a:off x="4005570" y="5266125"/>
            <a:ext cx="1245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chemeClr val="accent5"/>
                </a:solidFill>
              </a:defRPr>
            </a:lvl1pPr>
          </a:lstStyle>
          <a:p>
            <a:r>
              <a:rPr sz="1600" b="1" dirty="0">
                <a:solidFill>
                  <a:srgbClr val="FF7655"/>
                </a:solidFill>
              </a:rPr>
              <a:t>DM density</a:t>
            </a:r>
          </a:p>
        </p:txBody>
      </p:sp>
      <p:sp>
        <p:nvSpPr>
          <p:cNvPr id="1404" name="Ligne"/>
          <p:cNvSpPr/>
          <p:nvPr/>
        </p:nvSpPr>
        <p:spPr>
          <a:xfrm>
            <a:off x="4991102" y="5671080"/>
            <a:ext cx="736598" cy="549880"/>
          </a:xfrm>
          <a:prstGeom prst="line">
            <a:avLst/>
          </a:prstGeom>
          <a:ln w="63500">
            <a:solidFill>
              <a:srgbClr val="FF7655"/>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405" name="magnetic field"/>
          <p:cNvSpPr txBox="1"/>
          <p:nvPr/>
        </p:nvSpPr>
        <p:spPr>
          <a:xfrm>
            <a:off x="6732671" y="5260747"/>
            <a:ext cx="1606210"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chemeClr val="accent5"/>
                </a:solidFill>
              </a:defRPr>
            </a:lvl1pPr>
          </a:lstStyle>
          <a:p>
            <a:r>
              <a:rPr sz="1600" b="1" dirty="0">
                <a:solidFill>
                  <a:srgbClr val="FF7655"/>
                </a:solidFill>
              </a:rPr>
              <a:t>magnetic field</a:t>
            </a:r>
          </a:p>
        </p:txBody>
      </p:sp>
      <p:sp>
        <p:nvSpPr>
          <p:cNvPr id="1406" name="Ligne"/>
          <p:cNvSpPr/>
          <p:nvPr/>
        </p:nvSpPr>
        <p:spPr>
          <a:xfrm>
            <a:off x="7951100" y="6220961"/>
            <a:ext cx="3913919" cy="1"/>
          </a:xfrm>
          <a:prstGeom prst="line">
            <a:avLst/>
          </a:prstGeom>
          <a:ln w="25400">
            <a:solidFill>
              <a:srgbClr val="000000"/>
            </a:solidFill>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407" name="haloscope"/>
          <p:cNvSpPr txBox="1"/>
          <p:nvPr/>
        </p:nvSpPr>
        <p:spPr>
          <a:xfrm>
            <a:off x="9820448" y="4568780"/>
            <a:ext cx="2495876" cy="1303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chemeClr val="accent5"/>
                </a:solidFill>
              </a:defRPr>
            </a:lvl1pPr>
          </a:lstStyle>
          <a:p>
            <a:r>
              <a:rPr lang="en-US" sz="1600" b="1" dirty="0" err="1">
                <a:solidFill>
                  <a:srgbClr val="FF7655"/>
                </a:solidFill>
              </a:rPr>
              <a:t>H</a:t>
            </a:r>
            <a:r>
              <a:rPr sz="1600" b="1" dirty="0" err="1">
                <a:solidFill>
                  <a:srgbClr val="FF7655"/>
                </a:solidFill>
              </a:rPr>
              <a:t>aloscope</a:t>
            </a:r>
            <a:r>
              <a:rPr lang="fr-FR" sz="1600" b="1" dirty="0">
                <a:solidFill>
                  <a:srgbClr val="FF7655"/>
                </a:solidFill>
              </a:rPr>
              <a:t> </a:t>
            </a:r>
            <a:r>
              <a:rPr lang="fr-FR" sz="1600" b="1" dirty="0" err="1">
                <a:solidFill>
                  <a:srgbClr val="FF7655"/>
                </a:solidFill>
              </a:rPr>
              <a:t>parameters</a:t>
            </a:r>
            <a:endParaRPr lang="fr-FR" sz="1600" b="1" dirty="0">
              <a:solidFill>
                <a:srgbClr val="FF7655"/>
              </a:solidFill>
            </a:endParaRPr>
          </a:p>
          <a:p>
            <a:pPr marL="285750" indent="-285750">
              <a:buFont typeface="Arial" panose="020B0604020202020204" pitchFamily="34" charset="0"/>
              <a:buChar char="•"/>
            </a:pPr>
            <a:r>
              <a:rPr lang="fr-FR" sz="1600" dirty="0">
                <a:solidFill>
                  <a:srgbClr val="FF7655"/>
                </a:solidFill>
              </a:rPr>
              <a:t>Mode volume</a:t>
            </a:r>
          </a:p>
          <a:p>
            <a:pPr marL="285750" indent="-285750">
              <a:buFont typeface="Arial" panose="020B0604020202020204" pitchFamily="34" charset="0"/>
              <a:buChar char="•"/>
            </a:pPr>
            <a:r>
              <a:rPr lang="fr-FR" sz="1600" dirty="0">
                <a:solidFill>
                  <a:srgbClr val="FF7655"/>
                </a:solidFill>
              </a:rPr>
              <a:t>Mode </a:t>
            </a:r>
            <a:r>
              <a:rPr lang="fr-FR" sz="1600" dirty="0" err="1">
                <a:solidFill>
                  <a:srgbClr val="FF7655"/>
                </a:solidFill>
              </a:rPr>
              <a:t>frequency</a:t>
            </a:r>
            <a:endParaRPr lang="fr-FR" sz="1600" dirty="0">
              <a:solidFill>
                <a:srgbClr val="FF7655"/>
              </a:solidFill>
            </a:endParaRPr>
          </a:p>
          <a:p>
            <a:pPr marL="285750" indent="-285750">
              <a:buFont typeface="Arial" panose="020B0604020202020204" pitchFamily="34" charset="0"/>
              <a:buChar char="•"/>
            </a:pPr>
            <a:r>
              <a:rPr lang="fr-FR" sz="1600" dirty="0" err="1">
                <a:solidFill>
                  <a:srgbClr val="FF7655"/>
                </a:solidFill>
              </a:rPr>
              <a:t>Quality</a:t>
            </a:r>
            <a:r>
              <a:rPr lang="fr-FR" sz="1600" dirty="0">
                <a:solidFill>
                  <a:srgbClr val="FF7655"/>
                </a:solidFill>
              </a:rPr>
              <a:t> factor</a:t>
            </a:r>
          </a:p>
          <a:p>
            <a:pPr marL="285750" indent="-285750">
              <a:buFont typeface="Arial" panose="020B0604020202020204" pitchFamily="34" charset="0"/>
              <a:buChar char="•"/>
            </a:pPr>
            <a:r>
              <a:rPr lang="fr-FR" sz="1600" dirty="0">
                <a:solidFill>
                  <a:srgbClr val="FF7655"/>
                </a:solidFill>
              </a:rPr>
              <a:t>Mode </a:t>
            </a:r>
            <a:r>
              <a:rPr lang="fr-FR" sz="1600" dirty="0" err="1">
                <a:solidFill>
                  <a:srgbClr val="FF7655"/>
                </a:solidFill>
              </a:rPr>
              <a:t>overlap</a:t>
            </a:r>
            <a:endParaRPr sz="1600" dirty="0">
              <a:solidFill>
                <a:srgbClr val="FF7655"/>
              </a:solidFill>
            </a:endParaRPr>
          </a:p>
        </p:txBody>
      </p:sp>
      <p:sp>
        <p:nvSpPr>
          <p:cNvPr id="4" name="Ligne">
            <a:extLst>
              <a:ext uri="{FF2B5EF4-FFF2-40B4-BE49-F238E27FC236}">
                <a16:creationId xmlns:a16="http://schemas.microsoft.com/office/drawing/2014/main" id="{9E460023-24A8-0054-08CD-993493B8CBFE}"/>
              </a:ext>
            </a:extLst>
          </p:cNvPr>
          <p:cNvSpPr/>
          <p:nvPr/>
        </p:nvSpPr>
        <p:spPr>
          <a:xfrm flipH="1">
            <a:off x="7181727" y="5671080"/>
            <a:ext cx="354049" cy="503988"/>
          </a:xfrm>
          <a:prstGeom prst="line">
            <a:avLst/>
          </a:prstGeom>
          <a:ln w="63500">
            <a:solidFill>
              <a:srgbClr val="FF7655"/>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5" name="Ligne">
            <a:extLst>
              <a:ext uri="{FF2B5EF4-FFF2-40B4-BE49-F238E27FC236}">
                <a16:creationId xmlns:a16="http://schemas.microsoft.com/office/drawing/2014/main" id="{798CBC2F-9CA5-8A20-08F4-BBD2B21E4868}"/>
              </a:ext>
            </a:extLst>
          </p:cNvPr>
          <p:cNvSpPr/>
          <p:nvPr/>
        </p:nvSpPr>
        <p:spPr>
          <a:xfrm flipH="1">
            <a:off x="9474704" y="5279901"/>
            <a:ext cx="217935" cy="808693"/>
          </a:xfrm>
          <a:prstGeom prst="line">
            <a:avLst/>
          </a:prstGeom>
          <a:ln w="63500">
            <a:solidFill>
              <a:srgbClr val="FF7655"/>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asted-image.pdf" descr="pasted-image.pdf">
            <a:extLst>
              <a:ext uri="{FF2B5EF4-FFF2-40B4-BE49-F238E27FC236}">
                <a16:creationId xmlns:a16="http://schemas.microsoft.com/office/drawing/2014/main" id="{2FBF4FCA-BFEF-DDB3-5790-12420C65FF53}"/>
              </a:ext>
            </a:extLst>
          </p:cNvPr>
          <p:cNvPicPr>
            <a:picLocks noChangeAspect="1"/>
          </p:cNvPicPr>
          <p:nvPr/>
        </p:nvPicPr>
        <p:blipFill>
          <a:blip r:embed="rId2"/>
          <a:stretch>
            <a:fillRect/>
          </a:stretch>
        </p:blipFill>
        <p:spPr>
          <a:xfrm>
            <a:off x="-480312" y="-181833"/>
            <a:ext cx="13152624" cy="7062706"/>
          </a:xfrm>
          <a:prstGeom prst="rect">
            <a:avLst/>
          </a:prstGeom>
          <a:ln w="12700">
            <a:miter lim="400000"/>
          </a:ln>
        </p:spPr>
      </p:pic>
      <p:pic>
        <p:nvPicPr>
          <p:cNvPr id="1415" name="pasted-image.pdf" descr="pasted-image.pdf"/>
          <p:cNvPicPr>
            <a:picLocks noChangeAspect="1"/>
          </p:cNvPicPr>
          <p:nvPr/>
        </p:nvPicPr>
        <p:blipFill>
          <a:blip r:embed="rId3"/>
          <a:stretch>
            <a:fillRect/>
          </a:stretch>
        </p:blipFill>
        <p:spPr>
          <a:xfrm>
            <a:off x="5779950" y="1998370"/>
            <a:ext cx="4470421" cy="3557253"/>
          </a:xfrm>
          <a:prstGeom prst="rect">
            <a:avLst/>
          </a:prstGeom>
          <a:ln w="12700">
            <a:miter lim="400000"/>
          </a:ln>
        </p:spPr>
      </p:pic>
      <p:pic>
        <p:nvPicPr>
          <p:cNvPr id="1416" name="pasted-image.pdf" descr="pasted-image.pdf"/>
          <p:cNvPicPr>
            <a:picLocks noChangeAspect="1"/>
          </p:cNvPicPr>
          <p:nvPr/>
        </p:nvPicPr>
        <p:blipFill>
          <a:blip r:embed="rId4"/>
          <a:stretch>
            <a:fillRect/>
          </a:stretch>
        </p:blipFill>
        <p:spPr>
          <a:xfrm>
            <a:off x="5198205" y="1569364"/>
            <a:ext cx="2245864" cy="3207536"/>
          </a:xfrm>
          <a:prstGeom prst="rect">
            <a:avLst/>
          </a:prstGeom>
          <a:ln w="12700">
            <a:miter lim="400000"/>
          </a:ln>
        </p:spPr>
      </p:pic>
      <p:pic>
        <p:nvPicPr>
          <p:cNvPr id="1418" name="pasted-image.pdf" descr="pasted-image.pdf"/>
          <p:cNvPicPr>
            <a:picLocks noChangeAspect="1"/>
          </p:cNvPicPr>
          <p:nvPr/>
        </p:nvPicPr>
        <p:blipFill>
          <a:blip r:embed="rId5"/>
          <a:stretch>
            <a:fillRect/>
          </a:stretch>
        </p:blipFill>
        <p:spPr>
          <a:xfrm>
            <a:off x="1581316" y="1675745"/>
            <a:ext cx="1009651" cy="241301"/>
          </a:xfrm>
          <a:prstGeom prst="rect">
            <a:avLst/>
          </a:prstGeom>
          <a:ln w="12700">
            <a:miter lim="400000"/>
          </a:ln>
        </p:spPr>
      </p:pic>
      <p:sp>
        <p:nvSpPr>
          <p:cNvPr id="2" name="TextBox 1">
            <a:extLst>
              <a:ext uri="{FF2B5EF4-FFF2-40B4-BE49-F238E27FC236}">
                <a16:creationId xmlns:a16="http://schemas.microsoft.com/office/drawing/2014/main" id="{42F4C01B-3059-03E9-0557-61C4829C91CF}"/>
              </a:ext>
            </a:extLst>
          </p:cNvPr>
          <p:cNvSpPr txBox="1"/>
          <p:nvPr/>
        </p:nvSpPr>
        <p:spPr>
          <a:xfrm>
            <a:off x="74520" y="411804"/>
            <a:ext cx="3513782" cy="276999"/>
          </a:xfrm>
          <a:prstGeom prst="rect">
            <a:avLst/>
          </a:prstGeom>
          <a:noFill/>
        </p:spPr>
        <p:txBody>
          <a:bodyPr wrap="none" lIns="0" tIns="0" rIns="0" bIns="0" rtlCol="0">
            <a:spAutoFit/>
          </a:bodyPr>
          <a:lstStyle/>
          <a:p>
            <a:pPr algn="l"/>
            <a:r>
              <a:rPr lang="fr-FR" b="1" dirty="0">
                <a:solidFill>
                  <a:schemeClr val="bg1"/>
                </a:solidFill>
              </a:rPr>
              <a:t>The signal power </a:t>
            </a:r>
            <a:r>
              <a:rPr lang="fr-FR" b="1" dirty="0" err="1">
                <a:solidFill>
                  <a:schemeClr val="bg1"/>
                </a:solidFill>
              </a:rPr>
              <a:t>we</a:t>
            </a:r>
            <a:r>
              <a:rPr lang="fr-FR" b="1" dirty="0">
                <a:solidFill>
                  <a:schemeClr val="bg1"/>
                </a:solidFill>
              </a:rPr>
              <a:t> </a:t>
            </a:r>
            <a:r>
              <a:rPr lang="fr-FR" b="1" dirty="0" err="1">
                <a:solidFill>
                  <a:schemeClr val="bg1"/>
                </a:solidFill>
              </a:rPr>
              <a:t>expect</a:t>
            </a:r>
            <a:r>
              <a:rPr lang="fr-FR" b="1" dirty="0">
                <a:solidFill>
                  <a:schemeClr val="bg1"/>
                </a:solidFill>
              </a:rPr>
              <a:t> ...</a:t>
            </a:r>
            <a:endParaRPr lang="en-US" b="1" dirty="0" err="1">
              <a:solidFill>
                <a:schemeClr val="bg1"/>
              </a:solidFil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EB31519-C059-996E-29DE-B831EDDDE644}"/>
                  </a:ext>
                </a:extLst>
              </p:cNvPr>
              <p:cNvSpPr txBox="1"/>
              <p:nvPr/>
            </p:nvSpPr>
            <p:spPr>
              <a:xfrm>
                <a:off x="48910" y="1245013"/>
                <a:ext cx="2475742" cy="473912"/>
              </a:xfrm>
              <a:prstGeom prst="rect">
                <a:avLst/>
              </a:prstGeom>
              <a:noFill/>
            </p:spPr>
            <p:txBody>
              <a:bodyPr wrap="none" lIns="0" tIns="0" rIns="0" bIns="0" rtlCol="0">
                <a:spAutoFit/>
              </a:bodyPr>
              <a:lstStyle/>
              <a:p>
                <a:pPr algn="l"/>
                <a14:m>
                  <m:oMath xmlns:m="http://schemas.openxmlformats.org/officeDocument/2006/math">
                    <m:sSub>
                      <m:sSubPr>
                        <m:ctrlPr>
                          <a:rPr lang="fr-FR" sz="2800" b="0" i="1" smtClean="0">
                            <a:solidFill>
                              <a:schemeClr val="bg1"/>
                            </a:solidFill>
                            <a:latin typeface="Cambria Math" panose="02040503050406030204" pitchFamily="18" charset="0"/>
                          </a:rPr>
                        </m:ctrlPr>
                      </m:sSubPr>
                      <m:e>
                        <m:r>
                          <a:rPr lang="fr-FR" sz="2800" b="0" i="1" smtClean="0">
                            <a:solidFill>
                              <a:schemeClr val="bg1"/>
                            </a:solidFill>
                            <a:latin typeface="Cambria Math" panose="02040503050406030204" pitchFamily="18" charset="0"/>
                          </a:rPr>
                          <m:t>𝑃</m:t>
                        </m:r>
                      </m:e>
                      <m:sub>
                        <m:r>
                          <a:rPr lang="fr-FR" sz="2800" b="0" i="1" smtClean="0">
                            <a:solidFill>
                              <a:schemeClr val="bg1"/>
                            </a:solidFill>
                            <a:latin typeface="Cambria Math" panose="02040503050406030204" pitchFamily="18" charset="0"/>
                          </a:rPr>
                          <m:t>𝛼𝛾𝛾</m:t>
                        </m:r>
                      </m:sub>
                    </m:sSub>
                    <m:r>
                      <a:rPr lang="fr-FR" sz="2800" b="0" i="1" smtClean="0">
                        <a:solidFill>
                          <a:schemeClr val="bg1"/>
                        </a:solidFill>
                        <a:latin typeface="Cambria Math" panose="02040503050406030204" pitchFamily="18" charset="0"/>
                      </a:rPr>
                      <m:t>∼</m:t>
                    </m:r>
                    <m:sSup>
                      <m:sSupPr>
                        <m:ctrlPr>
                          <a:rPr lang="fr-FR" sz="2800" b="0" i="1" smtClean="0">
                            <a:solidFill>
                              <a:schemeClr val="bg1"/>
                            </a:solidFill>
                            <a:latin typeface="Cambria Math" panose="02040503050406030204" pitchFamily="18" charset="0"/>
                          </a:rPr>
                        </m:ctrlPr>
                      </m:sSupPr>
                      <m:e>
                        <m:r>
                          <a:rPr lang="fr-FR" sz="2800" b="0" i="1" smtClean="0">
                            <a:solidFill>
                              <a:schemeClr val="bg1"/>
                            </a:solidFill>
                            <a:latin typeface="Cambria Math" panose="02040503050406030204" pitchFamily="18" charset="0"/>
                          </a:rPr>
                          <m:t>10</m:t>
                        </m:r>
                      </m:e>
                      <m:sup>
                        <m:r>
                          <a:rPr lang="fr-FR" sz="2800" b="0" i="1" smtClean="0">
                            <a:solidFill>
                              <a:schemeClr val="bg1"/>
                            </a:solidFill>
                            <a:latin typeface="Cambria Math" panose="02040503050406030204" pitchFamily="18" charset="0"/>
                          </a:rPr>
                          <m:t>−24</m:t>
                        </m:r>
                      </m:sup>
                    </m:sSup>
                    <m:r>
                      <m:rPr>
                        <m:sty m:val="p"/>
                      </m:rPr>
                      <a:rPr lang="fr-FR" sz="2800" b="0" i="0" smtClean="0">
                        <a:solidFill>
                          <a:schemeClr val="bg1"/>
                        </a:solidFill>
                        <a:latin typeface="Cambria Math" panose="02040503050406030204" pitchFamily="18" charset="0"/>
                      </a:rPr>
                      <m:t>W</m:t>
                    </m:r>
                  </m:oMath>
                </a14:m>
                <a:r>
                  <a:rPr lang="en-US" sz="2800" dirty="0">
                    <a:solidFill>
                      <a:schemeClr val="bg1"/>
                    </a:solidFill>
                  </a:rPr>
                  <a:t> </a:t>
                </a:r>
                <a:endParaRPr lang="en-US" sz="2800" dirty="0" err="1">
                  <a:solidFill>
                    <a:schemeClr val="bg1"/>
                  </a:solidFill>
                </a:endParaRPr>
              </a:p>
            </p:txBody>
          </p:sp>
        </mc:Choice>
        <mc:Fallback>
          <p:sp>
            <p:nvSpPr>
              <p:cNvPr id="3" name="TextBox 2">
                <a:extLst>
                  <a:ext uri="{FF2B5EF4-FFF2-40B4-BE49-F238E27FC236}">
                    <a16:creationId xmlns:a16="http://schemas.microsoft.com/office/drawing/2014/main" id="{1EB31519-C059-996E-29DE-B831EDDDE644}"/>
                  </a:ext>
                </a:extLst>
              </p:cNvPr>
              <p:cNvSpPr txBox="1">
                <a:spLocks noRot="1" noChangeAspect="1" noMove="1" noResize="1" noEditPoints="1" noAdjustHandles="1" noChangeArrowheads="1" noChangeShapeType="1" noTextEdit="1"/>
              </p:cNvSpPr>
              <p:nvPr/>
            </p:nvSpPr>
            <p:spPr>
              <a:xfrm>
                <a:off x="48910" y="1245013"/>
                <a:ext cx="2475742" cy="473912"/>
              </a:xfrm>
              <a:prstGeom prst="rect">
                <a:avLst/>
              </a:prstGeom>
              <a:blipFill>
                <a:blip r:embed="rId6"/>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B49618D-F3C7-DCDF-7E03-258267D59D5C}"/>
              </a:ext>
            </a:extLst>
          </p:cNvPr>
          <p:cNvSpPr txBox="1"/>
          <p:nvPr/>
        </p:nvSpPr>
        <p:spPr>
          <a:xfrm>
            <a:off x="5729468" y="2610091"/>
            <a:ext cx="65" cy="246221"/>
          </a:xfrm>
          <a:prstGeom prst="rect">
            <a:avLst/>
          </a:prstGeom>
          <a:noFill/>
        </p:spPr>
        <p:txBody>
          <a:bodyPr wrap="none" lIns="0" tIns="0" rIns="0" bIns="0" rtlCol="0">
            <a:spAutoFit/>
          </a:bodyPr>
          <a:lstStyle/>
          <a:p>
            <a:pPr algn="l"/>
            <a:endParaRPr lang="en-US" sz="1600" dirty="0" err="1"/>
          </a:p>
        </p:txBody>
      </p:sp>
      <p:sp>
        <p:nvSpPr>
          <p:cNvPr id="7" name="TextBox 6">
            <a:extLst>
              <a:ext uri="{FF2B5EF4-FFF2-40B4-BE49-F238E27FC236}">
                <a16:creationId xmlns:a16="http://schemas.microsoft.com/office/drawing/2014/main" id="{3DE29F06-3741-6A8E-8C37-876E5A13E8B3}"/>
              </a:ext>
            </a:extLst>
          </p:cNvPr>
          <p:cNvSpPr txBox="1"/>
          <p:nvPr/>
        </p:nvSpPr>
        <p:spPr>
          <a:xfrm>
            <a:off x="9048750" y="426630"/>
            <a:ext cx="2989601" cy="276999"/>
          </a:xfrm>
          <a:prstGeom prst="rect">
            <a:avLst/>
          </a:prstGeom>
          <a:noFill/>
        </p:spPr>
        <p:txBody>
          <a:bodyPr wrap="none" lIns="0" tIns="0" rIns="0" bIns="0" rtlCol="0">
            <a:spAutoFit/>
          </a:bodyPr>
          <a:lstStyle/>
          <a:p>
            <a:pPr algn="l"/>
            <a:r>
              <a:rPr lang="fr-FR" b="1" dirty="0">
                <a:solidFill>
                  <a:schemeClr val="bg1"/>
                </a:solidFill>
              </a:rPr>
              <a:t>… the </a:t>
            </a:r>
            <a:r>
              <a:rPr lang="fr-FR" b="1" dirty="0" err="1">
                <a:solidFill>
                  <a:schemeClr val="bg1"/>
                </a:solidFill>
              </a:rPr>
              <a:t>sensitivity</a:t>
            </a:r>
            <a:r>
              <a:rPr lang="fr-FR" b="1" dirty="0">
                <a:solidFill>
                  <a:schemeClr val="bg1"/>
                </a:solidFill>
              </a:rPr>
              <a:t> </a:t>
            </a:r>
            <a:r>
              <a:rPr lang="fr-FR" b="1" dirty="0" err="1">
                <a:solidFill>
                  <a:schemeClr val="bg1"/>
                </a:solidFill>
              </a:rPr>
              <a:t>we</a:t>
            </a:r>
            <a:r>
              <a:rPr lang="fr-FR" b="1" dirty="0">
                <a:solidFill>
                  <a:schemeClr val="bg1"/>
                </a:solidFill>
              </a:rPr>
              <a:t> have.</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6C52566-EEE5-194E-28F4-D7ACE1726A60}"/>
                  </a:ext>
                </a:extLst>
              </p:cNvPr>
              <p:cNvSpPr txBox="1"/>
              <p:nvPr/>
            </p:nvSpPr>
            <p:spPr>
              <a:xfrm>
                <a:off x="9495411" y="1256974"/>
                <a:ext cx="2542940" cy="463012"/>
              </a:xfrm>
              <a:prstGeom prst="rect">
                <a:avLst/>
              </a:prstGeom>
              <a:noFill/>
            </p:spPr>
            <p:txBody>
              <a:bodyPr wrap="none" lIns="0" tIns="0" rIns="0" bIns="0" rtlCol="0">
                <a:spAutoFit/>
              </a:bodyPr>
              <a:lstStyle/>
              <a:p>
                <a:pPr algn="l"/>
                <a14:m>
                  <m:oMath xmlns:m="http://schemas.openxmlformats.org/officeDocument/2006/math">
                    <m:r>
                      <a:rPr lang="fr-FR" sz="2800" b="0" i="1" smtClean="0">
                        <a:solidFill>
                          <a:schemeClr val="bg1"/>
                        </a:solidFill>
                        <a:latin typeface="Cambria Math" panose="02040503050406030204" pitchFamily="18" charset="0"/>
                      </a:rPr>
                      <m:t>∼</m:t>
                    </m:r>
                    <m:sSup>
                      <m:sSupPr>
                        <m:ctrlPr>
                          <a:rPr lang="fr-FR" sz="2800" b="0" i="1" smtClean="0">
                            <a:solidFill>
                              <a:schemeClr val="bg1"/>
                            </a:solidFill>
                            <a:latin typeface="Cambria Math" panose="02040503050406030204" pitchFamily="18" charset="0"/>
                          </a:rPr>
                        </m:ctrlPr>
                      </m:sSupPr>
                      <m:e>
                        <m:r>
                          <a:rPr lang="fr-FR" sz="2800" b="0" i="1" smtClean="0">
                            <a:solidFill>
                              <a:schemeClr val="bg1"/>
                            </a:solidFill>
                            <a:latin typeface="Cambria Math" panose="02040503050406030204" pitchFamily="18" charset="0"/>
                          </a:rPr>
                          <m:t>10</m:t>
                        </m:r>
                      </m:e>
                      <m:sup>
                        <m:r>
                          <a:rPr lang="fr-FR" sz="2800" b="0" i="1" smtClean="0">
                            <a:solidFill>
                              <a:schemeClr val="bg1"/>
                            </a:solidFill>
                            <a:latin typeface="Cambria Math" panose="02040503050406030204" pitchFamily="18" charset="0"/>
                          </a:rPr>
                          <m:t>−23</m:t>
                        </m:r>
                      </m:sup>
                    </m:sSup>
                    <m:r>
                      <m:rPr>
                        <m:sty m:val="p"/>
                      </m:rPr>
                      <a:rPr lang="fr-FR" sz="2800" b="0" i="0" smtClean="0">
                        <a:solidFill>
                          <a:schemeClr val="bg1"/>
                        </a:solidFill>
                        <a:latin typeface="Cambria Math" panose="02040503050406030204" pitchFamily="18" charset="0"/>
                      </a:rPr>
                      <m:t>W</m:t>
                    </m:r>
                    <m:r>
                      <a:rPr lang="fr-FR" sz="2800" b="0" i="0" smtClean="0">
                        <a:solidFill>
                          <a:schemeClr val="bg1"/>
                        </a:solidFill>
                        <a:latin typeface="Cambria Math" panose="02040503050406030204" pitchFamily="18" charset="0"/>
                      </a:rPr>
                      <m:t>/</m:t>
                    </m:r>
                    <m:r>
                      <a:rPr lang="fr-FR" sz="2800" b="0" i="1" smtClean="0">
                        <a:solidFill>
                          <a:schemeClr val="bg1"/>
                        </a:solidFill>
                        <a:latin typeface="Cambria Math" panose="02040503050406030204" pitchFamily="18" charset="0"/>
                      </a:rPr>
                      <m:t>√</m:t>
                    </m:r>
                    <m:r>
                      <m:rPr>
                        <m:sty m:val="p"/>
                      </m:rPr>
                      <a:rPr lang="fr-FR" sz="2800" b="0" i="0" smtClean="0">
                        <a:solidFill>
                          <a:schemeClr val="bg1"/>
                        </a:solidFill>
                        <a:latin typeface="Cambria Math" panose="02040503050406030204" pitchFamily="18" charset="0"/>
                      </a:rPr>
                      <m:t>Hz</m:t>
                    </m:r>
                  </m:oMath>
                </a14:m>
                <a:r>
                  <a:rPr lang="en-US" sz="2800" dirty="0">
                    <a:solidFill>
                      <a:schemeClr val="bg1"/>
                    </a:solidFill>
                  </a:rPr>
                  <a:t> </a:t>
                </a:r>
                <a:endParaRPr lang="en-US" sz="2800" dirty="0" err="1">
                  <a:solidFill>
                    <a:schemeClr val="bg1"/>
                  </a:solidFill>
                </a:endParaRPr>
              </a:p>
            </p:txBody>
          </p:sp>
        </mc:Choice>
        <mc:Fallback>
          <p:sp>
            <p:nvSpPr>
              <p:cNvPr id="8" name="TextBox 7">
                <a:extLst>
                  <a:ext uri="{FF2B5EF4-FFF2-40B4-BE49-F238E27FC236}">
                    <a16:creationId xmlns:a16="http://schemas.microsoft.com/office/drawing/2014/main" id="{76C52566-EEE5-194E-28F4-D7ACE1726A60}"/>
                  </a:ext>
                </a:extLst>
              </p:cNvPr>
              <p:cNvSpPr txBox="1">
                <a:spLocks noRot="1" noChangeAspect="1" noMove="1" noResize="1" noEditPoints="1" noAdjustHandles="1" noChangeArrowheads="1" noChangeShapeType="1" noTextEdit="1"/>
              </p:cNvSpPr>
              <p:nvPr/>
            </p:nvSpPr>
            <p:spPr>
              <a:xfrm>
                <a:off x="9495411" y="1256974"/>
                <a:ext cx="2542940" cy="463012"/>
              </a:xfrm>
              <a:prstGeom prst="rect">
                <a:avLst/>
              </a:prstGeom>
              <a:blipFill>
                <a:blip r:embed="rId7"/>
                <a:stretch>
                  <a:fillRect/>
                </a:stretch>
              </a:blipFill>
            </p:spPr>
            <p:txBody>
              <a:bodyPr/>
              <a:lstStyle/>
              <a:p>
                <a:r>
                  <a:rPr lang="en-US">
                    <a:noFill/>
                  </a:rPr>
                  <a:t> </a:t>
                </a:r>
              </a:p>
            </p:txBody>
          </p:sp>
        </mc:Fallback>
      </mc:AlternateContent>
      <p:sp>
        <p:nvSpPr>
          <p:cNvPr id="9" name="Rectangle">
            <a:extLst>
              <a:ext uri="{FF2B5EF4-FFF2-40B4-BE49-F238E27FC236}">
                <a16:creationId xmlns:a16="http://schemas.microsoft.com/office/drawing/2014/main" id="{54FF2FA7-B40B-C0B9-BE4D-BD26520D85B0}"/>
              </a:ext>
            </a:extLst>
          </p:cNvPr>
          <p:cNvSpPr/>
          <p:nvPr/>
        </p:nvSpPr>
        <p:spPr>
          <a:xfrm>
            <a:off x="237118" y="5988335"/>
            <a:ext cx="11717763" cy="889087"/>
          </a:xfrm>
          <a:prstGeom prst="rect">
            <a:avLst/>
          </a:prstGeom>
          <a:solidFill>
            <a:srgbClr val="FFFFFF"/>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grpSp>
        <p:nvGrpSpPr>
          <p:cNvPr id="10" name="Grouper">
            <a:extLst>
              <a:ext uri="{FF2B5EF4-FFF2-40B4-BE49-F238E27FC236}">
                <a16:creationId xmlns:a16="http://schemas.microsoft.com/office/drawing/2014/main" id="{3BE89E81-CD75-3EA7-065F-249D209CE553}"/>
              </a:ext>
            </a:extLst>
          </p:cNvPr>
          <p:cNvGrpSpPr/>
          <p:nvPr/>
        </p:nvGrpSpPr>
        <p:grpSpPr>
          <a:xfrm>
            <a:off x="245767" y="6063269"/>
            <a:ext cx="11700465" cy="726715"/>
            <a:chOff x="0" y="0"/>
            <a:chExt cx="23400929" cy="1453428"/>
          </a:xfrm>
        </p:grpSpPr>
        <p:pic>
          <p:nvPicPr>
            <p:cNvPr id="11" name="pasted-image.png" descr="pasted-image.png">
              <a:extLst>
                <a:ext uri="{FF2B5EF4-FFF2-40B4-BE49-F238E27FC236}">
                  <a16:creationId xmlns:a16="http://schemas.microsoft.com/office/drawing/2014/main" id="{D2E2FCBE-B83B-93B0-3374-92298169A048}"/>
                </a:ext>
              </a:extLst>
            </p:cNvPr>
            <p:cNvPicPr>
              <a:picLocks noChangeAspect="1"/>
            </p:cNvPicPr>
            <p:nvPr/>
          </p:nvPicPr>
          <p:blipFill>
            <a:blip r:embed="rId8"/>
            <a:srcRect b="47940"/>
            <a:stretch>
              <a:fillRect/>
            </a:stretch>
          </p:blipFill>
          <p:spPr>
            <a:xfrm>
              <a:off x="0" y="0"/>
              <a:ext cx="15004347" cy="1402350"/>
            </a:xfrm>
            <a:prstGeom prst="rect">
              <a:avLst/>
            </a:prstGeom>
            <a:ln w="12700" cap="flat">
              <a:noFill/>
              <a:miter lim="400000"/>
            </a:ln>
            <a:effectLst/>
          </p:spPr>
        </p:pic>
        <p:pic>
          <p:nvPicPr>
            <p:cNvPr id="12" name="pasted-image.png" descr="pasted-image.png">
              <a:extLst>
                <a:ext uri="{FF2B5EF4-FFF2-40B4-BE49-F238E27FC236}">
                  <a16:creationId xmlns:a16="http://schemas.microsoft.com/office/drawing/2014/main" id="{A09693C7-1483-9E45-4FF4-E2361CAEBD1C}"/>
                </a:ext>
              </a:extLst>
            </p:cNvPr>
            <p:cNvPicPr>
              <a:picLocks noChangeAspect="1"/>
            </p:cNvPicPr>
            <p:nvPr/>
          </p:nvPicPr>
          <p:blipFill>
            <a:blip r:embed="rId8"/>
            <a:srcRect l="14855" t="53087" r="28620" b="6614"/>
            <a:stretch>
              <a:fillRect/>
            </a:stretch>
          </p:blipFill>
          <p:spPr>
            <a:xfrm>
              <a:off x="14919957" y="367903"/>
              <a:ext cx="8480973" cy="1085526"/>
            </a:xfrm>
            <a:prstGeom prst="rect">
              <a:avLst/>
            </a:prstGeom>
            <a:ln w="12700" cap="flat">
              <a:noFill/>
              <a:miter lim="400000"/>
            </a:ln>
            <a:effectLst/>
          </p:spPr>
        </p:pic>
      </p:grpSp>
      <p:sp>
        <p:nvSpPr>
          <p:cNvPr id="13" name="QCD coupling">
            <a:extLst>
              <a:ext uri="{FF2B5EF4-FFF2-40B4-BE49-F238E27FC236}">
                <a16:creationId xmlns:a16="http://schemas.microsoft.com/office/drawing/2014/main" id="{37596CF6-F09B-5D53-7DEF-6DA93636AB93}"/>
              </a:ext>
            </a:extLst>
          </p:cNvPr>
          <p:cNvSpPr txBox="1"/>
          <p:nvPr/>
        </p:nvSpPr>
        <p:spPr>
          <a:xfrm>
            <a:off x="914120" y="4192735"/>
            <a:ext cx="1514838"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chemeClr val="accent5"/>
                </a:solidFill>
              </a:defRPr>
            </a:lvl1pPr>
          </a:lstStyle>
          <a:p>
            <a:r>
              <a:rPr sz="1600" b="1" dirty="0">
                <a:solidFill>
                  <a:srgbClr val="FF7655"/>
                </a:solidFill>
              </a:rPr>
              <a:t>QCD coupling</a:t>
            </a:r>
            <a:endParaRPr lang="fr-FR" sz="1600" b="1" dirty="0">
              <a:solidFill>
                <a:srgbClr val="FF7655"/>
              </a:solidFill>
            </a:endParaRPr>
          </a:p>
          <a:p>
            <a:r>
              <a:rPr lang="fr-FR" sz="1600" dirty="0">
                <a:solidFill>
                  <a:srgbClr val="FF7655"/>
                </a:solidFill>
              </a:rPr>
              <a:t>KSVZ</a:t>
            </a:r>
            <a:endParaRPr sz="1600" b="1" dirty="0">
              <a:solidFill>
                <a:srgbClr val="FF7655"/>
              </a:solidFill>
            </a:endParaRPr>
          </a:p>
        </p:txBody>
      </p:sp>
      <p:sp>
        <p:nvSpPr>
          <p:cNvPr id="14" name="Ligne">
            <a:extLst>
              <a:ext uri="{FF2B5EF4-FFF2-40B4-BE49-F238E27FC236}">
                <a16:creationId xmlns:a16="http://schemas.microsoft.com/office/drawing/2014/main" id="{48B600C0-E7EF-D9BA-B8D3-A5C0EC6AEE55}"/>
              </a:ext>
            </a:extLst>
          </p:cNvPr>
          <p:cNvSpPr/>
          <p:nvPr/>
        </p:nvSpPr>
        <p:spPr>
          <a:xfrm>
            <a:off x="1671539" y="4794780"/>
            <a:ext cx="2344201" cy="1331700"/>
          </a:xfrm>
          <a:prstGeom prst="line">
            <a:avLst/>
          </a:prstGeom>
          <a:ln w="63500">
            <a:solidFill>
              <a:srgbClr val="FF7655"/>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5" name="DM density">
            <a:extLst>
              <a:ext uri="{FF2B5EF4-FFF2-40B4-BE49-F238E27FC236}">
                <a16:creationId xmlns:a16="http://schemas.microsoft.com/office/drawing/2014/main" id="{26E2E8E0-016C-CEDB-3DE3-8DBC8638D896}"/>
              </a:ext>
            </a:extLst>
          </p:cNvPr>
          <p:cNvSpPr txBox="1"/>
          <p:nvPr/>
        </p:nvSpPr>
        <p:spPr>
          <a:xfrm>
            <a:off x="4005570" y="5266125"/>
            <a:ext cx="1245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chemeClr val="accent5"/>
                </a:solidFill>
              </a:defRPr>
            </a:lvl1pPr>
          </a:lstStyle>
          <a:p>
            <a:r>
              <a:rPr sz="1600" b="1" dirty="0">
                <a:solidFill>
                  <a:srgbClr val="FF7655"/>
                </a:solidFill>
              </a:rPr>
              <a:t>DM density</a:t>
            </a:r>
          </a:p>
        </p:txBody>
      </p:sp>
      <p:sp>
        <p:nvSpPr>
          <p:cNvPr id="16" name="Ligne">
            <a:extLst>
              <a:ext uri="{FF2B5EF4-FFF2-40B4-BE49-F238E27FC236}">
                <a16:creationId xmlns:a16="http://schemas.microsoft.com/office/drawing/2014/main" id="{64855EEF-F689-22F7-3207-E2569DA91E4B}"/>
              </a:ext>
            </a:extLst>
          </p:cNvPr>
          <p:cNvSpPr/>
          <p:nvPr/>
        </p:nvSpPr>
        <p:spPr>
          <a:xfrm>
            <a:off x="4991102" y="5671080"/>
            <a:ext cx="736598" cy="549880"/>
          </a:xfrm>
          <a:prstGeom prst="line">
            <a:avLst/>
          </a:prstGeom>
          <a:ln w="63500">
            <a:solidFill>
              <a:srgbClr val="FF7655"/>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7" name="magnetic field">
            <a:extLst>
              <a:ext uri="{FF2B5EF4-FFF2-40B4-BE49-F238E27FC236}">
                <a16:creationId xmlns:a16="http://schemas.microsoft.com/office/drawing/2014/main" id="{E512B943-B543-F97C-BA72-E0E63D8D823E}"/>
              </a:ext>
            </a:extLst>
          </p:cNvPr>
          <p:cNvSpPr txBox="1"/>
          <p:nvPr/>
        </p:nvSpPr>
        <p:spPr>
          <a:xfrm>
            <a:off x="6732671" y="5260747"/>
            <a:ext cx="1606210"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chemeClr val="accent5"/>
                </a:solidFill>
              </a:defRPr>
            </a:lvl1pPr>
          </a:lstStyle>
          <a:p>
            <a:r>
              <a:rPr sz="1600" b="1" dirty="0">
                <a:solidFill>
                  <a:srgbClr val="FF7655"/>
                </a:solidFill>
              </a:rPr>
              <a:t>magnetic field</a:t>
            </a:r>
          </a:p>
        </p:txBody>
      </p:sp>
      <p:sp>
        <p:nvSpPr>
          <p:cNvPr id="18" name="haloscope">
            <a:extLst>
              <a:ext uri="{FF2B5EF4-FFF2-40B4-BE49-F238E27FC236}">
                <a16:creationId xmlns:a16="http://schemas.microsoft.com/office/drawing/2014/main" id="{33ED3CFF-5E00-6AB2-FDF6-FD7E0122E628}"/>
              </a:ext>
            </a:extLst>
          </p:cNvPr>
          <p:cNvSpPr txBox="1"/>
          <p:nvPr/>
        </p:nvSpPr>
        <p:spPr>
          <a:xfrm>
            <a:off x="9820448" y="4568780"/>
            <a:ext cx="2495876" cy="1303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a:solidFill>
                  <a:schemeClr val="accent5"/>
                </a:solidFill>
              </a:defRPr>
            </a:lvl1pPr>
          </a:lstStyle>
          <a:p>
            <a:r>
              <a:rPr lang="en-US" sz="1600" b="1" dirty="0" err="1">
                <a:solidFill>
                  <a:srgbClr val="FF7655"/>
                </a:solidFill>
              </a:rPr>
              <a:t>H</a:t>
            </a:r>
            <a:r>
              <a:rPr sz="1600" b="1" dirty="0" err="1">
                <a:solidFill>
                  <a:srgbClr val="FF7655"/>
                </a:solidFill>
              </a:rPr>
              <a:t>aloscope</a:t>
            </a:r>
            <a:r>
              <a:rPr lang="fr-FR" sz="1600" b="1" dirty="0">
                <a:solidFill>
                  <a:srgbClr val="FF7655"/>
                </a:solidFill>
              </a:rPr>
              <a:t> </a:t>
            </a:r>
            <a:r>
              <a:rPr lang="fr-FR" sz="1600" b="1" dirty="0" err="1">
                <a:solidFill>
                  <a:srgbClr val="FF7655"/>
                </a:solidFill>
              </a:rPr>
              <a:t>parameters</a:t>
            </a:r>
            <a:endParaRPr lang="fr-FR" sz="1600" b="1" dirty="0">
              <a:solidFill>
                <a:srgbClr val="FF7655"/>
              </a:solidFill>
            </a:endParaRPr>
          </a:p>
          <a:p>
            <a:pPr marL="285750" indent="-285750">
              <a:buFont typeface="Arial" panose="020B0604020202020204" pitchFamily="34" charset="0"/>
              <a:buChar char="•"/>
            </a:pPr>
            <a:r>
              <a:rPr lang="fr-FR" sz="1600" dirty="0">
                <a:solidFill>
                  <a:srgbClr val="FF7655"/>
                </a:solidFill>
              </a:rPr>
              <a:t>Mode volume</a:t>
            </a:r>
          </a:p>
          <a:p>
            <a:pPr marL="285750" indent="-285750">
              <a:buFont typeface="Arial" panose="020B0604020202020204" pitchFamily="34" charset="0"/>
              <a:buChar char="•"/>
            </a:pPr>
            <a:r>
              <a:rPr lang="fr-FR" sz="1600" dirty="0">
                <a:solidFill>
                  <a:srgbClr val="FF7655"/>
                </a:solidFill>
              </a:rPr>
              <a:t>Mode </a:t>
            </a:r>
            <a:r>
              <a:rPr lang="fr-FR" sz="1600" dirty="0" err="1">
                <a:solidFill>
                  <a:srgbClr val="FF7655"/>
                </a:solidFill>
              </a:rPr>
              <a:t>frequency</a:t>
            </a:r>
            <a:endParaRPr lang="fr-FR" sz="1600" dirty="0">
              <a:solidFill>
                <a:srgbClr val="FF7655"/>
              </a:solidFill>
            </a:endParaRPr>
          </a:p>
          <a:p>
            <a:pPr marL="285750" indent="-285750">
              <a:buFont typeface="Arial" panose="020B0604020202020204" pitchFamily="34" charset="0"/>
              <a:buChar char="•"/>
            </a:pPr>
            <a:r>
              <a:rPr lang="fr-FR" sz="1600" dirty="0" err="1">
                <a:solidFill>
                  <a:srgbClr val="FF7655"/>
                </a:solidFill>
              </a:rPr>
              <a:t>Quality</a:t>
            </a:r>
            <a:r>
              <a:rPr lang="fr-FR" sz="1600" dirty="0">
                <a:solidFill>
                  <a:srgbClr val="FF7655"/>
                </a:solidFill>
              </a:rPr>
              <a:t> factor</a:t>
            </a:r>
          </a:p>
          <a:p>
            <a:pPr marL="285750" indent="-285750">
              <a:buFont typeface="Arial" panose="020B0604020202020204" pitchFamily="34" charset="0"/>
              <a:buChar char="•"/>
            </a:pPr>
            <a:r>
              <a:rPr lang="fr-FR" sz="1600" dirty="0">
                <a:solidFill>
                  <a:srgbClr val="FF7655"/>
                </a:solidFill>
              </a:rPr>
              <a:t>Mode </a:t>
            </a:r>
            <a:r>
              <a:rPr lang="fr-FR" sz="1600" dirty="0" err="1">
                <a:solidFill>
                  <a:srgbClr val="FF7655"/>
                </a:solidFill>
              </a:rPr>
              <a:t>overlap</a:t>
            </a:r>
            <a:endParaRPr sz="1600" dirty="0">
              <a:solidFill>
                <a:srgbClr val="FF7655"/>
              </a:solidFill>
            </a:endParaRPr>
          </a:p>
        </p:txBody>
      </p:sp>
      <p:sp>
        <p:nvSpPr>
          <p:cNvPr id="19" name="Ligne">
            <a:extLst>
              <a:ext uri="{FF2B5EF4-FFF2-40B4-BE49-F238E27FC236}">
                <a16:creationId xmlns:a16="http://schemas.microsoft.com/office/drawing/2014/main" id="{194AC16E-E762-811B-0587-11C2452843AA}"/>
              </a:ext>
            </a:extLst>
          </p:cNvPr>
          <p:cNvSpPr/>
          <p:nvPr/>
        </p:nvSpPr>
        <p:spPr>
          <a:xfrm flipH="1">
            <a:off x="7181727" y="5671080"/>
            <a:ext cx="354049" cy="503988"/>
          </a:xfrm>
          <a:prstGeom prst="line">
            <a:avLst/>
          </a:prstGeom>
          <a:ln w="63500">
            <a:solidFill>
              <a:srgbClr val="FF7655"/>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20" name="Ligne">
            <a:extLst>
              <a:ext uri="{FF2B5EF4-FFF2-40B4-BE49-F238E27FC236}">
                <a16:creationId xmlns:a16="http://schemas.microsoft.com/office/drawing/2014/main" id="{C715E075-14A8-8254-4690-56332E0E32C0}"/>
              </a:ext>
            </a:extLst>
          </p:cNvPr>
          <p:cNvSpPr/>
          <p:nvPr/>
        </p:nvSpPr>
        <p:spPr>
          <a:xfrm flipH="1">
            <a:off x="9474704" y="5279901"/>
            <a:ext cx="217935" cy="808693"/>
          </a:xfrm>
          <a:prstGeom prst="line">
            <a:avLst/>
          </a:prstGeom>
          <a:ln w="63500">
            <a:solidFill>
              <a:srgbClr val="FF7655"/>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1" name="Ligne"/>
          <p:cNvSpPr/>
          <p:nvPr/>
        </p:nvSpPr>
        <p:spPr>
          <a:xfrm>
            <a:off x="2569371" y="2045825"/>
            <a:ext cx="988148" cy="15107"/>
          </a:xfrm>
          <a:prstGeom prst="line">
            <a:avLst/>
          </a:prstGeom>
          <a:ln w="88900">
            <a:solidFill>
              <a:schemeClr val="accent1"/>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1422" name="setup_picture.png" descr="setup_picture.png"/>
          <p:cNvPicPr>
            <a:picLocks noChangeAspect="1"/>
          </p:cNvPicPr>
          <p:nvPr/>
        </p:nvPicPr>
        <p:blipFill>
          <a:blip r:embed="rId2"/>
          <a:stretch>
            <a:fillRect/>
          </a:stretch>
        </p:blipFill>
        <p:spPr>
          <a:xfrm>
            <a:off x="2814679" y="871201"/>
            <a:ext cx="3789745" cy="5689205"/>
          </a:xfrm>
          <a:prstGeom prst="rect">
            <a:avLst/>
          </a:prstGeom>
          <a:ln w="12700">
            <a:miter lim="400000"/>
          </a:ln>
        </p:spPr>
      </p:pic>
      <p:pic>
        <p:nvPicPr>
          <p:cNvPr id="1427" name="pasted-image.png" descr="pasted-image.png"/>
          <p:cNvPicPr>
            <a:picLocks noChangeAspect="1"/>
          </p:cNvPicPr>
          <p:nvPr/>
        </p:nvPicPr>
        <p:blipFill>
          <a:blip r:embed="rId3"/>
          <a:stretch>
            <a:fillRect/>
          </a:stretch>
        </p:blipFill>
        <p:spPr>
          <a:xfrm>
            <a:off x="730301" y="4356145"/>
            <a:ext cx="1918679" cy="2057903"/>
          </a:xfrm>
          <a:prstGeom prst="rect">
            <a:avLst/>
          </a:prstGeom>
          <a:ln w="12700">
            <a:miter lim="400000"/>
          </a:ln>
        </p:spPr>
      </p:pic>
      <p:sp>
        <p:nvSpPr>
          <p:cNvPr id="1428" name="3T Magnet"/>
          <p:cNvSpPr txBox="1"/>
          <p:nvPr/>
        </p:nvSpPr>
        <p:spPr>
          <a:xfrm>
            <a:off x="1103749" y="4010521"/>
            <a:ext cx="114614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400">
                <a:latin typeface="Helvetica Neue"/>
                <a:ea typeface="Helvetica Neue"/>
                <a:cs typeface="Helvetica Neue"/>
                <a:sym typeface="Helvetica Neue"/>
              </a:defRPr>
            </a:lvl1pPr>
          </a:lstStyle>
          <a:p>
            <a:r>
              <a:rPr sz="1600" dirty="0">
                <a:latin typeface="+mn-lt"/>
              </a:rPr>
              <a:t>3T Magnet</a:t>
            </a:r>
          </a:p>
        </p:txBody>
      </p:sp>
      <p:pic>
        <p:nvPicPr>
          <p:cNvPr id="1431" name="Image 30" descr="Image 30"/>
          <p:cNvPicPr>
            <a:picLocks noChangeAspect="1"/>
          </p:cNvPicPr>
          <p:nvPr/>
        </p:nvPicPr>
        <p:blipFill>
          <a:blip r:embed="rId4"/>
          <a:stretch>
            <a:fillRect/>
          </a:stretch>
        </p:blipFill>
        <p:spPr>
          <a:xfrm>
            <a:off x="8932453" y="1286620"/>
            <a:ext cx="2400514" cy="2172588"/>
          </a:xfrm>
          <a:prstGeom prst="rect">
            <a:avLst/>
          </a:prstGeom>
          <a:ln w="12700">
            <a:miter lim="400000"/>
          </a:ln>
        </p:spPr>
      </p:pic>
      <p:pic>
        <p:nvPicPr>
          <p:cNvPr id="1432" name="Image" descr="Image"/>
          <p:cNvPicPr>
            <a:picLocks noChangeAspect="1"/>
          </p:cNvPicPr>
          <p:nvPr/>
        </p:nvPicPr>
        <p:blipFill>
          <a:blip r:embed="rId5"/>
          <a:srcRect l="4808" t="12475" r="18835"/>
          <a:stretch>
            <a:fillRect/>
          </a:stretch>
        </p:blipFill>
        <p:spPr>
          <a:xfrm>
            <a:off x="6758810" y="1301777"/>
            <a:ext cx="2080307" cy="1341337"/>
          </a:xfrm>
          <a:prstGeom prst="rect">
            <a:avLst/>
          </a:prstGeom>
          <a:ln w="12700">
            <a:miter lim="400000"/>
          </a:ln>
        </p:spPr>
      </p:pic>
      <p:pic>
        <p:nvPicPr>
          <p:cNvPr id="1435" name="Ligne Ligne" descr="Ligne Ligne"/>
          <p:cNvPicPr>
            <a:picLocks/>
          </p:cNvPicPr>
          <p:nvPr/>
        </p:nvPicPr>
        <p:blipFill>
          <a:blip r:embed="rId6"/>
          <a:stretch>
            <a:fillRect/>
          </a:stretch>
        </p:blipFill>
        <p:spPr>
          <a:xfrm rot="20430011">
            <a:off x="7538375" y="1522028"/>
            <a:ext cx="1466396" cy="45771"/>
          </a:xfrm>
          <a:prstGeom prst="rect">
            <a:avLst/>
          </a:prstGeom>
        </p:spPr>
      </p:pic>
      <p:pic>
        <p:nvPicPr>
          <p:cNvPr id="1437" name="Ligne Ligne" descr="Ligne Ligne"/>
          <p:cNvPicPr>
            <a:picLocks/>
          </p:cNvPicPr>
          <p:nvPr/>
        </p:nvPicPr>
        <p:blipFill>
          <a:blip r:embed="rId7"/>
          <a:stretch>
            <a:fillRect/>
          </a:stretch>
        </p:blipFill>
        <p:spPr>
          <a:xfrm rot="2700000">
            <a:off x="7493876" y="2844739"/>
            <a:ext cx="1706926" cy="45771"/>
          </a:xfrm>
          <a:prstGeom prst="rect">
            <a:avLst/>
          </a:prstGeom>
        </p:spPr>
      </p:pic>
      <p:pic>
        <p:nvPicPr>
          <p:cNvPr id="1439" name="pasted-image.tiff" descr="pasted-image.tiff"/>
          <p:cNvPicPr>
            <a:picLocks noChangeAspect="1"/>
          </p:cNvPicPr>
          <p:nvPr/>
        </p:nvPicPr>
        <p:blipFill>
          <a:blip r:embed="rId8"/>
          <a:stretch>
            <a:fillRect/>
          </a:stretch>
        </p:blipFill>
        <p:spPr>
          <a:xfrm>
            <a:off x="708002" y="1303995"/>
            <a:ext cx="2019175" cy="2019176"/>
          </a:xfrm>
          <a:prstGeom prst="rect">
            <a:avLst/>
          </a:prstGeom>
          <a:ln w="12700">
            <a:miter lim="400000"/>
          </a:ln>
        </p:spPr>
      </p:pic>
      <p:sp>
        <p:nvSpPr>
          <p:cNvPr id="1440" name="Ligne"/>
          <p:cNvSpPr/>
          <p:nvPr/>
        </p:nvSpPr>
        <p:spPr>
          <a:xfrm>
            <a:off x="2297175" y="5242769"/>
            <a:ext cx="1570883" cy="284656"/>
          </a:xfrm>
          <a:prstGeom prst="line">
            <a:avLst/>
          </a:prstGeom>
          <a:ln w="88900">
            <a:solidFill>
              <a:schemeClr val="accent1"/>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1442" name="MIT JTWPA"/>
          <p:cNvSpPr txBox="1"/>
          <p:nvPr/>
        </p:nvSpPr>
        <p:spPr>
          <a:xfrm>
            <a:off x="1119772" y="979817"/>
            <a:ext cx="113973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400">
                <a:latin typeface="Helvetica Neue"/>
                <a:ea typeface="Helvetica Neue"/>
                <a:cs typeface="Helvetica Neue"/>
                <a:sym typeface="Helvetica Neue"/>
              </a:defRPr>
            </a:lvl1pPr>
          </a:lstStyle>
          <a:p>
            <a:r>
              <a:rPr sz="1600" dirty="0">
                <a:latin typeface="+mn-lt"/>
              </a:rPr>
              <a:t>MIT JTWPA</a:t>
            </a:r>
          </a:p>
        </p:txBody>
      </p:sp>
      <p:sp>
        <p:nvSpPr>
          <p:cNvPr id="1443" name="Single Microwave Photon Detector"/>
          <p:cNvSpPr txBox="1"/>
          <p:nvPr/>
        </p:nvSpPr>
        <p:spPr>
          <a:xfrm>
            <a:off x="7289463" y="899122"/>
            <a:ext cx="356347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400">
                <a:latin typeface="Helvetica Neue"/>
                <a:ea typeface="Helvetica Neue"/>
                <a:cs typeface="Helvetica Neue"/>
                <a:sym typeface="Helvetica Neue"/>
              </a:defRPr>
            </a:lvl1pPr>
          </a:lstStyle>
          <a:p>
            <a:r>
              <a:rPr sz="1600">
                <a:latin typeface="+mn-lt"/>
              </a:rPr>
              <a:t>Single Microwave Photon Detector</a:t>
            </a:r>
          </a:p>
        </p:txBody>
      </p:sp>
      <p:pic>
        <p:nvPicPr>
          <p:cNvPr id="1444" name="pasted-image.pdf" descr="pasted-image.pdf"/>
          <p:cNvPicPr>
            <a:picLocks noChangeAspect="1"/>
          </p:cNvPicPr>
          <p:nvPr/>
        </p:nvPicPr>
        <p:blipFill>
          <a:blip r:embed="rId9"/>
          <a:stretch>
            <a:fillRect/>
          </a:stretch>
        </p:blipFill>
        <p:spPr>
          <a:xfrm>
            <a:off x="7066271" y="4087437"/>
            <a:ext cx="1839231" cy="2386564"/>
          </a:xfrm>
          <a:prstGeom prst="rect">
            <a:avLst/>
          </a:prstGeom>
          <a:ln w="12700">
            <a:miter lim="400000"/>
          </a:ln>
        </p:spPr>
      </p:pic>
      <p:sp>
        <p:nvSpPr>
          <p:cNvPr id="1445" name="Collaboration with QUAX"/>
          <p:cNvSpPr txBox="1"/>
          <p:nvPr/>
        </p:nvSpPr>
        <p:spPr>
          <a:xfrm>
            <a:off x="9167943" y="4328878"/>
            <a:ext cx="2668457"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just"/>
            <a:r>
              <a:rPr sz="1600" b="1" dirty="0"/>
              <a:t>Collaboration</a:t>
            </a:r>
            <a:r>
              <a:rPr lang="fr-FR" sz="1600" b="1" dirty="0"/>
              <a:t> </a:t>
            </a:r>
            <a:r>
              <a:rPr sz="1600" b="1" dirty="0"/>
              <a:t>with </a:t>
            </a:r>
            <a:r>
              <a:rPr sz="1600" b="1" dirty="0">
                <a:solidFill>
                  <a:srgbClr val="FF7655"/>
                </a:solidFill>
              </a:rPr>
              <a:t>QUAX</a:t>
            </a:r>
            <a:r>
              <a:rPr lang="fr-FR" sz="1600" b="1" dirty="0"/>
              <a:t> (</a:t>
            </a:r>
            <a:r>
              <a:rPr lang="fr-FR" sz="1600" b="1" dirty="0" err="1"/>
              <a:t>Padova</a:t>
            </a:r>
            <a:r>
              <a:rPr lang="fr-FR" sz="1600" b="1" dirty="0"/>
              <a:t> </a:t>
            </a:r>
            <a:r>
              <a:rPr lang="fr-FR" sz="1600" b="1" dirty="0" err="1"/>
              <a:t>University</a:t>
            </a:r>
            <a:r>
              <a:rPr lang="fr-FR" sz="1600" b="1" dirty="0"/>
              <a:t>, ITA)</a:t>
            </a:r>
            <a:endParaRPr sz="1600" b="1" dirty="0"/>
          </a:p>
        </p:txBody>
      </p:sp>
      <p:pic>
        <p:nvPicPr>
          <p:cNvPr id="1446" name="vidéo-collée.png" descr="vidéo-collée.png"/>
          <p:cNvPicPr>
            <a:picLocks noChangeAspect="1"/>
          </p:cNvPicPr>
          <p:nvPr/>
        </p:nvPicPr>
        <p:blipFill>
          <a:blip r:embed="rId10"/>
          <a:stretch>
            <a:fillRect/>
          </a:stretch>
        </p:blipFill>
        <p:spPr>
          <a:xfrm>
            <a:off x="9337541" y="5045608"/>
            <a:ext cx="1019805" cy="959817"/>
          </a:xfrm>
          <a:prstGeom prst="rect">
            <a:avLst/>
          </a:prstGeom>
          <a:ln w="12700">
            <a:miter lim="400000"/>
          </a:ln>
        </p:spPr>
      </p:pic>
      <p:sp>
        <p:nvSpPr>
          <p:cNvPr id="1447" name="C. Braggio &amp; G. Carugno"/>
          <p:cNvSpPr txBox="1"/>
          <p:nvPr/>
        </p:nvSpPr>
        <p:spPr>
          <a:xfrm>
            <a:off x="9071201" y="6430959"/>
            <a:ext cx="2572290" cy="314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600"/>
            </a:lvl1pPr>
          </a:lstStyle>
          <a:p>
            <a:r>
              <a:rPr sz="1800" dirty="0"/>
              <a:t>C. Braggio &amp; G. </a:t>
            </a:r>
            <a:r>
              <a:rPr sz="1800" dirty="0" err="1"/>
              <a:t>Carugno</a:t>
            </a:r>
            <a:endParaRPr sz="1800" dirty="0"/>
          </a:p>
        </p:txBody>
      </p:sp>
      <p:sp>
        <p:nvSpPr>
          <p:cNvPr id="2" name="Text Placeholder 1">
            <a:extLst>
              <a:ext uri="{FF2B5EF4-FFF2-40B4-BE49-F238E27FC236}">
                <a16:creationId xmlns:a16="http://schemas.microsoft.com/office/drawing/2014/main" id="{21DD05E2-F610-D17D-9B23-380A9047BCFA}"/>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C00000"/>
                </a:solidFill>
              </a:rPr>
              <a:t>Axion</a:t>
            </a:r>
            <a:r>
              <a:rPr lang="fr-FR" b="1" dirty="0">
                <a:solidFill>
                  <a:srgbClr val="C00000"/>
                </a:solidFill>
              </a:rPr>
              <a:t> </a:t>
            </a:r>
            <a:r>
              <a:rPr lang="fr-FR" b="1" dirty="0" err="1">
                <a:solidFill>
                  <a:srgbClr val="C00000"/>
                </a:solidFill>
              </a:rPr>
              <a:t>search</a:t>
            </a:r>
            <a:r>
              <a:rPr lang="fr-FR" b="1" dirty="0">
                <a:solidFill>
                  <a:srgbClr val="C00000"/>
                </a:solidFill>
              </a:rPr>
              <a:t> </a:t>
            </a:r>
            <a:r>
              <a:rPr lang="fr-FR" b="1" dirty="0" err="1">
                <a:solidFill>
                  <a:srgbClr val="C00000"/>
                </a:solidFill>
              </a:rPr>
              <a:t>with</a:t>
            </a:r>
            <a:r>
              <a:rPr lang="fr-FR" b="1" dirty="0">
                <a:solidFill>
                  <a:srgbClr val="C00000"/>
                </a:solidFill>
              </a:rPr>
              <a:t> </a:t>
            </a:r>
            <a:r>
              <a:rPr lang="fr-FR" b="1" dirty="0" err="1">
                <a:solidFill>
                  <a:srgbClr val="FF7655"/>
                </a:solidFill>
              </a:rPr>
              <a:t>Haloscope</a:t>
            </a:r>
            <a:r>
              <a:rPr lang="fr-FR" b="1" dirty="0">
                <a:solidFill>
                  <a:srgbClr val="FF7655"/>
                </a:solidFill>
              </a:rPr>
              <a:t> + </a:t>
            </a:r>
            <a:r>
              <a:rPr lang="fr-FR" b="1" dirty="0" err="1">
                <a:solidFill>
                  <a:srgbClr val="FF7655"/>
                </a:solidFill>
              </a:rPr>
              <a:t>Photodetection</a:t>
            </a:r>
            <a:endParaRPr lang="en-US" b="1" dirty="0"/>
          </a:p>
        </p:txBody>
      </p:sp>
      <p:sp>
        <p:nvSpPr>
          <p:cNvPr id="4" name="TextBox 3">
            <a:extLst>
              <a:ext uri="{FF2B5EF4-FFF2-40B4-BE49-F238E27FC236}">
                <a16:creationId xmlns:a16="http://schemas.microsoft.com/office/drawing/2014/main" id="{2E633ADA-AD50-35F0-E324-1BD29FD3C908}"/>
              </a:ext>
            </a:extLst>
          </p:cNvPr>
          <p:cNvSpPr txBox="1"/>
          <p:nvPr/>
        </p:nvSpPr>
        <p:spPr>
          <a:xfrm>
            <a:off x="731255" y="3405923"/>
            <a:ext cx="1065997" cy="246221"/>
          </a:xfrm>
          <a:prstGeom prst="rect">
            <a:avLst/>
          </a:prstGeom>
          <a:noFill/>
        </p:spPr>
        <p:txBody>
          <a:bodyPr wrap="none" lIns="0" tIns="0" rIns="0" bIns="0" rtlCol="0">
            <a:spAutoFit/>
          </a:bodyPr>
          <a:lstStyle/>
          <a:p>
            <a:pPr algn="l"/>
            <a:r>
              <a:rPr lang="fr-FR" sz="1600" dirty="0">
                <a:solidFill>
                  <a:schemeClr val="bg1">
                    <a:lumMod val="50000"/>
                  </a:schemeClr>
                </a:solidFill>
              </a:rPr>
              <a:t>W.D. Oliver</a:t>
            </a:r>
            <a:endParaRPr lang="en-US" sz="1600" dirty="0" err="1">
              <a:solidFill>
                <a:schemeClr val="bg1">
                  <a:lumMod val="50000"/>
                </a:schemeClr>
              </a:solidFill>
            </a:endParaRPr>
          </a:p>
        </p:txBody>
      </p:sp>
      <p:cxnSp>
        <p:nvCxnSpPr>
          <p:cNvPr id="6" name="Straight Arrow Connector 5">
            <a:extLst>
              <a:ext uri="{FF2B5EF4-FFF2-40B4-BE49-F238E27FC236}">
                <a16:creationId xmlns:a16="http://schemas.microsoft.com/office/drawing/2014/main" id="{CA3E6200-09AF-63BE-AD9B-65806D5D9223}"/>
              </a:ext>
            </a:extLst>
          </p:cNvPr>
          <p:cNvCxnSpPr>
            <a:endCxn id="1432" idx="1"/>
          </p:cNvCxnSpPr>
          <p:nvPr/>
        </p:nvCxnSpPr>
        <p:spPr>
          <a:xfrm>
            <a:off x="4439920" y="1524000"/>
            <a:ext cx="2318890" cy="448446"/>
          </a:xfrm>
          <a:prstGeom prst="straightConnector1">
            <a:avLst/>
          </a:prstGeom>
          <a:ln w="38100" cap="rnd">
            <a:solidFill>
              <a:srgbClr val="FFC000"/>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25B7C3A-2CE2-0FA8-0C35-6E54C3F42E41}"/>
              </a:ext>
            </a:extLst>
          </p:cNvPr>
          <p:cNvCxnSpPr>
            <a:cxnSpLocks/>
            <a:endCxn id="1444" idx="1"/>
          </p:cNvCxnSpPr>
          <p:nvPr/>
        </p:nvCxnSpPr>
        <p:spPr>
          <a:xfrm flipV="1">
            <a:off x="4339282" y="5280719"/>
            <a:ext cx="2726989" cy="652855"/>
          </a:xfrm>
          <a:prstGeom prst="straightConnector1">
            <a:avLst/>
          </a:prstGeom>
          <a:ln w="38100" cap="rnd">
            <a:solidFill>
              <a:srgbClr val="FFC000"/>
            </a:solidFill>
            <a:roun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2" name="vidéo-collée.png" descr="vidéo-collée.png"/>
          <p:cNvPicPr>
            <a:picLocks noChangeAspect="1"/>
          </p:cNvPicPr>
          <p:nvPr/>
        </p:nvPicPr>
        <p:blipFill>
          <a:blip r:embed="rId2"/>
          <a:stretch>
            <a:fillRect/>
          </a:stretch>
        </p:blipFill>
        <p:spPr>
          <a:xfrm>
            <a:off x="149408" y="1122627"/>
            <a:ext cx="7952636" cy="2516088"/>
          </a:xfrm>
          <a:prstGeom prst="rect">
            <a:avLst/>
          </a:prstGeom>
          <a:ln w="12700">
            <a:miter lim="400000"/>
          </a:ln>
        </p:spPr>
      </p:pic>
      <p:sp>
        <p:nvSpPr>
          <p:cNvPr id="2" name="Text Placeholder 1">
            <a:extLst>
              <a:ext uri="{FF2B5EF4-FFF2-40B4-BE49-F238E27FC236}">
                <a16:creationId xmlns:a16="http://schemas.microsoft.com/office/drawing/2014/main" id="{E67F568B-DA60-E152-B71F-7C8A2DCF5965}"/>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C00000"/>
                </a:solidFill>
              </a:rPr>
              <a:t>How to </a:t>
            </a:r>
            <a:r>
              <a:rPr lang="fr-FR" b="1" dirty="0" err="1">
                <a:solidFill>
                  <a:srgbClr val="FF7655"/>
                </a:solidFill>
              </a:rPr>
              <a:t>align</a:t>
            </a:r>
            <a:r>
              <a:rPr lang="fr-FR" b="1" dirty="0">
                <a:solidFill>
                  <a:srgbClr val="FF7655"/>
                </a:solidFill>
              </a:rPr>
              <a:t> the </a:t>
            </a:r>
            <a:r>
              <a:rPr lang="fr-FR" b="1" dirty="0" err="1">
                <a:solidFill>
                  <a:srgbClr val="FF7655"/>
                </a:solidFill>
              </a:rPr>
              <a:t>counter</a:t>
            </a:r>
            <a:r>
              <a:rPr lang="fr-FR" b="1" dirty="0">
                <a:solidFill>
                  <a:srgbClr val="FF7655"/>
                </a:solidFill>
              </a:rPr>
              <a:t> </a:t>
            </a:r>
            <a:r>
              <a:rPr lang="fr-FR" b="1" dirty="0" err="1">
                <a:solidFill>
                  <a:srgbClr val="FF7655"/>
                </a:solidFill>
              </a:rPr>
              <a:t>with</a:t>
            </a:r>
            <a:r>
              <a:rPr lang="fr-FR" b="1" dirty="0">
                <a:solidFill>
                  <a:srgbClr val="FF7655"/>
                </a:solidFill>
              </a:rPr>
              <a:t> the </a:t>
            </a:r>
            <a:r>
              <a:rPr lang="fr-FR" b="1" dirty="0" err="1">
                <a:solidFill>
                  <a:srgbClr val="FF7655"/>
                </a:solidFill>
              </a:rPr>
              <a:t>haloscope</a:t>
            </a:r>
            <a:r>
              <a:rPr lang="fr-FR" b="1" dirty="0">
                <a:solidFill>
                  <a:srgbClr val="FF7655"/>
                </a:solidFill>
              </a:rPr>
              <a:t> </a:t>
            </a:r>
            <a:r>
              <a:rPr lang="fr-FR" b="1" dirty="0">
                <a:solidFill>
                  <a:srgbClr val="C00000"/>
                </a:solidFill>
              </a:rPr>
              <a:t>at B=2T</a:t>
            </a:r>
            <a:endParaRPr lang="en-US" b="1" dirty="0"/>
          </a:p>
        </p:txBody>
      </p:sp>
      <p:grpSp>
        <p:nvGrpSpPr>
          <p:cNvPr id="15" name="Group 14">
            <a:extLst>
              <a:ext uri="{FF2B5EF4-FFF2-40B4-BE49-F238E27FC236}">
                <a16:creationId xmlns:a16="http://schemas.microsoft.com/office/drawing/2014/main" id="{40742236-871D-4011-6B40-D7531EA26F93}"/>
              </a:ext>
            </a:extLst>
          </p:cNvPr>
          <p:cNvGrpSpPr/>
          <p:nvPr/>
        </p:nvGrpSpPr>
        <p:grpSpPr>
          <a:xfrm>
            <a:off x="8570293" y="970068"/>
            <a:ext cx="3621707" cy="3769624"/>
            <a:chOff x="8570293" y="970068"/>
            <a:chExt cx="3621707" cy="3769624"/>
          </a:xfrm>
        </p:grpSpPr>
        <p:grpSp>
          <p:nvGrpSpPr>
            <p:cNvPr id="13" name="Group 12">
              <a:extLst>
                <a:ext uri="{FF2B5EF4-FFF2-40B4-BE49-F238E27FC236}">
                  <a16:creationId xmlns:a16="http://schemas.microsoft.com/office/drawing/2014/main" id="{36B5C868-905E-F03F-5B1A-1FDC31B566DB}"/>
                </a:ext>
              </a:extLst>
            </p:cNvPr>
            <p:cNvGrpSpPr/>
            <p:nvPr/>
          </p:nvGrpSpPr>
          <p:grpSpPr>
            <a:xfrm>
              <a:off x="8570293" y="1249627"/>
              <a:ext cx="3457472" cy="3490065"/>
              <a:chOff x="8570293" y="2857447"/>
              <a:chExt cx="3457472" cy="3490065"/>
            </a:xfrm>
          </p:grpSpPr>
          <p:grpSp>
            <p:nvGrpSpPr>
              <p:cNvPr id="12" name="Group 11">
                <a:extLst>
                  <a:ext uri="{FF2B5EF4-FFF2-40B4-BE49-F238E27FC236}">
                    <a16:creationId xmlns:a16="http://schemas.microsoft.com/office/drawing/2014/main" id="{E42164D8-C382-A70C-57BD-E2F044B2DE49}"/>
                  </a:ext>
                </a:extLst>
              </p:cNvPr>
              <p:cNvGrpSpPr/>
              <p:nvPr/>
            </p:nvGrpSpPr>
            <p:grpSpPr>
              <a:xfrm>
                <a:off x="8570293" y="2857447"/>
                <a:ext cx="3285746" cy="3490065"/>
                <a:chOff x="8570293" y="1683967"/>
                <a:chExt cx="3285746" cy="3490065"/>
              </a:xfrm>
            </p:grpSpPr>
            <p:grpSp>
              <p:nvGrpSpPr>
                <p:cNvPr id="6" name="Group 5">
                  <a:extLst>
                    <a:ext uri="{FF2B5EF4-FFF2-40B4-BE49-F238E27FC236}">
                      <a16:creationId xmlns:a16="http://schemas.microsoft.com/office/drawing/2014/main" id="{D5ACE74F-7B9D-C934-4946-DF2DA3781370}"/>
                    </a:ext>
                  </a:extLst>
                </p:cNvPr>
                <p:cNvGrpSpPr/>
                <p:nvPr/>
              </p:nvGrpSpPr>
              <p:grpSpPr>
                <a:xfrm>
                  <a:off x="8570293" y="1683967"/>
                  <a:ext cx="3285746" cy="2721598"/>
                  <a:chOff x="6309253" y="1361974"/>
                  <a:chExt cx="5052166" cy="3909635"/>
                </a:xfrm>
              </p:grpSpPr>
              <p:pic>
                <p:nvPicPr>
                  <p:cNvPr id="4" name="pasted-image.pdf" descr="pasted-image.pdf">
                    <a:extLst>
                      <a:ext uri="{FF2B5EF4-FFF2-40B4-BE49-F238E27FC236}">
                        <a16:creationId xmlns:a16="http://schemas.microsoft.com/office/drawing/2014/main" id="{A7BAAD90-7F4C-3B0C-A532-539B42F1D765}"/>
                      </a:ext>
                    </a:extLst>
                  </p:cNvPr>
                  <p:cNvPicPr>
                    <a:picLocks noChangeAspect="1"/>
                  </p:cNvPicPr>
                  <p:nvPr/>
                </p:nvPicPr>
                <p:blipFill>
                  <a:blip r:embed="rId3"/>
                  <a:stretch>
                    <a:fillRect/>
                  </a:stretch>
                </p:blipFill>
                <p:spPr>
                  <a:xfrm>
                    <a:off x="6890998" y="1714356"/>
                    <a:ext cx="4470421" cy="3557253"/>
                  </a:xfrm>
                  <a:prstGeom prst="rect">
                    <a:avLst/>
                  </a:prstGeom>
                  <a:ln w="12700">
                    <a:miter lim="400000"/>
                  </a:ln>
                </p:spPr>
              </p:pic>
              <p:pic>
                <p:nvPicPr>
                  <p:cNvPr id="5" name="pasted-image.pdf" descr="pasted-image.pdf">
                    <a:extLst>
                      <a:ext uri="{FF2B5EF4-FFF2-40B4-BE49-F238E27FC236}">
                        <a16:creationId xmlns:a16="http://schemas.microsoft.com/office/drawing/2014/main" id="{62D017D9-C8CB-8191-1ADD-FE4EEA1421D0}"/>
                      </a:ext>
                    </a:extLst>
                  </p:cNvPr>
                  <p:cNvPicPr>
                    <a:picLocks noChangeAspect="1"/>
                  </p:cNvPicPr>
                  <p:nvPr/>
                </p:nvPicPr>
                <p:blipFill>
                  <a:blip r:embed="rId4"/>
                  <a:stretch>
                    <a:fillRect/>
                  </a:stretch>
                </p:blipFill>
                <p:spPr>
                  <a:xfrm>
                    <a:off x="6309253" y="1361974"/>
                    <a:ext cx="2245864" cy="3207536"/>
                  </a:xfrm>
                  <a:prstGeom prst="rect">
                    <a:avLst/>
                  </a:prstGeom>
                  <a:ln w="12700">
                    <a:miter lim="400000"/>
                  </a:ln>
                </p:spPr>
              </p:pic>
            </p:grpSp>
            <p:pic>
              <p:nvPicPr>
                <p:cNvPr id="11" name="Graphic 10">
                  <a:extLst>
                    <a:ext uri="{FF2B5EF4-FFF2-40B4-BE49-F238E27FC236}">
                      <a16:creationId xmlns:a16="http://schemas.microsoft.com/office/drawing/2014/main" id="{8E7D88D8-67AC-82BA-D8F1-3C3485054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9191308" y="4673970"/>
                  <a:ext cx="676275" cy="323850"/>
                </a:xfrm>
                <a:prstGeom prst="rect">
                  <a:avLst/>
                </a:prstGeom>
              </p:spPr>
            </p:pic>
          </p:grpSp>
          <p:sp>
            <p:nvSpPr>
              <p:cNvPr id="10" name="Freeform: Shape 9">
                <a:extLst>
                  <a:ext uri="{FF2B5EF4-FFF2-40B4-BE49-F238E27FC236}">
                    <a16:creationId xmlns:a16="http://schemas.microsoft.com/office/drawing/2014/main" id="{428143A8-4D28-8E59-D22A-8FC25D919A99}"/>
                  </a:ext>
                </a:extLst>
              </p:cNvPr>
              <p:cNvSpPr/>
              <p:nvPr/>
            </p:nvSpPr>
            <p:spPr>
              <a:xfrm>
                <a:off x="10822235" y="2992755"/>
                <a:ext cx="1205530" cy="396240"/>
              </a:xfrm>
              <a:custGeom>
                <a:avLst/>
                <a:gdLst>
                  <a:gd name="connsiteX0" fmla="*/ 3880 w 1205530"/>
                  <a:gd name="connsiteY0" fmla="*/ 114300 h 396240"/>
                  <a:gd name="connsiteX1" fmla="*/ 9595 w 1205530"/>
                  <a:gd name="connsiteY1" fmla="*/ 125730 h 396240"/>
                  <a:gd name="connsiteX2" fmla="*/ 19120 w 1205530"/>
                  <a:gd name="connsiteY2" fmla="*/ 154305 h 396240"/>
                  <a:gd name="connsiteX3" fmla="*/ 40075 w 1205530"/>
                  <a:gd name="connsiteY3" fmla="*/ 186690 h 396240"/>
                  <a:gd name="connsiteX4" fmla="*/ 53410 w 1205530"/>
                  <a:gd name="connsiteY4" fmla="*/ 201930 h 396240"/>
                  <a:gd name="connsiteX5" fmla="*/ 62935 w 1205530"/>
                  <a:gd name="connsiteY5" fmla="*/ 217170 h 396240"/>
                  <a:gd name="connsiteX6" fmla="*/ 78175 w 1205530"/>
                  <a:gd name="connsiteY6" fmla="*/ 251460 h 396240"/>
                  <a:gd name="connsiteX7" fmla="*/ 81985 w 1205530"/>
                  <a:gd name="connsiteY7" fmla="*/ 266700 h 396240"/>
                  <a:gd name="connsiteX8" fmla="*/ 87700 w 1205530"/>
                  <a:gd name="connsiteY8" fmla="*/ 280035 h 396240"/>
                  <a:gd name="connsiteX9" fmla="*/ 93415 w 1205530"/>
                  <a:gd name="connsiteY9" fmla="*/ 291465 h 396240"/>
                  <a:gd name="connsiteX10" fmla="*/ 101035 w 1205530"/>
                  <a:gd name="connsiteY10" fmla="*/ 293370 h 396240"/>
                  <a:gd name="connsiteX11" fmla="*/ 106750 w 1205530"/>
                  <a:gd name="connsiteY11" fmla="*/ 299085 h 396240"/>
                  <a:gd name="connsiteX12" fmla="*/ 112465 w 1205530"/>
                  <a:gd name="connsiteY12" fmla="*/ 300990 h 396240"/>
                  <a:gd name="connsiteX13" fmla="*/ 127705 w 1205530"/>
                  <a:gd name="connsiteY13" fmla="*/ 308610 h 396240"/>
                  <a:gd name="connsiteX14" fmla="*/ 137230 w 1205530"/>
                  <a:gd name="connsiteY14" fmla="*/ 314325 h 396240"/>
                  <a:gd name="connsiteX15" fmla="*/ 146755 w 1205530"/>
                  <a:gd name="connsiteY15" fmla="*/ 316230 h 396240"/>
                  <a:gd name="connsiteX16" fmla="*/ 152470 w 1205530"/>
                  <a:gd name="connsiteY16" fmla="*/ 323850 h 396240"/>
                  <a:gd name="connsiteX17" fmla="*/ 160090 w 1205530"/>
                  <a:gd name="connsiteY17" fmla="*/ 327660 h 396240"/>
                  <a:gd name="connsiteX18" fmla="*/ 163900 w 1205530"/>
                  <a:gd name="connsiteY18" fmla="*/ 333375 h 396240"/>
                  <a:gd name="connsiteX19" fmla="*/ 169615 w 1205530"/>
                  <a:gd name="connsiteY19" fmla="*/ 339090 h 396240"/>
                  <a:gd name="connsiteX20" fmla="*/ 171520 w 1205530"/>
                  <a:gd name="connsiteY20" fmla="*/ 344805 h 396240"/>
                  <a:gd name="connsiteX21" fmla="*/ 175330 w 1205530"/>
                  <a:gd name="connsiteY21" fmla="*/ 350520 h 396240"/>
                  <a:gd name="connsiteX22" fmla="*/ 179140 w 1205530"/>
                  <a:gd name="connsiteY22" fmla="*/ 358140 h 396240"/>
                  <a:gd name="connsiteX23" fmla="*/ 190570 w 1205530"/>
                  <a:gd name="connsiteY23" fmla="*/ 360045 h 396240"/>
                  <a:gd name="connsiteX24" fmla="*/ 240100 w 1205530"/>
                  <a:gd name="connsiteY24" fmla="*/ 371475 h 396240"/>
                  <a:gd name="connsiteX25" fmla="*/ 283915 w 1205530"/>
                  <a:gd name="connsiteY25" fmla="*/ 379095 h 396240"/>
                  <a:gd name="connsiteX26" fmla="*/ 327730 w 1205530"/>
                  <a:gd name="connsiteY26" fmla="*/ 384810 h 396240"/>
                  <a:gd name="connsiteX27" fmla="*/ 384880 w 1205530"/>
                  <a:gd name="connsiteY27" fmla="*/ 394335 h 396240"/>
                  <a:gd name="connsiteX28" fmla="*/ 413455 w 1205530"/>
                  <a:gd name="connsiteY28" fmla="*/ 396240 h 396240"/>
                  <a:gd name="connsiteX29" fmla="*/ 623005 w 1205530"/>
                  <a:gd name="connsiteY29" fmla="*/ 365760 h 396240"/>
                  <a:gd name="connsiteX30" fmla="*/ 683965 w 1205530"/>
                  <a:gd name="connsiteY30" fmla="*/ 346710 h 396240"/>
                  <a:gd name="connsiteX31" fmla="*/ 783025 w 1205530"/>
                  <a:gd name="connsiteY31" fmla="*/ 310515 h 396240"/>
                  <a:gd name="connsiteX32" fmla="*/ 883990 w 1205530"/>
                  <a:gd name="connsiteY32" fmla="*/ 291465 h 396240"/>
                  <a:gd name="connsiteX33" fmla="*/ 956380 w 1205530"/>
                  <a:gd name="connsiteY33" fmla="*/ 281940 h 396240"/>
                  <a:gd name="connsiteX34" fmla="*/ 990670 w 1205530"/>
                  <a:gd name="connsiteY34" fmla="*/ 270510 h 396240"/>
                  <a:gd name="connsiteX35" fmla="*/ 1045915 w 1205530"/>
                  <a:gd name="connsiteY35" fmla="*/ 259080 h 396240"/>
                  <a:gd name="connsiteX36" fmla="*/ 1076395 w 1205530"/>
                  <a:gd name="connsiteY36" fmla="*/ 238125 h 396240"/>
                  <a:gd name="connsiteX37" fmla="*/ 1135450 w 1205530"/>
                  <a:gd name="connsiteY37" fmla="*/ 177165 h 396240"/>
                  <a:gd name="connsiteX38" fmla="*/ 1186885 w 1205530"/>
                  <a:gd name="connsiteY38" fmla="*/ 83820 h 396240"/>
                  <a:gd name="connsiteX39" fmla="*/ 1204030 w 1205530"/>
                  <a:gd name="connsiteY39" fmla="*/ 53340 h 396240"/>
                  <a:gd name="connsiteX40" fmla="*/ 1202125 w 1205530"/>
                  <a:gd name="connsiteY40" fmla="*/ 24765 h 396240"/>
                  <a:gd name="connsiteX41" fmla="*/ 1162120 w 1205530"/>
                  <a:gd name="connsiteY41" fmla="*/ 11430 h 396240"/>
                  <a:gd name="connsiteX42" fmla="*/ 1070680 w 1205530"/>
                  <a:gd name="connsiteY42" fmla="*/ 0 h 396240"/>
                  <a:gd name="connsiteX43" fmla="*/ 908755 w 1205530"/>
                  <a:gd name="connsiteY43" fmla="*/ 9525 h 396240"/>
                  <a:gd name="connsiteX44" fmla="*/ 796360 w 1205530"/>
                  <a:gd name="connsiteY44" fmla="*/ 19050 h 396240"/>
                  <a:gd name="connsiteX45" fmla="*/ 704920 w 1205530"/>
                  <a:gd name="connsiteY45" fmla="*/ 20955 h 396240"/>
                  <a:gd name="connsiteX46" fmla="*/ 567760 w 1205530"/>
                  <a:gd name="connsiteY46" fmla="*/ 30480 h 396240"/>
                  <a:gd name="connsiteX47" fmla="*/ 415360 w 1205530"/>
                  <a:gd name="connsiteY47" fmla="*/ 49530 h 396240"/>
                  <a:gd name="connsiteX48" fmla="*/ 342970 w 1205530"/>
                  <a:gd name="connsiteY48" fmla="*/ 64770 h 396240"/>
                  <a:gd name="connsiteX49" fmla="*/ 272485 w 1205530"/>
                  <a:gd name="connsiteY49" fmla="*/ 81915 h 396240"/>
                  <a:gd name="connsiteX50" fmla="*/ 179140 w 1205530"/>
                  <a:gd name="connsiteY50" fmla="*/ 112395 h 396240"/>
                  <a:gd name="connsiteX51" fmla="*/ 139135 w 1205530"/>
                  <a:gd name="connsiteY51" fmla="*/ 123825 h 396240"/>
                  <a:gd name="connsiteX52" fmla="*/ 112465 w 1205530"/>
                  <a:gd name="connsiteY52" fmla="*/ 125730 h 396240"/>
                  <a:gd name="connsiteX53" fmla="*/ 91510 w 1205530"/>
                  <a:gd name="connsiteY53" fmla="*/ 127635 h 396240"/>
                  <a:gd name="connsiteX54" fmla="*/ 74365 w 1205530"/>
                  <a:gd name="connsiteY54" fmla="*/ 131445 h 396240"/>
                  <a:gd name="connsiteX55" fmla="*/ 3880 w 1205530"/>
                  <a:gd name="connsiteY55" fmla="*/ 11430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05530" h="396240">
                    <a:moveTo>
                      <a:pt x="3880" y="114300"/>
                    </a:moveTo>
                    <a:cubicBezTo>
                      <a:pt x="-6915" y="113348"/>
                      <a:pt x="8079" y="121749"/>
                      <a:pt x="9595" y="125730"/>
                    </a:cubicBezTo>
                    <a:cubicBezTo>
                      <a:pt x="13169" y="135112"/>
                      <a:pt x="15076" y="145115"/>
                      <a:pt x="19120" y="154305"/>
                    </a:cubicBezTo>
                    <a:cubicBezTo>
                      <a:pt x="22172" y="161241"/>
                      <a:pt x="34499" y="179720"/>
                      <a:pt x="40075" y="186690"/>
                    </a:cubicBezTo>
                    <a:cubicBezTo>
                      <a:pt x="44292" y="191961"/>
                      <a:pt x="49360" y="196530"/>
                      <a:pt x="53410" y="201930"/>
                    </a:cubicBezTo>
                    <a:cubicBezTo>
                      <a:pt x="57004" y="206722"/>
                      <a:pt x="59760" y="212090"/>
                      <a:pt x="62935" y="217170"/>
                    </a:cubicBezTo>
                    <a:cubicBezTo>
                      <a:pt x="78961" y="275932"/>
                      <a:pt x="57747" y="207685"/>
                      <a:pt x="78175" y="251460"/>
                    </a:cubicBezTo>
                    <a:cubicBezTo>
                      <a:pt x="80389" y="256205"/>
                      <a:pt x="80329" y="261732"/>
                      <a:pt x="81985" y="266700"/>
                    </a:cubicBezTo>
                    <a:cubicBezTo>
                      <a:pt x="83514" y="271288"/>
                      <a:pt x="85673" y="275644"/>
                      <a:pt x="87700" y="280035"/>
                    </a:cubicBezTo>
                    <a:cubicBezTo>
                      <a:pt x="89485" y="283903"/>
                      <a:pt x="90403" y="288453"/>
                      <a:pt x="93415" y="291465"/>
                    </a:cubicBezTo>
                    <a:cubicBezTo>
                      <a:pt x="95266" y="293316"/>
                      <a:pt x="98495" y="292735"/>
                      <a:pt x="101035" y="293370"/>
                    </a:cubicBezTo>
                    <a:cubicBezTo>
                      <a:pt x="102940" y="295275"/>
                      <a:pt x="104508" y="297591"/>
                      <a:pt x="106750" y="299085"/>
                    </a:cubicBezTo>
                    <a:cubicBezTo>
                      <a:pt x="108421" y="300199"/>
                      <a:pt x="110897" y="299736"/>
                      <a:pt x="112465" y="300990"/>
                    </a:cubicBezTo>
                    <a:cubicBezTo>
                      <a:pt x="124997" y="311015"/>
                      <a:pt x="102917" y="304479"/>
                      <a:pt x="127705" y="308610"/>
                    </a:cubicBezTo>
                    <a:cubicBezTo>
                      <a:pt x="130880" y="310515"/>
                      <a:pt x="133792" y="312950"/>
                      <a:pt x="137230" y="314325"/>
                    </a:cubicBezTo>
                    <a:cubicBezTo>
                      <a:pt x="140236" y="315528"/>
                      <a:pt x="144009" y="314514"/>
                      <a:pt x="146755" y="316230"/>
                    </a:cubicBezTo>
                    <a:cubicBezTo>
                      <a:pt x="149447" y="317913"/>
                      <a:pt x="150059" y="321784"/>
                      <a:pt x="152470" y="323850"/>
                    </a:cubicBezTo>
                    <a:cubicBezTo>
                      <a:pt x="154626" y="325698"/>
                      <a:pt x="157550" y="326390"/>
                      <a:pt x="160090" y="327660"/>
                    </a:cubicBezTo>
                    <a:cubicBezTo>
                      <a:pt x="161360" y="329565"/>
                      <a:pt x="162434" y="331616"/>
                      <a:pt x="163900" y="333375"/>
                    </a:cubicBezTo>
                    <a:cubicBezTo>
                      <a:pt x="165625" y="335445"/>
                      <a:pt x="168121" y="336848"/>
                      <a:pt x="169615" y="339090"/>
                    </a:cubicBezTo>
                    <a:cubicBezTo>
                      <a:pt x="170729" y="340761"/>
                      <a:pt x="170622" y="343009"/>
                      <a:pt x="171520" y="344805"/>
                    </a:cubicBezTo>
                    <a:cubicBezTo>
                      <a:pt x="172544" y="346853"/>
                      <a:pt x="174194" y="348532"/>
                      <a:pt x="175330" y="350520"/>
                    </a:cubicBezTo>
                    <a:cubicBezTo>
                      <a:pt x="176739" y="352986"/>
                      <a:pt x="176732" y="356635"/>
                      <a:pt x="179140" y="358140"/>
                    </a:cubicBezTo>
                    <a:cubicBezTo>
                      <a:pt x="182415" y="360187"/>
                      <a:pt x="186760" y="359410"/>
                      <a:pt x="190570" y="360045"/>
                    </a:cubicBezTo>
                    <a:cubicBezTo>
                      <a:pt x="208055" y="377530"/>
                      <a:pt x="186203" y="358001"/>
                      <a:pt x="240100" y="371475"/>
                    </a:cubicBezTo>
                    <a:cubicBezTo>
                      <a:pt x="282655" y="382114"/>
                      <a:pt x="243627" y="373601"/>
                      <a:pt x="283915" y="379095"/>
                    </a:cubicBezTo>
                    <a:cubicBezTo>
                      <a:pt x="336803" y="386307"/>
                      <a:pt x="271505" y="380125"/>
                      <a:pt x="327730" y="384810"/>
                    </a:cubicBezTo>
                    <a:cubicBezTo>
                      <a:pt x="350798" y="398651"/>
                      <a:pt x="334053" y="390523"/>
                      <a:pt x="384880" y="394335"/>
                    </a:cubicBezTo>
                    <a:lnTo>
                      <a:pt x="413455" y="396240"/>
                    </a:lnTo>
                    <a:cubicBezTo>
                      <a:pt x="544069" y="383013"/>
                      <a:pt x="531299" y="391962"/>
                      <a:pt x="623005" y="365760"/>
                    </a:cubicBezTo>
                    <a:cubicBezTo>
                      <a:pt x="643475" y="359911"/>
                      <a:pt x="663841" y="353657"/>
                      <a:pt x="683965" y="346710"/>
                    </a:cubicBezTo>
                    <a:cubicBezTo>
                      <a:pt x="717196" y="335238"/>
                      <a:pt x="748178" y="315161"/>
                      <a:pt x="783025" y="310515"/>
                    </a:cubicBezTo>
                    <a:cubicBezTo>
                      <a:pt x="991331" y="282741"/>
                      <a:pt x="714615" y="322008"/>
                      <a:pt x="883990" y="291465"/>
                    </a:cubicBezTo>
                    <a:cubicBezTo>
                      <a:pt x="907942" y="287146"/>
                      <a:pt x="956380" y="281940"/>
                      <a:pt x="956380" y="281940"/>
                    </a:cubicBezTo>
                    <a:cubicBezTo>
                      <a:pt x="967810" y="278130"/>
                      <a:pt x="978996" y="273491"/>
                      <a:pt x="990670" y="270510"/>
                    </a:cubicBezTo>
                    <a:cubicBezTo>
                      <a:pt x="1008891" y="265858"/>
                      <a:pt x="1045915" y="259080"/>
                      <a:pt x="1045915" y="259080"/>
                    </a:cubicBezTo>
                    <a:cubicBezTo>
                      <a:pt x="1056075" y="252095"/>
                      <a:pt x="1066610" y="245627"/>
                      <a:pt x="1076395" y="238125"/>
                    </a:cubicBezTo>
                    <a:cubicBezTo>
                      <a:pt x="1099964" y="220055"/>
                      <a:pt x="1117911" y="201925"/>
                      <a:pt x="1135450" y="177165"/>
                    </a:cubicBezTo>
                    <a:cubicBezTo>
                      <a:pt x="1169140" y="129602"/>
                      <a:pt x="1163408" y="129538"/>
                      <a:pt x="1186885" y="83820"/>
                    </a:cubicBezTo>
                    <a:cubicBezTo>
                      <a:pt x="1192210" y="73450"/>
                      <a:pt x="1198315" y="63500"/>
                      <a:pt x="1204030" y="53340"/>
                    </a:cubicBezTo>
                    <a:cubicBezTo>
                      <a:pt x="1203395" y="43815"/>
                      <a:pt x="1208875" y="31515"/>
                      <a:pt x="1202125" y="24765"/>
                    </a:cubicBezTo>
                    <a:cubicBezTo>
                      <a:pt x="1192186" y="14826"/>
                      <a:pt x="1175829" y="14534"/>
                      <a:pt x="1162120" y="11430"/>
                    </a:cubicBezTo>
                    <a:cubicBezTo>
                      <a:pt x="1121502" y="2233"/>
                      <a:pt x="1106640" y="2247"/>
                      <a:pt x="1070680" y="0"/>
                    </a:cubicBezTo>
                    <a:lnTo>
                      <a:pt x="908755" y="9525"/>
                    </a:lnTo>
                    <a:cubicBezTo>
                      <a:pt x="845743" y="13647"/>
                      <a:pt x="876839" y="15263"/>
                      <a:pt x="796360" y="19050"/>
                    </a:cubicBezTo>
                    <a:cubicBezTo>
                      <a:pt x="765907" y="20483"/>
                      <a:pt x="735400" y="20320"/>
                      <a:pt x="704920" y="20955"/>
                    </a:cubicBezTo>
                    <a:cubicBezTo>
                      <a:pt x="626365" y="24883"/>
                      <a:pt x="639573" y="23115"/>
                      <a:pt x="567760" y="30480"/>
                    </a:cubicBezTo>
                    <a:cubicBezTo>
                      <a:pt x="521296" y="35246"/>
                      <a:pt x="462513" y="41016"/>
                      <a:pt x="415360" y="49530"/>
                    </a:cubicBezTo>
                    <a:cubicBezTo>
                      <a:pt x="391093" y="53911"/>
                      <a:pt x="367019" y="59319"/>
                      <a:pt x="342970" y="64770"/>
                    </a:cubicBezTo>
                    <a:cubicBezTo>
                      <a:pt x="319388" y="70115"/>
                      <a:pt x="295704" y="75165"/>
                      <a:pt x="272485" y="81915"/>
                    </a:cubicBezTo>
                    <a:cubicBezTo>
                      <a:pt x="241054" y="91052"/>
                      <a:pt x="210612" y="103403"/>
                      <a:pt x="179140" y="112395"/>
                    </a:cubicBezTo>
                    <a:cubicBezTo>
                      <a:pt x="165805" y="116205"/>
                      <a:pt x="152734" y="121105"/>
                      <a:pt x="139135" y="123825"/>
                    </a:cubicBezTo>
                    <a:cubicBezTo>
                      <a:pt x="130395" y="125573"/>
                      <a:pt x="121349" y="125019"/>
                      <a:pt x="112465" y="125730"/>
                    </a:cubicBezTo>
                    <a:cubicBezTo>
                      <a:pt x="105474" y="126289"/>
                      <a:pt x="98495" y="127000"/>
                      <a:pt x="91510" y="127635"/>
                    </a:cubicBezTo>
                    <a:cubicBezTo>
                      <a:pt x="85795" y="128905"/>
                      <a:pt x="80200" y="130972"/>
                      <a:pt x="74365" y="131445"/>
                    </a:cubicBezTo>
                    <a:cubicBezTo>
                      <a:pt x="47795" y="133599"/>
                      <a:pt x="14675" y="115252"/>
                      <a:pt x="3880" y="1143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Detector Frequency Tuning">
              <a:extLst>
                <a:ext uri="{FF2B5EF4-FFF2-40B4-BE49-F238E27FC236}">
                  <a16:creationId xmlns:a16="http://schemas.microsoft.com/office/drawing/2014/main" id="{AEF93C47-52BB-676A-8B99-80C27FC3A730}"/>
                </a:ext>
              </a:extLst>
            </p:cNvPr>
            <p:cNvSpPr txBox="1"/>
            <p:nvPr/>
          </p:nvSpPr>
          <p:spPr>
            <a:xfrm>
              <a:off x="9866118" y="4259143"/>
              <a:ext cx="19122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r>
                <a:rPr lang="fr-FR" sz="1600" b="1" dirty="0" err="1">
                  <a:solidFill>
                    <a:srgbClr val="FF991F"/>
                  </a:solidFill>
                </a:rPr>
                <a:t>Haloscope</a:t>
              </a:r>
              <a:r>
                <a:rPr lang="fr-FR" sz="1600" b="1" dirty="0">
                  <a:solidFill>
                    <a:srgbClr val="FF991F"/>
                  </a:solidFill>
                </a:rPr>
                <a:t> drive</a:t>
              </a:r>
              <a:endParaRPr sz="1600" b="1" dirty="0">
                <a:solidFill>
                  <a:srgbClr val="FF991F"/>
                </a:solidFill>
              </a:endParaRPr>
            </a:p>
          </p:txBody>
        </p:sp>
        <p:sp>
          <p:nvSpPr>
            <p:cNvPr id="1453" name="Detector Frequency Tuning"/>
            <p:cNvSpPr txBox="1"/>
            <p:nvPr/>
          </p:nvSpPr>
          <p:spPr>
            <a:xfrm>
              <a:off x="9974966" y="970068"/>
              <a:ext cx="2217034"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r>
                <a:rPr sz="1600" b="1" dirty="0"/>
                <a:t>Detector Frequency </a:t>
              </a:r>
              <a:endParaRPr lang="fr-FR" sz="1600" b="1" dirty="0"/>
            </a:p>
            <a:p>
              <a:r>
                <a:rPr sz="1600" b="1" dirty="0"/>
                <a:t>Tuning</a:t>
              </a:r>
              <a:r>
                <a:rPr lang="fr-FR" sz="1600" b="1" dirty="0"/>
                <a:t> + </a:t>
              </a:r>
              <a:r>
                <a:rPr lang="fr-FR" sz="1600" b="1" dirty="0" err="1"/>
                <a:t>Detection</a:t>
              </a:r>
              <a:endParaRPr sz="1600" b="1" dirty="0"/>
            </a:p>
          </p:txBody>
        </p:sp>
      </p:gr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 name="Haloscope Reflection Coefficient"/>
          <p:cNvSpPr txBox="1"/>
          <p:nvPr/>
        </p:nvSpPr>
        <p:spPr>
          <a:xfrm>
            <a:off x="635988" y="3881668"/>
            <a:ext cx="3489738"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r>
              <a:rPr sz="1600" b="1" dirty="0" err="1"/>
              <a:t>Haloscope</a:t>
            </a:r>
            <a:endParaRPr lang="fr-FR" sz="1600" b="1" dirty="0"/>
          </a:p>
          <a:p>
            <a:r>
              <a:rPr sz="1600" b="1" dirty="0"/>
              <a:t>Reflection Coefficient</a:t>
            </a:r>
          </a:p>
        </p:txBody>
      </p:sp>
      <p:pic>
        <p:nvPicPr>
          <p:cNvPr id="1461" name="vidéo-collée.png" descr="vidéo-collée.png"/>
          <p:cNvPicPr>
            <a:picLocks noChangeAspect="1"/>
          </p:cNvPicPr>
          <p:nvPr/>
        </p:nvPicPr>
        <p:blipFill>
          <a:blip r:embed="rId2"/>
          <a:stretch>
            <a:fillRect/>
          </a:stretch>
        </p:blipFill>
        <p:spPr>
          <a:xfrm>
            <a:off x="149408" y="1122627"/>
            <a:ext cx="7952636" cy="2516088"/>
          </a:xfrm>
          <a:prstGeom prst="rect">
            <a:avLst/>
          </a:prstGeom>
          <a:ln w="12700">
            <a:miter lim="400000"/>
          </a:ln>
        </p:spPr>
      </p:pic>
      <p:sp>
        <p:nvSpPr>
          <p:cNvPr id="4" name="Detector Frequency Tuning">
            <a:extLst>
              <a:ext uri="{FF2B5EF4-FFF2-40B4-BE49-F238E27FC236}">
                <a16:creationId xmlns:a16="http://schemas.microsoft.com/office/drawing/2014/main" id="{91B5D8E7-7510-3CB6-A949-4ACFC1510BE9}"/>
              </a:ext>
            </a:extLst>
          </p:cNvPr>
          <p:cNvSpPr txBox="1"/>
          <p:nvPr/>
        </p:nvSpPr>
        <p:spPr>
          <a:xfrm>
            <a:off x="2882807" y="875390"/>
            <a:ext cx="2928687"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00" b="1" dirty="0"/>
              <a:t>Detector Frequency Tuning</a:t>
            </a:r>
          </a:p>
        </p:txBody>
      </p:sp>
      <p:sp>
        <p:nvSpPr>
          <p:cNvPr id="5" name="Text Placeholder 1">
            <a:extLst>
              <a:ext uri="{FF2B5EF4-FFF2-40B4-BE49-F238E27FC236}">
                <a16:creationId xmlns:a16="http://schemas.microsoft.com/office/drawing/2014/main" id="{6481F3C7-00CF-7D72-3E4E-A01DF9731D24}"/>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C00000"/>
                </a:solidFill>
              </a:rPr>
              <a:t>How to </a:t>
            </a:r>
            <a:r>
              <a:rPr lang="fr-FR" b="1" dirty="0" err="1">
                <a:solidFill>
                  <a:srgbClr val="FF7655"/>
                </a:solidFill>
              </a:rPr>
              <a:t>align</a:t>
            </a:r>
            <a:r>
              <a:rPr lang="fr-FR" b="1" dirty="0">
                <a:solidFill>
                  <a:srgbClr val="FF7655"/>
                </a:solidFill>
              </a:rPr>
              <a:t> the </a:t>
            </a:r>
            <a:r>
              <a:rPr lang="fr-FR" b="1" dirty="0" err="1">
                <a:solidFill>
                  <a:srgbClr val="FF7655"/>
                </a:solidFill>
              </a:rPr>
              <a:t>counter</a:t>
            </a:r>
            <a:r>
              <a:rPr lang="fr-FR" b="1" dirty="0">
                <a:solidFill>
                  <a:srgbClr val="FF7655"/>
                </a:solidFill>
              </a:rPr>
              <a:t> </a:t>
            </a:r>
            <a:r>
              <a:rPr lang="fr-FR" b="1" dirty="0" err="1">
                <a:solidFill>
                  <a:srgbClr val="FF7655"/>
                </a:solidFill>
              </a:rPr>
              <a:t>with</a:t>
            </a:r>
            <a:r>
              <a:rPr lang="fr-FR" b="1" dirty="0">
                <a:solidFill>
                  <a:srgbClr val="FF7655"/>
                </a:solidFill>
              </a:rPr>
              <a:t> the </a:t>
            </a:r>
            <a:r>
              <a:rPr lang="fr-FR" b="1" dirty="0" err="1">
                <a:solidFill>
                  <a:srgbClr val="FF7655"/>
                </a:solidFill>
              </a:rPr>
              <a:t>haloscope</a:t>
            </a:r>
            <a:r>
              <a:rPr lang="fr-FR" b="1" dirty="0">
                <a:solidFill>
                  <a:srgbClr val="FF7655"/>
                </a:solidFill>
              </a:rPr>
              <a:t> </a:t>
            </a:r>
            <a:r>
              <a:rPr lang="fr-FR" b="1" dirty="0">
                <a:solidFill>
                  <a:srgbClr val="C00000"/>
                </a:solidFill>
              </a:rPr>
              <a:t>at B=2T</a:t>
            </a:r>
            <a:endParaRPr lang="en-US" b="1" dirty="0"/>
          </a:p>
        </p:txBody>
      </p:sp>
      <p:grpSp>
        <p:nvGrpSpPr>
          <p:cNvPr id="7" name="Group 6">
            <a:extLst>
              <a:ext uri="{FF2B5EF4-FFF2-40B4-BE49-F238E27FC236}">
                <a16:creationId xmlns:a16="http://schemas.microsoft.com/office/drawing/2014/main" id="{5CC30DD2-F05A-8C64-4861-AF746CA901D7}"/>
              </a:ext>
            </a:extLst>
          </p:cNvPr>
          <p:cNvGrpSpPr/>
          <p:nvPr/>
        </p:nvGrpSpPr>
        <p:grpSpPr>
          <a:xfrm>
            <a:off x="2911957" y="3638715"/>
            <a:ext cx="2951424" cy="3025907"/>
            <a:chOff x="5150620" y="3832093"/>
            <a:chExt cx="2951424" cy="3025907"/>
          </a:xfrm>
        </p:grpSpPr>
        <p:pic>
          <p:nvPicPr>
            <p:cNvPr id="1460" name="vidéo-collée.png" descr="vidéo-collée.png"/>
            <p:cNvPicPr>
              <a:picLocks noChangeAspect="1"/>
            </p:cNvPicPr>
            <p:nvPr/>
          </p:nvPicPr>
          <p:blipFill>
            <a:blip r:embed="rId3"/>
            <a:srcRect l="460" t="1704" r="43313" b="1704"/>
            <a:stretch>
              <a:fillRect/>
            </a:stretch>
          </p:blipFill>
          <p:spPr>
            <a:xfrm>
              <a:off x="5150620" y="3899221"/>
              <a:ext cx="2951424" cy="2958779"/>
            </a:xfrm>
            <a:prstGeom prst="rect">
              <a:avLst/>
            </a:prstGeom>
            <a:ln w="12700">
              <a:miter lim="400000"/>
            </a:ln>
          </p:spPr>
        </p:pic>
        <p:sp>
          <p:nvSpPr>
            <p:cNvPr id="6" name="Rectangle 5">
              <a:extLst>
                <a:ext uri="{FF2B5EF4-FFF2-40B4-BE49-F238E27FC236}">
                  <a16:creationId xmlns:a16="http://schemas.microsoft.com/office/drawing/2014/main" id="{5F9EFAA5-958C-0F7D-1AAB-1B4F305EA743}"/>
                </a:ext>
              </a:extLst>
            </p:cNvPr>
            <p:cNvSpPr/>
            <p:nvPr/>
          </p:nvSpPr>
          <p:spPr>
            <a:xfrm>
              <a:off x="5161280" y="3832093"/>
              <a:ext cx="355600" cy="485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2E44C1-7EDC-38D9-B301-402173B4DF4E}"/>
              </a:ext>
            </a:extLst>
          </p:cNvPr>
          <p:cNvGrpSpPr/>
          <p:nvPr/>
        </p:nvGrpSpPr>
        <p:grpSpPr>
          <a:xfrm>
            <a:off x="8570293" y="970068"/>
            <a:ext cx="3621707" cy="3769624"/>
            <a:chOff x="8570293" y="970068"/>
            <a:chExt cx="3621707" cy="3769624"/>
          </a:xfrm>
        </p:grpSpPr>
        <p:grpSp>
          <p:nvGrpSpPr>
            <p:cNvPr id="10" name="Group 9">
              <a:extLst>
                <a:ext uri="{FF2B5EF4-FFF2-40B4-BE49-F238E27FC236}">
                  <a16:creationId xmlns:a16="http://schemas.microsoft.com/office/drawing/2014/main" id="{D145CD0B-1A2D-B5D6-0490-E517E759970A}"/>
                </a:ext>
              </a:extLst>
            </p:cNvPr>
            <p:cNvGrpSpPr/>
            <p:nvPr/>
          </p:nvGrpSpPr>
          <p:grpSpPr>
            <a:xfrm>
              <a:off x="8570293" y="1249627"/>
              <a:ext cx="3457472" cy="3490065"/>
              <a:chOff x="8570293" y="2857447"/>
              <a:chExt cx="3457472" cy="3490065"/>
            </a:xfrm>
          </p:grpSpPr>
          <p:grpSp>
            <p:nvGrpSpPr>
              <p:cNvPr id="13" name="Group 12">
                <a:extLst>
                  <a:ext uri="{FF2B5EF4-FFF2-40B4-BE49-F238E27FC236}">
                    <a16:creationId xmlns:a16="http://schemas.microsoft.com/office/drawing/2014/main" id="{F81256B3-95ED-DF96-E598-861CC7C51341}"/>
                  </a:ext>
                </a:extLst>
              </p:cNvPr>
              <p:cNvGrpSpPr/>
              <p:nvPr/>
            </p:nvGrpSpPr>
            <p:grpSpPr>
              <a:xfrm>
                <a:off x="8570293" y="2857447"/>
                <a:ext cx="3285746" cy="3490065"/>
                <a:chOff x="8570293" y="1683967"/>
                <a:chExt cx="3285746" cy="3490065"/>
              </a:xfrm>
            </p:grpSpPr>
            <p:grpSp>
              <p:nvGrpSpPr>
                <p:cNvPr id="15" name="Group 14">
                  <a:extLst>
                    <a:ext uri="{FF2B5EF4-FFF2-40B4-BE49-F238E27FC236}">
                      <a16:creationId xmlns:a16="http://schemas.microsoft.com/office/drawing/2014/main" id="{846987D6-F34A-4DF0-4FD9-BA88DFF97BC0}"/>
                    </a:ext>
                  </a:extLst>
                </p:cNvPr>
                <p:cNvGrpSpPr/>
                <p:nvPr/>
              </p:nvGrpSpPr>
              <p:grpSpPr>
                <a:xfrm>
                  <a:off x="8570293" y="1683967"/>
                  <a:ext cx="3285746" cy="2721598"/>
                  <a:chOff x="6309253" y="1361974"/>
                  <a:chExt cx="5052166" cy="3909635"/>
                </a:xfrm>
              </p:grpSpPr>
              <p:pic>
                <p:nvPicPr>
                  <p:cNvPr id="17" name="pasted-image.pdf" descr="pasted-image.pdf">
                    <a:extLst>
                      <a:ext uri="{FF2B5EF4-FFF2-40B4-BE49-F238E27FC236}">
                        <a16:creationId xmlns:a16="http://schemas.microsoft.com/office/drawing/2014/main" id="{52DA088B-37FC-BD16-5F22-95F27226E08F}"/>
                      </a:ext>
                    </a:extLst>
                  </p:cNvPr>
                  <p:cNvPicPr>
                    <a:picLocks noChangeAspect="1"/>
                  </p:cNvPicPr>
                  <p:nvPr/>
                </p:nvPicPr>
                <p:blipFill>
                  <a:blip r:embed="rId4"/>
                  <a:stretch>
                    <a:fillRect/>
                  </a:stretch>
                </p:blipFill>
                <p:spPr>
                  <a:xfrm>
                    <a:off x="6890998" y="1714356"/>
                    <a:ext cx="4470421" cy="3557253"/>
                  </a:xfrm>
                  <a:prstGeom prst="rect">
                    <a:avLst/>
                  </a:prstGeom>
                  <a:ln w="12700">
                    <a:miter lim="400000"/>
                  </a:ln>
                </p:spPr>
              </p:pic>
              <p:pic>
                <p:nvPicPr>
                  <p:cNvPr id="18" name="pasted-image.pdf" descr="pasted-image.pdf">
                    <a:extLst>
                      <a:ext uri="{FF2B5EF4-FFF2-40B4-BE49-F238E27FC236}">
                        <a16:creationId xmlns:a16="http://schemas.microsoft.com/office/drawing/2014/main" id="{472FD176-41E9-6164-AFDD-BEFF818FF0B4}"/>
                      </a:ext>
                    </a:extLst>
                  </p:cNvPr>
                  <p:cNvPicPr>
                    <a:picLocks noChangeAspect="1"/>
                  </p:cNvPicPr>
                  <p:nvPr/>
                </p:nvPicPr>
                <p:blipFill>
                  <a:blip r:embed="rId5"/>
                  <a:stretch>
                    <a:fillRect/>
                  </a:stretch>
                </p:blipFill>
                <p:spPr>
                  <a:xfrm>
                    <a:off x="6309253" y="1361974"/>
                    <a:ext cx="2245864" cy="3207536"/>
                  </a:xfrm>
                  <a:prstGeom prst="rect">
                    <a:avLst/>
                  </a:prstGeom>
                  <a:ln w="12700">
                    <a:miter lim="400000"/>
                  </a:ln>
                </p:spPr>
              </p:pic>
            </p:grpSp>
            <p:pic>
              <p:nvPicPr>
                <p:cNvPr id="16" name="Graphic 15">
                  <a:extLst>
                    <a:ext uri="{FF2B5EF4-FFF2-40B4-BE49-F238E27FC236}">
                      <a16:creationId xmlns:a16="http://schemas.microsoft.com/office/drawing/2014/main" id="{E61CFEA0-7717-4F40-6A49-97EC9C538E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9191308" y="4673970"/>
                  <a:ext cx="676275" cy="323850"/>
                </a:xfrm>
                <a:prstGeom prst="rect">
                  <a:avLst/>
                </a:prstGeom>
              </p:spPr>
            </p:pic>
          </p:grpSp>
          <p:sp>
            <p:nvSpPr>
              <p:cNvPr id="14" name="Freeform: Shape 13">
                <a:extLst>
                  <a:ext uri="{FF2B5EF4-FFF2-40B4-BE49-F238E27FC236}">
                    <a16:creationId xmlns:a16="http://schemas.microsoft.com/office/drawing/2014/main" id="{00722F3B-FBC0-135C-2FF1-52EDDD957C13}"/>
                  </a:ext>
                </a:extLst>
              </p:cNvPr>
              <p:cNvSpPr/>
              <p:nvPr/>
            </p:nvSpPr>
            <p:spPr>
              <a:xfrm>
                <a:off x="10822235" y="2992755"/>
                <a:ext cx="1205530" cy="396240"/>
              </a:xfrm>
              <a:custGeom>
                <a:avLst/>
                <a:gdLst>
                  <a:gd name="connsiteX0" fmla="*/ 3880 w 1205530"/>
                  <a:gd name="connsiteY0" fmla="*/ 114300 h 396240"/>
                  <a:gd name="connsiteX1" fmla="*/ 9595 w 1205530"/>
                  <a:gd name="connsiteY1" fmla="*/ 125730 h 396240"/>
                  <a:gd name="connsiteX2" fmla="*/ 19120 w 1205530"/>
                  <a:gd name="connsiteY2" fmla="*/ 154305 h 396240"/>
                  <a:gd name="connsiteX3" fmla="*/ 40075 w 1205530"/>
                  <a:gd name="connsiteY3" fmla="*/ 186690 h 396240"/>
                  <a:gd name="connsiteX4" fmla="*/ 53410 w 1205530"/>
                  <a:gd name="connsiteY4" fmla="*/ 201930 h 396240"/>
                  <a:gd name="connsiteX5" fmla="*/ 62935 w 1205530"/>
                  <a:gd name="connsiteY5" fmla="*/ 217170 h 396240"/>
                  <a:gd name="connsiteX6" fmla="*/ 78175 w 1205530"/>
                  <a:gd name="connsiteY6" fmla="*/ 251460 h 396240"/>
                  <a:gd name="connsiteX7" fmla="*/ 81985 w 1205530"/>
                  <a:gd name="connsiteY7" fmla="*/ 266700 h 396240"/>
                  <a:gd name="connsiteX8" fmla="*/ 87700 w 1205530"/>
                  <a:gd name="connsiteY8" fmla="*/ 280035 h 396240"/>
                  <a:gd name="connsiteX9" fmla="*/ 93415 w 1205530"/>
                  <a:gd name="connsiteY9" fmla="*/ 291465 h 396240"/>
                  <a:gd name="connsiteX10" fmla="*/ 101035 w 1205530"/>
                  <a:gd name="connsiteY10" fmla="*/ 293370 h 396240"/>
                  <a:gd name="connsiteX11" fmla="*/ 106750 w 1205530"/>
                  <a:gd name="connsiteY11" fmla="*/ 299085 h 396240"/>
                  <a:gd name="connsiteX12" fmla="*/ 112465 w 1205530"/>
                  <a:gd name="connsiteY12" fmla="*/ 300990 h 396240"/>
                  <a:gd name="connsiteX13" fmla="*/ 127705 w 1205530"/>
                  <a:gd name="connsiteY13" fmla="*/ 308610 h 396240"/>
                  <a:gd name="connsiteX14" fmla="*/ 137230 w 1205530"/>
                  <a:gd name="connsiteY14" fmla="*/ 314325 h 396240"/>
                  <a:gd name="connsiteX15" fmla="*/ 146755 w 1205530"/>
                  <a:gd name="connsiteY15" fmla="*/ 316230 h 396240"/>
                  <a:gd name="connsiteX16" fmla="*/ 152470 w 1205530"/>
                  <a:gd name="connsiteY16" fmla="*/ 323850 h 396240"/>
                  <a:gd name="connsiteX17" fmla="*/ 160090 w 1205530"/>
                  <a:gd name="connsiteY17" fmla="*/ 327660 h 396240"/>
                  <a:gd name="connsiteX18" fmla="*/ 163900 w 1205530"/>
                  <a:gd name="connsiteY18" fmla="*/ 333375 h 396240"/>
                  <a:gd name="connsiteX19" fmla="*/ 169615 w 1205530"/>
                  <a:gd name="connsiteY19" fmla="*/ 339090 h 396240"/>
                  <a:gd name="connsiteX20" fmla="*/ 171520 w 1205530"/>
                  <a:gd name="connsiteY20" fmla="*/ 344805 h 396240"/>
                  <a:gd name="connsiteX21" fmla="*/ 175330 w 1205530"/>
                  <a:gd name="connsiteY21" fmla="*/ 350520 h 396240"/>
                  <a:gd name="connsiteX22" fmla="*/ 179140 w 1205530"/>
                  <a:gd name="connsiteY22" fmla="*/ 358140 h 396240"/>
                  <a:gd name="connsiteX23" fmla="*/ 190570 w 1205530"/>
                  <a:gd name="connsiteY23" fmla="*/ 360045 h 396240"/>
                  <a:gd name="connsiteX24" fmla="*/ 240100 w 1205530"/>
                  <a:gd name="connsiteY24" fmla="*/ 371475 h 396240"/>
                  <a:gd name="connsiteX25" fmla="*/ 283915 w 1205530"/>
                  <a:gd name="connsiteY25" fmla="*/ 379095 h 396240"/>
                  <a:gd name="connsiteX26" fmla="*/ 327730 w 1205530"/>
                  <a:gd name="connsiteY26" fmla="*/ 384810 h 396240"/>
                  <a:gd name="connsiteX27" fmla="*/ 384880 w 1205530"/>
                  <a:gd name="connsiteY27" fmla="*/ 394335 h 396240"/>
                  <a:gd name="connsiteX28" fmla="*/ 413455 w 1205530"/>
                  <a:gd name="connsiteY28" fmla="*/ 396240 h 396240"/>
                  <a:gd name="connsiteX29" fmla="*/ 623005 w 1205530"/>
                  <a:gd name="connsiteY29" fmla="*/ 365760 h 396240"/>
                  <a:gd name="connsiteX30" fmla="*/ 683965 w 1205530"/>
                  <a:gd name="connsiteY30" fmla="*/ 346710 h 396240"/>
                  <a:gd name="connsiteX31" fmla="*/ 783025 w 1205530"/>
                  <a:gd name="connsiteY31" fmla="*/ 310515 h 396240"/>
                  <a:gd name="connsiteX32" fmla="*/ 883990 w 1205530"/>
                  <a:gd name="connsiteY32" fmla="*/ 291465 h 396240"/>
                  <a:gd name="connsiteX33" fmla="*/ 956380 w 1205530"/>
                  <a:gd name="connsiteY33" fmla="*/ 281940 h 396240"/>
                  <a:gd name="connsiteX34" fmla="*/ 990670 w 1205530"/>
                  <a:gd name="connsiteY34" fmla="*/ 270510 h 396240"/>
                  <a:gd name="connsiteX35" fmla="*/ 1045915 w 1205530"/>
                  <a:gd name="connsiteY35" fmla="*/ 259080 h 396240"/>
                  <a:gd name="connsiteX36" fmla="*/ 1076395 w 1205530"/>
                  <a:gd name="connsiteY36" fmla="*/ 238125 h 396240"/>
                  <a:gd name="connsiteX37" fmla="*/ 1135450 w 1205530"/>
                  <a:gd name="connsiteY37" fmla="*/ 177165 h 396240"/>
                  <a:gd name="connsiteX38" fmla="*/ 1186885 w 1205530"/>
                  <a:gd name="connsiteY38" fmla="*/ 83820 h 396240"/>
                  <a:gd name="connsiteX39" fmla="*/ 1204030 w 1205530"/>
                  <a:gd name="connsiteY39" fmla="*/ 53340 h 396240"/>
                  <a:gd name="connsiteX40" fmla="*/ 1202125 w 1205530"/>
                  <a:gd name="connsiteY40" fmla="*/ 24765 h 396240"/>
                  <a:gd name="connsiteX41" fmla="*/ 1162120 w 1205530"/>
                  <a:gd name="connsiteY41" fmla="*/ 11430 h 396240"/>
                  <a:gd name="connsiteX42" fmla="*/ 1070680 w 1205530"/>
                  <a:gd name="connsiteY42" fmla="*/ 0 h 396240"/>
                  <a:gd name="connsiteX43" fmla="*/ 908755 w 1205530"/>
                  <a:gd name="connsiteY43" fmla="*/ 9525 h 396240"/>
                  <a:gd name="connsiteX44" fmla="*/ 796360 w 1205530"/>
                  <a:gd name="connsiteY44" fmla="*/ 19050 h 396240"/>
                  <a:gd name="connsiteX45" fmla="*/ 704920 w 1205530"/>
                  <a:gd name="connsiteY45" fmla="*/ 20955 h 396240"/>
                  <a:gd name="connsiteX46" fmla="*/ 567760 w 1205530"/>
                  <a:gd name="connsiteY46" fmla="*/ 30480 h 396240"/>
                  <a:gd name="connsiteX47" fmla="*/ 415360 w 1205530"/>
                  <a:gd name="connsiteY47" fmla="*/ 49530 h 396240"/>
                  <a:gd name="connsiteX48" fmla="*/ 342970 w 1205530"/>
                  <a:gd name="connsiteY48" fmla="*/ 64770 h 396240"/>
                  <a:gd name="connsiteX49" fmla="*/ 272485 w 1205530"/>
                  <a:gd name="connsiteY49" fmla="*/ 81915 h 396240"/>
                  <a:gd name="connsiteX50" fmla="*/ 179140 w 1205530"/>
                  <a:gd name="connsiteY50" fmla="*/ 112395 h 396240"/>
                  <a:gd name="connsiteX51" fmla="*/ 139135 w 1205530"/>
                  <a:gd name="connsiteY51" fmla="*/ 123825 h 396240"/>
                  <a:gd name="connsiteX52" fmla="*/ 112465 w 1205530"/>
                  <a:gd name="connsiteY52" fmla="*/ 125730 h 396240"/>
                  <a:gd name="connsiteX53" fmla="*/ 91510 w 1205530"/>
                  <a:gd name="connsiteY53" fmla="*/ 127635 h 396240"/>
                  <a:gd name="connsiteX54" fmla="*/ 74365 w 1205530"/>
                  <a:gd name="connsiteY54" fmla="*/ 131445 h 396240"/>
                  <a:gd name="connsiteX55" fmla="*/ 3880 w 1205530"/>
                  <a:gd name="connsiteY55" fmla="*/ 11430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05530" h="396240">
                    <a:moveTo>
                      <a:pt x="3880" y="114300"/>
                    </a:moveTo>
                    <a:cubicBezTo>
                      <a:pt x="-6915" y="113348"/>
                      <a:pt x="8079" y="121749"/>
                      <a:pt x="9595" y="125730"/>
                    </a:cubicBezTo>
                    <a:cubicBezTo>
                      <a:pt x="13169" y="135112"/>
                      <a:pt x="15076" y="145115"/>
                      <a:pt x="19120" y="154305"/>
                    </a:cubicBezTo>
                    <a:cubicBezTo>
                      <a:pt x="22172" y="161241"/>
                      <a:pt x="34499" y="179720"/>
                      <a:pt x="40075" y="186690"/>
                    </a:cubicBezTo>
                    <a:cubicBezTo>
                      <a:pt x="44292" y="191961"/>
                      <a:pt x="49360" y="196530"/>
                      <a:pt x="53410" y="201930"/>
                    </a:cubicBezTo>
                    <a:cubicBezTo>
                      <a:pt x="57004" y="206722"/>
                      <a:pt x="59760" y="212090"/>
                      <a:pt x="62935" y="217170"/>
                    </a:cubicBezTo>
                    <a:cubicBezTo>
                      <a:pt x="78961" y="275932"/>
                      <a:pt x="57747" y="207685"/>
                      <a:pt x="78175" y="251460"/>
                    </a:cubicBezTo>
                    <a:cubicBezTo>
                      <a:pt x="80389" y="256205"/>
                      <a:pt x="80329" y="261732"/>
                      <a:pt x="81985" y="266700"/>
                    </a:cubicBezTo>
                    <a:cubicBezTo>
                      <a:pt x="83514" y="271288"/>
                      <a:pt x="85673" y="275644"/>
                      <a:pt x="87700" y="280035"/>
                    </a:cubicBezTo>
                    <a:cubicBezTo>
                      <a:pt x="89485" y="283903"/>
                      <a:pt x="90403" y="288453"/>
                      <a:pt x="93415" y="291465"/>
                    </a:cubicBezTo>
                    <a:cubicBezTo>
                      <a:pt x="95266" y="293316"/>
                      <a:pt x="98495" y="292735"/>
                      <a:pt x="101035" y="293370"/>
                    </a:cubicBezTo>
                    <a:cubicBezTo>
                      <a:pt x="102940" y="295275"/>
                      <a:pt x="104508" y="297591"/>
                      <a:pt x="106750" y="299085"/>
                    </a:cubicBezTo>
                    <a:cubicBezTo>
                      <a:pt x="108421" y="300199"/>
                      <a:pt x="110897" y="299736"/>
                      <a:pt x="112465" y="300990"/>
                    </a:cubicBezTo>
                    <a:cubicBezTo>
                      <a:pt x="124997" y="311015"/>
                      <a:pt x="102917" y="304479"/>
                      <a:pt x="127705" y="308610"/>
                    </a:cubicBezTo>
                    <a:cubicBezTo>
                      <a:pt x="130880" y="310515"/>
                      <a:pt x="133792" y="312950"/>
                      <a:pt x="137230" y="314325"/>
                    </a:cubicBezTo>
                    <a:cubicBezTo>
                      <a:pt x="140236" y="315528"/>
                      <a:pt x="144009" y="314514"/>
                      <a:pt x="146755" y="316230"/>
                    </a:cubicBezTo>
                    <a:cubicBezTo>
                      <a:pt x="149447" y="317913"/>
                      <a:pt x="150059" y="321784"/>
                      <a:pt x="152470" y="323850"/>
                    </a:cubicBezTo>
                    <a:cubicBezTo>
                      <a:pt x="154626" y="325698"/>
                      <a:pt x="157550" y="326390"/>
                      <a:pt x="160090" y="327660"/>
                    </a:cubicBezTo>
                    <a:cubicBezTo>
                      <a:pt x="161360" y="329565"/>
                      <a:pt x="162434" y="331616"/>
                      <a:pt x="163900" y="333375"/>
                    </a:cubicBezTo>
                    <a:cubicBezTo>
                      <a:pt x="165625" y="335445"/>
                      <a:pt x="168121" y="336848"/>
                      <a:pt x="169615" y="339090"/>
                    </a:cubicBezTo>
                    <a:cubicBezTo>
                      <a:pt x="170729" y="340761"/>
                      <a:pt x="170622" y="343009"/>
                      <a:pt x="171520" y="344805"/>
                    </a:cubicBezTo>
                    <a:cubicBezTo>
                      <a:pt x="172544" y="346853"/>
                      <a:pt x="174194" y="348532"/>
                      <a:pt x="175330" y="350520"/>
                    </a:cubicBezTo>
                    <a:cubicBezTo>
                      <a:pt x="176739" y="352986"/>
                      <a:pt x="176732" y="356635"/>
                      <a:pt x="179140" y="358140"/>
                    </a:cubicBezTo>
                    <a:cubicBezTo>
                      <a:pt x="182415" y="360187"/>
                      <a:pt x="186760" y="359410"/>
                      <a:pt x="190570" y="360045"/>
                    </a:cubicBezTo>
                    <a:cubicBezTo>
                      <a:pt x="208055" y="377530"/>
                      <a:pt x="186203" y="358001"/>
                      <a:pt x="240100" y="371475"/>
                    </a:cubicBezTo>
                    <a:cubicBezTo>
                      <a:pt x="282655" y="382114"/>
                      <a:pt x="243627" y="373601"/>
                      <a:pt x="283915" y="379095"/>
                    </a:cubicBezTo>
                    <a:cubicBezTo>
                      <a:pt x="336803" y="386307"/>
                      <a:pt x="271505" y="380125"/>
                      <a:pt x="327730" y="384810"/>
                    </a:cubicBezTo>
                    <a:cubicBezTo>
                      <a:pt x="350798" y="398651"/>
                      <a:pt x="334053" y="390523"/>
                      <a:pt x="384880" y="394335"/>
                    </a:cubicBezTo>
                    <a:lnTo>
                      <a:pt x="413455" y="396240"/>
                    </a:lnTo>
                    <a:cubicBezTo>
                      <a:pt x="544069" y="383013"/>
                      <a:pt x="531299" y="391962"/>
                      <a:pt x="623005" y="365760"/>
                    </a:cubicBezTo>
                    <a:cubicBezTo>
                      <a:pt x="643475" y="359911"/>
                      <a:pt x="663841" y="353657"/>
                      <a:pt x="683965" y="346710"/>
                    </a:cubicBezTo>
                    <a:cubicBezTo>
                      <a:pt x="717196" y="335238"/>
                      <a:pt x="748178" y="315161"/>
                      <a:pt x="783025" y="310515"/>
                    </a:cubicBezTo>
                    <a:cubicBezTo>
                      <a:pt x="991331" y="282741"/>
                      <a:pt x="714615" y="322008"/>
                      <a:pt x="883990" y="291465"/>
                    </a:cubicBezTo>
                    <a:cubicBezTo>
                      <a:pt x="907942" y="287146"/>
                      <a:pt x="956380" y="281940"/>
                      <a:pt x="956380" y="281940"/>
                    </a:cubicBezTo>
                    <a:cubicBezTo>
                      <a:pt x="967810" y="278130"/>
                      <a:pt x="978996" y="273491"/>
                      <a:pt x="990670" y="270510"/>
                    </a:cubicBezTo>
                    <a:cubicBezTo>
                      <a:pt x="1008891" y="265858"/>
                      <a:pt x="1045915" y="259080"/>
                      <a:pt x="1045915" y="259080"/>
                    </a:cubicBezTo>
                    <a:cubicBezTo>
                      <a:pt x="1056075" y="252095"/>
                      <a:pt x="1066610" y="245627"/>
                      <a:pt x="1076395" y="238125"/>
                    </a:cubicBezTo>
                    <a:cubicBezTo>
                      <a:pt x="1099964" y="220055"/>
                      <a:pt x="1117911" y="201925"/>
                      <a:pt x="1135450" y="177165"/>
                    </a:cubicBezTo>
                    <a:cubicBezTo>
                      <a:pt x="1169140" y="129602"/>
                      <a:pt x="1163408" y="129538"/>
                      <a:pt x="1186885" y="83820"/>
                    </a:cubicBezTo>
                    <a:cubicBezTo>
                      <a:pt x="1192210" y="73450"/>
                      <a:pt x="1198315" y="63500"/>
                      <a:pt x="1204030" y="53340"/>
                    </a:cubicBezTo>
                    <a:cubicBezTo>
                      <a:pt x="1203395" y="43815"/>
                      <a:pt x="1208875" y="31515"/>
                      <a:pt x="1202125" y="24765"/>
                    </a:cubicBezTo>
                    <a:cubicBezTo>
                      <a:pt x="1192186" y="14826"/>
                      <a:pt x="1175829" y="14534"/>
                      <a:pt x="1162120" y="11430"/>
                    </a:cubicBezTo>
                    <a:cubicBezTo>
                      <a:pt x="1121502" y="2233"/>
                      <a:pt x="1106640" y="2247"/>
                      <a:pt x="1070680" y="0"/>
                    </a:cubicBezTo>
                    <a:lnTo>
                      <a:pt x="908755" y="9525"/>
                    </a:lnTo>
                    <a:cubicBezTo>
                      <a:pt x="845743" y="13647"/>
                      <a:pt x="876839" y="15263"/>
                      <a:pt x="796360" y="19050"/>
                    </a:cubicBezTo>
                    <a:cubicBezTo>
                      <a:pt x="765907" y="20483"/>
                      <a:pt x="735400" y="20320"/>
                      <a:pt x="704920" y="20955"/>
                    </a:cubicBezTo>
                    <a:cubicBezTo>
                      <a:pt x="626365" y="24883"/>
                      <a:pt x="639573" y="23115"/>
                      <a:pt x="567760" y="30480"/>
                    </a:cubicBezTo>
                    <a:cubicBezTo>
                      <a:pt x="521296" y="35246"/>
                      <a:pt x="462513" y="41016"/>
                      <a:pt x="415360" y="49530"/>
                    </a:cubicBezTo>
                    <a:cubicBezTo>
                      <a:pt x="391093" y="53911"/>
                      <a:pt x="367019" y="59319"/>
                      <a:pt x="342970" y="64770"/>
                    </a:cubicBezTo>
                    <a:cubicBezTo>
                      <a:pt x="319388" y="70115"/>
                      <a:pt x="295704" y="75165"/>
                      <a:pt x="272485" y="81915"/>
                    </a:cubicBezTo>
                    <a:cubicBezTo>
                      <a:pt x="241054" y="91052"/>
                      <a:pt x="210612" y="103403"/>
                      <a:pt x="179140" y="112395"/>
                    </a:cubicBezTo>
                    <a:cubicBezTo>
                      <a:pt x="165805" y="116205"/>
                      <a:pt x="152734" y="121105"/>
                      <a:pt x="139135" y="123825"/>
                    </a:cubicBezTo>
                    <a:cubicBezTo>
                      <a:pt x="130395" y="125573"/>
                      <a:pt x="121349" y="125019"/>
                      <a:pt x="112465" y="125730"/>
                    </a:cubicBezTo>
                    <a:cubicBezTo>
                      <a:pt x="105474" y="126289"/>
                      <a:pt x="98495" y="127000"/>
                      <a:pt x="91510" y="127635"/>
                    </a:cubicBezTo>
                    <a:cubicBezTo>
                      <a:pt x="85795" y="128905"/>
                      <a:pt x="80200" y="130972"/>
                      <a:pt x="74365" y="131445"/>
                    </a:cubicBezTo>
                    <a:cubicBezTo>
                      <a:pt x="47795" y="133599"/>
                      <a:pt x="14675" y="115252"/>
                      <a:pt x="3880" y="1143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Detector Frequency Tuning">
              <a:extLst>
                <a:ext uri="{FF2B5EF4-FFF2-40B4-BE49-F238E27FC236}">
                  <a16:creationId xmlns:a16="http://schemas.microsoft.com/office/drawing/2014/main" id="{B9CBDCAD-5F05-B939-1CEB-EF0EABE8956B}"/>
                </a:ext>
              </a:extLst>
            </p:cNvPr>
            <p:cNvSpPr txBox="1"/>
            <p:nvPr/>
          </p:nvSpPr>
          <p:spPr>
            <a:xfrm>
              <a:off x="9866118" y="4259143"/>
              <a:ext cx="19122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r>
                <a:rPr lang="fr-FR" sz="1600" b="1" dirty="0" err="1">
                  <a:solidFill>
                    <a:srgbClr val="FF991F"/>
                  </a:solidFill>
                </a:rPr>
                <a:t>Haloscope</a:t>
              </a:r>
              <a:r>
                <a:rPr lang="fr-FR" sz="1600" b="1" dirty="0">
                  <a:solidFill>
                    <a:srgbClr val="FF991F"/>
                  </a:solidFill>
                </a:rPr>
                <a:t> drive</a:t>
              </a:r>
              <a:endParaRPr sz="1600" b="1" dirty="0">
                <a:solidFill>
                  <a:srgbClr val="FF991F"/>
                </a:solidFill>
              </a:endParaRPr>
            </a:p>
          </p:txBody>
        </p:sp>
        <p:sp>
          <p:nvSpPr>
            <p:cNvPr id="12" name="Detector Frequency Tuning">
              <a:extLst>
                <a:ext uri="{FF2B5EF4-FFF2-40B4-BE49-F238E27FC236}">
                  <a16:creationId xmlns:a16="http://schemas.microsoft.com/office/drawing/2014/main" id="{7360B4B2-9149-F3F5-8B75-0A1CCF0ABD43}"/>
                </a:ext>
              </a:extLst>
            </p:cNvPr>
            <p:cNvSpPr txBox="1"/>
            <p:nvPr/>
          </p:nvSpPr>
          <p:spPr>
            <a:xfrm>
              <a:off x="9974966" y="970068"/>
              <a:ext cx="2217034"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r>
                <a:rPr sz="1600" b="1" dirty="0"/>
                <a:t>Detector Frequency </a:t>
              </a:r>
              <a:endParaRPr lang="fr-FR" sz="1600" b="1" dirty="0"/>
            </a:p>
            <a:p>
              <a:r>
                <a:rPr sz="1600" b="1" dirty="0"/>
                <a:t>Tuning</a:t>
              </a:r>
              <a:r>
                <a:rPr lang="fr-FR" sz="1600" b="1" dirty="0"/>
                <a:t> + </a:t>
              </a:r>
              <a:r>
                <a:rPr lang="fr-FR" sz="1600" b="1" dirty="0" err="1"/>
                <a:t>Detection</a:t>
              </a:r>
              <a:endParaRPr sz="1600" b="1" dirty="0"/>
            </a:p>
          </p:txBody>
        </p:sp>
      </p:gr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Haloscope frequency tuning with sapphire rods"/>
          <p:cNvSpPr txBox="1"/>
          <p:nvPr/>
        </p:nvSpPr>
        <p:spPr>
          <a:xfrm>
            <a:off x="8492549" y="1501723"/>
            <a:ext cx="3056927"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00" b="1" dirty="0" err="1"/>
              <a:t>Haloscope</a:t>
            </a:r>
            <a:r>
              <a:rPr sz="1600" b="1" dirty="0"/>
              <a:t> frequency tuning</a:t>
            </a:r>
            <a:br>
              <a:rPr sz="1600" b="1" dirty="0"/>
            </a:br>
            <a:r>
              <a:rPr sz="1600" b="1" dirty="0"/>
              <a:t>with sapphire rods</a:t>
            </a:r>
          </a:p>
        </p:txBody>
      </p:sp>
      <p:pic>
        <p:nvPicPr>
          <p:cNvPr id="1472" name="vidéo-collée.png" descr="vidéo-collée.png"/>
          <p:cNvPicPr>
            <a:picLocks noChangeAspect="1"/>
          </p:cNvPicPr>
          <p:nvPr/>
        </p:nvPicPr>
        <p:blipFill>
          <a:blip r:embed="rId2"/>
          <a:stretch>
            <a:fillRect/>
          </a:stretch>
        </p:blipFill>
        <p:spPr>
          <a:xfrm>
            <a:off x="149408" y="1122627"/>
            <a:ext cx="7952636" cy="2516088"/>
          </a:xfrm>
          <a:prstGeom prst="rect">
            <a:avLst/>
          </a:prstGeom>
          <a:ln w="12700">
            <a:miter lim="400000"/>
          </a:ln>
        </p:spPr>
      </p:pic>
      <p:sp>
        <p:nvSpPr>
          <p:cNvPr id="4" name="Haloscope Reflection Coefficient">
            <a:extLst>
              <a:ext uri="{FF2B5EF4-FFF2-40B4-BE49-F238E27FC236}">
                <a16:creationId xmlns:a16="http://schemas.microsoft.com/office/drawing/2014/main" id="{7E471459-9196-9EC9-F70D-B75F1B190E20}"/>
              </a:ext>
            </a:extLst>
          </p:cNvPr>
          <p:cNvSpPr txBox="1"/>
          <p:nvPr/>
        </p:nvSpPr>
        <p:spPr>
          <a:xfrm>
            <a:off x="635988" y="3881668"/>
            <a:ext cx="3489738"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r>
              <a:rPr sz="1600" b="1" dirty="0" err="1"/>
              <a:t>Haloscope</a:t>
            </a:r>
            <a:endParaRPr lang="fr-FR" sz="1600" b="1" dirty="0"/>
          </a:p>
          <a:p>
            <a:r>
              <a:rPr sz="1600" b="1" dirty="0"/>
              <a:t>Reflection Coefficient</a:t>
            </a:r>
          </a:p>
        </p:txBody>
      </p:sp>
      <p:grpSp>
        <p:nvGrpSpPr>
          <p:cNvPr id="5" name="Group 4">
            <a:extLst>
              <a:ext uri="{FF2B5EF4-FFF2-40B4-BE49-F238E27FC236}">
                <a16:creationId xmlns:a16="http://schemas.microsoft.com/office/drawing/2014/main" id="{12D30BEB-5076-3CB7-9772-D2ADFF133158}"/>
              </a:ext>
            </a:extLst>
          </p:cNvPr>
          <p:cNvGrpSpPr/>
          <p:nvPr/>
        </p:nvGrpSpPr>
        <p:grpSpPr>
          <a:xfrm>
            <a:off x="2911957" y="3638715"/>
            <a:ext cx="2951424" cy="3025907"/>
            <a:chOff x="5150620" y="3832093"/>
            <a:chExt cx="2951424" cy="3025907"/>
          </a:xfrm>
        </p:grpSpPr>
        <p:pic>
          <p:nvPicPr>
            <p:cNvPr id="6" name="vidéo-collée.png" descr="vidéo-collée.png">
              <a:extLst>
                <a:ext uri="{FF2B5EF4-FFF2-40B4-BE49-F238E27FC236}">
                  <a16:creationId xmlns:a16="http://schemas.microsoft.com/office/drawing/2014/main" id="{2255AF16-61D4-22A9-16FC-A8F9DA9C11F0}"/>
                </a:ext>
              </a:extLst>
            </p:cNvPr>
            <p:cNvPicPr>
              <a:picLocks noChangeAspect="1"/>
            </p:cNvPicPr>
            <p:nvPr/>
          </p:nvPicPr>
          <p:blipFill>
            <a:blip r:embed="rId3"/>
            <a:srcRect l="460" t="1704" r="43313" b="1704"/>
            <a:stretch>
              <a:fillRect/>
            </a:stretch>
          </p:blipFill>
          <p:spPr>
            <a:xfrm>
              <a:off x="5150620" y="3899221"/>
              <a:ext cx="2951424" cy="2958779"/>
            </a:xfrm>
            <a:prstGeom prst="rect">
              <a:avLst/>
            </a:prstGeom>
            <a:ln w="12700">
              <a:miter lim="400000"/>
            </a:ln>
          </p:spPr>
        </p:pic>
        <p:sp>
          <p:nvSpPr>
            <p:cNvPr id="7" name="Rectangle 6">
              <a:extLst>
                <a:ext uri="{FF2B5EF4-FFF2-40B4-BE49-F238E27FC236}">
                  <a16:creationId xmlns:a16="http://schemas.microsoft.com/office/drawing/2014/main" id="{4643E148-6AE9-FCA3-9BF1-F7B93AFEF769}"/>
                </a:ext>
              </a:extLst>
            </p:cNvPr>
            <p:cNvSpPr/>
            <p:nvPr/>
          </p:nvSpPr>
          <p:spPr>
            <a:xfrm>
              <a:off x="5161280" y="3832093"/>
              <a:ext cx="355600" cy="485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Detector Frequency Tuning">
            <a:extLst>
              <a:ext uri="{FF2B5EF4-FFF2-40B4-BE49-F238E27FC236}">
                <a16:creationId xmlns:a16="http://schemas.microsoft.com/office/drawing/2014/main" id="{D87C16C9-C987-1982-31CE-297B0890D2BB}"/>
              </a:ext>
            </a:extLst>
          </p:cNvPr>
          <p:cNvSpPr txBox="1"/>
          <p:nvPr/>
        </p:nvSpPr>
        <p:spPr>
          <a:xfrm>
            <a:off x="2882807" y="875390"/>
            <a:ext cx="2928687"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600" b="1" dirty="0"/>
              <a:t>Detector Frequency Tuning</a:t>
            </a:r>
          </a:p>
        </p:txBody>
      </p:sp>
      <p:sp>
        <p:nvSpPr>
          <p:cNvPr id="9" name="Text Placeholder 1">
            <a:extLst>
              <a:ext uri="{FF2B5EF4-FFF2-40B4-BE49-F238E27FC236}">
                <a16:creationId xmlns:a16="http://schemas.microsoft.com/office/drawing/2014/main" id="{4AA190D1-2058-A727-C7E2-C9EEEA339C04}"/>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C00000"/>
                </a:solidFill>
              </a:rPr>
              <a:t>How to </a:t>
            </a:r>
            <a:r>
              <a:rPr lang="fr-FR" b="1" dirty="0" err="1">
                <a:solidFill>
                  <a:srgbClr val="FF7655"/>
                </a:solidFill>
              </a:rPr>
              <a:t>align</a:t>
            </a:r>
            <a:r>
              <a:rPr lang="fr-FR" b="1" dirty="0">
                <a:solidFill>
                  <a:srgbClr val="FF7655"/>
                </a:solidFill>
              </a:rPr>
              <a:t> the </a:t>
            </a:r>
            <a:r>
              <a:rPr lang="fr-FR" b="1" dirty="0" err="1">
                <a:solidFill>
                  <a:srgbClr val="FF7655"/>
                </a:solidFill>
              </a:rPr>
              <a:t>counter</a:t>
            </a:r>
            <a:r>
              <a:rPr lang="fr-FR" b="1" dirty="0">
                <a:solidFill>
                  <a:srgbClr val="FF7655"/>
                </a:solidFill>
              </a:rPr>
              <a:t> </a:t>
            </a:r>
            <a:r>
              <a:rPr lang="fr-FR" b="1" dirty="0" err="1">
                <a:solidFill>
                  <a:srgbClr val="FF7655"/>
                </a:solidFill>
              </a:rPr>
              <a:t>with</a:t>
            </a:r>
            <a:r>
              <a:rPr lang="fr-FR" b="1" dirty="0">
                <a:solidFill>
                  <a:srgbClr val="FF7655"/>
                </a:solidFill>
              </a:rPr>
              <a:t> the </a:t>
            </a:r>
            <a:r>
              <a:rPr lang="fr-FR" b="1" dirty="0" err="1">
                <a:solidFill>
                  <a:srgbClr val="FF7655"/>
                </a:solidFill>
              </a:rPr>
              <a:t>haloscope</a:t>
            </a:r>
            <a:r>
              <a:rPr lang="fr-FR" b="1" dirty="0">
                <a:solidFill>
                  <a:srgbClr val="FF7655"/>
                </a:solidFill>
              </a:rPr>
              <a:t> </a:t>
            </a:r>
            <a:r>
              <a:rPr lang="fr-FR" b="1" dirty="0">
                <a:solidFill>
                  <a:srgbClr val="C00000"/>
                </a:solidFill>
              </a:rPr>
              <a:t>at B=2T</a:t>
            </a:r>
            <a:endParaRPr lang="en-US" b="1" dirty="0"/>
          </a:p>
        </p:txBody>
      </p:sp>
      <p:grpSp>
        <p:nvGrpSpPr>
          <p:cNvPr id="13" name="Group 12">
            <a:extLst>
              <a:ext uri="{FF2B5EF4-FFF2-40B4-BE49-F238E27FC236}">
                <a16:creationId xmlns:a16="http://schemas.microsoft.com/office/drawing/2014/main" id="{BCDE6694-4A25-5FB4-821D-AA2CCC806F34}"/>
              </a:ext>
            </a:extLst>
          </p:cNvPr>
          <p:cNvGrpSpPr/>
          <p:nvPr/>
        </p:nvGrpSpPr>
        <p:grpSpPr>
          <a:xfrm>
            <a:off x="8636590" y="2234329"/>
            <a:ext cx="3098584" cy="3780585"/>
            <a:chOff x="8770135" y="2200656"/>
            <a:chExt cx="3098584" cy="3780585"/>
          </a:xfrm>
        </p:grpSpPr>
        <p:pic>
          <p:nvPicPr>
            <p:cNvPr id="1468" name="vidéo-collée.png" descr="vidéo-collée.png"/>
            <p:cNvPicPr>
              <a:picLocks noChangeAspect="1"/>
            </p:cNvPicPr>
            <p:nvPr/>
          </p:nvPicPr>
          <p:blipFill>
            <a:blip r:embed="rId3"/>
            <a:srcRect l="55492" t="3408"/>
            <a:stretch>
              <a:fillRect/>
            </a:stretch>
          </p:blipFill>
          <p:spPr>
            <a:xfrm>
              <a:off x="8887306" y="2205545"/>
              <a:ext cx="2981413" cy="3775696"/>
            </a:xfrm>
            <a:prstGeom prst="rect">
              <a:avLst/>
            </a:prstGeom>
            <a:ln w="12700">
              <a:miter lim="400000"/>
            </a:ln>
          </p:spPr>
        </p:pic>
        <p:sp>
          <p:nvSpPr>
            <p:cNvPr id="10" name="Rectangle 9">
              <a:extLst>
                <a:ext uri="{FF2B5EF4-FFF2-40B4-BE49-F238E27FC236}">
                  <a16:creationId xmlns:a16="http://schemas.microsoft.com/office/drawing/2014/main" id="{FF6BAC40-50AC-29D4-8EE2-059EDE09F1AC}"/>
                </a:ext>
              </a:extLst>
            </p:cNvPr>
            <p:cNvSpPr/>
            <p:nvPr/>
          </p:nvSpPr>
          <p:spPr>
            <a:xfrm>
              <a:off x="9022080" y="2200656"/>
              <a:ext cx="329184" cy="34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7B6864-1417-8DF4-FE51-BA945974ABA4}"/>
                </a:ext>
              </a:extLst>
            </p:cNvPr>
            <p:cNvSpPr/>
            <p:nvPr/>
          </p:nvSpPr>
          <p:spPr>
            <a:xfrm>
              <a:off x="9022080" y="3806675"/>
              <a:ext cx="395596" cy="34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BAB45-8B5E-E1D5-4333-990267F04B96}"/>
                </a:ext>
              </a:extLst>
            </p:cNvPr>
            <p:cNvSpPr/>
            <p:nvPr/>
          </p:nvSpPr>
          <p:spPr>
            <a:xfrm>
              <a:off x="8770135" y="5238126"/>
              <a:ext cx="395596" cy="34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7" name="pasted-image.pdf" descr="pasted-image.pdf"/>
          <p:cNvPicPr>
            <a:picLocks noChangeAspect="1"/>
          </p:cNvPicPr>
          <p:nvPr/>
        </p:nvPicPr>
        <p:blipFill>
          <a:blip r:embed="rId2"/>
          <a:stretch>
            <a:fillRect/>
          </a:stretch>
        </p:blipFill>
        <p:spPr>
          <a:xfrm>
            <a:off x="326675" y="1080370"/>
            <a:ext cx="11538650" cy="2094779"/>
          </a:xfrm>
          <a:prstGeom prst="rect">
            <a:avLst/>
          </a:prstGeom>
          <a:ln w="12700">
            <a:miter lim="400000"/>
          </a:ln>
        </p:spPr>
      </p:pic>
      <p:sp>
        <p:nvSpPr>
          <p:cNvPr id="2" name="Text Placeholder 1">
            <a:extLst>
              <a:ext uri="{FF2B5EF4-FFF2-40B4-BE49-F238E27FC236}">
                <a16:creationId xmlns:a16="http://schemas.microsoft.com/office/drawing/2014/main" id="{B06347F1-E602-64C4-5544-9112C1404A3C}"/>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Axion</a:t>
            </a:r>
            <a:r>
              <a:rPr lang="fr-FR" b="1" dirty="0">
                <a:solidFill>
                  <a:srgbClr val="FF7655"/>
                </a:solidFill>
              </a:rPr>
              <a:t> </a:t>
            </a:r>
            <a:r>
              <a:rPr lang="fr-FR" b="1" dirty="0" err="1">
                <a:solidFill>
                  <a:srgbClr val="FF7655"/>
                </a:solidFill>
              </a:rPr>
              <a:t>search</a:t>
            </a:r>
            <a:r>
              <a:rPr lang="fr-FR" b="1" dirty="0">
                <a:solidFill>
                  <a:srgbClr val="FF7655"/>
                </a:solidFill>
              </a:rPr>
              <a:t> </a:t>
            </a:r>
            <a:r>
              <a:rPr lang="fr-FR" b="1" dirty="0">
                <a:solidFill>
                  <a:srgbClr val="C00000"/>
                </a:solidFill>
              </a:rPr>
              <a:t>by Photon </a:t>
            </a:r>
            <a:r>
              <a:rPr lang="fr-FR" b="1" dirty="0" err="1">
                <a:solidFill>
                  <a:srgbClr val="C00000"/>
                </a:solidFill>
              </a:rPr>
              <a:t>Counting</a:t>
            </a:r>
            <a:endParaRPr lang="en-US" b="1" dirty="0"/>
          </a:p>
        </p:txBody>
      </p:sp>
      <p:sp>
        <p:nvSpPr>
          <p:cNvPr id="4" name="TextBox 3">
            <a:extLst>
              <a:ext uri="{FF2B5EF4-FFF2-40B4-BE49-F238E27FC236}">
                <a16:creationId xmlns:a16="http://schemas.microsoft.com/office/drawing/2014/main" id="{1706866F-947A-AEA1-FADA-81EAE88F95B1}"/>
              </a:ext>
            </a:extLst>
          </p:cNvPr>
          <p:cNvSpPr txBox="1"/>
          <p:nvPr/>
        </p:nvSpPr>
        <p:spPr>
          <a:xfrm>
            <a:off x="4570410" y="1072740"/>
            <a:ext cx="1744067" cy="246221"/>
          </a:xfrm>
          <a:prstGeom prst="rect">
            <a:avLst/>
          </a:prstGeom>
          <a:noFill/>
        </p:spPr>
        <p:txBody>
          <a:bodyPr wrap="none" lIns="0" tIns="0" rIns="0" bIns="0" rtlCol="0">
            <a:spAutoFit/>
          </a:bodyPr>
          <a:lstStyle/>
          <a:p>
            <a:pPr algn="l"/>
            <a:r>
              <a:rPr lang="fr-FR" sz="1600" b="1" dirty="0"/>
              <a:t>Data acquisition</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3" name="pasted-image.pdf" descr="pasted-image.pdf"/>
          <p:cNvPicPr>
            <a:picLocks noChangeAspect="1"/>
          </p:cNvPicPr>
          <p:nvPr/>
        </p:nvPicPr>
        <p:blipFill>
          <a:blip r:embed="rId2"/>
          <a:stretch>
            <a:fillRect/>
          </a:stretch>
        </p:blipFill>
        <p:spPr>
          <a:xfrm>
            <a:off x="209974" y="3429000"/>
            <a:ext cx="4165257" cy="3333293"/>
          </a:xfrm>
          <a:prstGeom prst="rect">
            <a:avLst/>
          </a:prstGeom>
          <a:ln w="12700">
            <a:miter lim="400000"/>
          </a:ln>
        </p:spPr>
      </p:pic>
      <p:pic>
        <p:nvPicPr>
          <p:cNvPr id="2" name="pasted-image.pdf" descr="pasted-image.pdf">
            <a:extLst>
              <a:ext uri="{FF2B5EF4-FFF2-40B4-BE49-F238E27FC236}">
                <a16:creationId xmlns:a16="http://schemas.microsoft.com/office/drawing/2014/main" id="{7B4F28B4-283A-50A6-3828-CEDFC10D17BA}"/>
              </a:ext>
            </a:extLst>
          </p:cNvPr>
          <p:cNvPicPr>
            <a:picLocks noChangeAspect="1"/>
          </p:cNvPicPr>
          <p:nvPr/>
        </p:nvPicPr>
        <p:blipFill>
          <a:blip r:embed="rId3"/>
          <a:stretch>
            <a:fillRect/>
          </a:stretch>
        </p:blipFill>
        <p:spPr>
          <a:xfrm>
            <a:off x="326675" y="1080370"/>
            <a:ext cx="11538650" cy="2094779"/>
          </a:xfrm>
          <a:prstGeom prst="rect">
            <a:avLst/>
          </a:prstGeom>
          <a:ln w="12700">
            <a:miter lim="400000"/>
          </a:ln>
        </p:spPr>
      </p:pic>
      <p:sp>
        <p:nvSpPr>
          <p:cNvPr id="3" name="Text Placeholder 1">
            <a:extLst>
              <a:ext uri="{FF2B5EF4-FFF2-40B4-BE49-F238E27FC236}">
                <a16:creationId xmlns:a16="http://schemas.microsoft.com/office/drawing/2014/main" id="{D99008E0-A705-6BB3-90D8-BC20C5693ED0}"/>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Axion</a:t>
            </a:r>
            <a:r>
              <a:rPr lang="fr-FR" b="1" dirty="0">
                <a:solidFill>
                  <a:srgbClr val="FF7655"/>
                </a:solidFill>
              </a:rPr>
              <a:t> </a:t>
            </a:r>
            <a:r>
              <a:rPr lang="fr-FR" b="1" dirty="0" err="1">
                <a:solidFill>
                  <a:srgbClr val="FF7655"/>
                </a:solidFill>
              </a:rPr>
              <a:t>search</a:t>
            </a:r>
            <a:r>
              <a:rPr lang="fr-FR" b="1" dirty="0">
                <a:solidFill>
                  <a:srgbClr val="FF7655"/>
                </a:solidFill>
              </a:rPr>
              <a:t> </a:t>
            </a:r>
            <a:r>
              <a:rPr lang="fr-FR" b="1" dirty="0">
                <a:solidFill>
                  <a:srgbClr val="C00000"/>
                </a:solidFill>
              </a:rPr>
              <a:t>by Photon </a:t>
            </a:r>
            <a:r>
              <a:rPr lang="fr-FR" b="1" dirty="0" err="1">
                <a:solidFill>
                  <a:srgbClr val="C00000"/>
                </a:solidFill>
              </a:rPr>
              <a:t>Counting</a:t>
            </a:r>
            <a:endParaRPr lang="en-US" b="1" dirty="0"/>
          </a:p>
        </p:txBody>
      </p:sp>
      <p:sp>
        <p:nvSpPr>
          <p:cNvPr id="4" name="TextBox 3">
            <a:extLst>
              <a:ext uri="{FF2B5EF4-FFF2-40B4-BE49-F238E27FC236}">
                <a16:creationId xmlns:a16="http://schemas.microsoft.com/office/drawing/2014/main" id="{875DA58D-29FC-1F82-9276-A2C9ECE175F1}"/>
              </a:ext>
            </a:extLst>
          </p:cNvPr>
          <p:cNvSpPr txBox="1"/>
          <p:nvPr/>
        </p:nvSpPr>
        <p:spPr>
          <a:xfrm>
            <a:off x="2519762" y="3182779"/>
            <a:ext cx="1729641" cy="246221"/>
          </a:xfrm>
          <a:prstGeom prst="rect">
            <a:avLst/>
          </a:prstGeom>
          <a:noFill/>
        </p:spPr>
        <p:txBody>
          <a:bodyPr wrap="none" lIns="0" tIns="0" rIns="0" bIns="0" rtlCol="0">
            <a:spAutoFit/>
          </a:bodyPr>
          <a:lstStyle/>
          <a:p>
            <a:pPr algn="l"/>
            <a:r>
              <a:rPr lang="fr-FR" sz="1600" b="1" dirty="0"/>
              <a:t>Data </a:t>
            </a:r>
            <a:r>
              <a:rPr lang="fr-FR" sz="1600" b="1" dirty="0" err="1"/>
              <a:t>processing</a:t>
            </a:r>
            <a:endParaRPr lang="fr-FR" sz="1600" b="1" dirty="0"/>
          </a:p>
        </p:txBody>
      </p:sp>
      <p:sp>
        <p:nvSpPr>
          <p:cNvPr id="5" name="TextBox 4">
            <a:extLst>
              <a:ext uri="{FF2B5EF4-FFF2-40B4-BE49-F238E27FC236}">
                <a16:creationId xmlns:a16="http://schemas.microsoft.com/office/drawing/2014/main" id="{2E2C41C2-6E42-5C3E-BB01-CD80B24237E8}"/>
              </a:ext>
            </a:extLst>
          </p:cNvPr>
          <p:cNvSpPr txBox="1"/>
          <p:nvPr/>
        </p:nvSpPr>
        <p:spPr>
          <a:xfrm>
            <a:off x="4570410" y="1072740"/>
            <a:ext cx="1744067" cy="246221"/>
          </a:xfrm>
          <a:prstGeom prst="rect">
            <a:avLst/>
          </a:prstGeom>
          <a:noFill/>
        </p:spPr>
        <p:txBody>
          <a:bodyPr wrap="none" lIns="0" tIns="0" rIns="0" bIns="0" rtlCol="0">
            <a:spAutoFit/>
          </a:bodyPr>
          <a:lstStyle/>
          <a:p>
            <a:pPr algn="l"/>
            <a:r>
              <a:rPr lang="fr-FR" sz="1600" b="1" dirty="0"/>
              <a:t>Data acquisition</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0" name="pasted-image.pdf" descr="pasted-image.pdf"/>
          <p:cNvPicPr>
            <a:picLocks noChangeAspect="1"/>
          </p:cNvPicPr>
          <p:nvPr/>
        </p:nvPicPr>
        <p:blipFill>
          <a:blip r:embed="rId2"/>
          <a:stretch>
            <a:fillRect/>
          </a:stretch>
        </p:blipFill>
        <p:spPr>
          <a:xfrm>
            <a:off x="6839300" y="1354390"/>
            <a:ext cx="5352700" cy="5407903"/>
          </a:xfrm>
          <a:prstGeom prst="rect">
            <a:avLst/>
          </a:prstGeom>
          <a:ln w="12700">
            <a:miter lim="400000"/>
          </a:ln>
        </p:spPr>
      </p:pic>
      <p:pic>
        <p:nvPicPr>
          <p:cNvPr id="2" name="pasted-image.pdf" descr="pasted-image.pdf">
            <a:extLst>
              <a:ext uri="{FF2B5EF4-FFF2-40B4-BE49-F238E27FC236}">
                <a16:creationId xmlns:a16="http://schemas.microsoft.com/office/drawing/2014/main" id="{39DB75AD-7815-686E-7F3A-89D7C3F72682}"/>
              </a:ext>
            </a:extLst>
          </p:cNvPr>
          <p:cNvPicPr>
            <a:picLocks noChangeAspect="1"/>
          </p:cNvPicPr>
          <p:nvPr/>
        </p:nvPicPr>
        <p:blipFill>
          <a:blip r:embed="rId3"/>
          <a:stretch>
            <a:fillRect/>
          </a:stretch>
        </p:blipFill>
        <p:spPr>
          <a:xfrm>
            <a:off x="326675" y="1080370"/>
            <a:ext cx="11538650" cy="2094779"/>
          </a:xfrm>
          <a:prstGeom prst="rect">
            <a:avLst/>
          </a:prstGeom>
          <a:ln w="12700">
            <a:miter lim="400000"/>
          </a:ln>
        </p:spPr>
      </p:pic>
      <p:sp>
        <p:nvSpPr>
          <p:cNvPr id="3" name="Text Placeholder 1">
            <a:extLst>
              <a:ext uri="{FF2B5EF4-FFF2-40B4-BE49-F238E27FC236}">
                <a16:creationId xmlns:a16="http://schemas.microsoft.com/office/drawing/2014/main" id="{42B0B1D5-1AC0-D7F5-CEF4-999BB40CFA86}"/>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Axion</a:t>
            </a:r>
            <a:r>
              <a:rPr lang="fr-FR" b="1" dirty="0">
                <a:solidFill>
                  <a:srgbClr val="FF7655"/>
                </a:solidFill>
              </a:rPr>
              <a:t> </a:t>
            </a:r>
            <a:r>
              <a:rPr lang="fr-FR" b="1" dirty="0" err="1">
                <a:solidFill>
                  <a:srgbClr val="FF7655"/>
                </a:solidFill>
              </a:rPr>
              <a:t>search</a:t>
            </a:r>
            <a:r>
              <a:rPr lang="fr-FR" b="1" dirty="0">
                <a:solidFill>
                  <a:srgbClr val="FF7655"/>
                </a:solidFill>
              </a:rPr>
              <a:t> </a:t>
            </a:r>
            <a:r>
              <a:rPr lang="fr-FR" b="1" dirty="0">
                <a:solidFill>
                  <a:srgbClr val="C00000"/>
                </a:solidFill>
              </a:rPr>
              <a:t>by Photon </a:t>
            </a:r>
            <a:r>
              <a:rPr lang="fr-FR" b="1" dirty="0" err="1">
                <a:solidFill>
                  <a:srgbClr val="C00000"/>
                </a:solidFill>
              </a:rPr>
              <a:t>Counting</a:t>
            </a:r>
            <a:endParaRPr lang="en-US" b="1" dirty="0"/>
          </a:p>
        </p:txBody>
      </p:sp>
      <p:pic>
        <p:nvPicPr>
          <p:cNvPr id="4" name="pasted-image.pdf" descr="pasted-image.pdf">
            <a:extLst>
              <a:ext uri="{FF2B5EF4-FFF2-40B4-BE49-F238E27FC236}">
                <a16:creationId xmlns:a16="http://schemas.microsoft.com/office/drawing/2014/main" id="{32B63FC8-001A-0476-67E7-8C9FCDACF75A}"/>
              </a:ext>
            </a:extLst>
          </p:cNvPr>
          <p:cNvPicPr>
            <a:picLocks noChangeAspect="1"/>
          </p:cNvPicPr>
          <p:nvPr/>
        </p:nvPicPr>
        <p:blipFill>
          <a:blip r:embed="rId4"/>
          <a:stretch>
            <a:fillRect/>
          </a:stretch>
        </p:blipFill>
        <p:spPr>
          <a:xfrm>
            <a:off x="209974" y="3429000"/>
            <a:ext cx="4165257" cy="3333293"/>
          </a:xfrm>
          <a:prstGeom prst="rect">
            <a:avLst/>
          </a:prstGeom>
          <a:ln w="12700">
            <a:miter lim="400000"/>
          </a:ln>
        </p:spPr>
      </p:pic>
      <p:sp>
        <p:nvSpPr>
          <p:cNvPr id="5" name="TextBox 4">
            <a:extLst>
              <a:ext uri="{FF2B5EF4-FFF2-40B4-BE49-F238E27FC236}">
                <a16:creationId xmlns:a16="http://schemas.microsoft.com/office/drawing/2014/main" id="{6EAA35D2-1427-7FD4-181A-1B42DA37DFAD}"/>
              </a:ext>
            </a:extLst>
          </p:cNvPr>
          <p:cNvSpPr txBox="1"/>
          <p:nvPr/>
        </p:nvSpPr>
        <p:spPr>
          <a:xfrm>
            <a:off x="2519762" y="3182779"/>
            <a:ext cx="1729641" cy="246221"/>
          </a:xfrm>
          <a:prstGeom prst="rect">
            <a:avLst/>
          </a:prstGeom>
          <a:noFill/>
        </p:spPr>
        <p:txBody>
          <a:bodyPr wrap="none" lIns="0" tIns="0" rIns="0" bIns="0" rtlCol="0">
            <a:spAutoFit/>
          </a:bodyPr>
          <a:lstStyle/>
          <a:p>
            <a:pPr algn="l"/>
            <a:r>
              <a:rPr lang="fr-FR" sz="1600" b="1" dirty="0"/>
              <a:t>Data </a:t>
            </a:r>
            <a:r>
              <a:rPr lang="fr-FR" sz="1600" b="1" dirty="0" err="1"/>
              <a:t>processing</a:t>
            </a:r>
            <a:endParaRPr lang="fr-FR" sz="1600" b="1" dirty="0"/>
          </a:p>
        </p:txBody>
      </p:sp>
      <p:sp>
        <p:nvSpPr>
          <p:cNvPr id="8" name="TextBox 7">
            <a:extLst>
              <a:ext uri="{FF2B5EF4-FFF2-40B4-BE49-F238E27FC236}">
                <a16:creationId xmlns:a16="http://schemas.microsoft.com/office/drawing/2014/main" id="{E54F2B8F-048C-01DD-94E1-685E199584D1}"/>
              </a:ext>
            </a:extLst>
          </p:cNvPr>
          <p:cNvSpPr txBox="1"/>
          <p:nvPr/>
        </p:nvSpPr>
        <p:spPr>
          <a:xfrm>
            <a:off x="4570410" y="1072740"/>
            <a:ext cx="1744067" cy="246221"/>
          </a:xfrm>
          <a:prstGeom prst="rect">
            <a:avLst/>
          </a:prstGeom>
          <a:noFill/>
        </p:spPr>
        <p:txBody>
          <a:bodyPr wrap="none" lIns="0" tIns="0" rIns="0" bIns="0" rtlCol="0">
            <a:spAutoFit/>
          </a:bodyPr>
          <a:lstStyle/>
          <a:p>
            <a:pPr algn="l"/>
            <a:r>
              <a:rPr lang="fr-FR" sz="1600" b="1" dirty="0"/>
              <a:t>Data acquisition</a:t>
            </a:r>
          </a:p>
        </p:txBody>
      </p:sp>
      <p:sp>
        <p:nvSpPr>
          <p:cNvPr id="9" name="TextBox 8">
            <a:extLst>
              <a:ext uri="{FF2B5EF4-FFF2-40B4-BE49-F238E27FC236}">
                <a16:creationId xmlns:a16="http://schemas.microsoft.com/office/drawing/2014/main" id="{1F0441C4-2EC5-8ADE-CFEA-E8986DEE1243}"/>
              </a:ext>
            </a:extLst>
          </p:cNvPr>
          <p:cNvSpPr txBox="1"/>
          <p:nvPr/>
        </p:nvSpPr>
        <p:spPr>
          <a:xfrm>
            <a:off x="4325791" y="4110761"/>
            <a:ext cx="2507097" cy="984885"/>
          </a:xfrm>
          <a:prstGeom prst="rect">
            <a:avLst/>
          </a:prstGeom>
          <a:noFill/>
        </p:spPr>
        <p:txBody>
          <a:bodyPr wrap="none" lIns="0" tIns="0" rIns="0" bIns="0" rtlCol="0">
            <a:spAutoFit/>
          </a:bodyPr>
          <a:lstStyle/>
          <a:p>
            <a:pPr algn="l"/>
            <a:r>
              <a:rPr lang="fr-FR" sz="1600" dirty="0">
                <a:solidFill>
                  <a:srgbClr val="FF0000"/>
                </a:solidFill>
              </a:rPr>
              <a:t>Signal</a:t>
            </a:r>
            <a:r>
              <a:rPr lang="fr-FR" sz="1600" dirty="0"/>
              <a:t> &amp; </a:t>
            </a:r>
            <a:r>
              <a:rPr lang="fr-FR" sz="1600" dirty="0">
                <a:solidFill>
                  <a:schemeClr val="bg1">
                    <a:lumMod val="50000"/>
                  </a:schemeClr>
                </a:solidFill>
              </a:rPr>
              <a:t>Background</a:t>
            </a:r>
          </a:p>
          <a:p>
            <a:pPr algn="l"/>
            <a:r>
              <a:rPr lang="fr-FR" sz="1600" dirty="0"/>
              <a:t>channels have </a:t>
            </a:r>
            <a:r>
              <a:rPr lang="fr-FR" sz="1600" dirty="0" err="1"/>
              <a:t>different</a:t>
            </a:r>
            <a:r>
              <a:rPr lang="fr-FR" sz="1600" dirty="0"/>
              <a:t> </a:t>
            </a:r>
          </a:p>
          <a:p>
            <a:pPr algn="l"/>
            <a:r>
              <a:rPr lang="fr-FR" sz="1600" dirty="0"/>
              <a:t>noise </a:t>
            </a:r>
            <a:r>
              <a:rPr lang="fr-FR" sz="1600" dirty="0" err="1"/>
              <a:t>levels</a:t>
            </a:r>
            <a:r>
              <a:rPr lang="fr-FR" sz="1600" dirty="0"/>
              <a:t>.</a:t>
            </a:r>
          </a:p>
          <a:p>
            <a:pPr algn="l"/>
            <a:r>
              <a:rPr lang="fr-FR" sz="1600" b="1" dirty="0" err="1">
                <a:solidFill>
                  <a:srgbClr val="C00000"/>
                </a:solidFill>
              </a:rPr>
              <a:t>Haloscope</a:t>
            </a:r>
            <a:r>
              <a:rPr lang="fr-FR" sz="1600" b="1" dirty="0">
                <a:solidFill>
                  <a:srgbClr val="C00000"/>
                </a:solidFill>
              </a:rPr>
              <a:t> </a:t>
            </a:r>
            <a:r>
              <a:rPr lang="fr-FR" sz="1600" b="1" dirty="0" err="1">
                <a:solidFill>
                  <a:srgbClr val="C00000"/>
                </a:solidFill>
              </a:rPr>
              <a:t>is</a:t>
            </a:r>
            <a:r>
              <a:rPr lang="fr-FR" sz="1600" b="1" dirty="0">
                <a:solidFill>
                  <a:srgbClr val="C00000"/>
                </a:solidFill>
              </a:rPr>
              <a:t> hot ~70mK</a:t>
            </a:r>
            <a:endParaRPr lang="en-US" sz="1600" b="1" dirty="0" err="1">
              <a:solidFill>
                <a:srgbClr val="C00000"/>
              </a:solidFill>
            </a:endParaRPr>
          </a:p>
        </p:txBody>
      </p:sp>
      <p:sp>
        <p:nvSpPr>
          <p:cNvPr id="11" name="TextBox 10">
            <a:extLst>
              <a:ext uri="{FF2B5EF4-FFF2-40B4-BE49-F238E27FC236}">
                <a16:creationId xmlns:a16="http://schemas.microsoft.com/office/drawing/2014/main" id="{55B360D1-80BE-D4F6-AB1D-5E5F26249CA5}"/>
              </a:ext>
            </a:extLst>
          </p:cNvPr>
          <p:cNvSpPr txBox="1"/>
          <p:nvPr/>
        </p:nvSpPr>
        <p:spPr>
          <a:xfrm>
            <a:off x="8777604" y="5257389"/>
            <a:ext cx="3414396" cy="246221"/>
          </a:xfrm>
          <a:prstGeom prst="rect">
            <a:avLst/>
          </a:prstGeom>
          <a:noFill/>
        </p:spPr>
        <p:txBody>
          <a:bodyPr wrap="none" lIns="0" tIns="0" rIns="0" bIns="0" rtlCol="0">
            <a:spAutoFit/>
          </a:bodyPr>
          <a:lstStyle/>
          <a:p>
            <a:pPr algn="l"/>
            <a:r>
              <a:rPr lang="fr-FR" sz="1600" b="1" dirty="0"/>
              <a:t>No </a:t>
            </a:r>
            <a:r>
              <a:rPr lang="fr-FR" sz="1600" b="1" dirty="0" err="1"/>
              <a:t>axion</a:t>
            </a:r>
            <a:r>
              <a:rPr lang="fr-FR" sz="1600" b="1" dirty="0"/>
              <a:t>… </a:t>
            </a:r>
            <a:r>
              <a:rPr lang="fr-FR" sz="1600" b="1" dirty="0" err="1"/>
              <a:t>maybe</a:t>
            </a:r>
            <a:r>
              <a:rPr lang="fr-FR" sz="1600" b="1" dirty="0"/>
              <a:t> an </a:t>
            </a:r>
            <a:r>
              <a:rPr lang="fr-FR" sz="1600" b="1" dirty="0" err="1"/>
              <a:t>other</a:t>
            </a:r>
            <a:r>
              <a:rPr lang="fr-FR" sz="1600" b="1" dirty="0"/>
              <a:t> time!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64627-8D93-90C2-9C5D-B0A2E36B867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C814C78-98A4-17A4-2A7D-98BC196C1288}"/>
              </a:ext>
            </a:extLst>
          </p:cNvPr>
          <p:cNvSpPr>
            <a:spLocks noGrp="1"/>
          </p:cNvSpPr>
          <p:nvPr>
            <p:ph type="body" sz="quarter" idx="10"/>
          </p:nvPr>
        </p:nvSpPr>
        <p:spPr/>
        <p:txBody>
          <a:bodyPr/>
          <a:lstStyle/>
          <a:p>
            <a:r>
              <a:rPr lang="fr-FR" dirty="0" err="1"/>
              <a:t>Outline</a:t>
            </a:r>
            <a:endParaRPr lang="en-US" dirty="0"/>
          </a:p>
        </p:txBody>
      </p:sp>
      <p:sp>
        <p:nvSpPr>
          <p:cNvPr id="8" name="TextBox 7">
            <a:extLst>
              <a:ext uri="{FF2B5EF4-FFF2-40B4-BE49-F238E27FC236}">
                <a16:creationId xmlns:a16="http://schemas.microsoft.com/office/drawing/2014/main" id="{FBF455B2-9D17-A9EF-1C00-978CCA5FA00E}"/>
              </a:ext>
            </a:extLst>
          </p:cNvPr>
          <p:cNvSpPr txBox="1"/>
          <p:nvPr/>
        </p:nvSpPr>
        <p:spPr>
          <a:xfrm>
            <a:off x="657224" y="1097170"/>
            <a:ext cx="10281920" cy="4308872"/>
          </a:xfrm>
          <a:prstGeom prst="rect">
            <a:avLst/>
          </a:prstGeom>
          <a:noFill/>
        </p:spPr>
        <p:txBody>
          <a:bodyPr wrap="square" lIns="0" tIns="0" rIns="0" bIns="0" rtlCol="0">
            <a:spAutoFit/>
          </a:bodyPr>
          <a:lstStyle/>
          <a:p>
            <a:pPr marL="571500" indent="-571500" algn="l">
              <a:buFont typeface="+mj-lt"/>
              <a:buAutoNum type="romanUcPeriod"/>
            </a:pPr>
            <a:r>
              <a:rPr lang="fr-FR" sz="2800" b="1" dirty="0"/>
              <a:t>Photon </a:t>
            </a:r>
            <a:r>
              <a:rPr lang="fr-FR" sz="2800" b="1" dirty="0" err="1"/>
              <a:t>Detection</a:t>
            </a:r>
            <a:r>
              <a:rPr lang="fr-FR" sz="2800" b="1" dirty="0"/>
              <a:t> vs Field </a:t>
            </a:r>
            <a:r>
              <a:rPr lang="fr-FR" sz="2800" b="1" dirty="0" err="1"/>
              <a:t>Detection</a:t>
            </a:r>
            <a:endParaRPr lang="fr-FR" sz="2800" b="1" dirty="0"/>
          </a:p>
          <a:p>
            <a:pPr marL="571500" indent="-571500" algn="l">
              <a:buFont typeface="+mj-lt"/>
              <a:buAutoNum type="romanUcPeriod"/>
            </a:pPr>
            <a:endParaRPr lang="fr-FR" sz="2800" b="1" dirty="0"/>
          </a:p>
          <a:p>
            <a:pPr marL="571500" indent="-571500">
              <a:buFont typeface="+mj-lt"/>
              <a:buAutoNum type="romanUcPeriod"/>
            </a:pPr>
            <a:r>
              <a:rPr lang="fr-FR" sz="2800" b="1" dirty="0" err="1">
                <a:solidFill>
                  <a:schemeClr val="bg1">
                    <a:lumMod val="85000"/>
                  </a:schemeClr>
                </a:solidFill>
              </a:rPr>
              <a:t>Superconducting</a:t>
            </a:r>
            <a:r>
              <a:rPr lang="fr-FR" sz="2800" b="1" dirty="0">
                <a:solidFill>
                  <a:schemeClr val="bg1">
                    <a:lumMod val="85000"/>
                  </a:schemeClr>
                </a:solidFill>
              </a:rPr>
              <a:t> Qubit-</a:t>
            </a:r>
            <a:r>
              <a:rPr lang="fr-FR" sz="2800" b="1" dirty="0" err="1">
                <a:solidFill>
                  <a:schemeClr val="bg1">
                    <a:lumMod val="85000"/>
                  </a:schemeClr>
                </a:solidFill>
              </a:rPr>
              <a:t>based</a:t>
            </a:r>
            <a:r>
              <a:rPr lang="fr-FR" sz="2800" b="1" dirty="0">
                <a:solidFill>
                  <a:schemeClr val="bg1">
                    <a:lumMod val="85000"/>
                  </a:schemeClr>
                </a:solidFill>
              </a:rPr>
              <a:t> Single </a:t>
            </a:r>
            <a:r>
              <a:rPr lang="fr-FR" sz="2800" b="1" dirty="0" err="1">
                <a:solidFill>
                  <a:schemeClr val="bg1">
                    <a:lumMod val="85000"/>
                  </a:schemeClr>
                </a:solidFill>
              </a:rPr>
              <a:t>Microwave</a:t>
            </a:r>
            <a:r>
              <a:rPr lang="fr-FR" sz="2800" b="1" dirty="0">
                <a:solidFill>
                  <a:schemeClr val="bg1">
                    <a:lumMod val="85000"/>
                  </a:schemeClr>
                </a:solidFill>
              </a:rPr>
              <a:t>  Photon Detector (SMPD)</a:t>
            </a: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lgn="l">
              <a:buFont typeface="+mj-lt"/>
              <a:buAutoNum type="romanUcPeriod"/>
            </a:pPr>
            <a:r>
              <a:rPr lang="fr-FR" sz="2800" b="1" dirty="0" err="1">
                <a:solidFill>
                  <a:schemeClr val="bg1">
                    <a:lumMod val="85000"/>
                  </a:schemeClr>
                </a:solidFill>
              </a:rPr>
              <a:t>Counting</a:t>
            </a:r>
            <a:r>
              <a:rPr lang="fr-FR" sz="2800" b="1" dirty="0">
                <a:solidFill>
                  <a:schemeClr val="bg1">
                    <a:lumMod val="85000"/>
                  </a:schemeClr>
                </a:solidFill>
              </a:rPr>
              <a:t> Photon for </a:t>
            </a:r>
            <a:r>
              <a:rPr lang="fr-FR" sz="2800" b="1" dirty="0" err="1">
                <a:solidFill>
                  <a:schemeClr val="bg1">
                    <a:lumMod val="85000"/>
                  </a:schemeClr>
                </a:solidFill>
              </a:rPr>
              <a:t>Axion</a:t>
            </a:r>
            <a:r>
              <a:rPr lang="fr-FR" sz="2800" b="1" dirty="0">
                <a:solidFill>
                  <a:schemeClr val="bg1">
                    <a:lumMod val="85000"/>
                  </a:schemeClr>
                </a:solidFill>
              </a:rPr>
              <a:t> </a:t>
            </a:r>
            <a:r>
              <a:rPr lang="fr-FR" sz="2800" b="1" dirty="0" err="1">
                <a:solidFill>
                  <a:schemeClr val="bg1">
                    <a:lumMod val="85000"/>
                  </a:schemeClr>
                </a:solidFill>
              </a:rPr>
              <a:t>Dark</a:t>
            </a:r>
            <a:r>
              <a:rPr lang="fr-FR" sz="2800" b="1" dirty="0">
                <a:solidFill>
                  <a:schemeClr val="bg1">
                    <a:lumMod val="85000"/>
                  </a:schemeClr>
                </a:solidFill>
              </a:rPr>
              <a:t> </a:t>
            </a:r>
            <a:r>
              <a:rPr lang="fr-FR" sz="2800" b="1" dirty="0" err="1">
                <a:solidFill>
                  <a:schemeClr val="bg1">
                    <a:lumMod val="85000"/>
                  </a:schemeClr>
                </a:solidFill>
              </a:rPr>
              <a:t>Matter</a:t>
            </a:r>
            <a:r>
              <a:rPr lang="fr-FR" sz="2800" b="1" dirty="0">
                <a:solidFill>
                  <a:schemeClr val="bg1">
                    <a:lumMod val="85000"/>
                  </a:schemeClr>
                </a:solidFill>
              </a:rPr>
              <a:t> </a:t>
            </a:r>
            <a:r>
              <a:rPr lang="fr-FR" sz="2800" b="1" dirty="0" err="1">
                <a:solidFill>
                  <a:schemeClr val="bg1">
                    <a:lumMod val="85000"/>
                  </a:schemeClr>
                </a:solidFill>
              </a:rPr>
              <a:t>Search</a:t>
            </a:r>
            <a:endParaRPr lang="fr-FR" sz="2800" b="1" dirty="0">
              <a:solidFill>
                <a:schemeClr val="bg1">
                  <a:lumMod val="85000"/>
                </a:schemeClr>
              </a:solidFill>
            </a:endParaRP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buFont typeface="+mj-lt"/>
              <a:buAutoNum type="romanUcPeriod"/>
            </a:pPr>
            <a:r>
              <a:rPr lang="fr-FR" sz="2800" b="1" dirty="0" err="1">
                <a:solidFill>
                  <a:schemeClr val="bg1">
                    <a:lumMod val="85000"/>
                  </a:schemeClr>
                </a:solidFill>
              </a:rPr>
              <a:t>Enhanced</a:t>
            </a:r>
            <a:r>
              <a:rPr lang="fr-FR" sz="2800" b="1" dirty="0">
                <a:solidFill>
                  <a:schemeClr val="bg1">
                    <a:lumMod val="85000"/>
                  </a:schemeClr>
                </a:solidFill>
              </a:rPr>
              <a:t> </a:t>
            </a:r>
            <a:r>
              <a:rPr lang="fr-FR" sz="2800" b="1" dirty="0" err="1">
                <a:solidFill>
                  <a:schemeClr val="bg1">
                    <a:lumMod val="85000"/>
                  </a:schemeClr>
                </a:solidFill>
              </a:rPr>
              <a:t>sensitivity</a:t>
            </a:r>
            <a:r>
              <a:rPr lang="fr-FR" sz="2800" b="1" dirty="0">
                <a:solidFill>
                  <a:schemeClr val="bg1">
                    <a:lumMod val="85000"/>
                  </a:schemeClr>
                </a:solidFill>
              </a:rPr>
              <a:t> </a:t>
            </a:r>
            <a:r>
              <a:rPr lang="fr-FR" sz="2800" b="1" dirty="0" err="1">
                <a:solidFill>
                  <a:schemeClr val="bg1">
                    <a:lumMod val="85000"/>
                  </a:schemeClr>
                </a:solidFill>
              </a:rPr>
              <a:t>with</a:t>
            </a:r>
            <a:r>
              <a:rPr lang="fr-FR" sz="2800" b="1" dirty="0">
                <a:solidFill>
                  <a:schemeClr val="bg1">
                    <a:lumMod val="85000"/>
                  </a:schemeClr>
                </a:solidFill>
              </a:rPr>
              <a:t> </a:t>
            </a:r>
            <a:r>
              <a:rPr lang="fr-FR" sz="2800" b="1" dirty="0" err="1">
                <a:solidFill>
                  <a:schemeClr val="bg1">
                    <a:lumMod val="85000"/>
                  </a:schemeClr>
                </a:solidFill>
              </a:rPr>
              <a:t>Multiqubit</a:t>
            </a:r>
            <a:r>
              <a:rPr lang="fr-FR" sz="2800" b="1" dirty="0">
                <a:solidFill>
                  <a:schemeClr val="bg1">
                    <a:lumMod val="85000"/>
                  </a:schemeClr>
                </a:solidFill>
              </a:rPr>
              <a:t> Photon Counter</a:t>
            </a:r>
            <a:endParaRPr lang="en-US" sz="2800" b="1" dirty="0" err="1">
              <a:solidFill>
                <a:schemeClr val="bg1">
                  <a:lumMod val="85000"/>
                </a:schemeClr>
              </a:solidFill>
            </a:endParaRPr>
          </a:p>
        </p:txBody>
      </p:sp>
      <p:pic>
        <p:nvPicPr>
          <p:cNvPr id="58" name="pasted-image.pdf" descr="pasted-image.pdf">
            <a:extLst>
              <a:ext uri="{FF2B5EF4-FFF2-40B4-BE49-F238E27FC236}">
                <a16:creationId xmlns:a16="http://schemas.microsoft.com/office/drawing/2014/main" id="{0A0BC0EF-7342-197B-988F-83E03DEBA003}"/>
              </a:ext>
            </a:extLst>
          </p:cNvPr>
          <p:cNvPicPr>
            <a:picLocks noChangeAspect="1"/>
          </p:cNvPicPr>
          <p:nvPr/>
        </p:nvPicPr>
        <p:blipFill>
          <a:blip r:embed="rId3">
            <a:alphaModFix amt="20000"/>
          </a:blip>
          <a:stretch>
            <a:fillRect/>
          </a:stretch>
        </p:blipFill>
        <p:spPr>
          <a:xfrm>
            <a:off x="10248304" y="3277792"/>
            <a:ext cx="1152204" cy="1645574"/>
          </a:xfrm>
          <a:prstGeom prst="rect">
            <a:avLst/>
          </a:prstGeom>
          <a:ln w="12700">
            <a:miter lim="400000"/>
          </a:ln>
        </p:spPr>
      </p:pic>
      <p:pic>
        <p:nvPicPr>
          <p:cNvPr id="60" name="Picture 59">
            <a:extLst>
              <a:ext uri="{FF2B5EF4-FFF2-40B4-BE49-F238E27FC236}">
                <a16:creationId xmlns:a16="http://schemas.microsoft.com/office/drawing/2014/main" id="{345B8B1D-24F4-D51B-46E4-D9D2D5FF442D}"/>
              </a:ext>
            </a:extLst>
          </p:cNvPr>
          <p:cNvPicPr>
            <a:picLocks noChangeAspect="1"/>
          </p:cNvPicPr>
          <p:nvPr/>
        </p:nvPicPr>
        <p:blipFill>
          <a:blip r:embed="rId4"/>
          <a:stretch>
            <a:fillRect/>
          </a:stretch>
        </p:blipFill>
        <p:spPr>
          <a:xfrm>
            <a:off x="8057666" y="824576"/>
            <a:ext cx="3477110" cy="800212"/>
          </a:xfrm>
          <a:prstGeom prst="rect">
            <a:avLst/>
          </a:prstGeom>
        </p:spPr>
      </p:pic>
      <p:pic>
        <p:nvPicPr>
          <p:cNvPr id="110" name="Picture 109" descr="A green flag on a black background&#10;&#10;AI-generated content may be incorrect.">
            <a:extLst>
              <a:ext uri="{FF2B5EF4-FFF2-40B4-BE49-F238E27FC236}">
                <a16:creationId xmlns:a16="http://schemas.microsoft.com/office/drawing/2014/main" id="{733A86A3-5026-0A8B-37E8-2EB62DA457D1}"/>
              </a:ext>
            </a:extLst>
          </p:cNvPr>
          <p:cNvPicPr>
            <a:picLocks noChangeAspect="1"/>
          </p:cNvPicPr>
          <p:nvPr/>
        </p:nvPicPr>
        <p:blipFill>
          <a:blip r:embed="rId5">
            <a:alphaModFix amt="20000"/>
          </a:blip>
          <a:stretch>
            <a:fillRect/>
          </a:stretch>
        </p:blipFill>
        <p:spPr>
          <a:xfrm>
            <a:off x="3318133" y="5406042"/>
            <a:ext cx="5382376" cy="1314633"/>
          </a:xfrm>
          <a:prstGeom prst="rect">
            <a:avLst/>
          </a:prstGeom>
        </p:spPr>
      </p:pic>
      <p:pic>
        <p:nvPicPr>
          <p:cNvPr id="2" name="Picture 1" descr="A green flag with a red arrow&#10;&#10;AI-generated content may be incorrect.">
            <a:extLst>
              <a:ext uri="{FF2B5EF4-FFF2-40B4-BE49-F238E27FC236}">
                <a16:creationId xmlns:a16="http://schemas.microsoft.com/office/drawing/2014/main" id="{340CF805-0B48-5B25-678F-A3E9ABAF1294}"/>
              </a:ext>
            </a:extLst>
          </p:cNvPr>
          <p:cNvPicPr>
            <a:picLocks noChangeAspect="1"/>
          </p:cNvPicPr>
          <p:nvPr/>
        </p:nvPicPr>
        <p:blipFill>
          <a:blip r:embed="rId6">
            <a:alphaModFix amt="20000"/>
          </a:blip>
          <a:stretch>
            <a:fillRect/>
          </a:stretch>
        </p:blipFill>
        <p:spPr>
          <a:xfrm>
            <a:off x="8509749" y="1912599"/>
            <a:ext cx="3477110" cy="1228896"/>
          </a:xfrm>
          <a:prstGeom prst="rect">
            <a:avLst/>
          </a:prstGeom>
        </p:spPr>
      </p:pic>
    </p:spTree>
    <p:extLst>
      <p:ext uri="{BB962C8B-B14F-4D97-AF65-F5344CB8AC3E}">
        <p14:creationId xmlns:p14="http://schemas.microsoft.com/office/powerpoint/2010/main" val="3265875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2" name="large.pdf" descr="large.pdf"/>
          <p:cNvPicPr>
            <a:picLocks noChangeAspect="1"/>
          </p:cNvPicPr>
          <p:nvPr/>
        </p:nvPicPr>
        <p:blipFill>
          <a:blip r:embed="rId2"/>
          <a:stretch>
            <a:fillRect/>
          </a:stretch>
        </p:blipFill>
        <p:spPr>
          <a:xfrm>
            <a:off x="754172" y="1280885"/>
            <a:ext cx="10454299" cy="5271949"/>
          </a:xfrm>
          <a:prstGeom prst="rect">
            <a:avLst/>
          </a:prstGeom>
          <a:ln w="12700">
            <a:miter lim="400000"/>
          </a:ln>
        </p:spPr>
      </p:pic>
      <p:sp>
        <p:nvSpPr>
          <p:cNvPr id="2" name="Text Placeholder 1">
            <a:extLst>
              <a:ext uri="{FF2B5EF4-FFF2-40B4-BE49-F238E27FC236}">
                <a16:creationId xmlns:a16="http://schemas.microsoft.com/office/drawing/2014/main" id="{DDE6BA14-39B3-B561-9D36-801376166A4C}"/>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Axion</a:t>
            </a:r>
            <a:r>
              <a:rPr lang="fr-FR" b="1" dirty="0">
                <a:solidFill>
                  <a:srgbClr val="FF7655"/>
                </a:solidFill>
              </a:rPr>
              <a:t> </a:t>
            </a:r>
            <a:r>
              <a:rPr lang="fr-FR" b="1" dirty="0" err="1">
                <a:solidFill>
                  <a:srgbClr val="FF7655"/>
                </a:solidFill>
              </a:rPr>
              <a:t>search</a:t>
            </a:r>
            <a:r>
              <a:rPr lang="fr-FR" b="1" dirty="0">
                <a:solidFill>
                  <a:srgbClr val="FF7655"/>
                </a:solidFill>
              </a:rPr>
              <a:t> </a:t>
            </a:r>
            <a:r>
              <a:rPr lang="fr-FR" b="1" dirty="0">
                <a:solidFill>
                  <a:srgbClr val="C00000"/>
                </a:solidFill>
              </a:rPr>
              <a:t>by Photon </a:t>
            </a:r>
            <a:r>
              <a:rPr lang="fr-FR" b="1" dirty="0" err="1">
                <a:solidFill>
                  <a:srgbClr val="C00000"/>
                </a:solidFill>
              </a:rPr>
              <a:t>Counting</a:t>
            </a:r>
            <a:endParaRPr lang="en-US" b="1" dirty="0"/>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A83B-6F73-14C4-785A-E0ABA4867E1E}"/>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8F9401DC-D314-99F2-D559-E9F642333DE3}"/>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err="1">
                <a:solidFill>
                  <a:srgbClr val="FF7655"/>
                </a:solidFill>
              </a:rPr>
              <a:t>Realistic</a:t>
            </a:r>
            <a:r>
              <a:rPr lang="fr-FR" b="1" dirty="0">
                <a:solidFill>
                  <a:srgbClr val="FF7655"/>
                </a:solidFill>
              </a:rPr>
              <a:t> </a:t>
            </a:r>
            <a:r>
              <a:rPr lang="fr-FR" b="1" dirty="0" err="1">
                <a:solidFill>
                  <a:srgbClr val="FF7655"/>
                </a:solidFill>
              </a:rPr>
              <a:t>axion</a:t>
            </a:r>
            <a:r>
              <a:rPr lang="fr-FR" b="1" dirty="0">
                <a:solidFill>
                  <a:srgbClr val="FF7655"/>
                </a:solidFill>
              </a:rPr>
              <a:t> </a:t>
            </a:r>
            <a:r>
              <a:rPr lang="fr-FR" b="1" dirty="0" err="1">
                <a:solidFill>
                  <a:srgbClr val="FF7655"/>
                </a:solidFill>
              </a:rPr>
              <a:t>search</a:t>
            </a:r>
            <a:r>
              <a:rPr lang="fr-FR" b="1" dirty="0">
                <a:solidFill>
                  <a:srgbClr val="FF7655"/>
                </a:solidFill>
              </a:rPr>
              <a:t> POC </a:t>
            </a:r>
            <a:r>
              <a:rPr lang="fr-FR" b="1" dirty="0" err="1">
                <a:solidFill>
                  <a:srgbClr val="C00000"/>
                </a:solidFill>
              </a:rPr>
              <a:t>landscape</a:t>
            </a:r>
            <a:endParaRPr lang="en-US" b="1" dirty="0">
              <a:solidFill>
                <a:srgbClr val="C00000"/>
              </a:solidFill>
            </a:endParaRPr>
          </a:p>
        </p:txBody>
      </p:sp>
      <p:pic>
        <p:nvPicPr>
          <p:cNvPr id="7" name="Picture 6">
            <a:extLst>
              <a:ext uri="{FF2B5EF4-FFF2-40B4-BE49-F238E27FC236}">
                <a16:creationId xmlns:a16="http://schemas.microsoft.com/office/drawing/2014/main" id="{0380916A-2643-BA59-8B09-6CDE6AF760BF}"/>
              </a:ext>
            </a:extLst>
          </p:cNvPr>
          <p:cNvPicPr>
            <a:picLocks noChangeAspect="1"/>
          </p:cNvPicPr>
          <p:nvPr/>
        </p:nvPicPr>
        <p:blipFill>
          <a:blip r:embed="rId2"/>
          <a:stretch>
            <a:fillRect/>
          </a:stretch>
        </p:blipFill>
        <p:spPr>
          <a:xfrm>
            <a:off x="2166605" y="1258189"/>
            <a:ext cx="8176969" cy="1653683"/>
          </a:xfrm>
          <a:prstGeom prst="rect">
            <a:avLst/>
          </a:prstGeom>
        </p:spPr>
      </p:pic>
      <p:pic>
        <p:nvPicPr>
          <p:cNvPr id="11" name="Picture 10">
            <a:extLst>
              <a:ext uri="{FF2B5EF4-FFF2-40B4-BE49-F238E27FC236}">
                <a16:creationId xmlns:a16="http://schemas.microsoft.com/office/drawing/2014/main" id="{E48555BB-A7E7-B626-709E-C208D5AEFE8D}"/>
              </a:ext>
            </a:extLst>
          </p:cNvPr>
          <p:cNvPicPr>
            <a:picLocks noChangeAspect="1"/>
          </p:cNvPicPr>
          <p:nvPr/>
        </p:nvPicPr>
        <p:blipFill>
          <a:blip r:embed="rId3"/>
          <a:stretch>
            <a:fillRect/>
          </a:stretch>
        </p:blipFill>
        <p:spPr>
          <a:xfrm>
            <a:off x="554992" y="3494171"/>
            <a:ext cx="6637595" cy="2248095"/>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4AE57F06-E278-1CE1-C9BE-AAA758D6E01E}"/>
                  </a:ext>
                </a:extLst>
              </p:cNvPr>
              <p:cNvSpPr txBox="1"/>
              <p:nvPr/>
            </p:nvSpPr>
            <p:spPr>
              <a:xfrm>
                <a:off x="8763632" y="3951668"/>
                <a:ext cx="926536" cy="2769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00B050"/>
                          </a:solidFill>
                          <a:latin typeface="Cambria Math" panose="02040503050406030204" pitchFamily="18" charset="0"/>
                        </a:rPr>
                        <m:t>𝑹</m:t>
                      </m:r>
                      <m:r>
                        <a:rPr lang="fr-FR" b="1" i="1" smtClean="0">
                          <a:solidFill>
                            <a:srgbClr val="00B050"/>
                          </a:solidFill>
                          <a:latin typeface="Cambria Math" panose="02040503050406030204" pitchFamily="18" charset="0"/>
                        </a:rPr>
                        <m:t>~</m:t>
                      </m:r>
                      <m:r>
                        <a:rPr lang="fr-FR" b="1" i="1" smtClean="0">
                          <a:solidFill>
                            <a:srgbClr val="00B050"/>
                          </a:solidFill>
                          <a:latin typeface="Cambria Math" panose="02040503050406030204" pitchFamily="18" charset="0"/>
                        </a:rPr>
                        <m:t>𝟏𝟑𝟎𝟎</m:t>
                      </m:r>
                    </m:oMath>
                  </m:oMathPara>
                </a14:m>
                <a:endParaRPr lang="en-US" b="1" dirty="0" err="1">
                  <a:solidFill>
                    <a:srgbClr val="00B050"/>
                  </a:solidFill>
                </a:endParaRPr>
              </a:p>
            </p:txBody>
          </p:sp>
        </mc:Choice>
        <mc:Fallback>
          <p:sp>
            <p:nvSpPr>
              <p:cNvPr id="12" name="TextBox 11">
                <a:extLst>
                  <a:ext uri="{FF2B5EF4-FFF2-40B4-BE49-F238E27FC236}">
                    <a16:creationId xmlns:a16="http://schemas.microsoft.com/office/drawing/2014/main" id="{4AE57F06-E278-1CE1-C9BE-AAA758D6E01E}"/>
                  </a:ext>
                </a:extLst>
              </p:cNvPr>
              <p:cNvSpPr txBox="1">
                <a:spLocks noRot="1" noChangeAspect="1" noMove="1" noResize="1" noEditPoints="1" noAdjustHandles="1" noChangeArrowheads="1" noChangeShapeType="1" noTextEdit="1"/>
              </p:cNvSpPr>
              <p:nvPr/>
            </p:nvSpPr>
            <p:spPr>
              <a:xfrm>
                <a:off x="8763632" y="3951668"/>
                <a:ext cx="926536" cy="276999"/>
              </a:xfrm>
              <a:prstGeom prst="rect">
                <a:avLst/>
              </a:prstGeom>
              <a:blipFill>
                <a:blip r:embed="rId4"/>
                <a:stretch>
                  <a:fillRect l="-5921" r="-5921" b="-652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7C6C38EC-CAA7-F1ED-5EB1-6D928F640F94}"/>
              </a:ext>
            </a:extLst>
          </p:cNvPr>
          <p:cNvSpPr txBox="1"/>
          <p:nvPr/>
        </p:nvSpPr>
        <p:spPr>
          <a:xfrm>
            <a:off x="7691031" y="3422954"/>
            <a:ext cx="2938305" cy="246221"/>
          </a:xfrm>
          <a:prstGeom prst="rect">
            <a:avLst/>
          </a:prstGeom>
          <a:noFill/>
        </p:spPr>
        <p:txBody>
          <a:bodyPr wrap="none" lIns="0" tIns="0" rIns="0" bIns="0" rtlCol="0">
            <a:spAutoFit/>
          </a:bodyPr>
          <a:lstStyle/>
          <a:p>
            <a:pPr algn="l"/>
            <a:r>
              <a:rPr lang="fr-FR" sz="1600" b="1" dirty="0"/>
              <a:t>Scan rate speed up over SQL</a:t>
            </a:r>
            <a:endParaRPr lang="en-US" sz="1600" b="1" dirty="0" err="1"/>
          </a:p>
        </p:txBody>
      </p:sp>
      <p:sp>
        <p:nvSpPr>
          <p:cNvPr id="14" name="TextBox 13">
            <a:extLst>
              <a:ext uri="{FF2B5EF4-FFF2-40B4-BE49-F238E27FC236}">
                <a16:creationId xmlns:a16="http://schemas.microsoft.com/office/drawing/2014/main" id="{B967EBDE-738D-D6BB-0632-86F8381FEA52}"/>
              </a:ext>
            </a:extLst>
          </p:cNvPr>
          <p:cNvSpPr txBox="1"/>
          <p:nvPr/>
        </p:nvSpPr>
        <p:spPr>
          <a:xfrm>
            <a:off x="7619307" y="4511160"/>
            <a:ext cx="4379653" cy="1477328"/>
          </a:xfrm>
          <a:prstGeom prst="rect">
            <a:avLst/>
          </a:prstGeom>
          <a:noFill/>
        </p:spPr>
        <p:txBody>
          <a:bodyPr wrap="square" lIns="0" tIns="0" rIns="0" bIns="0" rtlCol="0">
            <a:spAutoFit/>
          </a:bodyPr>
          <a:lstStyle/>
          <a:p>
            <a:pPr algn="l"/>
            <a:r>
              <a:rPr lang="fr-FR" sz="1600" dirty="0"/>
              <a:t>… but </a:t>
            </a:r>
            <a:r>
              <a:rPr lang="fr-FR" sz="1600" b="1" dirty="0"/>
              <a:t>not </a:t>
            </a:r>
            <a:r>
              <a:rPr lang="fr-FR" sz="1600" b="1" dirty="0" err="1"/>
              <a:t>very</a:t>
            </a:r>
            <a:r>
              <a:rPr lang="fr-FR" sz="1600" b="1" dirty="0"/>
              <a:t> </a:t>
            </a:r>
            <a:r>
              <a:rPr lang="fr-FR" sz="1600" b="1" dirty="0" err="1"/>
              <a:t>realistic</a:t>
            </a:r>
            <a:r>
              <a:rPr lang="fr-FR" sz="1600" b="1" dirty="0"/>
              <a:t> </a:t>
            </a:r>
            <a:r>
              <a:rPr lang="fr-FR" sz="1600" dirty="0" err="1"/>
              <a:t>because</a:t>
            </a:r>
            <a:endParaRPr lang="fr-FR" sz="1600" dirty="0"/>
          </a:p>
          <a:p>
            <a:pPr marL="285750" indent="-285750" algn="l">
              <a:buFont typeface="Arial" panose="020B0604020202020204" pitchFamily="34" charset="0"/>
              <a:buChar char="•"/>
            </a:pPr>
            <a:endParaRPr lang="fr-FR" sz="1600" dirty="0"/>
          </a:p>
          <a:p>
            <a:pPr marL="285750" indent="-285750" algn="l">
              <a:buFont typeface="Arial" panose="020B0604020202020204" pitchFamily="34" charset="0"/>
              <a:buChar char="•"/>
            </a:pPr>
            <a:r>
              <a:rPr lang="fr-FR" sz="1600" dirty="0">
                <a:solidFill>
                  <a:srgbClr val="C00000"/>
                </a:solidFill>
              </a:rPr>
              <a:t>No </a:t>
            </a:r>
            <a:r>
              <a:rPr lang="fr-FR" sz="1600" b="1" dirty="0">
                <a:solidFill>
                  <a:srgbClr val="C00000"/>
                </a:solidFill>
              </a:rPr>
              <a:t>B</a:t>
            </a:r>
            <a:r>
              <a:rPr lang="fr-FR" sz="1600" dirty="0">
                <a:solidFill>
                  <a:srgbClr val="C00000"/>
                </a:solidFill>
              </a:rPr>
              <a:t> </a:t>
            </a:r>
            <a:r>
              <a:rPr lang="fr-FR" sz="1600" dirty="0" err="1">
                <a:solidFill>
                  <a:srgbClr val="C00000"/>
                </a:solidFill>
              </a:rPr>
              <a:t>field</a:t>
            </a:r>
            <a:r>
              <a:rPr lang="fr-FR" sz="1600" dirty="0">
                <a:solidFill>
                  <a:srgbClr val="C00000"/>
                </a:solidFill>
              </a:rPr>
              <a:t> </a:t>
            </a:r>
            <a:r>
              <a:rPr lang="fr-FR" sz="1600" dirty="0" err="1"/>
              <a:t>applied</a:t>
            </a:r>
            <a:r>
              <a:rPr lang="fr-FR" sz="1600" dirty="0"/>
              <a:t> (the qubit </a:t>
            </a:r>
            <a:r>
              <a:rPr lang="fr-FR" sz="1600" dirty="0" err="1"/>
              <a:t>would</a:t>
            </a:r>
            <a:r>
              <a:rPr lang="fr-FR" sz="1600" dirty="0"/>
              <a:t> die due to Supra to Normal transition) </a:t>
            </a:r>
          </a:p>
          <a:p>
            <a:pPr algn="l"/>
            <a:endParaRPr lang="fr-FR" sz="1600" dirty="0"/>
          </a:p>
          <a:p>
            <a:pPr marL="285750" indent="-285750" algn="l">
              <a:buFont typeface="Arial" panose="020B0604020202020204" pitchFamily="34" charset="0"/>
              <a:buChar char="•"/>
            </a:pPr>
            <a:r>
              <a:rPr lang="fr-FR" sz="1600" dirty="0">
                <a:solidFill>
                  <a:srgbClr val="C00000"/>
                </a:solidFill>
              </a:rPr>
              <a:t>Storage not </a:t>
            </a:r>
            <a:r>
              <a:rPr lang="fr-FR" sz="1600" dirty="0" err="1">
                <a:solidFill>
                  <a:srgbClr val="C00000"/>
                </a:solidFill>
              </a:rPr>
              <a:t>frequency</a:t>
            </a:r>
            <a:r>
              <a:rPr lang="fr-FR" sz="1600" dirty="0">
                <a:solidFill>
                  <a:srgbClr val="C00000"/>
                </a:solidFill>
              </a:rPr>
              <a:t> </a:t>
            </a:r>
            <a:r>
              <a:rPr lang="fr-FR" sz="1600" dirty="0" err="1">
                <a:solidFill>
                  <a:srgbClr val="C00000"/>
                </a:solidFill>
              </a:rPr>
              <a:t>tunable</a:t>
            </a:r>
            <a:endParaRPr lang="en-US" sz="1600" dirty="0" err="1">
              <a:solidFill>
                <a:srgbClr val="C00000"/>
              </a:solidFill>
            </a:endParaRPr>
          </a:p>
        </p:txBody>
      </p:sp>
    </p:spTree>
    <p:extLst>
      <p:ext uri="{BB962C8B-B14F-4D97-AF65-F5344CB8AC3E}">
        <p14:creationId xmlns:p14="http://schemas.microsoft.com/office/powerpoint/2010/main" val="245960390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EB4D3-EDA6-E5C1-7A95-2B9207BF9A08}"/>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dirty="0">
              <a:solidFill>
                <a:schemeClr val="lt1"/>
              </a:solidFill>
              <a:latin typeface="Poppins"/>
            </a:endParaRPr>
          </a:p>
        </p:txBody>
      </p:sp>
      <p:sp>
        <p:nvSpPr>
          <p:cNvPr id="2" name="Text Placeholder 1">
            <a:extLst>
              <a:ext uri="{FF2B5EF4-FFF2-40B4-BE49-F238E27FC236}">
                <a16:creationId xmlns:a16="http://schemas.microsoft.com/office/drawing/2014/main" id="{1A386A06-9409-728B-E398-9BA4D1D21296}"/>
              </a:ext>
            </a:extLst>
          </p:cNvPr>
          <p:cNvSpPr>
            <a:spLocks noGrp="1"/>
          </p:cNvSpPr>
          <p:nvPr>
            <p:ph type="body" sz="quarter" idx="10"/>
          </p:nvPr>
        </p:nvSpPr>
        <p:spPr/>
        <p:txBody>
          <a:bodyPr/>
          <a:lstStyle/>
          <a:p>
            <a:r>
              <a:rPr lang="fr-FR" dirty="0"/>
              <a:t>Conclusion</a:t>
            </a:r>
            <a:endParaRPr lang="en-US" dirty="0"/>
          </a:p>
        </p:txBody>
      </p:sp>
      <p:pic>
        <p:nvPicPr>
          <p:cNvPr id="4" name="Image" descr="Image">
            <a:extLst>
              <a:ext uri="{FF2B5EF4-FFF2-40B4-BE49-F238E27FC236}">
                <a16:creationId xmlns:a16="http://schemas.microsoft.com/office/drawing/2014/main" id="{4AAD26CD-19E8-0586-65BF-B58150DCE3CC}"/>
              </a:ext>
            </a:extLst>
          </p:cNvPr>
          <p:cNvPicPr>
            <a:picLocks noChangeAspect="1"/>
          </p:cNvPicPr>
          <p:nvPr/>
        </p:nvPicPr>
        <p:blipFill>
          <a:blip r:embed="rId3"/>
          <a:stretch>
            <a:fillRect/>
          </a:stretch>
        </p:blipFill>
        <p:spPr>
          <a:xfrm>
            <a:off x="8727680" y="3625363"/>
            <a:ext cx="3093236" cy="3092216"/>
          </a:xfrm>
          <a:prstGeom prst="rect">
            <a:avLst/>
          </a:prstGeom>
          <a:ln w="12700">
            <a:miter lim="400000"/>
          </a:ln>
        </p:spPr>
      </p:pic>
      <p:sp>
        <p:nvSpPr>
          <p:cNvPr id="6" name="Circle: Hollow 5">
            <a:extLst>
              <a:ext uri="{FF2B5EF4-FFF2-40B4-BE49-F238E27FC236}">
                <a16:creationId xmlns:a16="http://schemas.microsoft.com/office/drawing/2014/main" id="{11D5F463-BA53-253A-C1E1-6018C2763615}"/>
              </a:ext>
            </a:extLst>
          </p:cNvPr>
          <p:cNvSpPr/>
          <p:nvPr/>
        </p:nvSpPr>
        <p:spPr>
          <a:xfrm>
            <a:off x="496238" y="1532801"/>
            <a:ext cx="1191216" cy="341636"/>
          </a:xfrm>
          <a:prstGeom prst="don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7655"/>
                </a:solidFill>
                <a:effectLst/>
                <a:uLnTx/>
                <a:uFillTx/>
                <a:latin typeface="Poppins" panose="00000500000000000000" pitchFamily="2" charset="0"/>
                <a:ea typeface="+mn-ea"/>
                <a:cs typeface="Poppins" panose="00000500000000000000" pitchFamily="2" charset="0"/>
              </a:rPr>
              <a:t>01.</a:t>
            </a:r>
          </a:p>
        </p:txBody>
      </p:sp>
      <p:sp>
        <p:nvSpPr>
          <p:cNvPr id="7" name="Circle: Hollow 6">
            <a:extLst>
              <a:ext uri="{FF2B5EF4-FFF2-40B4-BE49-F238E27FC236}">
                <a16:creationId xmlns:a16="http://schemas.microsoft.com/office/drawing/2014/main" id="{A22D9376-4270-9E35-B2A3-AEE1F7E3E9F4}"/>
              </a:ext>
            </a:extLst>
          </p:cNvPr>
          <p:cNvSpPr/>
          <p:nvPr/>
        </p:nvSpPr>
        <p:spPr>
          <a:xfrm>
            <a:off x="496238" y="2542900"/>
            <a:ext cx="1191216" cy="341636"/>
          </a:xfrm>
          <a:prstGeom prst="don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7655"/>
                </a:solidFill>
                <a:effectLst/>
                <a:uLnTx/>
                <a:uFillTx/>
                <a:latin typeface="Poppins" panose="00000500000000000000" pitchFamily="2" charset="0"/>
                <a:ea typeface="+mn-ea"/>
                <a:cs typeface="Poppins" panose="00000500000000000000" pitchFamily="2" charset="0"/>
              </a:rPr>
              <a:t>02.</a:t>
            </a:r>
          </a:p>
        </p:txBody>
      </p:sp>
      <p:pic>
        <p:nvPicPr>
          <p:cNvPr id="8" name="Picture 7" descr="A picture containing text">
            <a:extLst>
              <a:ext uri="{FF2B5EF4-FFF2-40B4-BE49-F238E27FC236}">
                <a16:creationId xmlns:a16="http://schemas.microsoft.com/office/drawing/2014/main" id="{13563FD3-935D-B2C9-6FBE-147B4573ADB8}"/>
              </a:ext>
            </a:extLst>
          </p:cNvPr>
          <p:cNvPicPr>
            <a:picLocks noChangeAspect="1"/>
          </p:cNvPicPr>
          <p:nvPr/>
        </p:nvPicPr>
        <p:blipFill>
          <a:blip r:embed="rId4"/>
          <a:stretch>
            <a:fillRect/>
          </a:stretch>
        </p:blipFill>
        <p:spPr>
          <a:xfrm>
            <a:off x="7024057" y="366010"/>
            <a:ext cx="643454" cy="524901"/>
          </a:xfrm>
          <a:prstGeom prst="rect">
            <a:avLst/>
          </a:prstGeom>
        </p:spPr>
      </p:pic>
      <p:pic>
        <p:nvPicPr>
          <p:cNvPr id="9" name="Picture 8" descr="A purple background with white text">
            <a:extLst>
              <a:ext uri="{FF2B5EF4-FFF2-40B4-BE49-F238E27FC236}">
                <a16:creationId xmlns:a16="http://schemas.microsoft.com/office/drawing/2014/main" id="{FF67DFB2-29FA-1E85-FAEF-E718088FC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8673" y="366010"/>
            <a:ext cx="1041126" cy="524901"/>
          </a:xfrm>
          <a:prstGeom prst="rect">
            <a:avLst/>
          </a:prstGeom>
        </p:spPr>
      </p:pic>
      <p:pic>
        <p:nvPicPr>
          <p:cNvPr id="10" name="Grouper" descr="Grouper">
            <a:extLst>
              <a:ext uri="{FF2B5EF4-FFF2-40B4-BE49-F238E27FC236}">
                <a16:creationId xmlns:a16="http://schemas.microsoft.com/office/drawing/2014/main" id="{120A0FCD-A359-0803-68D0-7B87B317A442}"/>
              </a:ext>
            </a:extLst>
          </p:cNvPr>
          <p:cNvPicPr>
            <a:picLocks noChangeAspect="1"/>
          </p:cNvPicPr>
          <p:nvPr/>
        </p:nvPicPr>
        <p:blipFill>
          <a:blip r:embed="rId6"/>
          <a:stretch>
            <a:fillRect/>
          </a:stretch>
        </p:blipFill>
        <p:spPr>
          <a:xfrm>
            <a:off x="9930534" y="2222899"/>
            <a:ext cx="1802060" cy="429722"/>
          </a:xfrm>
          <a:prstGeom prst="rect">
            <a:avLst/>
          </a:prstGeom>
          <a:ln w="12700">
            <a:miter lim="400000"/>
          </a:ln>
        </p:spPr>
      </p:pic>
      <p:pic>
        <p:nvPicPr>
          <p:cNvPr id="11" name="pasted-image.tiff" descr="pasted-image.tiff">
            <a:extLst>
              <a:ext uri="{FF2B5EF4-FFF2-40B4-BE49-F238E27FC236}">
                <a16:creationId xmlns:a16="http://schemas.microsoft.com/office/drawing/2014/main" id="{3FB80722-5BF2-41A0-611E-3A1D32DB76CB}"/>
              </a:ext>
            </a:extLst>
          </p:cNvPr>
          <p:cNvPicPr>
            <a:picLocks noChangeAspect="1"/>
          </p:cNvPicPr>
          <p:nvPr/>
        </p:nvPicPr>
        <p:blipFill>
          <a:blip r:embed="rId7"/>
          <a:srcRect l="20323" t="27289" r="26249" b="33219"/>
          <a:stretch>
            <a:fillRect/>
          </a:stretch>
        </p:blipFill>
        <p:spPr>
          <a:xfrm>
            <a:off x="9930534" y="370322"/>
            <a:ext cx="1802060" cy="752041"/>
          </a:xfrm>
          <a:prstGeom prst="rect">
            <a:avLst/>
          </a:prstGeom>
          <a:ln w="12700">
            <a:miter lim="400000"/>
          </a:ln>
        </p:spPr>
      </p:pic>
      <p:pic>
        <p:nvPicPr>
          <p:cNvPr id="12" name="pasted-image.png" descr="pasted-image.png">
            <a:extLst>
              <a:ext uri="{FF2B5EF4-FFF2-40B4-BE49-F238E27FC236}">
                <a16:creationId xmlns:a16="http://schemas.microsoft.com/office/drawing/2014/main" id="{A5F57C3C-D1E7-EC72-B438-8E7FA879FD2A}"/>
              </a:ext>
            </a:extLst>
          </p:cNvPr>
          <p:cNvPicPr>
            <a:picLocks noChangeAspect="1"/>
          </p:cNvPicPr>
          <p:nvPr/>
        </p:nvPicPr>
        <p:blipFill>
          <a:blip r:embed="rId8"/>
          <a:stretch>
            <a:fillRect/>
          </a:stretch>
        </p:blipFill>
        <p:spPr>
          <a:xfrm>
            <a:off x="9930535" y="1262309"/>
            <a:ext cx="1802059" cy="752041"/>
          </a:xfrm>
          <a:prstGeom prst="rect">
            <a:avLst/>
          </a:prstGeom>
          <a:ln w="12700">
            <a:miter lim="400000"/>
          </a:ln>
        </p:spPr>
      </p:pic>
      <p:pic>
        <p:nvPicPr>
          <p:cNvPr id="13" name="vidéo-collée.png">
            <a:extLst>
              <a:ext uri="{FF2B5EF4-FFF2-40B4-BE49-F238E27FC236}">
                <a16:creationId xmlns:a16="http://schemas.microsoft.com/office/drawing/2014/main" id="{FD085A19-E03E-86A4-6EA2-3FE7D835BD09}"/>
              </a:ext>
            </a:extLst>
          </p:cNvPr>
          <p:cNvPicPr>
            <a:picLocks noChangeAspect="1"/>
          </p:cNvPicPr>
          <p:nvPr/>
        </p:nvPicPr>
        <p:blipFill>
          <a:blip r:embed="rId9"/>
          <a:srcRect l="3513" r="6063" b="13394"/>
          <a:stretch>
            <a:fillRect/>
          </a:stretch>
        </p:blipFill>
        <p:spPr>
          <a:xfrm>
            <a:off x="9930534" y="2871259"/>
            <a:ext cx="1802060" cy="613683"/>
          </a:xfrm>
          <a:prstGeom prst="rect">
            <a:avLst/>
          </a:prstGeom>
          <a:ln w="12700">
            <a:miter lim="400000"/>
          </a:ln>
        </p:spPr>
      </p:pic>
      <p:pic>
        <p:nvPicPr>
          <p:cNvPr id="14" name="Picture 13" descr="A blue circle with white text&#10;&#10;AI-generated content may be incorrect.">
            <a:extLst>
              <a:ext uri="{FF2B5EF4-FFF2-40B4-BE49-F238E27FC236}">
                <a16:creationId xmlns:a16="http://schemas.microsoft.com/office/drawing/2014/main" id="{59FC76B7-AABB-7D58-5C13-5884662764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2575" y="349579"/>
            <a:ext cx="536899" cy="536899"/>
          </a:xfrm>
          <a:prstGeom prst="rect">
            <a:avLst/>
          </a:prstGeom>
        </p:spPr>
      </p:pic>
      <mc:AlternateContent xmlns:mc="http://schemas.openxmlformats.org/markup-compatibility/2006">
        <mc:Choice xmlns:a14="http://schemas.microsoft.com/office/drawing/2010/main" Requires="a14">
          <p:sp>
            <p:nvSpPr>
              <p:cNvPr id="15" name="Text Placeholder 1">
                <a:extLst>
                  <a:ext uri="{FF2B5EF4-FFF2-40B4-BE49-F238E27FC236}">
                    <a16:creationId xmlns:a16="http://schemas.microsoft.com/office/drawing/2014/main" id="{59A053B3-D3E1-E18E-D281-13CCA116BD66}"/>
                  </a:ext>
                </a:extLst>
              </p:cNvPr>
              <p:cNvSpPr txBox="1">
                <a:spLocks/>
              </p:cNvSpPr>
              <p:nvPr/>
            </p:nvSpPr>
            <p:spPr>
              <a:xfrm>
                <a:off x="1687454" y="1423707"/>
                <a:ext cx="7040226" cy="34559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FR" sz="2000" noProof="1">
                    <a:solidFill>
                      <a:prstClr val="white"/>
                    </a:solidFill>
                    <a:latin typeface="Poppins" panose="00000500000000000000" pitchFamily="2" charset="0"/>
                    <a:cs typeface="Poppins" panose="00000500000000000000" pitchFamily="2" charset="0"/>
                  </a:rPr>
                  <a:t>Design of a </a:t>
                </a:r>
                <a:r>
                  <a:rPr lang="fr-FR" sz="2000" noProof="1">
                    <a:solidFill>
                      <a:srgbClr val="FF7655"/>
                    </a:solidFill>
                    <a:latin typeface="Poppins" panose="00000500000000000000" pitchFamily="2" charset="0"/>
                    <a:cs typeface="Poppins" panose="00000500000000000000" pitchFamily="2" charset="0"/>
                  </a:rPr>
                  <a:t>practical SMPD </a:t>
                </a:r>
                <a:r>
                  <a:rPr lang="fr-FR" sz="2000" noProof="1">
                    <a:solidFill>
                      <a:prstClr val="white"/>
                    </a:solidFill>
                    <a:latin typeface="Poppins" panose="00000500000000000000" pitchFamily="2" charset="0"/>
                    <a:cs typeface="Poppins" panose="00000500000000000000" pitchFamily="2" charset="0"/>
                  </a:rPr>
                  <a:t>with frequency / bandwidth tunability, and sensitivity </a:t>
                </a:r>
                <a14:m>
                  <m:oMath xmlns:m="http://schemas.openxmlformats.org/officeDocument/2006/math">
                    <m:r>
                      <a:rPr lang="fr-FR" sz="2000" smtClean="0">
                        <a:solidFill>
                          <a:srgbClr val="FF7655"/>
                        </a:solidFill>
                        <a:latin typeface="Cambria Math" panose="02040503050406030204" pitchFamily="18" charset="0"/>
                        <a:ea typeface="Cambria Math" panose="02040503050406030204" pitchFamily="18" charset="0"/>
                        <a:cs typeface="Poppins Light" panose="00000400000000000000" pitchFamily="2" charset="0"/>
                      </a:rPr>
                      <m:t>3</m:t>
                    </m:r>
                    <m:r>
                      <a:rPr lang="fr-FR" sz="2000" i="1">
                        <a:solidFill>
                          <a:srgbClr val="FF7655"/>
                        </a:solidFill>
                        <a:latin typeface="Cambria Math" panose="02040503050406030204" pitchFamily="18" charset="0"/>
                        <a:ea typeface="Cambria Math" panose="02040503050406030204" pitchFamily="18" charset="0"/>
                        <a:cs typeface="Poppins Light" panose="00000400000000000000" pitchFamily="2" charset="0"/>
                      </a:rPr>
                      <m:t>×</m:t>
                    </m:r>
                    <m:sSup>
                      <m:sSupPr>
                        <m:ctrlPr>
                          <a:rPr lang="fr-FR" sz="2000" i="1">
                            <a:solidFill>
                              <a:srgbClr val="FF7655"/>
                            </a:solidFill>
                            <a:latin typeface="Cambria Math" panose="02040503050406030204" pitchFamily="18" charset="0"/>
                            <a:ea typeface="Cambria Math" panose="02040503050406030204" pitchFamily="18" charset="0"/>
                            <a:cs typeface="Poppins Light" panose="00000400000000000000" pitchFamily="2" charset="0"/>
                          </a:rPr>
                        </m:ctrlPr>
                      </m:sSupPr>
                      <m:e>
                        <m:r>
                          <a:rPr lang="fr-FR" sz="2000" i="1">
                            <a:solidFill>
                              <a:srgbClr val="FF7655"/>
                            </a:solidFill>
                            <a:latin typeface="Cambria Math" panose="02040503050406030204" pitchFamily="18" charset="0"/>
                            <a:ea typeface="Cambria Math" panose="02040503050406030204" pitchFamily="18" charset="0"/>
                            <a:cs typeface="Poppins Light" panose="00000400000000000000" pitchFamily="2" charset="0"/>
                          </a:rPr>
                          <m:t>10</m:t>
                        </m:r>
                      </m:e>
                      <m:sup>
                        <m:r>
                          <a:rPr lang="fr-FR" sz="2000" i="1">
                            <a:solidFill>
                              <a:srgbClr val="FF7655"/>
                            </a:solidFill>
                            <a:latin typeface="Cambria Math" panose="02040503050406030204" pitchFamily="18" charset="0"/>
                            <a:ea typeface="Cambria Math" panose="02040503050406030204" pitchFamily="18" charset="0"/>
                            <a:cs typeface="Poppins Light" panose="00000400000000000000" pitchFamily="2" charset="0"/>
                          </a:rPr>
                          <m:t>−23</m:t>
                        </m:r>
                      </m:sup>
                    </m:sSup>
                    <m:r>
                      <m:rPr>
                        <m:sty m:val="p"/>
                      </m:rPr>
                      <a:rPr lang="fr-FR" sz="2000" b="0" i="0" smtClean="0">
                        <a:solidFill>
                          <a:srgbClr val="FF7655"/>
                        </a:solidFill>
                        <a:latin typeface="Cambria Math" panose="02040503050406030204" pitchFamily="18" charset="0"/>
                        <a:ea typeface="Cambria Math" panose="02040503050406030204" pitchFamily="18" charset="0"/>
                        <a:cs typeface="Poppins Light" panose="00000400000000000000" pitchFamily="2" charset="0"/>
                      </a:rPr>
                      <m:t>W</m:t>
                    </m:r>
                    <m:r>
                      <a:rPr lang="fr-FR" sz="2000" b="0" i="0" smtClean="0">
                        <a:solidFill>
                          <a:srgbClr val="FF7655"/>
                        </a:solidFill>
                        <a:latin typeface="Cambria Math" panose="02040503050406030204" pitchFamily="18" charset="0"/>
                        <a:ea typeface="Cambria Math" panose="02040503050406030204" pitchFamily="18" charset="0"/>
                        <a:cs typeface="Poppins Light" panose="00000400000000000000" pitchFamily="2" charset="0"/>
                      </a:rPr>
                      <m:t>/</m:t>
                    </m:r>
                    <m:rad>
                      <m:radPr>
                        <m:degHide m:val="on"/>
                        <m:ctrlPr>
                          <a:rPr lang="fr-FR" sz="2000" b="0" smtClean="0">
                            <a:solidFill>
                              <a:srgbClr val="FF7655"/>
                            </a:solidFill>
                            <a:latin typeface="Cambria Math" panose="02040503050406030204" pitchFamily="18" charset="0"/>
                            <a:ea typeface="Cambria Math" panose="02040503050406030204" pitchFamily="18" charset="0"/>
                            <a:cs typeface="Poppins Light" panose="00000400000000000000" pitchFamily="2" charset="0"/>
                          </a:rPr>
                        </m:ctrlPr>
                      </m:radPr>
                      <m:deg/>
                      <m:e>
                        <m:r>
                          <m:rPr>
                            <m:sty m:val="p"/>
                          </m:rPr>
                          <a:rPr lang="fr-FR" sz="2000" b="0" i="0" smtClean="0">
                            <a:solidFill>
                              <a:srgbClr val="FF7655"/>
                            </a:solidFill>
                            <a:latin typeface="Cambria Math" panose="02040503050406030204" pitchFamily="18" charset="0"/>
                            <a:ea typeface="Cambria Math" panose="02040503050406030204" pitchFamily="18" charset="0"/>
                            <a:cs typeface="Poppins Light" panose="00000400000000000000" pitchFamily="2" charset="0"/>
                          </a:rPr>
                          <m:t>Hz</m:t>
                        </m:r>
                      </m:e>
                    </m:rad>
                  </m:oMath>
                </a14:m>
                <a:r>
                  <a:rPr lang="en-US" sz="2000" noProof="1">
                    <a:solidFill>
                      <a:prstClr val="white"/>
                    </a:solidFill>
                    <a:latin typeface="Poppins" panose="00000500000000000000" pitchFamily="2" charset="0"/>
                    <a:cs typeface="Poppins" panose="00000500000000000000" pitchFamily="2" charset="0"/>
                  </a:rPr>
                  <a:t> @7.3 GHz.</a:t>
                </a:r>
              </a:p>
            </p:txBody>
          </p:sp>
        </mc:Choice>
        <mc:Fallback>
          <p:sp>
            <p:nvSpPr>
              <p:cNvPr id="15" name="Text Placeholder 1">
                <a:extLst>
                  <a:ext uri="{FF2B5EF4-FFF2-40B4-BE49-F238E27FC236}">
                    <a16:creationId xmlns:a16="http://schemas.microsoft.com/office/drawing/2014/main" id="{59A053B3-D3E1-E18E-D281-13CCA116BD66}"/>
                  </a:ext>
                </a:extLst>
              </p:cNvPr>
              <p:cNvSpPr txBox="1">
                <a:spLocks noRot="1" noChangeAspect="1" noMove="1" noResize="1" noEditPoints="1" noAdjustHandles="1" noChangeArrowheads="1" noChangeShapeType="1" noTextEdit="1"/>
              </p:cNvSpPr>
              <p:nvPr/>
            </p:nvSpPr>
            <p:spPr>
              <a:xfrm>
                <a:off x="1687454" y="1423707"/>
                <a:ext cx="7040226" cy="345590"/>
              </a:xfrm>
              <a:prstGeom prst="rect">
                <a:avLst/>
              </a:prstGeom>
              <a:blipFill>
                <a:blip r:embed="rId11"/>
                <a:stretch>
                  <a:fillRect l="-2251" t="-30357" r="-1991" b="-114286"/>
                </a:stretch>
              </a:blipFill>
            </p:spPr>
            <p:txBody>
              <a:bodyPr/>
              <a:lstStyle/>
              <a:p>
                <a:r>
                  <a:rPr lang="en-US">
                    <a:noFill/>
                  </a:rPr>
                  <a:t> </a:t>
                </a:r>
              </a:p>
            </p:txBody>
          </p:sp>
        </mc:Fallback>
      </mc:AlternateContent>
      <p:sp>
        <p:nvSpPr>
          <p:cNvPr id="16" name="Text Placeholder 1">
            <a:extLst>
              <a:ext uri="{FF2B5EF4-FFF2-40B4-BE49-F238E27FC236}">
                <a16:creationId xmlns:a16="http://schemas.microsoft.com/office/drawing/2014/main" id="{320D0DD6-9D11-BB6A-21C9-D1AF3A1C47A4}"/>
              </a:ext>
            </a:extLst>
          </p:cNvPr>
          <p:cNvSpPr txBox="1">
            <a:spLocks/>
          </p:cNvSpPr>
          <p:nvPr/>
        </p:nvSpPr>
        <p:spPr>
          <a:xfrm>
            <a:off x="1687454" y="2437760"/>
            <a:ext cx="7517506" cy="34559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defRPr/>
            </a:pPr>
            <a:r>
              <a:rPr lang="en-US" sz="2000" noProof="1">
                <a:solidFill>
                  <a:prstClr val="white"/>
                </a:solidFill>
                <a:latin typeface="Poppins" panose="00000500000000000000" pitchFamily="2" charset="0"/>
                <a:cs typeface="Poppins" panose="00000500000000000000" pitchFamily="2" charset="0"/>
              </a:rPr>
              <a:t>Axion search  </a:t>
            </a:r>
            <a:r>
              <a:rPr lang="en-US" sz="2000" noProof="1">
                <a:solidFill>
                  <a:srgbClr val="FF7655"/>
                </a:solidFill>
                <a:latin typeface="Poppins" panose="00000500000000000000" pitchFamily="2" charset="0"/>
                <a:cs typeface="Poppins" panose="00000500000000000000" pitchFamily="2" charset="0"/>
              </a:rPr>
              <a:t>most realistic POC</a:t>
            </a:r>
            <a:r>
              <a:rPr lang="en-US" sz="2000" noProof="1">
                <a:solidFill>
                  <a:prstClr val="white"/>
                </a:solidFill>
                <a:latin typeface="Poppins" panose="00000500000000000000" pitchFamily="2" charset="0"/>
                <a:cs typeface="Poppins" panose="00000500000000000000" pitchFamily="2" charset="0"/>
              </a:rPr>
              <a:t> with such a device. Demonstrate a </a:t>
            </a:r>
            <a:r>
              <a:rPr lang="en-US" sz="2000" noProof="1">
                <a:solidFill>
                  <a:srgbClr val="FF7655"/>
                </a:solidFill>
                <a:latin typeface="Poppins" panose="00000500000000000000" pitchFamily="2" charset="0"/>
                <a:cs typeface="Poppins" panose="00000500000000000000" pitchFamily="2" charset="0"/>
              </a:rPr>
              <a:t>20x scan rate improvement </a:t>
            </a:r>
            <a:r>
              <a:rPr lang="en-US" sz="2000" noProof="1">
                <a:solidFill>
                  <a:prstClr val="white"/>
                </a:solidFill>
                <a:latin typeface="Poppins" panose="00000500000000000000" pitchFamily="2" charset="0"/>
                <a:cs typeface="Poppins" panose="00000500000000000000" pitchFamily="2" charset="0"/>
              </a:rPr>
              <a:t>over ideal Quantum Limited Amplifiers.</a:t>
            </a:r>
          </a:p>
          <a:p>
            <a:pPr lvl="0" algn="just">
              <a:defRPr/>
            </a:pPr>
            <a:endParaRPr lang="en-US" sz="2000" noProof="1">
              <a:solidFill>
                <a:prstClr val="white"/>
              </a:solidFill>
              <a:latin typeface="Poppins" panose="00000500000000000000" pitchFamily="2" charset="0"/>
              <a:cs typeface="Poppins" panose="00000500000000000000" pitchFamily="2" charset="0"/>
            </a:endParaRPr>
          </a:p>
          <a:p>
            <a:pPr lvl="0" algn="just">
              <a:defRPr/>
            </a:pPr>
            <a:endParaRPr lang="en-US" sz="2000" noProof="1">
              <a:solidFill>
                <a:prstClr val="white"/>
              </a:solidFill>
              <a:latin typeface="Poppins" panose="00000500000000000000" pitchFamily="2" charset="0"/>
              <a:cs typeface="Poppins" panose="00000500000000000000" pitchFamily="2" charset="0"/>
            </a:endParaRPr>
          </a:p>
          <a:p>
            <a:pPr lvl="1" algn="just">
              <a:buFont typeface="+mj-lt"/>
              <a:buAutoNum type="arabicPeriod"/>
              <a:defRPr/>
            </a:pPr>
            <a:r>
              <a:rPr lang="en-US" sz="2000" noProof="1">
                <a:solidFill>
                  <a:prstClr val="white"/>
                </a:solidFill>
                <a:latin typeface="Poppins" panose="00000500000000000000" pitchFamily="2" charset="0"/>
                <a:cs typeface="Poppins" panose="00000500000000000000" pitchFamily="2" charset="0"/>
              </a:rPr>
              <a:t>Tunable haloscope with sapphire rods (~500 kHz)</a:t>
            </a:r>
          </a:p>
          <a:p>
            <a:pPr lvl="1" algn="just">
              <a:buFont typeface="+mj-lt"/>
              <a:buAutoNum type="arabicPeriod"/>
              <a:defRPr/>
            </a:pPr>
            <a:r>
              <a:rPr lang="en-US" sz="2000" noProof="1">
                <a:solidFill>
                  <a:prstClr val="white"/>
                </a:solidFill>
                <a:latin typeface="Poppins" panose="00000500000000000000" pitchFamily="2" charset="0"/>
                <a:cs typeface="Poppins" panose="00000500000000000000" pitchFamily="2" charset="0"/>
              </a:rPr>
              <a:t>Magnetic field applied (2T)</a:t>
            </a:r>
          </a:p>
        </p:txBody>
      </p:sp>
      <p:sp>
        <p:nvSpPr>
          <p:cNvPr id="17" name="Circle: Hollow 16">
            <a:extLst>
              <a:ext uri="{FF2B5EF4-FFF2-40B4-BE49-F238E27FC236}">
                <a16:creationId xmlns:a16="http://schemas.microsoft.com/office/drawing/2014/main" id="{7EE63E07-94F7-3154-0927-2F83FAEE6DB0}"/>
              </a:ext>
            </a:extLst>
          </p:cNvPr>
          <p:cNvSpPr/>
          <p:nvPr/>
        </p:nvSpPr>
        <p:spPr>
          <a:xfrm>
            <a:off x="0" y="5176089"/>
            <a:ext cx="1923764" cy="341636"/>
          </a:xfrm>
          <a:prstGeom prst="don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7655"/>
                </a:solidFill>
                <a:latin typeface="Poppins" panose="00000500000000000000" pitchFamily="2" charset="0"/>
                <a:cs typeface="Poppins" panose="00000500000000000000" pitchFamily="2" charset="0"/>
              </a:rPr>
              <a:t>Next</a:t>
            </a:r>
            <a:r>
              <a:rPr kumimoji="0" lang="en-US" sz="4000" b="1" i="0" u="none" strike="noStrike" kern="1200" cap="none" spc="0" normalizeH="0" baseline="0" noProof="0" dirty="0">
                <a:ln>
                  <a:noFill/>
                </a:ln>
                <a:solidFill>
                  <a:srgbClr val="FF7655"/>
                </a:solidFill>
                <a:effectLst/>
                <a:uLnTx/>
                <a:uFillTx/>
                <a:latin typeface="Poppins" panose="00000500000000000000" pitchFamily="2" charset="0"/>
                <a:ea typeface="+mn-ea"/>
                <a:cs typeface="Poppins" panose="00000500000000000000" pitchFamily="2" charset="0"/>
              </a:rPr>
              <a:t>.</a:t>
            </a:r>
          </a:p>
        </p:txBody>
      </p:sp>
      <p:sp>
        <p:nvSpPr>
          <p:cNvPr id="18" name="Text Placeholder 1">
            <a:extLst>
              <a:ext uri="{FF2B5EF4-FFF2-40B4-BE49-F238E27FC236}">
                <a16:creationId xmlns:a16="http://schemas.microsoft.com/office/drawing/2014/main" id="{5DEDF8AE-DE5E-3F9D-38A4-C9FC41C9239A}"/>
              </a:ext>
            </a:extLst>
          </p:cNvPr>
          <p:cNvSpPr txBox="1">
            <a:spLocks/>
          </p:cNvSpPr>
          <p:nvPr/>
        </p:nvSpPr>
        <p:spPr>
          <a:xfrm>
            <a:off x="1923764" y="5171471"/>
            <a:ext cx="6155365" cy="26282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FR" sz="2000" noProof="1">
                <a:solidFill>
                  <a:prstClr val="white"/>
                </a:solidFill>
                <a:latin typeface="Poppins" panose="00000500000000000000" pitchFamily="2" charset="0"/>
                <a:cs typeface="Poppins" panose="00000500000000000000" pitchFamily="2" charset="0"/>
              </a:rPr>
              <a:t>POC in real experimental conditions </a:t>
            </a:r>
            <a:r>
              <a:rPr lang="fr-FR" sz="2000" noProof="1">
                <a:solidFill>
                  <a:srgbClr val="FF7655"/>
                </a:solidFill>
                <a:latin typeface="Poppins" panose="00000500000000000000" pitchFamily="2" charset="0"/>
                <a:cs typeface="Poppins" panose="00000500000000000000" pitchFamily="2" charset="0"/>
              </a:rPr>
              <a:t>under 9T </a:t>
            </a:r>
            <a:r>
              <a:rPr lang="fr-FR" sz="2000" noProof="1">
                <a:solidFill>
                  <a:prstClr val="white"/>
                </a:solidFill>
                <a:latin typeface="Poppins" panose="00000500000000000000" pitchFamily="2" charset="0"/>
                <a:cs typeface="Poppins" panose="00000500000000000000" pitchFamily="2" charset="0"/>
              </a:rPr>
              <a:t>(collab. Padova University </a:t>
            </a:r>
            <a:r>
              <a:rPr lang="fr-FR" sz="2000" b="1" noProof="1">
                <a:solidFill>
                  <a:prstClr val="white"/>
                </a:solidFill>
                <a:latin typeface="Poppins" panose="00000500000000000000" pitchFamily="2" charset="0"/>
                <a:cs typeface="Poppins" panose="00000500000000000000" pitchFamily="2" charset="0"/>
              </a:rPr>
              <a:t>QUAX</a:t>
            </a:r>
            <a:r>
              <a:rPr lang="fr-FR" sz="2000" noProof="1">
                <a:solidFill>
                  <a:prstClr val="white"/>
                </a:solidFill>
                <a:latin typeface="Poppins" panose="00000500000000000000" pitchFamily="2" charset="0"/>
                <a:cs typeface="Poppins" panose="00000500000000000000" pitchFamily="2" charset="0"/>
              </a:rPr>
              <a:t> &amp; FermiLab </a:t>
            </a:r>
            <a:r>
              <a:rPr lang="fr-FR" sz="2000" b="1" noProof="1">
                <a:solidFill>
                  <a:prstClr val="white"/>
                </a:solidFill>
                <a:latin typeface="Poppins" panose="00000500000000000000" pitchFamily="2" charset="0"/>
                <a:cs typeface="Poppins" panose="00000500000000000000" pitchFamily="2" charset="0"/>
              </a:rPr>
              <a:t>SQMS</a:t>
            </a:r>
            <a:r>
              <a:rPr lang="fr-FR" sz="2000" noProof="1">
                <a:solidFill>
                  <a:prstClr val="white"/>
                </a:solidFill>
                <a:latin typeface="Poppins" panose="00000500000000000000" pitchFamily="2" charset="0"/>
                <a:cs typeface="Poppins" panose="00000500000000000000" pitchFamily="2" charset="0"/>
              </a:rPr>
              <a:t>). </a:t>
            </a:r>
            <a:r>
              <a:rPr lang="fr-FR" sz="2000" noProof="1">
                <a:solidFill>
                  <a:srgbClr val="FF7655"/>
                </a:solidFill>
                <a:latin typeface="Poppins" panose="00000500000000000000" pitchFamily="2" charset="0"/>
                <a:cs typeface="Poppins" panose="00000500000000000000" pitchFamily="2" charset="0"/>
              </a:rPr>
              <a:t>Currently ongoing!</a:t>
            </a:r>
            <a:endParaRPr lang="en-US" sz="2000" noProof="1">
              <a:solidFill>
                <a:srgbClr val="FF7655"/>
              </a:solidFill>
              <a:latin typeface="Poppins" panose="00000500000000000000" pitchFamily="2" charset="0"/>
              <a:cs typeface="Poppins" panose="00000500000000000000" pitchFamily="2" charset="0"/>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20A43CC-2ADF-28FB-C484-869726F7A5B4}"/>
                  </a:ext>
                </a:extLst>
              </p:cNvPr>
              <p:cNvSpPr txBox="1"/>
              <p:nvPr/>
            </p:nvSpPr>
            <p:spPr>
              <a:xfrm>
                <a:off x="5771139" y="3106601"/>
                <a:ext cx="3080074" cy="75668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fr-FR" sz="2400" b="0" i="1" smtClean="0">
                          <a:solidFill>
                            <a:schemeClr val="bg1"/>
                          </a:solidFill>
                          <a:latin typeface="Cambria Math" panose="02040503050406030204" pitchFamily="18" charset="0"/>
                        </a:rPr>
                        <m:t>𝑅</m:t>
                      </m:r>
                      <m:r>
                        <a:rPr lang="fr-FR" sz="2400" b="0" i="1" smtClean="0">
                          <a:solidFill>
                            <a:schemeClr val="bg1"/>
                          </a:solidFill>
                          <a:latin typeface="Cambria Math" panose="02040503050406030204" pitchFamily="18" charset="0"/>
                        </a:rPr>
                        <m:t>=</m:t>
                      </m:r>
                      <m:f>
                        <m:fPr>
                          <m:ctrlPr>
                            <a:rPr lang="fr-FR" sz="2400" b="0" i="1" smtClean="0">
                              <a:solidFill>
                                <a:schemeClr val="bg1"/>
                              </a:solidFill>
                              <a:latin typeface="Cambria Math" panose="02040503050406030204" pitchFamily="18" charset="0"/>
                            </a:rPr>
                          </m:ctrlPr>
                        </m:fPr>
                        <m:num>
                          <m:sSub>
                            <m:sSubPr>
                              <m:ctrlPr>
                                <a:rPr lang="fr-FR" sz="2400" b="0" i="1" smtClean="0">
                                  <a:solidFill>
                                    <a:schemeClr val="bg1"/>
                                  </a:solidFill>
                                  <a:latin typeface="Cambria Math" panose="02040503050406030204" pitchFamily="18" charset="0"/>
                                </a:rPr>
                              </m:ctrlPr>
                            </m:sSubPr>
                            <m:e>
                              <m:r>
                                <a:rPr lang="fr-FR" sz="2400" b="0" i="1" smtClean="0">
                                  <a:solidFill>
                                    <a:schemeClr val="bg1"/>
                                  </a:solidFill>
                                  <a:latin typeface="Cambria Math" panose="02040503050406030204" pitchFamily="18" charset="0"/>
                                </a:rPr>
                                <m:t>𝑡</m:t>
                              </m:r>
                            </m:e>
                            <m:sub>
                              <m:r>
                                <m:rPr>
                                  <m:sty m:val="p"/>
                                </m:rPr>
                                <a:rPr lang="fr-FR" sz="2400" b="0" i="0" smtClean="0">
                                  <a:solidFill>
                                    <a:schemeClr val="bg1"/>
                                  </a:solidFill>
                                  <a:latin typeface="Cambria Math" panose="02040503050406030204" pitchFamily="18" charset="0"/>
                                </a:rPr>
                                <m:t>SQL</m:t>
                              </m:r>
                            </m:sub>
                          </m:sSub>
                        </m:num>
                        <m:den>
                          <m:sSub>
                            <m:sSubPr>
                              <m:ctrlPr>
                                <a:rPr lang="fr-FR" sz="2400" b="0" i="1" smtClean="0">
                                  <a:solidFill>
                                    <a:schemeClr val="bg1"/>
                                  </a:solidFill>
                                  <a:latin typeface="Cambria Math" panose="02040503050406030204" pitchFamily="18" charset="0"/>
                                </a:rPr>
                              </m:ctrlPr>
                            </m:sSubPr>
                            <m:e>
                              <m:r>
                                <a:rPr lang="fr-FR" sz="2400" b="0" i="1" smtClean="0">
                                  <a:solidFill>
                                    <a:schemeClr val="bg1"/>
                                  </a:solidFill>
                                  <a:latin typeface="Cambria Math" panose="02040503050406030204" pitchFamily="18" charset="0"/>
                                </a:rPr>
                                <m:t>𝑡</m:t>
                              </m:r>
                            </m:e>
                            <m:sub>
                              <m:r>
                                <m:rPr>
                                  <m:sty m:val="p"/>
                                </m:rPr>
                                <a:rPr lang="fr-FR" sz="2400" b="0" i="0" smtClean="0">
                                  <a:solidFill>
                                    <a:schemeClr val="bg1"/>
                                  </a:solidFill>
                                  <a:latin typeface="Cambria Math" panose="02040503050406030204" pitchFamily="18" charset="0"/>
                                </a:rPr>
                                <m:t>PC</m:t>
                              </m:r>
                            </m:sub>
                          </m:sSub>
                        </m:den>
                      </m:f>
                      <m:r>
                        <a:rPr lang="fr-FR" sz="2400" b="0" i="1" smtClean="0">
                          <a:solidFill>
                            <a:schemeClr val="bg1"/>
                          </a:solidFill>
                          <a:latin typeface="Cambria Math" panose="02040503050406030204" pitchFamily="18" charset="0"/>
                        </a:rPr>
                        <m:t>=</m:t>
                      </m:r>
                      <m:sSup>
                        <m:sSupPr>
                          <m:ctrlPr>
                            <a:rPr lang="fr-FR" sz="2400" b="0" i="1" smtClean="0">
                              <a:solidFill>
                                <a:schemeClr val="bg1"/>
                              </a:solidFill>
                              <a:latin typeface="Cambria Math" panose="02040503050406030204" pitchFamily="18" charset="0"/>
                            </a:rPr>
                          </m:ctrlPr>
                        </m:sSupPr>
                        <m:e>
                          <m:r>
                            <a:rPr lang="fr-FR" sz="2400" b="0" i="1" smtClean="0">
                              <a:solidFill>
                                <a:schemeClr val="bg1"/>
                              </a:solidFill>
                              <a:latin typeface="Cambria Math" panose="02040503050406030204" pitchFamily="18" charset="0"/>
                            </a:rPr>
                            <m:t>𝜂</m:t>
                          </m:r>
                        </m:e>
                        <m:sup>
                          <m:r>
                            <a:rPr lang="fr-FR" sz="2400" b="0" i="1" smtClean="0">
                              <a:solidFill>
                                <a:schemeClr val="bg1"/>
                              </a:solidFill>
                              <a:latin typeface="Cambria Math" panose="02040503050406030204" pitchFamily="18" charset="0"/>
                            </a:rPr>
                            <m:t>2</m:t>
                          </m:r>
                        </m:sup>
                      </m:sSup>
                      <m:f>
                        <m:fPr>
                          <m:ctrlPr>
                            <a:rPr lang="fr-FR" sz="2400" b="0" i="1" smtClean="0">
                              <a:solidFill>
                                <a:schemeClr val="bg1"/>
                              </a:solidFill>
                              <a:latin typeface="Cambria Math" panose="02040503050406030204" pitchFamily="18" charset="0"/>
                            </a:rPr>
                          </m:ctrlPr>
                        </m:fPr>
                        <m:num>
                          <m:r>
                            <m:rPr>
                              <m:sty m:val="p"/>
                            </m:rPr>
                            <a:rPr lang="fr-FR" sz="2400" b="0" i="0" smtClean="0">
                              <a:solidFill>
                                <a:schemeClr val="bg1"/>
                              </a:solidFill>
                              <a:latin typeface="Cambria Math" panose="02040503050406030204" pitchFamily="18" charset="0"/>
                            </a:rPr>
                            <m:t>Δ</m:t>
                          </m:r>
                          <m:sSub>
                            <m:sSubPr>
                              <m:ctrlPr>
                                <a:rPr lang="fr-FR" sz="2400" b="0" i="1" smtClean="0">
                                  <a:solidFill>
                                    <a:schemeClr val="bg1"/>
                                  </a:solidFill>
                                  <a:latin typeface="Cambria Math" panose="02040503050406030204" pitchFamily="18" charset="0"/>
                                </a:rPr>
                              </m:ctrlPr>
                            </m:sSubPr>
                            <m:e>
                              <m:r>
                                <a:rPr lang="fr-FR" sz="2400" b="0" i="1" smtClean="0">
                                  <a:solidFill>
                                    <a:schemeClr val="bg1"/>
                                  </a:solidFill>
                                  <a:latin typeface="Cambria Math" panose="02040503050406030204" pitchFamily="18" charset="0"/>
                                </a:rPr>
                                <m:t>𝜈</m:t>
                              </m:r>
                            </m:e>
                            <m:sub>
                              <m:r>
                                <a:rPr lang="fr-FR" sz="2400" b="0" i="1" smtClean="0">
                                  <a:solidFill>
                                    <a:schemeClr val="bg1"/>
                                  </a:solidFill>
                                  <a:latin typeface="Cambria Math" panose="02040503050406030204" pitchFamily="18" charset="0"/>
                                </a:rPr>
                                <m:t>𝑎</m:t>
                              </m:r>
                            </m:sub>
                          </m:sSub>
                        </m:num>
                        <m:den>
                          <m:sSub>
                            <m:sSubPr>
                              <m:ctrlPr>
                                <a:rPr lang="fr-FR" sz="2400" b="0" i="1" smtClean="0">
                                  <a:solidFill>
                                    <a:schemeClr val="bg1"/>
                                  </a:solidFill>
                                  <a:latin typeface="Cambria Math" panose="02040503050406030204" pitchFamily="18" charset="0"/>
                                </a:rPr>
                              </m:ctrlPr>
                            </m:sSubPr>
                            <m:e>
                              <m:r>
                                <m:rPr>
                                  <m:sty m:val="p"/>
                                </m:rPr>
                                <a:rPr lang="fr-FR" sz="2400" b="0" i="0" smtClean="0">
                                  <a:solidFill>
                                    <a:schemeClr val="bg1"/>
                                  </a:solidFill>
                                  <a:latin typeface="Cambria Math" panose="02040503050406030204" pitchFamily="18" charset="0"/>
                                </a:rPr>
                                <m:t>Γ</m:t>
                              </m:r>
                            </m:e>
                            <m:sub>
                              <m:r>
                                <m:rPr>
                                  <m:sty m:val="p"/>
                                </m:rPr>
                                <a:rPr lang="fr-FR" sz="2400" b="0" i="0" smtClean="0">
                                  <a:solidFill>
                                    <a:schemeClr val="bg1"/>
                                  </a:solidFill>
                                  <a:latin typeface="Cambria Math" panose="02040503050406030204" pitchFamily="18" charset="0"/>
                                </a:rPr>
                                <m:t>dc</m:t>
                              </m:r>
                            </m:sub>
                          </m:sSub>
                        </m:den>
                      </m:f>
                      <m:r>
                        <a:rPr lang="fr-FR" sz="2400" b="0" i="1" smtClean="0">
                          <a:solidFill>
                            <a:schemeClr val="bg1"/>
                          </a:solidFill>
                          <a:latin typeface="Cambria Math" panose="02040503050406030204" pitchFamily="18" charset="0"/>
                        </a:rPr>
                        <m:t>~20</m:t>
                      </m:r>
                    </m:oMath>
                  </m:oMathPara>
                </a14:m>
                <a:endParaRPr lang="en-US" sz="2400" dirty="0" err="1">
                  <a:solidFill>
                    <a:schemeClr val="bg1"/>
                  </a:solidFill>
                </a:endParaRPr>
              </a:p>
            </p:txBody>
          </p:sp>
        </mc:Choice>
        <mc:Fallback>
          <p:sp>
            <p:nvSpPr>
              <p:cNvPr id="20" name="TextBox 19">
                <a:extLst>
                  <a:ext uri="{FF2B5EF4-FFF2-40B4-BE49-F238E27FC236}">
                    <a16:creationId xmlns:a16="http://schemas.microsoft.com/office/drawing/2014/main" id="{620A43CC-2ADF-28FB-C484-869726F7A5B4}"/>
                  </a:ext>
                </a:extLst>
              </p:cNvPr>
              <p:cNvSpPr txBox="1">
                <a:spLocks noRot="1" noChangeAspect="1" noMove="1" noResize="1" noEditPoints="1" noAdjustHandles="1" noChangeArrowheads="1" noChangeShapeType="1" noTextEdit="1"/>
              </p:cNvSpPr>
              <p:nvPr/>
            </p:nvSpPr>
            <p:spPr>
              <a:xfrm>
                <a:off x="5771139" y="3106601"/>
                <a:ext cx="3080074" cy="75668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609854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60D5A-13B6-AA67-17D9-5B5E59D5540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2DEA158-860D-5E25-4CEC-5CDB263471A2}"/>
              </a:ext>
            </a:extLst>
          </p:cNvPr>
          <p:cNvSpPr>
            <a:spLocks noGrp="1"/>
          </p:cNvSpPr>
          <p:nvPr>
            <p:ph type="body" sz="quarter" idx="10"/>
          </p:nvPr>
        </p:nvSpPr>
        <p:spPr/>
        <p:txBody>
          <a:bodyPr/>
          <a:lstStyle/>
          <a:p>
            <a:r>
              <a:rPr lang="fr-FR" dirty="0" err="1"/>
              <a:t>Outline</a:t>
            </a:r>
            <a:endParaRPr lang="en-US" dirty="0"/>
          </a:p>
        </p:txBody>
      </p:sp>
      <p:sp>
        <p:nvSpPr>
          <p:cNvPr id="8" name="TextBox 7">
            <a:extLst>
              <a:ext uri="{FF2B5EF4-FFF2-40B4-BE49-F238E27FC236}">
                <a16:creationId xmlns:a16="http://schemas.microsoft.com/office/drawing/2014/main" id="{ABD8525C-E609-04FB-5B82-9D4436849010}"/>
              </a:ext>
            </a:extLst>
          </p:cNvPr>
          <p:cNvSpPr txBox="1"/>
          <p:nvPr/>
        </p:nvSpPr>
        <p:spPr>
          <a:xfrm>
            <a:off x="657224" y="1097170"/>
            <a:ext cx="10281920" cy="4308872"/>
          </a:xfrm>
          <a:prstGeom prst="rect">
            <a:avLst/>
          </a:prstGeom>
          <a:noFill/>
        </p:spPr>
        <p:txBody>
          <a:bodyPr wrap="square" lIns="0" tIns="0" rIns="0" bIns="0" rtlCol="0">
            <a:spAutoFit/>
          </a:bodyPr>
          <a:lstStyle/>
          <a:p>
            <a:pPr marL="571500" indent="-571500" algn="l">
              <a:buFont typeface="+mj-lt"/>
              <a:buAutoNum type="romanUcPeriod"/>
            </a:pPr>
            <a:r>
              <a:rPr lang="fr-FR" sz="2800" b="1" dirty="0">
                <a:solidFill>
                  <a:schemeClr val="bg1">
                    <a:lumMod val="85000"/>
                  </a:schemeClr>
                </a:solidFill>
              </a:rPr>
              <a:t>Photon </a:t>
            </a:r>
            <a:r>
              <a:rPr lang="fr-FR" sz="2800" b="1" dirty="0" err="1">
                <a:solidFill>
                  <a:schemeClr val="bg1">
                    <a:lumMod val="85000"/>
                  </a:schemeClr>
                </a:solidFill>
              </a:rPr>
              <a:t>Detection</a:t>
            </a:r>
            <a:r>
              <a:rPr lang="fr-FR" sz="2800" b="1" dirty="0">
                <a:solidFill>
                  <a:schemeClr val="bg1">
                    <a:lumMod val="85000"/>
                  </a:schemeClr>
                </a:solidFill>
              </a:rPr>
              <a:t> vs Field </a:t>
            </a:r>
            <a:r>
              <a:rPr lang="fr-FR" sz="2800" b="1" dirty="0" err="1">
                <a:solidFill>
                  <a:schemeClr val="bg1">
                    <a:lumMod val="85000"/>
                  </a:schemeClr>
                </a:solidFill>
              </a:rPr>
              <a:t>Detection</a:t>
            </a:r>
            <a:endParaRPr lang="fr-FR" sz="2800" b="1" dirty="0">
              <a:solidFill>
                <a:schemeClr val="bg1">
                  <a:lumMod val="85000"/>
                </a:schemeClr>
              </a:solidFill>
            </a:endParaRPr>
          </a:p>
          <a:p>
            <a:pPr marL="571500" indent="-571500" algn="l">
              <a:buFont typeface="+mj-lt"/>
              <a:buAutoNum type="romanUcPeriod"/>
            </a:pPr>
            <a:endParaRPr lang="fr-FR" sz="2800" b="1" dirty="0"/>
          </a:p>
          <a:p>
            <a:pPr marL="571500" indent="-571500">
              <a:buFont typeface="+mj-lt"/>
              <a:buAutoNum type="romanUcPeriod"/>
            </a:pPr>
            <a:r>
              <a:rPr lang="fr-FR" sz="2800" b="1" dirty="0" err="1">
                <a:solidFill>
                  <a:schemeClr val="bg1">
                    <a:lumMod val="85000"/>
                  </a:schemeClr>
                </a:solidFill>
              </a:rPr>
              <a:t>Superconducting</a:t>
            </a:r>
            <a:r>
              <a:rPr lang="fr-FR" sz="2800" b="1" dirty="0">
                <a:solidFill>
                  <a:schemeClr val="bg1">
                    <a:lumMod val="85000"/>
                  </a:schemeClr>
                </a:solidFill>
              </a:rPr>
              <a:t> Qubit-</a:t>
            </a:r>
            <a:r>
              <a:rPr lang="fr-FR" sz="2800" b="1" dirty="0" err="1">
                <a:solidFill>
                  <a:schemeClr val="bg1">
                    <a:lumMod val="85000"/>
                  </a:schemeClr>
                </a:solidFill>
              </a:rPr>
              <a:t>based</a:t>
            </a:r>
            <a:r>
              <a:rPr lang="fr-FR" sz="2800" b="1" dirty="0">
                <a:solidFill>
                  <a:schemeClr val="bg1">
                    <a:lumMod val="85000"/>
                  </a:schemeClr>
                </a:solidFill>
              </a:rPr>
              <a:t> Single </a:t>
            </a:r>
            <a:r>
              <a:rPr lang="fr-FR" sz="2800" b="1" dirty="0" err="1">
                <a:solidFill>
                  <a:schemeClr val="bg1">
                    <a:lumMod val="85000"/>
                  </a:schemeClr>
                </a:solidFill>
              </a:rPr>
              <a:t>Microwave</a:t>
            </a:r>
            <a:r>
              <a:rPr lang="fr-FR" sz="2800" b="1" dirty="0">
                <a:solidFill>
                  <a:schemeClr val="bg1">
                    <a:lumMod val="85000"/>
                  </a:schemeClr>
                </a:solidFill>
              </a:rPr>
              <a:t>  Photon Detector (SMPD)</a:t>
            </a: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lgn="l">
              <a:buFont typeface="+mj-lt"/>
              <a:buAutoNum type="romanUcPeriod"/>
            </a:pPr>
            <a:r>
              <a:rPr lang="fr-FR" sz="2800" b="1" dirty="0" err="1">
                <a:solidFill>
                  <a:schemeClr val="bg1">
                    <a:lumMod val="85000"/>
                  </a:schemeClr>
                </a:solidFill>
              </a:rPr>
              <a:t>Counting</a:t>
            </a:r>
            <a:r>
              <a:rPr lang="fr-FR" sz="2800" b="1" dirty="0">
                <a:solidFill>
                  <a:schemeClr val="bg1">
                    <a:lumMod val="85000"/>
                  </a:schemeClr>
                </a:solidFill>
              </a:rPr>
              <a:t> Photon for </a:t>
            </a:r>
            <a:r>
              <a:rPr lang="fr-FR" sz="2800" b="1" dirty="0" err="1">
                <a:solidFill>
                  <a:schemeClr val="bg1">
                    <a:lumMod val="85000"/>
                  </a:schemeClr>
                </a:solidFill>
              </a:rPr>
              <a:t>Axion</a:t>
            </a:r>
            <a:r>
              <a:rPr lang="fr-FR" sz="2800" b="1" dirty="0">
                <a:solidFill>
                  <a:schemeClr val="bg1">
                    <a:lumMod val="85000"/>
                  </a:schemeClr>
                </a:solidFill>
              </a:rPr>
              <a:t> </a:t>
            </a:r>
            <a:r>
              <a:rPr lang="fr-FR" sz="2800" b="1" dirty="0" err="1">
                <a:solidFill>
                  <a:schemeClr val="bg1">
                    <a:lumMod val="85000"/>
                  </a:schemeClr>
                </a:solidFill>
              </a:rPr>
              <a:t>Dark</a:t>
            </a:r>
            <a:r>
              <a:rPr lang="fr-FR" sz="2800" b="1" dirty="0">
                <a:solidFill>
                  <a:schemeClr val="bg1">
                    <a:lumMod val="85000"/>
                  </a:schemeClr>
                </a:solidFill>
              </a:rPr>
              <a:t> </a:t>
            </a:r>
            <a:r>
              <a:rPr lang="fr-FR" sz="2800" b="1" dirty="0" err="1">
                <a:solidFill>
                  <a:schemeClr val="bg1">
                    <a:lumMod val="85000"/>
                  </a:schemeClr>
                </a:solidFill>
              </a:rPr>
              <a:t>Matter</a:t>
            </a:r>
            <a:r>
              <a:rPr lang="fr-FR" sz="2800" b="1" dirty="0">
                <a:solidFill>
                  <a:schemeClr val="bg1">
                    <a:lumMod val="85000"/>
                  </a:schemeClr>
                </a:solidFill>
              </a:rPr>
              <a:t> </a:t>
            </a:r>
            <a:r>
              <a:rPr lang="fr-FR" sz="2800" b="1" dirty="0" err="1">
                <a:solidFill>
                  <a:schemeClr val="bg1">
                    <a:lumMod val="85000"/>
                  </a:schemeClr>
                </a:solidFill>
              </a:rPr>
              <a:t>Search</a:t>
            </a:r>
            <a:endParaRPr lang="fr-FR" sz="2800" b="1" dirty="0">
              <a:solidFill>
                <a:schemeClr val="bg1">
                  <a:lumMod val="85000"/>
                </a:schemeClr>
              </a:solidFill>
            </a:endParaRPr>
          </a:p>
          <a:p>
            <a:pPr marL="571500" indent="-571500" algn="l">
              <a:buFont typeface="+mj-lt"/>
              <a:buAutoNum type="romanUcPeriod"/>
            </a:pPr>
            <a:endParaRPr lang="fr-FR" sz="2800" b="1" dirty="0"/>
          </a:p>
          <a:p>
            <a:pPr marL="571500" indent="-571500" algn="l">
              <a:buFont typeface="+mj-lt"/>
              <a:buAutoNum type="romanUcPeriod"/>
            </a:pPr>
            <a:endParaRPr lang="fr-FR" sz="2800" b="1" dirty="0"/>
          </a:p>
          <a:p>
            <a:pPr marL="571500" indent="-571500">
              <a:buFont typeface="+mj-lt"/>
              <a:buAutoNum type="romanUcPeriod"/>
            </a:pPr>
            <a:r>
              <a:rPr lang="fr-FR" sz="2800" b="1" dirty="0" err="1">
                <a:solidFill>
                  <a:srgbClr val="000000"/>
                </a:solidFill>
              </a:rPr>
              <a:t>Enhanced</a:t>
            </a:r>
            <a:r>
              <a:rPr lang="fr-FR" sz="2800" b="1" dirty="0">
                <a:solidFill>
                  <a:srgbClr val="000000"/>
                </a:solidFill>
              </a:rPr>
              <a:t> </a:t>
            </a:r>
            <a:r>
              <a:rPr lang="fr-FR" sz="2800" b="1" dirty="0" err="1">
                <a:solidFill>
                  <a:srgbClr val="000000"/>
                </a:solidFill>
              </a:rPr>
              <a:t>sensitivity</a:t>
            </a:r>
            <a:r>
              <a:rPr lang="fr-FR" sz="2800" b="1" dirty="0">
                <a:solidFill>
                  <a:srgbClr val="000000"/>
                </a:solidFill>
              </a:rPr>
              <a:t> </a:t>
            </a:r>
            <a:r>
              <a:rPr lang="fr-FR" sz="2800" b="1" dirty="0" err="1">
                <a:solidFill>
                  <a:srgbClr val="000000"/>
                </a:solidFill>
              </a:rPr>
              <a:t>with</a:t>
            </a:r>
            <a:r>
              <a:rPr lang="fr-FR" sz="2800" b="1" dirty="0">
                <a:solidFill>
                  <a:srgbClr val="000000"/>
                </a:solidFill>
              </a:rPr>
              <a:t> </a:t>
            </a:r>
            <a:r>
              <a:rPr lang="fr-FR" sz="2800" b="1" dirty="0" err="1">
                <a:solidFill>
                  <a:srgbClr val="000000"/>
                </a:solidFill>
              </a:rPr>
              <a:t>Multiqubit</a:t>
            </a:r>
            <a:r>
              <a:rPr lang="fr-FR" sz="2800" b="1" dirty="0">
                <a:solidFill>
                  <a:srgbClr val="000000"/>
                </a:solidFill>
              </a:rPr>
              <a:t> Photon Counter</a:t>
            </a:r>
            <a:endParaRPr lang="en-US" sz="2800" b="1" dirty="0" err="1">
              <a:solidFill>
                <a:srgbClr val="000000"/>
              </a:solidFill>
            </a:endParaRPr>
          </a:p>
        </p:txBody>
      </p:sp>
      <p:pic>
        <p:nvPicPr>
          <p:cNvPr id="58" name="pasted-image.pdf" descr="pasted-image.pdf">
            <a:extLst>
              <a:ext uri="{FF2B5EF4-FFF2-40B4-BE49-F238E27FC236}">
                <a16:creationId xmlns:a16="http://schemas.microsoft.com/office/drawing/2014/main" id="{AA2AD8BE-3088-043E-BA7F-1BB75BA21078}"/>
              </a:ext>
            </a:extLst>
          </p:cNvPr>
          <p:cNvPicPr>
            <a:picLocks noChangeAspect="1"/>
          </p:cNvPicPr>
          <p:nvPr/>
        </p:nvPicPr>
        <p:blipFill>
          <a:blip r:embed="rId3">
            <a:alphaModFix amt="20000"/>
          </a:blip>
          <a:stretch>
            <a:fillRect/>
          </a:stretch>
        </p:blipFill>
        <p:spPr>
          <a:xfrm>
            <a:off x="10248304" y="3277792"/>
            <a:ext cx="1152204" cy="1645574"/>
          </a:xfrm>
          <a:prstGeom prst="rect">
            <a:avLst/>
          </a:prstGeom>
          <a:ln w="12700">
            <a:miter lim="400000"/>
          </a:ln>
        </p:spPr>
      </p:pic>
      <p:pic>
        <p:nvPicPr>
          <p:cNvPr id="60" name="Picture 59">
            <a:extLst>
              <a:ext uri="{FF2B5EF4-FFF2-40B4-BE49-F238E27FC236}">
                <a16:creationId xmlns:a16="http://schemas.microsoft.com/office/drawing/2014/main" id="{4BA03331-62AB-71A5-28AF-3692820BBC15}"/>
              </a:ext>
            </a:extLst>
          </p:cNvPr>
          <p:cNvPicPr>
            <a:picLocks noChangeAspect="1"/>
          </p:cNvPicPr>
          <p:nvPr/>
        </p:nvPicPr>
        <p:blipFill>
          <a:blip r:embed="rId4">
            <a:alphaModFix amt="20000"/>
          </a:blip>
          <a:stretch>
            <a:fillRect/>
          </a:stretch>
        </p:blipFill>
        <p:spPr>
          <a:xfrm>
            <a:off x="8057666" y="824576"/>
            <a:ext cx="3477110" cy="800212"/>
          </a:xfrm>
          <a:prstGeom prst="rect">
            <a:avLst/>
          </a:prstGeom>
        </p:spPr>
      </p:pic>
      <p:pic>
        <p:nvPicPr>
          <p:cNvPr id="110" name="Picture 109" descr="A green flag on a black background&#10;&#10;AI-generated content may be incorrect.">
            <a:extLst>
              <a:ext uri="{FF2B5EF4-FFF2-40B4-BE49-F238E27FC236}">
                <a16:creationId xmlns:a16="http://schemas.microsoft.com/office/drawing/2014/main" id="{639C7215-5B52-0988-1EAE-D49665FBDAB8}"/>
              </a:ext>
            </a:extLst>
          </p:cNvPr>
          <p:cNvPicPr>
            <a:picLocks noChangeAspect="1"/>
          </p:cNvPicPr>
          <p:nvPr/>
        </p:nvPicPr>
        <p:blipFill>
          <a:blip r:embed="rId5">
            <a:alphaModFix/>
          </a:blip>
          <a:stretch>
            <a:fillRect/>
          </a:stretch>
        </p:blipFill>
        <p:spPr>
          <a:xfrm>
            <a:off x="3318133" y="5406042"/>
            <a:ext cx="5382376" cy="1314633"/>
          </a:xfrm>
          <a:prstGeom prst="rect">
            <a:avLst/>
          </a:prstGeom>
        </p:spPr>
      </p:pic>
      <p:pic>
        <p:nvPicPr>
          <p:cNvPr id="2" name="Picture 1" descr="A green flag with a red arrow&#10;&#10;AI-generated content may be incorrect.">
            <a:extLst>
              <a:ext uri="{FF2B5EF4-FFF2-40B4-BE49-F238E27FC236}">
                <a16:creationId xmlns:a16="http://schemas.microsoft.com/office/drawing/2014/main" id="{72B9F365-DD7B-9394-E886-155B027E9323}"/>
              </a:ext>
            </a:extLst>
          </p:cNvPr>
          <p:cNvPicPr>
            <a:picLocks noChangeAspect="1"/>
          </p:cNvPicPr>
          <p:nvPr/>
        </p:nvPicPr>
        <p:blipFill>
          <a:blip r:embed="rId6">
            <a:alphaModFix amt="20000"/>
          </a:blip>
          <a:stretch>
            <a:fillRect/>
          </a:stretch>
        </p:blipFill>
        <p:spPr>
          <a:xfrm>
            <a:off x="8509749" y="1912599"/>
            <a:ext cx="3477110" cy="1228896"/>
          </a:xfrm>
          <a:prstGeom prst="rect">
            <a:avLst/>
          </a:prstGeom>
        </p:spPr>
      </p:pic>
    </p:spTree>
    <p:extLst>
      <p:ext uri="{BB962C8B-B14F-4D97-AF65-F5344CB8AC3E}">
        <p14:creationId xmlns:p14="http://schemas.microsoft.com/office/powerpoint/2010/main" val="7089074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39B99-7B57-6EE5-450D-2D0FD3B2C46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9FC2F36-9619-80AB-38D4-C6C4F5F35370}"/>
              </a:ext>
            </a:extLst>
          </p:cNvPr>
          <p:cNvGrpSpPr/>
          <p:nvPr/>
        </p:nvGrpSpPr>
        <p:grpSpPr>
          <a:xfrm>
            <a:off x="1445474" y="67198"/>
            <a:ext cx="9931009" cy="6839670"/>
            <a:chOff x="1445474" y="67198"/>
            <a:chExt cx="9931009" cy="6839670"/>
          </a:xfrm>
        </p:grpSpPr>
        <p:sp>
          <p:nvSpPr>
            <p:cNvPr id="6" name="Explosion: 14 Points 5">
              <a:extLst>
                <a:ext uri="{FF2B5EF4-FFF2-40B4-BE49-F238E27FC236}">
                  <a16:creationId xmlns:a16="http://schemas.microsoft.com/office/drawing/2014/main" id="{52B64ACC-4E88-DE99-5D45-18044E88D499}"/>
                </a:ext>
              </a:extLst>
            </p:cNvPr>
            <p:cNvSpPr/>
            <p:nvPr/>
          </p:nvSpPr>
          <p:spPr>
            <a:xfrm rot="1134128">
              <a:off x="1470409" y="67198"/>
              <a:ext cx="9906074" cy="6839670"/>
            </a:xfrm>
            <a:custGeom>
              <a:avLst/>
              <a:gdLst>
                <a:gd name="connsiteX0" fmla="*/ 5256639 w 9906074"/>
                <a:gd name="connsiteY0" fmla="*/ 1374900 h 6839670"/>
                <a:gd name="connsiteX1" fmla="*/ 5765396 w 9906074"/>
                <a:gd name="connsiteY1" fmla="*/ 916600 h 6839670"/>
                <a:gd name="connsiteX2" fmla="*/ 6228364 w 9906074"/>
                <a:gd name="connsiteY2" fmla="*/ 499547 h 6839670"/>
                <a:gd name="connsiteX3" fmla="*/ 6782909 w 9906074"/>
                <a:gd name="connsiteY3" fmla="*/ 0 h 6839670"/>
                <a:gd name="connsiteX4" fmla="*/ 6661376 w 9906074"/>
                <a:gd name="connsiteY4" fmla="*/ 1829295 h 6839670"/>
                <a:gd name="connsiteX5" fmla="*/ 7225612 w 9906074"/>
                <a:gd name="connsiteY5" fmla="*/ 1537838 h 6839670"/>
                <a:gd name="connsiteX6" fmla="*/ 7741942 w 9906074"/>
                <a:gd name="connsiteY6" fmla="*/ 1271128 h 6839670"/>
                <a:gd name="connsiteX7" fmla="*/ 8258271 w 9906074"/>
                <a:gd name="connsiteY7" fmla="*/ 1004418 h 6839670"/>
                <a:gd name="connsiteX8" fmla="*/ 7892650 w 9906074"/>
                <a:gd name="connsiteY8" fmla="*/ 1525753 h 6839670"/>
                <a:gd name="connsiteX9" fmla="*/ 7512106 w 9906074"/>
                <a:gd name="connsiteY9" fmla="*/ 2068366 h 6839670"/>
                <a:gd name="connsiteX10" fmla="*/ 8062719 w 9906074"/>
                <a:gd name="connsiteY10" fmla="*/ 2076596 h 6839670"/>
                <a:gd name="connsiteX11" fmla="*/ 8709090 w 9906074"/>
                <a:gd name="connsiteY11" fmla="*/ 2086257 h 6839670"/>
                <a:gd name="connsiteX12" fmla="*/ 9259703 w 9906074"/>
                <a:gd name="connsiteY12" fmla="*/ 2094487 h 6839670"/>
                <a:gd name="connsiteX13" fmla="*/ 9906074 w 9906074"/>
                <a:gd name="connsiteY13" fmla="*/ 2104148 h 6839670"/>
                <a:gd name="connsiteX14" fmla="*/ 9440442 w 9906074"/>
                <a:gd name="connsiteY14" fmla="*/ 2296210 h 6839670"/>
                <a:gd name="connsiteX15" fmla="*/ 8890151 w 9906074"/>
                <a:gd name="connsiteY15" fmla="*/ 2523192 h 6839670"/>
                <a:gd name="connsiteX16" fmla="*/ 8339859 w 9906074"/>
                <a:gd name="connsiteY16" fmla="*/ 2750174 h 6839670"/>
                <a:gd name="connsiteX17" fmla="*/ 7789567 w 9906074"/>
                <a:gd name="connsiteY17" fmla="*/ 2977156 h 6839670"/>
                <a:gd name="connsiteX18" fmla="*/ 8072441 w 9906074"/>
                <a:gd name="connsiteY18" fmla="*/ 3264118 h 6839670"/>
                <a:gd name="connsiteX19" fmla="*/ 8378887 w 9906074"/>
                <a:gd name="connsiteY19" fmla="*/ 3574994 h 6839670"/>
                <a:gd name="connsiteX20" fmla="*/ 7945497 w 9906074"/>
                <a:gd name="connsiteY20" fmla="*/ 3736486 h 6839670"/>
                <a:gd name="connsiteX21" fmla="*/ 7512106 w 9906074"/>
                <a:gd name="connsiteY21" fmla="*/ 3897978 h 6839670"/>
                <a:gd name="connsiteX22" fmla="*/ 7905278 w 9906074"/>
                <a:gd name="connsiteY22" fmla="*/ 4259136 h 6839670"/>
                <a:gd name="connsiteX23" fmla="*/ 8309901 w 9906074"/>
                <a:gd name="connsiteY23" fmla="*/ 4630813 h 6839670"/>
                <a:gd name="connsiteX24" fmla="*/ 8657266 w 9906074"/>
                <a:gd name="connsiteY24" fmla="*/ 4949894 h 6839670"/>
                <a:gd name="connsiteX25" fmla="*/ 8048412 w 9906074"/>
                <a:gd name="connsiteY25" fmla="*/ 4822697 h 6839670"/>
                <a:gd name="connsiteX26" fmla="*/ 7439559 w 9906074"/>
                <a:gd name="connsiteY26" fmla="*/ 4695501 h 6839670"/>
                <a:gd name="connsiteX27" fmla="*/ 6714116 w 9906074"/>
                <a:gd name="connsiteY27" fmla="*/ 4543947 h 6839670"/>
                <a:gd name="connsiteX28" fmla="*/ 6852618 w 9906074"/>
                <a:gd name="connsiteY28" fmla="*/ 5500234 h 6839670"/>
                <a:gd name="connsiteX29" fmla="*/ 6244605 w 9906074"/>
                <a:gd name="connsiteY29" fmla="*/ 5282124 h 6839670"/>
                <a:gd name="connsiteX30" fmla="*/ 5585925 w 9906074"/>
                <a:gd name="connsiteY30" fmla="*/ 5045839 h 6839670"/>
                <a:gd name="connsiteX31" fmla="*/ 5460888 w 9906074"/>
                <a:gd name="connsiteY31" fmla="*/ 5487682 h 6839670"/>
                <a:gd name="connsiteX32" fmla="*/ 5325432 w 9906074"/>
                <a:gd name="connsiteY32" fmla="*/ 5966345 h 6839670"/>
                <a:gd name="connsiteX33" fmla="*/ 4926437 w 9906074"/>
                <a:gd name="connsiteY33" fmla="*/ 5733290 h 6839670"/>
                <a:gd name="connsiteX34" fmla="*/ 4527442 w 9906074"/>
                <a:gd name="connsiteY34" fmla="*/ 5500234 h 6839670"/>
                <a:gd name="connsiteX35" fmla="*/ 4274819 w 9906074"/>
                <a:gd name="connsiteY35" fmla="*/ 5848785 h 6839670"/>
                <a:gd name="connsiteX36" fmla="*/ 3989946 w 9906074"/>
                <a:gd name="connsiteY36" fmla="*/ 6241832 h 6839670"/>
                <a:gd name="connsiteX37" fmla="*/ 3710209 w 9906074"/>
                <a:gd name="connsiteY37" fmla="*/ 5980518 h 6839670"/>
                <a:gd name="connsiteX38" fmla="*/ 3451991 w 9906074"/>
                <a:gd name="connsiteY38" fmla="*/ 5739306 h 6839670"/>
                <a:gd name="connsiteX39" fmla="*/ 3064966 w 9906074"/>
                <a:gd name="connsiteY39" fmla="*/ 6095090 h 6839670"/>
                <a:gd name="connsiteX40" fmla="*/ 2701881 w 9906074"/>
                <a:gd name="connsiteY40" fmla="*/ 6428867 h 6839670"/>
                <a:gd name="connsiteX41" fmla="*/ 2255007 w 9906074"/>
                <a:gd name="connsiteY41" fmla="*/ 6839670 h 6839670"/>
                <a:gd name="connsiteX42" fmla="*/ 2203642 w 9906074"/>
                <a:gd name="connsiteY42" fmla="*/ 5775721 h 6839670"/>
                <a:gd name="connsiteX43" fmla="*/ 1633248 w 9906074"/>
                <a:gd name="connsiteY43" fmla="*/ 5729289 h 6839670"/>
                <a:gd name="connsiteX44" fmla="*/ 1095140 w 9906074"/>
                <a:gd name="connsiteY44" fmla="*/ 5685486 h 6839670"/>
                <a:gd name="connsiteX45" fmla="*/ 589319 w 9906074"/>
                <a:gd name="connsiteY45" fmla="*/ 5644311 h 6839670"/>
                <a:gd name="connsiteX46" fmla="*/ 1039495 w 9906074"/>
                <a:gd name="connsiteY46" fmla="*/ 5271169 h 6839670"/>
                <a:gd name="connsiteX47" fmla="*/ 1527186 w 9906074"/>
                <a:gd name="connsiteY47" fmla="*/ 4866931 h 6839670"/>
                <a:gd name="connsiteX48" fmla="*/ 1048668 w 9906074"/>
                <a:gd name="connsiteY48" fmla="*/ 4619582 h 6839670"/>
                <a:gd name="connsiteX49" fmla="*/ 509062 w 9906074"/>
                <a:gd name="connsiteY49" fmla="*/ 4340656 h 6839670"/>
                <a:gd name="connsiteX50" fmla="*/ 0 w 9906074"/>
                <a:gd name="connsiteY50" fmla="*/ 4077519 h 6839670"/>
                <a:gd name="connsiteX51" fmla="*/ 601549 w 9906074"/>
                <a:gd name="connsiteY51" fmla="*/ 3941887 h 6839670"/>
                <a:gd name="connsiteX52" fmla="*/ 1167006 w 9906074"/>
                <a:gd name="connsiteY52" fmla="*/ 3814392 h 6839670"/>
                <a:gd name="connsiteX53" fmla="*/ 1804648 w 9906074"/>
                <a:gd name="connsiteY53" fmla="*/ 3670622 h 6839670"/>
                <a:gd name="connsiteX54" fmla="*/ 1394936 w 9906074"/>
                <a:gd name="connsiteY54" fmla="*/ 3330502 h 6839670"/>
                <a:gd name="connsiteX55" fmla="*/ 947208 w 9906074"/>
                <a:gd name="connsiteY55" fmla="*/ 2958826 h 6839670"/>
                <a:gd name="connsiteX56" fmla="*/ 537496 w 9906074"/>
                <a:gd name="connsiteY56" fmla="*/ 2618706 h 6839670"/>
                <a:gd name="connsiteX57" fmla="*/ 1198818 w 9906074"/>
                <a:gd name="connsiteY57" fmla="*/ 2569457 h 6839670"/>
                <a:gd name="connsiteX58" fmla="*/ 1879402 w 9906074"/>
                <a:gd name="connsiteY58" fmla="*/ 2518774 h 6839670"/>
                <a:gd name="connsiteX59" fmla="*/ 2463677 w 9906074"/>
                <a:gd name="connsiteY59" fmla="*/ 2475263 h 6839670"/>
                <a:gd name="connsiteX60" fmla="*/ 2264180 w 9906074"/>
                <a:gd name="connsiteY60" fmla="*/ 1811562 h 6839670"/>
                <a:gd name="connsiteX61" fmla="*/ 2064682 w 9906074"/>
                <a:gd name="connsiteY61" fmla="*/ 1147861 h 6839670"/>
                <a:gd name="connsiteX62" fmla="*/ 2702071 w 9906074"/>
                <a:gd name="connsiteY62" fmla="*/ 1447594 h 6839670"/>
                <a:gd name="connsiteX63" fmla="*/ 3283765 w 9906074"/>
                <a:gd name="connsiteY63" fmla="*/ 1721136 h 6839670"/>
                <a:gd name="connsiteX64" fmla="*/ 3921154 w 9906074"/>
                <a:gd name="connsiteY64" fmla="*/ 2020869 h 6839670"/>
                <a:gd name="connsiteX65" fmla="*/ 4089569 w 9906074"/>
                <a:gd name="connsiteY65" fmla="*/ 1574887 h 6839670"/>
                <a:gd name="connsiteX66" fmla="*/ 4274110 w 9906074"/>
                <a:gd name="connsiteY66" fmla="*/ 1086204 h 6839670"/>
                <a:gd name="connsiteX67" fmla="*/ 4458650 w 9906074"/>
                <a:gd name="connsiteY67" fmla="*/ 597521 h 6839670"/>
                <a:gd name="connsiteX68" fmla="*/ 4841685 w 9906074"/>
                <a:gd name="connsiteY68" fmla="*/ 970663 h 6839670"/>
                <a:gd name="connsiteX69" fmla="*/ 5256639 w 9906074"/>
                <a:gd name="connsiteY69" fmla="*/ 1374900 h 683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906074" h="6839670" fill="none" extrusionOk="0">
                  <a:moveTo>
                    <a:pt x="5256639" y="1374900"/>
                  </a:moveTo>
                  <a:cubicBezTo>
                    <a:pt x="5460496" y="1205781"/>
                    <a:pt x="5522355" y="1151519"/>
                    <a:pt x="5765396" y="916600"/>
                  </a:cubicBezTo>
                  <a:cubicBezTo>
                    <a:pt x="6008437" y="681681"/>
                    <a:pt x="6092086" y="636534"/>
                    <a:pt x="6228364" y="499547"/>
                  </a:cubicBezTo>
                  <a:cubicBezTo>
                    <a:pt x="6364642" y="362560"/>
                    <a:pt x="6522597" y="258658"/>
                    <a:pt x="6782909" y="0"/>
                  </a:cubicBezTo>
                  <a:cubicBezTo>
                    <a:pt x="6695792" y="540133"/>
                    <a:pt x="6625312" y="1292304"/>
                    <a:pt x="6661376" y="1829295"/>
                  </a:cubicBezTo>
                  <a:cubicBezTo>
                    <a:pt x="6835897" y="1716208"/>
                    <a:pt x="7032118" y="1662058"/>
                    <a:pt x="7225612" y="1537838"/>
                  </a:cubicBezTo>
                  <a:cubicBezTo>
                    <a:pt x="7419107" y="1413618"/>
                    <a:pt x="7502803" y="1408571"/>
                    <a:pt x="7741942" y="1271128"/>
                  </a:cubicBezTo>
                  <a:cubicBezTo>
                    <a:pt x="7981081" y="1133685"/>
                    <a:pt x="8144218" y="1095847"/>
                    <a:pt x="8258271" y="1004418"/>
                  </a:cubicBezTo>
                  <a:cubicBezTo>
                    <a:pt x="8078118" y="1217552"/>
                    <a:pt x="8070552" y="1277247"/>
                    <a:pt x="7892650" y="1525753"/>
                  </a:cubicBezTo>
                  <a:cubicBezTo>
                    <a:pt x="7714748" y="1774259"/>
                    <a:pt x="7584938" y="1907869"/>
                    <a:pt x="7512106" y="2068366"/>
                  </a:cubicBezTo>
                  <a:cubicBezTo>
                    <a:pt x="7640411" y="2050324"/>
                    <a:pt x="7943669" y="2087328"/>
                    <a:pt x="8062719" y="2076596"/>
                  </a:cubicBezTo>
                  <a:cubicBezTo>
                    <a:pt x="8181769" y="2065864"/>
                    <a:pt x="8397331" y="2072613"/>
                    <a:pt x="8709090" y="2086257"/>
                  </a:cubicBezTo>
                  <a:cubicBezTo>
                    <a:pt x="9020849" y="2099901"/>
                    <a:pt x="8987256" y="2114280"/>
                    <a:pt x="9259703" y="2094487"/>
                  </a:cubicBezTo>
                  <a:cubicBezTo>
                    <a:pt x="9532150" y="2074694"/>
                    <a:pt x="9672945" y="2118746"/>
                    <a:pt x="9906074" y="2104148"/>
                  </a:cubicBezTo>
                  <a:cubicBezTo>
                    <a:pt x="9757927" y="2161966"/>
                    <a:pt x="9659175" y="2215436"/>
                    <a:pt x="9440442" y="2296210"/>
                  </a:cubicBezTo>
                  <a:cubicBezTo>
                    <a:pt x="9221709" y="2376984"/>
                    <a:pt x="9134922" y="2442498"/>
                    <a:pt x="8890151" y="2523192"/>
                  </a:cubicBezTo>
                  <a:cubicBezTo>
                    <a:pt x="8645380" y="2603886"/>
                    <a:pt x="8611425" y="2660952"/>
                    <a:pt x="8339859" y="2750174"/>
                  </a:cubicBezTo>
                  <a:cubicBezTo>
                    <a:pt x="8068293" y="2839396"/>
                    <a:pt x="8009049" y="2908887"/>
                    <a:pt x="7789567" y="2977156"/>
                  </a:cubicBezTo>
                  <a:cubicBezTo>
                    <a:pt x="7864422" y="3063607"/>
                    <a:pt x="7923607" y="3133964"/>
                    <a:pt x="8072441" y="3264118"/>
                  </a:cubicBezTo>
                  <a:cubicBezTo>
                    <a:pt x="8221275" y="3394273"/>
                    <a:pt x="8296802" y="3520879"/>
                    <a:pt x="8378887" y="3574994"/>
                  </a:cubicBezTo>
                  <a:cubicBezTo>
                    <a:pt x="8213723" y="3636508"/>
                    <a:pt x="8101449" y="3683525"/>
                    <a:pt x="7945497" y="3736486"/>
                  </a:cubicBezTo>
                  <a:cubicBezTo>
                    <a:pt x="7789545" y="3789447"/>
                    <a:pt x="7673672" y="3824180"/>
                    <a:pt x="7512106" y="3897978"/>
                  </a:cubicBezTo>
                  <a:cubicBezTo>
                    <a:pt x="7653737" y="4032332"/>
                    <a:pt x="7789533" y="4157995"/>
                    <a:pt x="7905278" y="4259136"/>
                  </a:cubicBezTo>
                  <a:cubicBezTo>
                    <a:pt x="8021023" y="4360277"/>
                    <a:pt x="8173955" y="4504967"/>
                    <a:pt x="8309901" y="4630813"/>
                  </a:cubicBezTo>
                  <a:cubicBezTo>
                    <a:pt x="8445847" y="4756659"/>
                    <a:pt x="8545766" y="4847206"/>
                    <a:pt x="8657266" y="4949894"/>
                  </a:cubicBezTo>
                  <a:cubicBezTo>
                    <a:pt x="8447554" y="4933850"/>
                    <a:pt x="8256657" y="4873347"/>
                    <a:pt x="8048412" y="4822697"/>
                  </a:cubicBezTo>
                  <a:cubicBezTo>
                    <a:pt x="7840167" y="4772047"/>
                    <a:pt x="7607630" y="4706360"/>
                    <a:pt x="7439559" y="4695501"/>
                  </a:cubicBezTo>
                  <a:cubicBezTo>
                    <a:pt x="7271488" y="4684641"/>
                    <a:pt x="6961473" y="4602963"/>
                    <a:pt x="6714116" y="4543947"/>
                  </a:cubicBezTo>
                  <a:cubicBezTo>
                    <a:pt x="6801292" y="4859755"/>
                    <a:pt x="6865326" y="5175310"/>
                    <a:pt x="6852618" y="5500234"/>
                  </a:cubicBezTo>
                  <a:cubicBezTo>
                    <a:pt x="6612630" y="5411403"/>
                    <a:pt x="6497010" y="5401279"/>
                    <a:pt x="6244605" y="5282124"/>
                  </a:cubicBezTo>
                  <a:cubicBezTo>
                    <a:pt x="5992200" y="5162969"/>
                    <a:pt x="5805593" y="5135638"/>
                    <a:pt x="5585925" y="5045839"/>
                  </a:cubicBezTo>
                  <a:cubicBezTo>
                    <a:pt x="5536943" y="5183620"/>
                    <a:pt x="5530279" y="5272180"/>
                    <a:pt x="5460888" y="5487682"/>
                  </a:cubicBezTo>
                  <a:cubicBezTo>
                    <a:pt x="5391498" y="5703185"/>
                    <a:pt x="5374178" y="5799537"/>
                    <a:pt x="5325432" y="5966345"/>
                  </a:cubicBezTo>
                  <a:cubicBezTo>
                    <a:pt x="5245070" y="5902310"/>
                    <a:pt x="5085499" y="5843886"/>
                    <a:pt x="4926437" y="5733290"/>
                  </a:cubicBezTo>
                  <a:cubicBezTo>
                    <a:pt x="4767375" y="5622694"/>
                    <a:pt x="4616040" y="5564344"/>
                    <a:pt x="4527442" y="5500234"/>
                  </a:cubicBezTo>
                  <a:cubicBezTo>
                    <a:pt x="4465131" y="5595573"/>
                    <a:pt x="4331057" y="5739119"/>
                    <a:pt x="4274819" y="5848785"/>
                  </a:cubicBezTo>
                  <a:cubicBezTo>
                    <a:pt x="4218581" y="5958451"/>
                    <a:pt x="4070208" y="6138910"/>
                    <a:pt x="3989946" y="6241832"/>
                  </a:cubicBezTo>
                  <a:cubicBezTo>
                    <a:pt x="3866652" y="6141280"/>
                    <a:pt x="3770489" y="6050745"/>
                    <a:pt x="3710209" y="5980518"/>
                  </a:cubicBezTo>
                  <a:cubicBezTo>
                    <a:pt x="3649929" y="5910291"/>
                    <a:pt x="3553906" y="5829966"/>
                    <a:pt x="3451991" y="5739306"/>
                  </a:cubicBezTo>
                  <a:cubicBezTo>
                    <a:pt x="3362438" y="5825087"/>
                    <a:pt x="3183500" y="5997034"/>
                    <a:pt x="3064966" y="6095090"/>
                  </a:cubicBezTo>
                  <a:cubicBezTo>
                    <a:pt x="2946433" y="6193146"/>
                    <a:pt x="2776620" y="6331914"/>
                    <a:pt x="2701881" y="6428867"/>
                  </a:cubicBezTo>
                  <a:cubicBezTo>
                    <a:pt x="2627142" y="6525820"/>
                    <a:pt x="2458692" y="6625311"/>
                    <a:pt x="2255007" y="6839670"/>
                  </a:cubicBezTo>
                  <a:cubicBezTo>
                    <a:pt x="2271857" y="6484877"/>
                    <a:pt x="2243721" y="6163439"/>
                    <a:pt x="2203642" y="5775721"/>
                  </a:cubicBezTo>
                  <a:cubicBezTo>
                    <a:pt x="2047231" y="5764993"/>
                    <a:pt x="1844509" y="5749707"/>
                    <a:pt x="1633248" y="5729289"/>
                  </a:cubicBezTo>
                  <a:cubicBezTo>
                    <a:pt x="1421987" y="5708871"/>
                    <a:pt x="1233030" y="5685134"/>
                    <a:pt x="1095140" y="5685486"/>
                  </a:cubicBezTo>
                  <a:cubicBezTo>
                    <a:pt x="957250" y="5685838"/>
                    <a:pt x="698981" y="5635443"/>
                    <a:pt x="589319" y="5644311"/>
                  </a:cubicBezTo>
                  <a:cubicBezTo>
                    <a:pt x="801404" y="5450120"/>
                    <a:pt x="888375" y="5421985"/>
                    <a:pt x="1039495" y="5271169"/>
                  </a:cubicBezTo>
                  <a:cubicBezTo>
                    <a:pt x="1190615" y="5120353"/>
                    <a:pt x="1355988" y="5007037"/>
                    <a:pt x="1527186" y="4866931"/>
                  </a:cubicBezTo>
                  <a:cubicBezTo>
                    <a:pt x="1351142" y="4803870"/>
                    <a:pt x="1239104" y="4706540"/>
                    <a:pt x="1048668" y="4619582"/>
                  </a:cubicBezTo>
                  <a:cubicBezTo>
                    <a:pt x="858232" y="4532624"/>
                    <a:pt x="613295" y="4422252"/>
                    <a:pt x="509062" y="4340656"/>
                  </a:cubicBezTo>
                  <a:cubicBezTo>
                    <a:pt x="404829" y="4259060"/>
                    <a:pt x="186854" y="4188801"/>
                    <a:pt x="0" y="4077519"/>
                  </a:cubicBezTo>
                  <a:cubicBezTo>
                    <a:pt x="257074" y="4025964"/>
                    <a:pt x="397832" y="3993366"/>
                    <a:pt x="601549" y="3941887"/>
                  </a:cubicBezTo>
                  <a:cubicBezTo>
                    <a:pt x="805266" y="3890408"/>
                    <a:pt x="989634" y="3861609"/>
                    <a:pt x="1167006" y="3814392"/>
                  </a:cubicBezTo>
                  <a:cubicBezTo>
                    <a:pt x="1344378" y="3767175"/>
                    <a:pt x="1633829" y="3726270"/>
                    <a:pt x="1804648" y="3670622"/>
                  </a:cubicBezTo>
                  <a:cubicBezTo>
                    <a:pt x="1648363" y="3525562"/>
                    <a:pt x="1541342" y="3432799"/>
                    <a:pt x="1394936" y="3330502"/>
                  </a:cubicBezTo>
                  <a:cubicBezTo>
                    <a:pt x="1248530" y="3228206"/>
                    <a:pt x="1151386" y="3105249"/>
                    <a:pt x="947208" y="2958826"/>
                  </a:cubicBezTo>
                  <a:cubicBezTo>
                    <a:pt x="743030" y="2812402"/>
                    <a:pt x="713644" y="2767627"/>
                    <a:pt x="537496" y="2618706"/>
                  </a:cubicBezTo>
                  <a:cubicBezTo>
                    <a:pt x="753452" y="2577489"/>
                    <a:pt x="1051568" y="2559017"/>
                    <a:pt x="1198818" y="2569457"/>
                  </a:cubicBezTo>
                  <a:cubicBezTo>
                    <a:pt x="1346068" y="2579897"/>
                    <a:pt x="1663738" y="2505356"/>
                    <a:pt x="1879402" y="2518774"/>
                  </a:cubicBezTo>
                  <a:cubicBezTo>
                    <a:pt x="2095066" y="2532192"/>
                    <a:pt x="2193962" y="2523609"/>
                    <a:pt x="2463677" y="2475263"/>
                  </a:cubicBezTo>
                  <a:cubicBezTo>
                    <a:pt x="2414518" y="2225770"/>
                    <a:pt x="2324081" y="1939744"/>
                    <a:pt x="2264180" y="1811562"/>
                  </a:cubicBezTo>
                  <a:cubicBezTo>
                    <a:pt x="2204279" y="1683380"/>
                    <a:pt x="2172927" y="1419657"/>
                    <a:pt x="2064682" y="1147861"/>
                  </a:cubicBezTo>
                  <a:cubicBezTo>
                    <a:pt x="2333816" y="1260153"/>
                    <a:pt x="2498348" y="1353049"/>
                    <a:pt x="2702071" y="1447594"/>
                  </a:cubicBezTo>
                  <a:cubicBezTo>
                    <a:pt x="2905794" y="1542139"/>
                    <a:pt x="3020606" y="1623620"/>
                    <a:pt x="3283765" y="1721136"/>
                  </a:cubicBezTo>
                  <a:cubicBezTo>
                    <a:pt x="3546924" y="1818652"/>
                    <a:pt x="3739128" y="1930063"/>
                    <a:pt x="3921154" y="2020869"/>
                  </a:cubicBezTo>
                  <a:cubicBezTo>
                    <a:pt x="3967002" y="1896194"/>
                    <a:pt x="4033750" y="1786013"/>
                    <a:pt x="4089569" y="1574887"/>
                  </a:cubicBezTo>
                  <a:cubicBezTo>
                    <a:pt x="4145388" y="1363761"/>
                    <a:pt x="4205425" y="1236973"/>
                    <a:pt x="4274110" y="1086204"/>
                  </a:cubicBezTo>
                  <a:cubicBezTo>
                    <a:pt x="4342795" y="935435"/>
                    <a:pt x="4379995" y="754416"/>
                    <a:pt x="4458650" y="597521"/>
                  </a:cubicBezTo>
                  <a:cubicBezTo>
                    <a:pt x="4533336" y="674593"/>
                    <a:pt x="4696787" y="857879"/>
                    <a:pt x="4841685" y="970663"/>
                  </a:cubicBezTo>
                  <a:cubicBezTo>
                    <a:pt x="4986583" y="1083447"/>
                    <a:pt x="5119388" y="1217168"/>
                    <a:pt x="5256639" y="1374900"/>
                  </a:cubicBezTo>
                  <a:close/>
                </a:path>
                <a:path w="9906074" h="6839670" stroke="0" extrusionOk="0">
                  <a:moveTo>
                    <a:pt x="5256639" y="1374900"/>
                  </a:moveTo>
                  <a:cubicBezTo>
                    <a:pt x="5403594" y="1288395"/>
                    <a:pt x="5590513" y="1040283"/>
                    <a:pt x="5765396" y="916600"/>
                  </a:cubicBezTo>
                  <a:cubicBezTo>
                    <a:pt x="5940279" y="792917"/>
                    <a:pt x="6113561" y="623826"/>
                    <a:pt x="6243627" y="485798"/>
                  </a:cubicBezTo>
                  <a:cubicBezTo>
                    <a:pt x="6373693" y="347770"/>
                    <a:pt x="6539590" y="243968"/>
                    <a:pt x="6782909" y="0"/>
                  </a:cubicBezTo>
                  <a:cubicBezTo>
                    <a:pt x="6825553" y="620923"/>
                    <a:pt x="6662948" y="1129081"/>
                    <a:pt x="6661376" y="1829295"/>
                  </a:cubicBezTo>
                  <a:cubicBezTo>
                    <a:pt x="6839859" y="1766974"/>
                    <a:pt x="6994749" y="1624879"/>
                    <a:pt x="7209643" y="1546087"/>
                  </a:cubicBezTo>
                  <a:cubicBezTo>
                    <a:pt x="7424537" y="1467295"/>
                    <a:pt x="7561309" y="1354385"/>
                    <a:pt x="7757911" y="1262879"/>
                  </a:cubicBezTo>
                  <a:cubicBezTo>
                    <a:pt x="7954513" y="1171373"/>
                    <a:pt x="8101400" y="1073264"/>
                    <a:pt x="8258271" y="1004418"/>
                  </a:cubicBezTo>
                  <a:cubicBezTo>
                    <a:pt x="8186390" y="1128290"/>
                    <a:pt x="7981013" y="1355024"/>
                    <a:pt x="7900112" y="1515113"/>
                  </a:cubicBezTo>
                  <a:cubicBezTo>
                    <a:pt x="7819211" y="1675202"/>
                    <a:pt x="7583734" y="1916399"/>
                    <a:pt x="7512106" y="2068366"/>
                  </a:cubicBezTo>
                  <a:cubicBezTo>
                    <a:pt x="7730914" y="2052557"/>
                    <a:pt x="7851238" y="2085552"/>
                    <a:pt x="8086658" y="2076954"/>
                  </a:cubicBezTo>
                  <a:cubicBezTo>
                    <a:pt x="8322078" y="2068356"/>
                    <a:pt x="8523375" y="2101300"/>
                    <a:pt x="8685150" y="2085899"/>
                  </a:cubicBezTo>
                  <a:cubicBezTo>
                    <a:pt x="8846925" y="2070498"/>
                    <a:pt x="8973466" y="2100779"/>
                    <a:pt x="9259703" y="2094487"/>
                  </a:cubicBezTo>
                  <a:cubicBezTo>
                    <a:pt x="9545940" y="2088195"/>
                    <a:pt x="9675891" y="2075928"/>
                    <a:pt x="9906074" y="2104148"/>
                  </a:cubicBezTo>
                  <a:cubicBezTo>
                    <a:pt x="9693813" y="2200823"/>
                    <a:pt x="9496052" y="2304039"/>
                    <a:pt x="9334617" y="2339860"/>
                  </a:cubicBezTo>
                  <a:cubicBezTo>
                    <a:pt x="9173182" y="2375681"/>
                    <a:pt x="9067668" y="2478088"/>
                    <a:pt x="8784325" y="2566842"/>
                  </a:cubicBezTo>
                  <a:cubicBezTo>
                    <a:pt x="8500982" y="2655596"/>
                    <a:pt x="8135137" y="2789853"/>
                    <a:pt x="7789567" y="2977156"/>
                  </a:cubicBezTo>
                  <a:cubicBezTo>
                    <a:pt x="7856102" y="3060297"/>
                    <a:pt x="8033687" y="3211809"/>
                    <a:pt x="8090120" y="3282053"/>
                  </a:cubicBezTo>
                  <a:cubicBezTo>
                    <a:pt x="8146553" y="3352297"/>
                    <a:pt x="8282084" y="3467593"/>
                    <a:pt x="8378887" y="3574994"/>
                  </a:cubicBezTo>
                  <a:cubicBezTo>
                    <a:pt x="8276558" y="3610240"/>
                    <a:pt x="8169270" y="3664939"/>
                    <a:pt x="7962832" y="3730026"/>
                  </a:cubicBezTo>
                  <a:cubicBezTo>
                    <a:pt x="7756394" y="3795113"/>
                    <a:pt x="7640409" y="3856944"/>
                    <a:pt x="7512106" y="3897978"/>
                  </a:cubicBezTo>
                  <a:cubicBezTo>
                    <a:pt x="7628405" y="4009846"/>
                    <a:pt x="7835198" y="4164345"/>
                    <a:pt x="7905278" y="4259136"/>
                  </a:cubicBezTo>
                  <a:cubicBezTo>
                    <a:pt x="7975358" y="4353927"/>
                    <a:pt x="8116241" y="4424239"/>
                    <a:pt x="8275546" y="4599255"/>
                  </a:cubicBezTo>
                  <a:cubicBezTo>
                    <a:pt x="8434851" y="4774271"/>
                    <a:pt x="8477972" y="4817635"/>
                    <a:pt x="8657266" y="4949894"/>
                  </a:cubicBezTo>
                  <a:cubicBezTo>
                    <a:pt x="8460739" y="4922897"/>
                    <a:pt x="8267539" y="4845931"/>
                    <a:pt x="8048412" y="4822697"/>
                  </a:cubicBezTo>
                  <a:cubicBezTo>
                    <a:pt x="7829285" y="4799463"/>
                    <a:pt x="7602222" y="4763074"/>
                    <a:pt x="7400696" y="4687382"/>
                  </a:cubicBezTo>
                  <a:cubicBezTo>
                    <a:pt x="7199170" y="4611689"/>
                    <a:pt x="6876526" y="4594785"/>
                    <a:pt x="6714116" y="4543947"/>
                  </a:cubicBezTo>
                  <a:cubicBezTo>
                    <a:pt x="6831647" y="4856790"/>
                    <a:pt x="6756197" y="5167668"/>
                    <a:pt x="6852618" y="5500234"/>
                  </a:cubicBezTo>
                  <a:cubicBezTo>
                    <a:pt x="6621395" y="5386750"/>
                    <a:pt x="6506912" y="5390006"/>
                    <a:pt x="6219272" y="5273037"/>
                  </a:cubicBezTo>
                  <a:cubicBezTo>
                    <a:pt x="5931632" y="5156067"/>
                    <a:pt x="5734350" y="5117149"/>
                    <a:pt x="5585925" y="5045839"/>
                  </a:cubicBezTo>
                  <a:cubicBezTo>
                    <a:pt x="5553158" y="5215402"/>
                    <a:pt x="5491076" y="5338640"/>
                    <a:pt x="5463493" y="5478477"/>
                  </a:cubicBezTo>
                  <a:cubicBezTo>
                    <a:pt x="5435910" y="5618314"/>
                    <a:pt x="5360797" y="5808917"/>
                    <a:pt x="5325432" y="5966345"/>
                  </a:cubicBezTo>
                  <a:cubicBezTo>
                    <a:pt x="5140947" y="5837089"/>
                    <a:pt x="5037342" y="5822216"/>
                    <a:pt x="4918457" y="5728628"/>
                  </a:cubicBezTo>
                  <a:cubicBezTo>
                    <a:pt x="4799572" y="5635040"/>
                    <a:pt x="4697769" y="5596903"/>
                    <a:pt x="4527442" y="5500234"/>
                  </a:cubicBezTo>
                  <a:cubicBezTo>
                    <a:pt x="4450632" y="5636236"/>
                    <a:pt x="4367213" y="5736009"/>
                    <a:pt x="4274819" y="5848785"/>
                  </a:cubicBezTo>
                  <a:cubicBezTo>
                    <a:pt x="4182425" y="5961561"/>
                    <a:pt x="4075709" y="6097964"/>
                    <a:pt x="3989946" y="6241832"/>
                  </a:cubicBezTo>
                  <a:cubicBezTo>
                    <a:pt x="3895082" y="6169985"/>
                    <a:pt x="3856232" y="6106867"/>
                    <a:pt x="3737107" y="6005645"/>
                  </a:cubicBezTo>
                  <a:cubicBezTo>
                    <a:pt x="3617982" y="5904422"/>
                    <a:pt x="3514259" y="5811349"/>
                    <a:pt x="3451991" y="5739306"/>
                  </a:cubicBezTo>
                  <a:cubicBezTo>
                    <a:pt x="3315976" y="5868708"/>
                    <a:pt x="3183395" y="6024021"/>
                    <a:pt x="3041026" y="6117098"/>
                  </a:cubicBezTo>
                  <a:cubicBezTo>
                    <a:pt x="2898657" y="6210175"/>
                    <a:pt x="2764196" y="6341439"/>
                    <a:pt x="2618092" y="6505893"/>
                  </a:cubicBezTo>
                  <a:cubicBezTo>
                    <a:pt x="2471988" y="6670347"/>
                    <a:pt x="2337313" y="6780348"/>
                    <a:pt x="2255007" y="6839670"/>
                  </a:cubicBezTo>
                  <a:cubicBezTo>
                    <a:pt x="2276321" y="6499412"/>
                    <a:pt x="2208300" y="6138652"/>
                    <a:pt x="2203642" y="5775721"/>
                  </a:cubicBezTo>
                  <a:cubicBezTo>
                    <a:pt x="1984311" y="5748224"/>
                    <a:pt x="1915697" y="5765830"/>
                    <a:pt x="1665534" y="5731918"/>
                  </a:cubicBezTo>
                  <a:cubicBezTo>
                    <a:pt x="1415371" y="5698006"/>
                    <a:pt x="1330292" y="5724225"/>
                    <a:pt x="1095140" y="5685486"/>
                  </a:cubicBezTo>
                  <a:cubicBezTo>
                    <a:pt x="859988" y="5646747"/>
                    <a:pt x="812083" y="5660463"/>
                    <a:pt x="589319" y="5644311"/>
                  </a:cubicBezTo>
                  <a:cubicBezTo>
                    <a:pt x="707851" y="5587165"/>
                    <a:pt x="945234" y="5325800"/>
                    <a:pt x="1077010" y="5240073"/>
                  </a:cubicBezTo>
                  <a:cubicBezTo>
                    <a:pt x="1208786" y="5154346"/>
                    <a:pt x="1397790" y="4953162"/>
                    <a:pt x="1527186" y="4866931"/>
                  </a:cubicBezTo>
                  <a:cubicBezTo>
                    <a:pt x="1406773" y="4776493"/>
                    <a:pt x="1199775" y="4719256"/>
                    <a:pt x="1063940" y="4627476"/>
                  </a:cubicBezTo>
                  <a:cubicBezTo>
                    <a:pt x="928105" y="4535696"/>
                    <a:pt x="775398" y="4474347"/>
                    <a:pt x="524334" y="4348550"/>
                  </a:cubicBezTo>
                  <a:cubicBezTo>
                    <a:pt x="273270" y="4222753"/>
                    <a:pt x="118490" y="4109212"/>
                    <a:pt x="0" y="4077519"/>
                  </a:cubicBezTo>
                  <a:cubicBezTo>
                    <a:pt x="135092" y="4045996"/>
                    <a:pt x="398997" y="3999585"/>
                    <a:pt x="547410" y="3954094"/>
                  </a:cubicBezTo>
                  <a:cubicBezTo>
                    <a:pt x="695823" y="3908603"/>
                    <a:pt x="864094" y="3866430"/>
                    <a:pt x="1130913" y="3822530"/>
                  </a:cubicBezTo>
                  <a:cubicBezTo>
                    <a:pt x="1397732" y="3778630"/>
                    <a:pt x="1579796" y="3754241"/>
                    <a:pt x="1804648" y="3670622"/>
                  </a:cubicBezTo>
                  <a:cubicBezTo>
                    <a:pt x="1685537" y="3596379"/>
                    <a:pt x="1568598" y="3506034"/>
                    <a:pt x="1407607" y="3341022"/>
                  </a:cubicBezTo>
                  <a:cubicBezTo>
                    <a:pt x="1246616" y="3176009"/>
                    <a:pt x="1137611" y="3103218"/>
                    <a:pt x="997895" y="3000902"/>
                  </a:cubicBezTo>
                  <a:cubicBezTo>
                    <a:pt x="858178" y="2898587"/>
                    <a:pt x="623077" y="2713142"/>
                    <a:pt x="537496" y="2618706"/>
                  </a:cubicBezTo>
                  <a:cubicBezTo>
                    <a:pt x="765541" y="2611073"/>
                    <a:pt x="1025899" y="2570835"/>
                    <a:pt x="1160295" y="2572326"/>
                  </a:cubicBezTo>
                  <a:cubicBezTo>
                    <a:pt x="1294691" y="2573817"/>
                    <a:pt x="1469112" y="2547314"/>
                    <a:pt x="1763831" y="2527381"/>
                  </a:cubicBezTo>
                  <a:cubicBezTo>
                    <a:pt x="2058550" y="2507448"/>
                    <a:pt x="2115595" y="2473311"/>
                    <a:pt x="2463677" y="2475263"/>
                  </a:cubicBezTo>
                  <a:cubicBezTo>
                    <a:pt x="2351017" y="2204069"/>
                    <a:pt x="2370934" y="2076153"/>
                    <a:pt x="2260190" y="1798288"/>
                  </a:cubicBezTo>
                  <a:cubicBezTo>
                    <a:pt x="2149445" y="1520423"/>
                    <a:pt x="2091159" y="1335956"/>
                    <a:pt x="2064682" y="1147861"/>
                  </a:cubicBezTo>
                  <a:cubicBezTo>
                    <a:pt x="2262724" y="1256936"/>
                    <a:pt x="2554778" y="1350453"/>
                    <a:pt x="2683506" y="1438864"/>
                  </a:cubicBezTo>
                  <a:cubicBezTo>
                    <a:pt x="2812234" y="1527275"/>
                    <a:pt x="3134870" y="1613426"/>
                    <a:pt x="3320895" y="1738596"/>
                  </a:cubicBezTo>
                  <a:cubicBezTo>
                    <a:pt x="3506920" y="1863766"/>
                    <a:pt x="3675385" y="1891525"/>
                    <a:pt x="3921154" y="2020869"/>
                  </a:cubicBezTo>
                  <a:cubicBezTo>
                    <a:pt x="4006710" y="1831915"/>
                    <a:pt x="4067616" y="1682362"/>
                    <a:pt x="4094944" y="1560653"/>
                  </a:cubicBezTo>
                  <a:cubicBezTo>
                    <a:pt x="4122273" y="1438944"/>
                    <a:pt x="4201046" y="1305757"/>
                    <a:pt x="4279485" y="1071970"/>
                  </a:cubicBezTo>
                  <a:cubicBezTo>
                    <a:pt x="4357924" y="838183"/>
                    <a:pt x="4396326" y="799362"/>
                    <a:pt x="4458650" y="597521"/>
                  </a:cubicBezTo>
                  <a:cubicBezTo>
                    <a:pt x="4553587" y="686458"/>
                    <a:pt x="4691897" y="817897"/>
                    <a:pt x="4833705" y="962889"/>
                  </a:cubicBezTo>
                  <a:cubicBezTo>
                    <a:pt x="4975513" y="1107881"/>
                    <a:pt x="5109754" y="1224617"/>
                    <a:pt x="5256639" y="1374900"/>
                  </a:cubicBezTo>
                  <a:close/>
                </a:path>
              </a:pathLst>
            </a:custGeom>
            <a:solidFill>
              <a:schemeClr val="tx2"/>
            </a:solidFill>
            <a:ln>
              <a:solidFill>
                <a:schemeClr val="tx2">
                  <a:lumMod val="40000"/>
                  <a:lumOff val="60000"/>
                </a:schemeClr>
              </a:solidFill>
              <a:extLst>
                <a:ext uri="{C807C97D-BFC1-408E-A445-0C87EB9F89A2}">
                  <ask:lineSketchStyleProps xmlns:ask="http://schemas.microsoft.com/office/drawing/2018/sketchyshapes" sd="557176210">
                    <a:prstGeom prst="irregularSeal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14 Points 6">
              <a:extLst>
                <a:ext uri="{FF2B5EF4-FFF2-40B4-BE49-F238E27FC236}">
                  <a16:creationId xmlns:a16="http://schemas.microsoft.com/office/drawing/2014/main" id="{9AE63BD0-6FDA-8C4A-8F35-A254553ECBA7}"/>
                </a:ext>
              </a:extLst>
            </p:cNvPr>
            <p:cNvSpPr/>
            <p:nvPr/>
          </p:nvSpPr>
          <p:spPr>
            <a:xfrm rot="20940812">
              <a:off x="1445474" y="288416"/>
              <a:ext cx="9394578" cy="6007285"/>
            </a:xfrm>
            <a:custGeom>
              <a:avLst/>
              <a:gdLst>
                <a:gd name="connsiteX0" fmla="*/ 4985215 w 9394578"/>
                <a:gd name="connsiteY0" fmla="*/ 1207575 h 6007285"/>
                <a:gd name="connsiteX1" fmla="*/ 5438753 w 9394578"/>
                <a:gd name="connsiteY1" fmla="*/ 829202 h 6007285"/>
                <a:gd name="connsiteX2" fmla="*/ 5921240 w 9394578"/>
                <a:gd name="connsiteY2" fmla="*/ 426677 h 6007285"/>
                <a:gd name="connsiteX3" fmla="*/ 6432676 w 9394578"/>
                <a:gd name="connsiteY3" fmla="*/ 0 h 6007285"/>
                <a:gd name="connsiteX4" fmla="*/ 6317418 w 9394578"/>
                <a:gd name="connsiteY4" fmla="*/ 1606670 h 6007285"/>
                <a:gd name="connsiteX5" fmla="*/ 6791943 w 9394578"/>
                <a:gd name="connsiteY5" fmla="*/ 1379663 h 6007285"/>
                <a:gd name="connsiteX6" fmla="*/ 7266468 w 9394578"/>
                <a:gd name="connsiteY6" fmla="*/ 1152656 h 6007285"/>
                <a:gd name="connsiteX7" fmla="*/ 7831859 w 9394578"/>
                <a:gd name="connsiteY7" fmla="*/ 882180 h 6007285"/>
                <a:gd name="connsiteX8" fmla="*/ 7470964 w 9394578"/>
                <a:gd name="connsiteY8" fmla="*/ 1358758 h 6007285"/>
                <a:gd name="connsiteX9" fmla="*/ 7124221 w 9394578"/>
                <a:gd name="connsiteY9" fmla="*/ 1816647 h 6007285"/>
                <a:gd name="connsiteX10" fmla="*/ 7623700 w 9394578"/>
                <a:gd name="connsiteY10" fmla="*/ 1823561 h 6007285"/>
                <a:gd name="connsiteX11" fmla="*/ 8191289 w 9394578"/>
                <a:gd name="connsiteY11" fmla="*/ 1831418 h 6007285"/>
                <a:gd name="connsiteX12" fmla="*/ 8758878 w 9394578"/>
                <a:gd name="connsiteY12" fmla="*/ 1839274 h 6007285"/>
                <a:gd name="connsiteX13" fmla="*/ 9394578 w 9394578"/>
                <a:gd name="connsiteY13" fmla="*/ 1848074 h 6007285"/>
                <a:gd name="connsiteX14" fmla="*/ 8932917 w 9394578"/>
                <a:gd name="connsiteY14" fmla="*/ 2024429 h 6007285"/>
                <a:gd name="connsiteX15" fmla="*/ 8431111 w 9394578"/>
                <a:gd name="connsiteY15" fmla="*/ 2216120 h 6007285"/>
                <a:gd name="connsiteX16" fmla="*/ 7889162 w 9394578"/>
                <a:gd name="connsiteY16" fmla="*/ 2423146 h 6007285"/>
                <a:gd name="connsiteX17" fmla="*/ 7387356 w 9394578"/>
                <a:gd name="connsiteY17" fmla="*/ 2614837 h 6007285"/>
                <a:gd name="connsiteX18" fmla="*/ 7650035 w 9394578"/>
                <a:gd name="connsiteY18" fmla="*/ 2861625 h 6007285"/>
                <a:gd name="connsiteX19" fmla="*/ 7946247 w 9394578"/>
                <a:gd name="connsiteY19" fmla="*/ 3139918 h 6007285"/>
                <a:gd name="connsiteX20" fmla="*/ 7559895 w 9394578"/>
                <a:gd name="connsiteY20" fmla="*/ 3273247 h 6007285"/>
                <a:gd name="connsiteX21" fmla="*/ 7124221 w 9394578"/>
                <a:gd name="connsiteY21" fmla="*/ 3423596 h 6007285"/>
                <a:gd name="connsiteX22" fmla="*/ 7453650 w 9394578"/>
                <a:gd name="connsiteY22" fmla="*/ 3703845 h 6007285"/>
                <a:gd name="connsiteX23" fmla="*/ 7826521 w 9394578"/>
                <a:gd name="connsiteY23" fmla="*/ 4021050 h 6007285"/>
                <a:gd name="connsiteX24" fmla="*/ 8210252 w 9394578"/>
                <a:gd name="connsiteY24" fmla="*/ 4347494 h 6007285"/>
                <a:gd name="connsiteX25" fmla="*/ 7559124 w 9394578"/>
                <a:gd name="connsiteY25" fmla="*/ 4221515 h 6007285"/>
                <a:gd name="connsiteX26" fmla="*/ 6981708 w 9394578"/>
                <a:gd name="connsiteY26" fmla="*/ 4109798 h 6007285"/>
                <a:gd name="connsiteX27" fmla="*/ 6367436 w 9394578"/>
                <a:gd name="connsiteY27" fmla="*/ 3990950 h 6007285"/>
                <a:gd name="connsiteX28" fmla="*/ 6498786 w 9394578"/>
                <a:gd name="connsiteY28" fmla="*/ 4830858 h 6007285"/>
                <a:gd name="connsiteX29" fmla="*/ 5922168 w 9394578"/>
                <a:gd name="connsiteY29" fmla="*/ 4639292 h 6007285"/>
                <a:gd name="connsiteX30" fmla="*/ 5297498 w 9394578"/>
                <a:gd name="connsiteY30" fmla="*/ 4431763 h 6007285"/>
                <a:gd name="connsiteX31" fmla="*/ 5173977 w 9394578"/>
                <a:gd name="connsiteY31" fmla="*/ 4836003 h 6007285"/>
                <a:gd name="connsiteX32" fmla="*/ 5050455 w 9394578"/>
                <a:gd name="connsiteY32" fmla="*/ 5240243 h 6007285"/>
                <a:gd name="connsiteX33" fmla="*/ 4664495 w 9394578"/>
                <a:gd name="connsiteY33" fmla="*/ 5031457 h 6007285"/>
                <a:gd name="connsiteX34" fmla="*/ 4293670 w 9394578"/>
                <a:gd name="connsiteY34" fmla="*/ 4830858 h 6007285"/>
                <a:gd name="connsiteX35" fmla="*/ 4038799 w 9394578"/>
                <a:gd name="connsiteY35" fmla="*/ 5156531 h 6007285"/>
                <a:gd name="connsiteX36" fmla="*/ 3783927 w 9394578"/>
                <a:gd name="connsiteY36" fmla="*/ 5482203 h 6007285"/>
                <a:gd name="connsiteX37" fmla="*/ 3273749 w 9394578"/>
                <a:gd name="connsiteY37" fmla="*/ 5040835 h 6007285"/>
                <a:gd name="connsiteX38" fmla="*/ 2929412 w 9394578"/>
                <a:gd name="connsiteY38" fmla="*/ 5333991 h 6007285"/>
                <a:gd name="connsiteX39" fmla="*/ 2539667 w 9394578"/>
                <a:gd name="connsiteY39" fmla="*/ 5665805 h 6007285"/>
                <a:gd name="connsiteX40" fmla="*/ 2138571 w 9394578"/>
                <a:gd name="connsiteY40" fmla="*/ 6007284 h 6007285"/>
                <a:gd name="connsiteX41" fmla="*/ 2089858 w 9394578"/>
                <a:gd name="connsiteY41" fmla="*/ 5072818 h 6007285"/>
                <a:gd name="connsiteX42" fmla="*/ 1564226 w 9394578"/>
                <a:gd name="connsiteY42" fmla="*/ 5033191 h 6007285"/>
                <a:gd name="connsiteX43" fmla="*/ 1023284 w 9394578"/>
                <a:gd name="connsiteY43" fmla="*/ 4992410 h 6007285"/>
                <a:gd name="connsiteX44" fmla="*/ 558890 w 9394578"/>
                <a:gd name="connsiteY44" fmla="*/ 4957400 h 6007285"/>
                <a:gd name="connsiteX45" fmla="*/ 985821 w 9394578"/>
                <a:gd name="connsiteY45" fmla="*/ 4629669 h 6007285"/>
                <a:gd name="connsiteX46" fmla="*/ 1448330 w 9394578"/>
                <a:gd name="connsiteY46" fmla="*/ 4274628 h 6007285"/>
                <a:gd name="connsiteX47" fmla="*/ 1009003 w 9394578"/>
                <a:gd name="connsiteY47" fmla="*/ 4064315 h 6007285"/>
                <a:gd name="connsiteX48" fmla="*/ 526227 w 9394578"/>
                <a:gd name="connsiteY48" fmla="*/ 3833201 h 6007285"/>
                <a:gd name="connsiteX49" fmla="*/ 0 w 9394578"/>
                <a:gd name="connsiteY49" fmla="*/ 3581287 h 6007285"/>
                <a:gd name="connsiteX50" fmla="*/ 553374 w 9394578"/>
                <a:gd name="connsiteY50" fmla="*/ 3465735 h 6007285"/>
                <a:gd name="connsiteX51" fmla="*/ 1123862 w 9394578"/>
                <a:gd name="connsiteY51" fmla="*/ 3346609 h 6007285"/>
                <a:gd name="connsiteX52" fmla="*/ 1711465 w 9394578"/>
                <a:gd name="connsiteY52" fmla="*/ 3223909 h 6007285"/>
                <a:gd name="connsiteX53" fmla="*/ 1322908 w 9394578"/>
                <a:gd name="connsiteY53" fmla="*/ 2925182 h 6007285"/>
                <a:gd name="connsiteX54" fmla="*/ 958385 w 9394578"/>
                <a:gd name="connsiteY54" fmla="*/ 2644933 h 6007285"/>
                <a:gd name="connsiteX55" fmla="*/ 509742 w 9394578"/>
                <a:gd name="connsiteY55" fmla="*/ 2300011 h 6007285"/>
                <a:gd name="connsiteX56" fmla="*/ 1155184 w 9394578"/>
                <a:gd name="connsiteY56" fmla="*/ 2255496 h 6007285"/>
                <a:gd name="connsiteX57" fmla="*/ 1727558 w 9394578"/>
                <a:gd name="connsiteY57" fmla="*/ 2216020 h 6007285"/>
                <a:gd name="connsiteX58" fmla="*/ 2336466 w 9394578"/>
                <a:gd name="connsiteY58" fmla="*/ 2174025 h 6007285"/>
                <a:gd name="connsiteX59" fmla="*/ 2139702 w 9394578"/>
                <a:gd name="connsiteY59" fmla="*/ 1567779 h 6007285"/>
                <a:gd name="connsiteX60" fmla="*/ 1958073 w 9394578"/>
                <a:gd name="connsiteY60" fmla="*/ 1008167 h 6007285"/>
                <a:gd name="connsiteX61" fmla="*/ 2562550 w 9394578"/>
                <a:gd name="connsiteY61" fmla="*/ 1271422 h 6007285"/>
                <a:gd name="connsiteX62" fmla="*/ 3149422 w 9394578"/>
                <a:gd name="connsiteY62" fmla="*/ 1527010 h 6007285"/>
                <a:gd name="connsiteX63" fmla="*/ 3718687 w 9394578"/>
                <a:gd name="connsiteY63" fmla="*/ 1774930 h 6007285"/>
                <a:gd name="connsiteX64" fmla="*/ 3983753 w 9394578"/>
                <a:gd name="connsiteY64" fmla="*/ 1124864 h 6007285"/>
                <a:gd name="connsiteX65" fmla="*/ 4228429 w 9394578"/>
                <a:gd name="connsiteY65" fmla="*/ 524803 h 6007285"/>
                <a:gd name="connsiteX66" fmla="*/ 4599254 w 9394578"/>
                <a:gd name="connsiteY66" fmla="*/ 859361 h 6007285"/>
                <a:gd name="connsiteX67" fmla="*/ 4985215 w 9394578"/>
                <a:gd name="connsiteY67" fmla="*/ 1207575 h 60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394578" h="6007285" fill="none" extrusionOk="0">
                  <a:moveTo>
                    <a:pt x="4985215" y="1207575"/>
                  </a:moveTo>
                  <a:cubicBezTo>
                    <a:pt x="5160058" y="1080327"/>
                    <a:pt x="5228169" y="1001101"/>
                    <a:pt x="5438753" y="829202"/>
                  </a:cubicBezTo>
                  <a:cubicBezTo>
                    <a:pt x="5649337" y="657303"/>
                    <a:pt x="5826433" y="545165"/>
                    <a:pt x="5921240" y="426677"/>
                  </a:cubicBezTo>
                  <a:cubicBezTo>
                    <a:pt x="6016047" y="308189"/>
                    <a:pt x="6280831" y="127437"/>
                    <a:pt x="6432676" y="0"/>
                  </a:cubicBezTo>
                  <a:cubicBezTo>
                    <a:pt x="6491408" y="568505"/>
                    <a:pt x="6349307" y="1083128"/>
                    <a:pt x="6317418" y="1606670"/>
                  </a:cubicBezTo>
                  <a:cubicBezTo>
                    <a:pt x="6517920" y="1516887"/>
                    <a:pt x="6552223" y="1469119"/>
                    <a:pt x="6791943" y="1379663"/>
                  </a:cubicBezTo>
                  <a:cubicBezTo>
                    <a:pt x="7031663" y="1290207"/>
                    <a:pt x="7060774" y="1240826"/>
                    <a:pt x="7266468" y="1152656"/>
                  </a:cubicBezTo>
                  <a:cubicBezTo>
                    <a:pt x="7472162" y="1064486"/>
                    <a:pt x="7577069" y="973229"/>
                    <a:pt x="7831859" y="882180"/>
                  </a:cubicBezTo>
                  <a:cubicBezTo>
                    <a:pt x="7719988" y="1049141"/>
                    <a:pt x="7570463" y="1229333"/>
                    <a:pt x="7470964" y="1358758"/>
                  </a:cubicBezTo>
                  <a:cubicBezTo>
                    <a:pt x="7371465" y="1488183"/>
                    <a:pt x="7222119" y="1700156"/>
                    <a:pt x="7124221" y="1816647"/>
                  </a:cubicBezTo>
                  <a:cubicBezTo>
                    <a:pt x="7287431" y="1839920"/>
                    <a:pt x="7489664" y="1814103"/>
                    <a:pt x="7623700" y="1823561"/>
                  </a:cubicBezTo>
                  <a:cubicBezTo>
                    <a:pt x="7757736" y="1833019"/>
                    <a:pt x="7925553" y="1810161"/>
                    <a:pt x="8191289" y="1831418"/>
                  </a:cubicBezTo>
                  <a:cubicBezTo>
                    <a:pt x="8457025" y="1852675"/>
                    <a:pt x="8506046" y="1845089"/>
                    <a:pt x="8758878" y="1839274"/>
                  </a:cubicBezTo>
                  <a:cubicBezTo>
                    <a:pt x="9011710" y="1833460"/>
                    <a:pt x="9155432" y="1815286"/>
                    <a:pt x="9394578" y="1848074"/>
                  </a:cubicBezTo>
                  <a:cubicBezTo>
                    <a:pt x="9194508" y="1917925"/>
                    <a:pt x="9074978" y="1962511"/>
                    <a:pt x="8932917" y="2024429"/>
                  </a:cubicBezTo>
                  <a:cubicBezTo>
                    <a:pt x="8790856" y="2086347"/>
                    <a:pt x="8608872" y="2125812"/>
                    <a:pt x="8431111" y="2216120"/>
                  </a:cubicBezTo>
                  <a:cubicBezTo>
                    <a:pt x="8253350" y="2306428"/>
                    <a:pt x="8011590" y="2366897"/>
                    <a:pt x="7889162" y="2423146"/>
                  </a:cubicBezTo>
                  <a:cubicBezTo>
                    <a:pt x="7766734" y="2479395"/>
                    <a:pt x="7636616" y="2526081"/>
                    <a:pt x="7387356" y="2614837"/>
                  </a:cubicBezTo>
                  <a:cubicBezTo>
                    <a:pt x="7460178" y="2659798"/>
                    <a:pt x="7530430" y="2772281"/>
                    <a:pt x="7650035" y="2861625"/>
                  </a:cubicBezTo>
                  <a:cubicBezTo>
                    <a:pt x="7769640" y="2950969"/>
                    <a:pt x="7888496" y="3069609"/>
                    <a:pt x="7946247" y="3139918"/>
                  </a:cubicBezTo>
                  <a:cubicBezTo>
                    <a:pt x="7824568" y="3164937"/>
                    <a:pt x="7739374" y="3223559"/>
                    <a:pt x="7559895" y="3273247"/>
                  </a:cubicBezTo>
                  <a:cubicBezTo>
                    <a:pt x="7380416" y="3322935"/>
                    <a:pt x="7311923" y="3349309"/>
                    <a:pt x="7124221" y="3423596"/>
                  </a:cubicBezTo>
                  <a:cubicBezTo>
                    <a:pt x="7288382" y="3559166"/>
                    <a:pt x="7386518" y="3621524"/>
                    <a:pt x="7453650" y="3703845"/>
                  </a:cubicBezTo>
                  <a:cubicBezTo>
                    <a:pt x="7520782" y="3786166"/>
                    <a:pt x="7704550" y="3924156"/>
                    <a:pt x="7826521" y="4021050"/>
                  </a:cubicBezTo>
                  <a:cubicBezTo>
                    <a:pt x="7948492" y="4117944"/>
                    <a:pt x="8115417" y="4262268"/>
                    <a:pt x="8210252" y="4347494"/>
                  </a:cubicBezTo>
                  <a:cubicBezTo>
                    <a:pt x="7944510" y="4280609"/>
                    <a:pt x="7776853" y="4279741"/>
                    <a:pt x="7559124" y="4221515"/>
                  </a:cubicBezTo>
                  <a:cubicBezTo>
                    <a:pt x="7341395" y="4163289"/>
                    <a:pt x="7129690" y="4164441"/>
                    <a:pt x="6981708" y="4109798"/>
                  </a:cubicBezTo>
                  <a:cubicBezTo>
                    <a:pt x="6833726" y="4055155"/>
                    <a:pt x="6670494" y="4066943"/>
                    <a:pt x="6367436" y="3990950"/>
                  </a:cubicBezTo>
                  <a:cubicBezTo>
                    <a:pt x="6420180" y="4283305"/>
                    <a:pt x="6427030" y="4541044"/>
                    <a:pt x="6498786" y="4830858"/>
                  </a:cubicBezTo>
                  <a:cubicBezTo>
                    <a:pt x="6238114" y="4752084"/>
                    <a:pt x="6146898" y="4682632"/>
                    <a:pt x="5922168" y="4639292"/>
                  </a:cubicBezTo>
                  <a:cubicBezTo>
                    <a:pt x="5697438" y="4595953"/>
                    <a:pt x="5518069" y="4530573"/>
                    <a:pt x="5297498" y="4431763"/>
                  </a:cubicBezTo>
                  <a:cubicBezTo>
                    <a:pt x="5244646" y="4593842"/>
                    <a:pt x="5190721" y="4732827"/>
                    <a:pt x="5173977" y="4836003"/>
                  </a:cubicBezTo>
                  <a:cubicBezTo>
                    <a:pt x="5157233" y="4939179"/>
                    <a:pt x="5124468" y="5056592"/>
                    <a:pt x="5050455" y="5240243"/>
                  </a:cubicBezTo>
                  <a:cubicBezTo>
                    <a:pt x="4891187" y="5155106"/>
                    <a:pt x="4755207" y="5092941"/>
                    <a:pt x="4664495" y="5031457"/>
                  </a:cubicBezTo>
                  <a:cubicBezTo>
                    <a:pt x="4573783" y="4969973"/>
                    <a:pt x="4438900" y="4923928"/>
                    <a:pt x="4293670" y="4830858"/>
                  </a:cubicBezTo>
                  <a:cubicBezTo>
                    <a:pt x="4183155" y="4945371"/>
                    <a:pt x="4132674" y="5036067"/>
                    <a:pt x="4038799" y="5156531"/>
                  </a:cubicBezTo>
                  <a:cubicBezTo>
                    <a:pt x="3944924" y="5276994"/>
                    <a:pt x="3904188" y="5318376"/>
                    <a:pt x="3783927" y="5482203"/>
                  </a:cubicBezTo>
                  <a:cubicBezTo>
                    <a:pt x="3554475" y="5262516"/>
                    <a:pt x="3423414" y="5145201"/>
                    <a:pt x="3273749" y="5040835"/>
                  </a:cubicBezTo>
                  <a:cubicBezTo>
                    <a:pt x="3168957" y="5119234"/>
                    <a:pt x="3054421" y="5235433"/>
                    <a:pt x="2929412" y="5333991"/>
                  </a:cubicBezTo>
                  <a:cubicBezTo>
                    <a:pt x="2804403" y="5432549"/>
                    <a:pt x="2673333" y="5543772"/>
                    <a:pt x="2539667" y="5665805"/>
                  </a:cubicBezTo>
                  <a:cubicBezTo>
                    <a:pt x="2406002" y="5787839"/>
                    <a:pt x="2247140" y="5909066"/>
                    <a:pt x="2138571" y="6007284"/>
                  </a:cubicBezTo>
                  <a:cubicBezTo>
                    <a:pt x="2132237" y="5696917"/>
                    <a:pt x="2091478" y="5365895"/>
                    <a:pt x="2089858" y="5072818"/>
                  </a:cubicBezTo>
                  <a:cubicBezTo>
                    <a:pt x="1829896" y="5057637"/>
                    <a:pt x="1719928" y="5049617"/>
                    <a:pt x="1564226" y="5033191"/>
                  </a:cubicBezTo>
                  <a:cubicBezTo>
                    <a:pt x="1408524" y="5016765"/>
                    <a:pt x="1205974" y="4998146"/>
                    <a:pt x="1023284" y="4992410"/>
                  </a:cubicBezTo>
                  <a:cubicBezTo>
                    <a:pt x="840594" y="4986674"/>
                    <a:pt x="710225" y="4982708"/>
                    <a:pt x="558890" y="4957400"/>
                  </a:cubicBezTo>
                  <a:cubicBezTo>
                    <a:pt x="726288" y="4839885"/>
                    <a:pt x="826291" y="4723161"/>
                    <a:pt x="985821" y="4629669"/>
                  </a:cubicBezTo>
                  <a:cubicBezTo>
                    <a:pt x="1145351" y="4536178"/>
                    <a:pt x="1316855" y="4357202"/>
                    <a:pt x="1448330" y="4274628"/>
                  </a:cubicBezTo>
                  <a:cubicBezTo>
                    <a:pt x="1259730" y="4176420"/>
                    <a:pt x="1166993" y="4137752"/>
                    <a:pt x="1009003" y="4064315"/>
                  </a:cubicBezTo>
                  <a:cubicBezTo>
                    <a:pt x="851013" y="3990878"/>
                    <a:pt x="742138" y="3928997"/>
                    <a:pt x="526227" y="3833201"/>
                  </a:cubicBezTo>
                  <a:cubicBezTo>
                    <a:pt x="310316" y="3737405"/>
                    <a:pt x="233312" y="3682933"/>
                    <a:pt x="0" y="3581287"/>
                  </a:cubicBezTo>
                  <a:cubicBezTo>
                    <a:pt x="131060" y="3530210"/>
                    <a:pt x="296858" y="3521664"/>
                    <a:pt x="553374" y="3465735"/>
                  </a:cubicBezTo>
                  <a:cubicBezTo>
                    <a:pt x="809890" y="3409806"/>
                    <a:pt x="978993" y="3394702"/>
                    <a:pt x="1123862" y="3346609"/>
                  </a:cubicBezTo>
                  <a:cubicBezTo>
                    <a:pt x="1268731" y="3298516"/>
                    <a:pt x="1502468" y="3291998"/>
                    <a:pt x="1711465" y="3223909"/>
                  </a:cubicBezTo>
                  <a:cubicBezTo>
                    <a:pt x="1533138" y="3056193"/>
                    <a:pt x="1505866" y="3036403"/>
                    <a:pt x="1322908" y="2925182"/>
                  </a:cubicBezTo>
                  <a:cubicBezTo>
                    <a:pt x="1139950" y="2813961"/>
                    <a:pt x="1031836" y="2717988"/>
                    <a:pt x="958385" y="2644933"/>
                  </a:cubicBezTo>
                  <a:cubicBezTo>
                    <a:pt x="884934" y="2571878"/>
                    <a:pt x="722148" y="2484333"/>
                    <a:pt x="509742" y="2300011"/>
                  </a:cubicBezTo>
                  <a:cubicBezTo>
                    <a:pt x="782691" y="2286368"/>
                    <a:pt x="915173" y="2246223"/>
                    <a:pt x="1155184" y="2255496"/>
                  </a:cubicBezTo>
                  <a:cubicBezTo>
                    <a:pt x="1395195" y="2264768"/>
                    <a:pt x="1443369" y="2259223"/>
                    <a:pt x="1727558" y="2216020"/>
                  </a:cubicBezTo>
                  <a:cubicBezTo>
                    <a:pt x="2011747" y="2172817"/>
                    <a:pt x="2091419" y="2181470"/>
                    <a:pt x="2336466" y="2174025"/>
                  </a:cubicBezTo>
                  <a:cubicBezTo>
                    <a:pt x="2246005" y="1971364"/>
                    <a:pt x="2220170" y="1763688"/>
                    <a:pt x="2139702" y="1567779"/>
                  </a:cubicBezTo>
                  <a:cubicBezTo>
                    <a:pt x="2059234" y="1371870"/>
                    <a:pt x="2062228" y="1248966"/>
                    <a:pt x="1958073" y="1008167"/>
                  </a:cubicBezTo>
                  <a:cubicBezTo>
                    <a:pt x="2252099" y="1124431"/>
                    <a:pt x="2412970" y="1180748"/>
                    <a:pt x="2562550" y="1271422"/>
                  </a:cubicBezTo>
                  <a:cubicBezTo>
                    <a:pt x="2712130" y="1362096"/>
                    <a:pt x="2941273" y="1407021"/>
                    <a:pt x="3149422" y="1527010"/>
                  </a:cubicBezTo>
                  <a:cubicBezTo>
                    <a:pt x="3357571" y="1646999"/>
                    <a:pt x="3462424" y="1651144"/>
                    <a:pt x="3718687" y="1774930"/>
                  </a:cubicBezTo>
                  <a:cubicBezTo>
                    <a:pt x="3789646" y="1527150"/>
                    <a:pt x="3897625" y="1351755"/>
                    <a:pt x="3983753" y="1124864"/>
                  </a:cubicBezTo>
                  <a:cubicBezTo>
                    <a:pt x="4069881" y="897973"/>
                    <a:pt x="4110219" y="776500"/>
                    <a:pt x="4228429" y="524803"/>
                  </a:cubicBezTo>
                  <a:cubicBezTo>
                    <a:pt x="4424055" y="671847"/>
                    <a:pt x="4491037" y="785319"/>
                    <a:pt x="4599254" y="859361"/>
                  </a:cubicBezTo>
                  <a:cubicBezTo>
                    <a:pt x="4707471" y="933403"/>
                    <a:pt x="4793284" y="1059880"/>
                    <a:pt x="4985215" y="1207575"/>
                  </a:cubicBezTo>
                  <a:close/>
                </a:path>
                <a:path w="9394578" h="6007285" stroke="0" extrusionOk="0">
                  <a:moveTo>
                    <a:pt x="4985215" y="1207575"/>
                  </a:moveTo>
                  <a:cubicBezTo>
                    <a:pt x="5218550" y="1021762"/>
                    <a:pt x="5264319" y="960971"/>
                    <a:pt x="5453227" y="817126"/>
                  </a:cubicBezTo>
                  <a:cubicBezTo>
                    <a:pt x="5642136" y="673281"/>
                    <a:pt x="5798562" y="564807"/>
                    <a:pt x="5921240" y="426677"/>
                  </a:cubicBezTo>
                  <a:cubicBezTo>
                    <a:pt x="6043918" y="288547"/>
                    <a:pt x="6346672" y="105145"/>
                    <a:pt x="6432676" y="0"/>
                  </a:cubicBezTo>
                  <a:cubicBezTo>
                    <a:pt x="6449284" y="458467"/>
                    <a:pt x="6379301" y="1023247"/>
                    <a:pt x="6317418" y="1606670"/>
                  </a:cubicBezTo>
                  <a:cubicBezTo>
                    <a:pt x="6469748" y="1558956"/>
                    <a:pt x="6582205" y="1483043"/>
                    <a:pt x="6837376" y="1357928"/>
                  </a:cubicBezTo>
                  <a:cubicBezTo>
                    <a:pt x="7092547" y="1232814"/>
                    <a:pt x="7095578" y="1216927"/>
                    <a:pt x="7296757" y="1138166"/>
                  </a:cubicBezTo>
                  <a:cubicBezTo>
                    <a:pt x="7497936" y="1059405"/>
                    <a:pt x="7640645" y="951125"/>
                    <a:pt x="7831859" y="882180"/>
                  </a:cubicBezTo>
                  <a:cubicBezTo>
                    <a:pt x="7690820" y="1056656"/>
                    <a:pt x="7633864" y="1108940"/>
                    <a:pt x="7499269" y="1321379"/>
                  </a:cubicBezTo>
                  <a:cubicBezTo>
                    <a:pt x="7364674" y="1533818"/>
                    <a:pt x="7245304" y="1664302"/>
                    <a:pt x="7124221" y="1816647"/>
                  </a:cubicBezTo>
                  <a:cubicBezTo>
                    <a:pt x="7245371" y="1795754"/>
                    <a:pt x="7570639" y="1818608"/>
                    <a:pt x="7714514" y="1824818"/>
                  </a:cubicBezTo>
                  <a:cubicBezTo>
                    <a:pt x="7858389" y="1831028"/>
                    <a:pt x="8037003" y="1847979"/>
                    <a:pt x="8327510" y="1833303"/>
                  </a:cubicBezTo>
                  <a:cubicBezTo>
                    <a:pt x="8618017" y="1818627"/>
                    <a:pt x="8876222" y="1868724"/>
                    <a:pt x="9394578" y="1848074"/>
                  </a:cubicBezTo>
                  <a:cubicBezTo>
                    <a:pt x="9205652" y="1939323"/>
                    <a:pt x="9069923" y="1980136"/>
                    <a:pt x="8892773" y="2039765"/>
                  </a:cubicBezTo>
                  <a:cubicBezTo>
                    <a:pt x="8715623" y="2099394"/>
                    <a:pt x="8624627" y="2161976"/>
                    <a:pt x="8451184" y="2208453"/>
                  </a:cubicBezTo>
                  <a:cubicBezTo>
                    <a:pt x="8277741" y="2254930"/>
                    <a:pt x="8108282" y="2332472"/>
                    <a:pt x="7969450" y="2392476"/>
                  </a:cubicBezTo>
                  <a:cubicBezTo>
                    <a:pt x="7830618" y="2452480"/>
                    <a:pt x="7634741" y="2540235"/>
                    <a:pt x="7387356" y="2614837"/>
                  </a:cubicBezTo>
                  <a:cubicBezTo>
                    <a:pt x="7507592" y="2710702"/>
                    <a:pt x="7535315" y="2729584"/>
                    <a:pt x="7655624" y="2866876"/>
                  </a:cubicBezTo>
                  <a:cubicBezTo>
                    <a:pt x="7775932" y="3004168"/>
                    <a:pt x="7864787" y="3048485"/>
                    <a:pt x="7946247" y="3139918"/>
                  </a:cubicBezTo>
                  <a:cubicBezTo>
                    <a:pt x="7788303" y="3174745"/>
                    <a:pt x="7713168" y="3231852"/>
                    <a:pt x="7543454" y="3278920"/>
                  </a:cubicBezTo>
                  <a:cubicBezTo>
                    <a:pt x="7373740" y="3325988"/>
                    <a:pt x="7263964" y="3384535"/>
                    <a:pt x="7124221" y="3423596"/>
                  </a:cubicBezTo>
                  <a:cubicBezTo>
                    <a:pt x="7235385" y="3524030"/>
                    <a:pt x="7375886" y="3661789"/>
                    <a:pt x="7497092" y="3740801"/>
                  </a:cubicBezTo>
                  <a:cubicBezTo>
                    <a:pt x="7618298" y="3819813"/>
                    <a:pt x="7724226" y="3928415"/>
                    <a:pt x="7837381" y="4030289"/>
                  </a:cubicBezTo>
                  <a:cubicBezTo>
                    <a:pt x="7950536" y="4132163"/>
                    <a:pt x="8104185" y="4280577"/>
                    <a:pt x="8210252" y="4347494"/>
                  </a:cubicBezTo>
                  <a:cubicBezTo>
                    <a:pt x="7931745" y="4278453"/>
                    <a:pt x="7751219" y="4233115"/>
                    <a:pt x="7577552" y="4225081"/>
                  </a:cubicBezTo>
                  <a:cubicBezTo>
                    <a:pt x="7403885" y="4217047"/>
                    <a:pt x="7144079" y="4118115"/>
                    <a:pt x="6926424" y="4099102"/>
                  </a:cubicBezTo>
                  <a:cubicBezTo>
                    <a:pt x="6708769" y="4080089"/>
                    <a:pt x="6545782" y="4027419"/>
                    <a:pt x="6367436" y="3990950"/>
                  </a:cubicBezTo>
                  <a:cubicBezTo>
                    <a:pt x="6391247" y="4280880"/>
                    <a:pt x="6426501" y="4542921"/>
                    <a:pt x="6498786" y="4830858"/>
                  </a:cubicBezTo>
                  <a:cubicBezTo>
                    <a:pt x="6356377" y="4796743"/>
                    <a:pt x="6140146" y="4689083"/>
                    <a:pt x="5898142" y="4631311"/>
                  </a:cubicBezTo>
                  <a:cubicBezTo>
                    <a:pt x="5656138" y="4573539"/>
                    <a:pt x="5494383" y="4530376"/>
                    <a:pt x="5297498" y="4431763"/>
                  </a:cubicBezTo>
                  <a:cubicBezTo>
                    <a:pt x="5246067" y="4561710"/>
                    <a:pt x="5236765" y="4683399"/>
                    <a:pt x="5178917" y="4819833"/>
                  </a:cubicBezTo>
                  <a:cubicBezTo>
                    <a:pt x="5121069" y="4956267"/>
                    <a:pt x="5117299" y="5046898"/>
                    <a:pt x="5050455" y="5240243"/>
                  </a:cubicBezTo>
                  <a:cubicBezTo>
                    <a:pt x="4917184" y="5164311"/>
                    <a:pt x="4829410" y="5140283"/>
                    <a:pt x="4687198" y="5043738"/>
                  </a:cubicBezTo>
                  <a:cubicBezTo>
                    <a:pt x="4544986" y="4947193"/>
                    <a:pt x="4423782" y="4913649"/>
                    <a:pt x="4293670" y="4830858"/>
                  </a:cubicBezTo>
                  <a:cubicBezTo>
                    <a:pt x="4228341" y="4917216"/>
                    <a:pt x="4165261" y="5023787"/>
                    <a:pt x="4033701" y="5163044"/>
                  </a:cubicBezTo>
                  <a:cubicBezTo>
                    <a:pt x="3902141" y="5302301"/>
                    <a:pt x="3840225" y="5405735"/>
                    <a:pt x="3783927" y="5482203"/>
                  </a:cubicBezTo>
                  <a:cubicBezTo>
                    <a:pt x="3660258" y="5418858"/>
                    <a:pt x="3399795" y="5178378"/>
                    <a:pt x="3273749" y="5040835"/>
                  </a:cubicBezTo>
                  <a:cubicBezTo>
                    <a:pt x="3168188" y="5113710"/>
                    <a:pt x="3022462" y="5252745"/>
                    <a:pt x="2884005" y="5372649"/>
                  </a:cubicBezTo>
                  <a:cubicBezTo>
                    <a:pt x="2745548" y="5492553"/>
                    <a:pt x="2612908" y="5631163"/>
                    <a:pt x="2505612" y="5694799"/>
                  </a:cubicBezTo>
                  <a:cubicBezTo>
                    <a:pt x="2398316" y="5758435"/>
                    <a:pt x="2227587" y="5931776"/>
                    <a:pt x="2138571" y="6007284"/>
                  </a:cubicBezTo>
                  <a:cubicBezTo>
                    <a:pt x="2109966" y="5703811"/>
                    <a:pt x="2077052" y="5455718"/>
                    <a:pt x="2089858" y="5072818"/>
                  </a:cubicBezTo>
                  <a:cubicBezTo>
                    <a:pt x="1893860" y="5050398"/>
                    <a:pt x="1820918" y="5052412"/>
                    <a:pt x="1625464" y="5037808"/>
                  </a:cubicBezTo>
                  <a:cubicBezTo>
                    <a:pt x="1430010" y="5023204"/>
                    <a:pt x="1370307" y="5005226"/>
                    <a:pt x="1115142" y="4999335"/>
                  </a:cubicBezTo>
                  <a:cubicBezTo>
                    <a:pt x="859977" y="4993444"/>
                    <a:pt x="710965" y="4972753"/>
                    <a:pt x="558890" y="4957400"/>
                  </a:cubicBezTo>
                  <a:cubicBezTo>
                    <a:pt x="637206" y="4867547"/>
                    <a:pt x="792017" y="4754256"/>
                    <a:pt x="1021399" y="4602359"/>
                  </a:cubicBezTo>
                  <a:cubicBezTo>
                    <a:pt x="1250781" y="4450462"/>
                    <a:pt x="1351959" y="4374989"/>
                    <a:pt x="1448330" y="4274628"/>
                  </a:cubicBezTo>
                  <a:cubicBezTo>
                    <a:pt x="1225726" y="4191012"/>
                    <a:pt x="1192903" y="4177108"/>
                    <a:pt x="965553" y="4043514"/>
                  </a:cubicBezTo>
                  <a:cubicBezTo>
                    <a:pt x="738203" y="3909920"/>
                    <a:pt x="690465" y="3886768"/>
                    <a:pt x="482777" y="3812401"/>
                  </a:cubicBezTo>
                  <a:cubicBezTo>
                    <a:pt x="275089" y="3738034"/>
                    <a:pt x="142306" y="3662747"/>
                    <a:pt x="0" y="3581287"/>
                  </a:cubicBezTo>
                  <a:cubicBezTo>
                    <a:pt x="261570" y="3509038"/>
                    <a:pt x="336844" y="3521961"/>
                    <a:pt x="536259" y="3469309"/>
                  </a:cubicBezTo>
                  <a:cubicBezTo>
                    <a:pt x="735674" y="3416656"/>
                    <a:pt x="950017" y="3385751"/>
                    <a:pt x="1055403" y="3360904"/>
                  </a:cubicBezTo>
                  <a:cubicBezTo>
                    <a:pt x="1160789" y="3336057"/>
                    <a:pt x="1501285" y="3233869"/>
                    <a:pt x="1711465" y="3223909"/>
                  </a:cubicBezTo>
                  <a:cubicBezTo>
                    <a:pt x="1557504" y="3095033"/>
                    <a:pt x="1421646" y="2971524"/>
                    <a:pt x="1322908" y="2925182"/>
                  </a:cubicBezTo>
                  <a:cubicBezTo>
                    <a:pt x="1224170" y="2878840"/>
                    <a:pt x="1086542" y="2752889"/>
                    <a:pt x="922334" y="2617216"/>
                  </a:cubicBezTo>
                  <a:cubicBezTo>
                    <a:pt x="758125" y="2481543"/>
                    <a:pt x="632637" y="2408830"/>
                    <a:pt x="509742" y="2300011"/>
                  </a:cubicBezTo>
                  <a:cubicBezTo>
                    <a:pt x="682163" y="2310637"/>
                    <a:pt x="989812" y="2283404"/>
                    <a:pt x="1118650" y="2258016"/>
                  </a:cubicBezTo>
                  <a:cubicBezTo>
                    <a:pt x="1247488" y="2232627"/>
                    <a:pt x="1528771" y="2209048"/>
                    <a:pt x="1691024" y="2218540"/>
                  </a:cubicBezTo>
                  <a:cubicBezTo>
                    <a:pt x="1853277" y="2228032"/>
                    <a:pt x="2125469" y="2219024"/>
                    <a:pt x="2336466" y="2174025"/>
                  </a:cubicBezTo>
                  <a:cubicBezTo>
                    <a:pt x="2278203" y="1947830"/>
                    <a:pt x="2247618" y="1807180"/>
                    <a:pt x="2147270" y="1591096"/>
                  </a:cubicBezTo>
                  <a:cubicBezTo>
                    <a:pt x="2046922" y="1375012"/>
                    <a:pt x="2031163" y="1185412"/>
                    <a:pt x="1958073" y="1008167"/>
                  </a:cubicBezTo>
                  <a:cubicBezTo>
                    <a:pt x="2246652" y="1139413"/>
                    <a:pt x="2327451" y="1174759"/>
                    <a:pt x="2580157" y="1279090"/>
                  </a:cubicBezTo>
                  <a:cubicBezTo>
                    <a:pt x="2832863" y="1383421"/>
                    <a:pt x="2907228" y="1437847"/>
                    <a:pt x="3184634" y="1542345"/>
                  </a:cubicBezTo>
                  <a:cubicBezTo>
                    <a:pt x="3462040" y="1646843"/>
                    <a:pt x="3605079" y="1710570"/>
                    <a:pt x="3718687" y="1774930"/>
                  </a:cubicBezTo>
                  <a:cubicBezTo>
                    <a:pt x="3803487" y="1581914"/>
                    <a:pt x="3868343" y="1350284"/>
                    <a:pt x="3978655" y="1137365"/>
                  </a:cubicBezTo>
                  <a:cubicBezTo>
                    <a:pt x="4088968" y="924446"/>
                    <a:pt x="4116565" y="773149"/>
                    <a:pt x="4228429" y="524803"/>
                  </a:cubicBezTo>
                  <a:cubicBezTo>
                    <a:pt x="4391031" y="676895"/>
                    <a:pt x="4502740" y="772002"/>
                    <a:pt x="4591686" y="852534"/>
                  </a:cubicBezTo>
                  <a:cubicBezTo>
                    <a:pt x="4680632" y="933066"/>
                    <a:pt x="4815346" y="1088369"/>
                    <a:pt x="4985215" y="1207575"/>
                  </a:cubicBezTo>
                  <a:close/>
                </a:path>
              </a:pathLst>
            </a:custGeom>
            <a:solidFill>
              <a:schemeClr val="tx2">
                <a:lumMod val="60000"/>
                <a:lumOff val="40000"/>
              </a:schemeClr>
            </a:solidFill>
            <a:ln>
              <a:solidFill>
                <a:schemeClr val="tx2">
                  <a:lumMod val="40000"/>
                  <a:lumOff val="60000"/>
                </a:schemeClr>
              </a:solidFill>
              <a:extLst>
                <a:ext uri="{C807C97D-BFC1-408E-A445-0C87EB9F89A2}">
                  <ask:lineSketchStyleProps xmlns:ask="http://schemas.microsoft.com/office/drawing/2018/sketchyshapes" sd="3226976017">
                    <a:prstGeom prst="irregularSeal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CD9E482B-C717-F4C2-6417-CC267D53BBAC}"/>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grpSp>
        <p:nvGrpSpPr>
          <p:cNvPr id="35" name="Group 34">
            <a:extLst>
              <a:ext uri="{FF2B5EF4-FFF2-40B4-BE49-F238E27FC236}">
                <a16:creationId xmlns:a16="http://schemas.microsoft.com/office/drawing/2014/main" id="{3702532C-32B3-19C2-88C2-9A219F741DF0}"/>
              </a:ext>
            </a:extLst>
          </p:cNvPr>
          <p:cNvGrpSpPr/>
          <p:nvPr/>
        </p:nvGrpSpPr>
        <p:grpSpPr>
          <a:xfrm>
            <a:off x="664881" y="1069575"/>
            <a:ext cx="5391150" cy="3241448"/>
            <a:chOff x="664881" y="1069575"/>
            <a:chExt cx="5391150" cy="3241448"/>
          </a:xfrm>
        </p:grpSpPr>
        <p:sp>
          <p:nvSpPr>
            <p:cNvPr id="36" name="TextBox 35">
              <a:extLst>
                <a:ext uri="{FF2B5EF4-FFF2-40B4-BE49-F238E27FC236}">
                  <a16:creationId xmlns:a16="http://schemas.microsoft.com/office/drawing/2014/main" id="{C237B460-365D-FF34-3531-DB75501F11BB}"/>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pic>
          <p:nvPicPr>
            <p:cNvPr id="37" name="Graphic 36">
              <a:extLst>
                <a:ext uri="{FF2B5EF4-FFF2-40B4-BE49-F238E27FC236}">
                  <a16:creationId xmlns:a16="http://schemas.microsoft.com/office/drawing/2014/main" id="{A5BAEC01-BE96-76F2-F834-A41E7AA1DF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881" y="1149769"/>
              <a:ext cx="5391150" cy="2257425"/>
            </a:xfrm>
            <a:prstGeom prst="rect">
              <a:avLst/>
            </a:prstGeom>
          </p:spPr>
        </p:pic>
        <p:sp>
          <p:nvSpPr>
            <p:cNvPr id="38" name="TextBox 37">
              <a:extLst>
                <a:ext uri="{FF2B5EF4-FFF2-40B4-BE49-F238E27FC236}">
                  <a16:creationId xmlns:a16="http://schemas.microsoft.com/office/drawing/2014/main" id="{6B552C95-A456-1B9D-EF93-998D93F3545C}"/>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9" name="TextBox 38">
              <a:extLst>
                <a:ext uri="{FF2B5EF4-FFF2-40B4-BE49-F238E27FC236}">
                  <a16:creationId xmlns:a16="http://schemas.microsoft.com/office/drawing/2014/main" id="{CD8E863B-3B2D-2ABA-2C98-96B52E00B3A6}"/>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40" name="TextBox 39">
              <a:extLst>
                <a:ext uri="{FF2B5EF4-FFF2-40B4-BE49-F238E27FC236}">
                  <a16:creationId xmlns:a16="http://schemas.microsoft.com/office/drawing/2014/main" id="{E7544637-FE31-7B9A-4666-AD80F4EB0F0D}"/>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19E1BE3-030A-A623-2A8D-86F9FF43644C}"/>
                    </a:ext>
                  </a:extLst>
                </p:cNvPr>
                <p:cNvSpPr txBox="1"/>
                <p:nvPr/>
              </p:nvSpPr>
              <p:spPr>
                <a:xfrm>
                  <a:off x="1918932" y="3923416"/>
                  <a:ext cx="3801148" cy="387607"/>
                </a:xfrm>
                <a:prstGeom prst="rect">
                  <a:avLst/>
                </a:prstGeom>
                <a:noFill/>
              </p:spPr>
              <p:txBody>
                <a:bodyPr wrap="square">
                  <a:spAutoFit/>
                </a:bodyPr>
                <a:lstStyle/>
                <a:p>
                  <a:pPr algn="ct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en-US" b="1" i="1">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h.c +  dissipation </a:t>
                  </a:r>
                  <a:endParaRPr lang="en-US" dirty="0">
                    <a:solidFill>
                      <a:srgbClr val="253140"/>
                    </a:solidFill>
                  </a:endParaRPr>
                </a:p>
              </p:txBody>
            </p:sp>
          </mc:Choice>
          <mc:Fallback xmlns="">
            <p:sp>
              <p:nvSpPr>
                <p:cNvPr id="41" name="TextBox 40">
                  <a:extLst>
                    <a:ext uri="{FF2B5EF4-FFF2-40B4-BE49-F238E27FC236}">
                      <a16:creationId xmlns:a16="http://schemas.microsoft.com/office/drawing/2014/main" id="{D19E1BE3-030A-A623-2A8D-86F9FF43644C}"/>
                    </a:ext>
                  </a:extLst>
                </p:cNvPr>
                <p:cNvSpPr txBox="1">
                  <a:spLocks noRot="1" noChangeAspect="1" noMove="1" noResize="1" noEditPoints="1" noAdjustHandles="1" noChangeArrowheads="1" noChangeShapeType="1" noTextEdit="1"/>
                </p:cNvSpPr>
                <p:nvPr/>
              </p:nvSpPr>
              <p:spPr>
                <a:xfrm>
                  <a:off x="1918932" y="3923416"/>
                  <a:ext cx="3801148" cy="387607"/>
                </a:xfrm>
                <a:prstGeom prst="rect">
                  <a:avLst/>
                </a:prstGeom>
                <a:blipFill>
                  <a:blip r:embed="rId5"/>
                  <a:stretch>
                    <a:fillRect t="-4762" b="-25397"/>
                  </a:stretch>
                </a:blipFill>
              </p:spPr>
              <p:txBody>
                <a:bodyPr/>
                <a:lstStyle/>
                <a:p>
                  <a:r>
                    <a:rPr lang="en-US">
                      <a:noFill/>
                    </a:rPr>
                    <a:t> </a:t>
                  </a:r>
                </a:p>
              </p:txBody>
            </p:sp>
          </mc:Fallback>
        </mc:AlternateContent>
      </p:grpSp>
      <p:grpSp>
        <p:nvGrpSpPr>
          <p:cNvPr id="42" name="Group 41">
            <a:extLst>
              <a:ext uri="{FF2B5EF4-FFF2-40B4-BE49-F238E27FC236}">
                <a16:creationId xmlns:a16="http://schemas.microsoft.com/office/drawing/2014/main" id="{92A9A849-F299-BD20-1D13-52E2D03145B5}"/>
              </a:ext>
            </a:extLst>
          </p:cNvPr>
          <p:cNvGrpSpPr/>
          <p:nvPr/>
        </p:nvGrpSpPr>
        <p:grpSpPr>
          <a:xfrm>
            <a:off x="6135969" y="1053700"/>
            <a:ext cx="5391150" cy="3241448"/>
            <a:chOff x="664881" y="1069575"/>
            <a:chExt cx="5391150" cy="3241448"/>
          </a:xfrm>
        </p:grpSpPr>
        <p:sp>
          <p:nvSpPr>
            <p:cNvPr id="43" name="TextBox 42">
              <a:extLst>
                <a:ext uri="{FF2B5EF4-FFF2-40B4-BE49-F238E27FC236}">
                  <a16:creationId xmlns:a16="http://schemas.microsoft.com/office/drawing/2014/main" id="{218D763E-DBFB-D974-1D8F-C8ED3A5DDB76}"/>
                </a:ext>
              </a:extLst>
            </p:cNvPr>
            <p:cNvSpPr txBox="1"/>
            <p:nvPr/>
          </p:nvSpPr>
          <p:spPr>
            <a:xfrm>
              <a:off x="4146822" y="3646418"/>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pic>
          <p:nvPicPr>
            <p:cNvPr id="44" name="Graphic 43">
              <a:extLst>
                <a:ext uri="{FF2B5EF4-FFF2-40B4-BE49-F238E27FC236}">
                  <a16:creationId xmlns:a16="http://schemas.microsoft.com/office/drawing/2014/main" id="{59EE332D-7498-CDB9-6A24-53ED07127C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881" y="1149769"/>
              <a:ext cx="5391150" cy="2257425"/>
            </a:xfrm>
            <a:prstGeom prst="rect">
              <a:avLst/>
            </a:prstGeom>
          </p:spPr>
        </p:pic>
        <p:sp>
          <p:nvSpPr>
            <p:cNvPr id="45" name="TextBox 44">
              <a:extLst>
                <a:ext uri="{FF2B5EF4-FFF2-40B4-BE49-F238E27FC236}">
                  <a16:creationId xmlns:a16="http://schemas.microsoft.com/office/drawing/2014/main" id="{297422AF-DB4F-E777-C169-7ECA82DB35DC}"/>
                </a:ext>
              </a:extLst>
            </p:cNvPr>
            <p:cNvSpPr txBox="1"/>
            <p:nvPr/>
          </p:nvSpPr>
          <p:spPr>
            <a:xfrm>
              <a:off x="2793546" y="364641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46" name="TextBox 45">
              <a:extLst>
                <a:ext uri="{FF2B5EF4-FFF2-40B4-BE49-F238E27FC236}">
                  <a16:creationId xmlns:a16="http://schemas.microsoft.com/office/drawing/2014/main" id="{A15AB96A-7BD3-A23A-506A-C9F85AC9AB45}"/>
                </a:ext>
              </a:extLst>
            </p:cNvPr>
            <p:cNvSpPr txBox="1"/>
            <p:nvPr/>
          </p:nvSpPr>
          <p:spPr>
            <a:xfrm>
              <a:off x="1741443" y="3646418"/>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47" name="TextBox 46">
              <a:extLst>
                <a:ext uri="{FF2B5EF4-FFF2-40B4-BE49-F238E27FC236}">
                  <a16:creationId xmlns:a16="http://schemas.microsoft.com/office/drawing/2014/main" id="{626CFB1E-1163-4E9F-35BB-57B82EA00C87}"/>
                </a:ext>
              </a:extLst>
            </p:cNvPr>
            <p:cNvSpPr txBox="1"/>
            <p:nvPr/>
          </p:nvSpPr>
          <p:spPr>
            <a:xfrm>
              <a:off x="2291441" y="1069575"/>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FEF06D5-0827-1714-D5B8-C4ED26A578E5}"/>
                    </a:ext>
                  </a:extLst>
                </p:cNvPr>
                <p:cNvSpPr txBox="1"/>
                <p:nvPr/>
              </p:nvSpPr>
              <p:spPr>
                <a:xfrm>
                  <a:off x="1918932" y="3923416"/>
                  <a:ext cx="3674220" cy="387607"/>
                </a:xfrm>
                <a:prstGeom prst="rect">
                  <a:avLst/>
                </a:prstGeom>
                <a:noFill/>
              </p:spPr>
              <p:txBody>
                <a:bodyPr wrap="square">
                  <a:spAutoFit/>
                </a:bodyPr>
                <a:lstStyle/>
                <a:p>
                  <a:pPr algn="ctr"/>
                  <a14:m>
                    <m:oMath xmlns:m="http://schemas.openxmlformats.org/officeDocument/2006/math">
                      <m:sSubSup>
                        <m:sSubSupPr>
                          <m:ctrlPr>
                            <a:rPr lang="en-US" b="1" i="1">
                              <a:latin typeface="Cambria Math" panose="02040503050406030204" pitchFamily="18" charset="0"/>
                            </a:rPr>
                          </m:ctrlPr>
                        </m:sSubSupPr>
                        <m:e>
                          <m:r>
                            <a:rPr lang="en-US" b="1">
                              <a:latin typeface="Cambria Math" panose="02040503050406030204" pitchFamily="18" charset="0"/>
                            </a:rPr>
                            <m:t>𝐠</m:t>
                          </m:r>
                        </m:e>
                        <m:sub>
                          <m:r>
                            <a:rPr lang="en-US" b="1">
                              <a:latin typeface="Cambria Math" panose="02040503050406030204" pitchFamily="18" charset="0"/>
                            </a:rPr>
                            <m:t>𝟒</m:t>
                          </m:r>
                        </m:sub>
                        <m:sup>
                          <m:r>
                            <a:rPr lang="en-US" b="1" i="1">
                              <a:latin typeface="Cambria Math" panose="02040503050406030204" pitchFamily="18" charset="0"/>
                            </a:rPr>
                            <m:t> </m:t>
                          </m:r>
                        </m:sup>
                      </m:sSubSup>
                      <m:r>
                        <m:rPr>
                          <m:sty m:val="p"/>
                        </m:rPr>
                        <a:rPr lang="el-GR" i="1">
                          <a:solidFill>
                            <a:srgbClr val="131058"/>
                          </a:solidFill>
                          <a:latin typeface="Cambria Math" panose="02040503050406030204" pitchFamily="18" charset="0"/>
                        </a:rPr>
                        <m:t>ξ</m:t>
                      </m:r>
                      <m:sSubSup>
                        <m:sSubSupPr>
                          <m:ctrlPr>
                            <a:rPr lang="en-US" sz="1800" b="0" i="1" smtClean="0">
                              <a:solidFill>
                                <a:srgbClr val="61909F"/>
                              </a:solidFill>
                              <a:latin typeface="Cambria Math" panose="02040503050406030204" pitchFamily="18" charset="0"/>
                            </a:rPr>
                          </m:ctrlPr>
                        </m:sSubSupPr>
                        <m:e>
                          <m:acc>
                            <m:accPr>
                              <m:chr m:val="̂"/>
                              <m:ctrlPr>
                                <a:rPr lang="en-US" sz="1800" i="1" smtClean="0">
                                  <a:solidFill>
                                    <a:srgbClr val="ED7D31"/>
                                  </a:solidFill>
                                  <a:latin typeface="Cambria Math" panose="02040503050406030204" pitchFamily="18" charset="0"/>
                                </a:rPr>
                              </m:ctrlPr>
                            </m:accPr>
                            <m:e>
                              <m:r>
                                <m:rPr>
                                  <m:sty m:val="p"/>
                                </m:rPr>
                                <a:rPr lang="en-US" sz="1800" b="0" i="0" smtClean="0">
                                  <a:solidFill>
                                    <a:srgbClr val="ED7D31"/>
                                  </a:solidFill>
                                  <a:latin typeface="Cambria Math" panose="02040503050406030204" pitchFamily="18" charset="0"/>
                                </a:rPr>
                                <m:t>b</m:t>
                              </m:r>
                            </m:e>
                          </m:acc>
                          <m:acc>
                            <m:accPr>
                              <m:chr m:val="̂"/>
                              <m:ctrlPr>
                                <a:rPr lang="en-US" sz="1800" i="1">
                                  <a:solidFill>
                                    <a:srgbClr val="61909F"/>
                                  </a:solidFill>
                                  <a:latin typeface="Cambria Math" panose="02040503050406030204" pitchFamily="18" charset="0"/>
                                </a:rPr>
                              </m:ctrlPr>
                            </m:accPr>
                            <m:e>
                              <m:r>
                                <m:rPr>
                                  <m:sty m:val="p"/>
                                </m:rPr>
                                <a:rPr lang="en-US" sz="1800">
                                  <a:solidFill>
                                    <a:srgbClr val="61909F"/>
                                  </a:solidFill>
                                  <a:latin typeface="Cambria Math" panose="02040503050406030204" pitchFamily="18" charset="0"/>
                                  <a:ea typeface="Cambria Math" panose="02040503050406030204" pitchFamily="18" charset="0"/>
                                </a:rPr>
                                <m:t>σ</m:t>
                              </m:r>
                            </m:e>
                          </m:acc>
                        </m:e>
                        <m:sub>
                          <m:r>
                            <a:rPr lang="en-US" sz="1800" b="0" i="1" smtClean="0">
                              <a:solidFill>
                                <a:srgbClr val="61909F"/>
                              </a:solidFill>
                              <a:latin typeface="Cambria Math" panose="02040503050406030204" pitchFamily="18" charset="0"/>
                              <a:ea typeface="Cambria Math" panose="02040503050406030204" pitchFamily="18" charset="0"/>
                            </a:rPr>
                            <m:t> </m:t>
                          </m:r>
                        </m:sub>
                        <m:sup>
                          <m:r>
                            <a:rPr lang="en-US" sz="1800">
                              <a:solidFill>
                                <a:srgbClr val="61909F"/>
                              </a:solidFill>
                              <a:latin typeface="Cambria Math" panose="02040503050406030204" pitchFamily="18" charset="0"/>
                            </a:rPr>
                            <m:t>†</m:t>
                          </m:r>
                        </m:sup>
                      </m:sSubSup>
                      <m:sSup>
                        <m:sSupPr>
                          <m:ctrlPr>
                            <a:rPr lang="en-US" sz="1800" i="1" smtClean="0">
                              <a:solidFill>
                                <a:srgbClr val="858585"/>
                              </a:solidFill>
                              <a:latin typeface="Cambria Math" panose="02040503050406030204" pitchFamily="18" charset="0"/>
                            </a:rPr>
                          </m:ctrlPr>
                        </m:sSupPr>
                        <m:e>
                          <m:acc>
                            <m:accPr>
                              <m:chr m:val="̂"/>
                              <m:ctrlPr>
                                <a:rPr lang="en-US" sz="1800" i="1">
                                  <a:solidFill>
                                    <a:srgbClr val="858585"/>
                                  </a:solidFill>
                                  <a:latin typeface="Cambria Math" panose="02040503050406030204" pitchFamily="18" charset="0"/>
                                </a:rPr>
                              </m:ctrlPr>
                            </m:accPr>
                            <m:e>
                              <m:r>
                                <m:rPr>
                                  <m:sty m:val="p"/>
                                </m:rPr>
                                <a:rPr lang="en-US" sz="1800" b="0" i="0" smtClean="0">
                                  <a:solidFill>
                                    <a:srgbClr val="858585"/>
                                  </a:solidFill>
                                  <a:latin typeface="Cambria Math" panose="02040503050406030204" pitchFamily="18" charset="0"/>
                                </a:rPr>
                                <m:t>w</m:t>
                              </m:r>
                            </m:e>
                          </m:acc>
                        </m:e>
                        <m:sup>
                          <m:r>
                            <a:rPr lang="en-US" sz="1800">
                              <a:solidFill>
                                <a:srgbClr val="858585"/>
                              </a:solidFill>
                              <a:latin typeface="Cambria Math" panose="02040503050406030204" pitchFamily="18" charset="0"/>
                            </a:rPr>
                            <m:t>†</m:t>
                          </m:r>
                        </m:sup>
                      </m:sSup>
                    </m:oMath>
                  </a14:m>
                  <a:r>
                    <a:rPr lang="en-US" sz="1800" dirty="0">
                      <a:solidFill>
                        <a:srgbClr val="253140"/>
                      </a:solidFill>
                    </a:rPr>
                    <a:t> + h.c +  dissipation </a:t>
                  </a:r>
                  <a:endParaRPr lang="en-US" dirty="0">
                    <a:solidFill>
                      <a:srgbClr val="253140"/>
                    </a:solidFill>
                  </a:endParaRPr>
                </a:p>
              </p:txBody>
            </p:sp>
          </mc:Choice>
          <mc:Fallback xmlns="">
            <p:sp>
              <p:nvSpPr>
                <p:cNvPr id="49" name="TextBox 48">
                  <a:extLst>
                    <a:ext uri="{FF2B5EF4-FFF2-40B4-BE49-F238E27FC236}">
                      <a16:creationId xmlns:a16="http://schemas.microsoft.com/office/drawing/2014/main" id="{0FEF06D5-0827-1714-D5B8-C4ED26A578E5}"/>
                    </a:ext>
                  </a:extLst>
                </p:cNvPr>
                <p:cNvSpPr txBox="1">
                  <a:spLocks noRot="1" noChangeAspect="1" noMove="1" noResize="1" noEditPoints="1" noAdjustHandles="1" noChangeArrowheads="1" noChangeShapeType="1" noTextEdit="1"/>
                </p:cNvSpPr>
                <p:nvPr/>
              </p:nvSpPr>
              <p:spPr>
                <a:xfrm>
                  <a:off x="1918932" y="3923416"/>
                  <a:ext cx="3674220" cy="387607"/>
                </a:xfrm>
                <a:prstGeom prst="rect">
                  <a:avLst/>
                </a:prstGeom>
                <a:blipFill>
                  <a:blip r:embed="rId6"/>
                  <a:stretch>
                    <a:fillRect t="-3125" b="-23438"/>
                  </a:stretch>
                </a:blipFill>
              </p:spPr>
              <p:txBody>
                <a:bodyPr/>
                <a:lstStyle/>
                <a:p>
                  <a:r>
                    <a:rPr lang="en-US">
                      <a:noFill/>
                    </a:rPr>
                    <a:t> </a:t>
                  </a:r>
                </a:p>
              </p:txBody>
            </p:sp>
          </mc:Fallback>
        </mc:AlternateContent>
      </p:grpSp>
      <p:pic>
        <p:nvPicPr>
          <p:cNvPr id="8" name="Picture 7" descr="A cartoon of a child and a child&#10;&#10;Description automatically generated">
            <a:extLst>
              <a:ext uri="{FF2B5EF4-FFF2-40B4-BE49-F238E27FC236}">
                <a16:creationId xmlns:a16="http://schemas.microsoft.com/office/drawing/2014/main" id="{D2460BB9-8EDB-BE25-918D-07760D7D0862}"/>
              </a:ext>
            </a:extLst>
          </p:cNvPr>
          <p:cNvPicPr>
            <a:picLocks noChangeAspect="1"/>
          </p:cNvPicPr>
          <p:nvPr/>
        </p:nvPicPr>
        <p:blipFill>
          <a:blip r:embed="rId7"/>
          <a:stretch>
            <a:fillRect/>
          </a:stretch>
        </p:blipFill>
        <p:spPr>
          <a:xfrm>
            <a:off x="4355301" y="4618538"/>
            <a:ext cx="3407228" cy="1902027"/>
          </a:xfrm>
          <a:prstGeom prst="rect">
            <a:avLst/>
          </a:prstGeom>
        </p:spPr>
      </p:pic>
      <p:grpSp>
        <p:nvGrpSpPr>
          <p:cNvPr id="9" name="Group 8">
            <a:extLst>
              <a:ext uri="{FF2B5EF4-FFF2-40B4-BE49-F238E27FC236}">
                <a16:creationId xmlns:a16="http://schemas.microsoft.com/office/drawing/2014/main" id="{A7EA0A46-73B0-7DF7-C87D-18BBE011F994}"/>
              </a:ext>
            </a:extLst>
          </p:cNvPr>
          <p:cNvGrpSpPr/>
          <p:nvPr/>
        </p:nvGrpSpPr>
        <p:grpSpPr>
          <a:xfrm>
            <a:off x="2122736" y="1112126"/>
            <a:ext cx="7810500" cy="2764161"/>
            <a:chOff x="2017488" y="1026612"/>
            <a:chExt cx="7810500" cy="2764161"/>
          </a:xfrm>
        </p:grpSpPr>
        <p:sp>
          <p:nvSpPr>
            <p:cNvPr id="10" name="TextBox 9">
              <a:extLst>
                <a:ext uri="{FF2B5EF4-FFF2-40B4-BE49-F238E27FC236}">
                  <a16:creationId xmlns:a16="http://schemas.microsoft.com/office/drawing/2014/main" id="{13F57AAF-3A10-638B-CF06-AE338DB036DA}"/>
                </a:ext>
              </a:extLst>
            </p:cNvPr>
            <p:cNvSpPr txBox="1"/>
            <p:nvPr/>
          </p:nvSpPr>
          <p:spPr>
            <a:xfrm>
              <a:off x="5504520" y="3513775"/>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B40D2B2A-C170-C074-582F-31FD6459A31B}"/>
                </a:ext>
              </a:extLst>
            </p:cNvPr>
            <p:cNvSpPr txBox="1"/>
            <p:nvPr/>
          </p:nvSpPr>
          <p:spPr>
            <a:xfrm>
              <a:off x="4173544" y="349785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98087025-8519-5F88-D028-5D6D2DE5A7D5}"/>
                </a:ext>
              </a:extLst>
            </p:cNvPr>
            <p:cNvSpPr txBox="1"/>
            <p:nvPr/>
          </p:nvSpPr>
          <p:spPr>
            <a:xfrm>
              <a:off x="3099141" y="3513775"/>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3" name="TextBox 12">
              <a:extLst>
                <a:ext uri="{FF2B5EF4-FFF2-40B4-BE49-F238E27FC236}">
                  <a16:creationId xmlns:a16="http://schemas.microsoft.com/office/drawing/2014/main" id="{0F97767D-CD70-F928-8EBD-39D5F1EEAE59}"/>
                </a:ext>
              </a:extLst>
            </p:cNvPr>
            <p:cNvSpPr txBox="1"/>
            <p:nvPr/>
          </p:nvSpPr>
          <p:spPr>
            <a:xfrm>
              <a:off x="3606634" y="102661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pic>
          <p:nvPicPr>
            <p:cNvPr id="14" name="Graphic 13">
              <a:extLst>
                <a:ext uri="{FF2B5EF4-FFF2-40B4-BE49-F238E27FC236}">
                  <a16:creationId xmlns:a16="http://schemas.microsoft.com/office/drawing/2014/main" id="{99FBA394-8706-68CA-F231-B3EDAB9395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7488" y="1064005"/>
              <a:ext cx="7810500" cy="2247900"/>
            </a:xfrm>
            <a:prstGeom prst="rect">
              <a:avLst/>
            </a:prstGeom>
          </p:spPr>
        </p:pic>
        <p:sp>
          <p:nvSpPr>
            <p:cNvPr id="15" name="TextBox 14">
              <a:extLst>
                <a:ext uri="{FF2B5EF4-FFF2-40B4-BE49-F238E27FC236}">
                  <a16:creationId xmlns:a16="http://schemas.microsoft.com/office/drawing/2014/main" id="{6278DE13-27A9-CE05-0EB8-EA4D1F89DB5C}"/>
                </a:ext>
              </a:extLst>
            </p:cNvPr>
            <p:cNvSpPr txBox="1"/>
            <p:nvPr/>
          </p:nvSpPr>
          <p:spPr>
            <a:xfrm>
              <a:off x="7966285" y="3503370"/>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6" name="TextBox 15">
              <a:extLst>
                <a:ext uri="{FF2B5EF4-FFF2-40B4-BE49-F238E27FC236}">
                  <a16:creationId xmlns:a16="http://schemas.microsoft.com/office/drawing/2014/main" id="{B371C2D5-4604-76A4-D412-1D7AB72EC412}"/>
                </a:ext>
              </a:extLst>
            </p:cNvPr>
            <p:cNvSpPr txBox="1"/>
            <p:nvPr/>
          </p:nvSpPr>
          <p:spPr>
            <a:xfrm>
              <a:off x="6586711" y="3497858"/>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7" name="TextBox 16">
              <a:extLst>
                <a:ext uri="{FF2B5EF4-FFF2-40B4-BE49-F238E27FC236}">
                  <a16:creationId xmlns:a16="http://schemas.microsoft.com/office/drawing/2014/main" id="{03602B2C-DCD5-3E6A-6430-2DA68BD41AB9}"/>
                </a:ext>
              </a:extLst>
            </p:cNvPr>
            <p:cNvSpPr txBox="1"/>
            <p:nvPr/>
          </p:nvSpPr>
          <p:spPr>
            <a:xfrm>
              <a:off x="6051615" y="102661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AEE672-F026-805D-D501-2A965F6D74CC}"/>
                  </a:ext>
                </a:extLst>
              </p:cNvPr>
              <p:cNvSpPr txBox="1"/>
              <p:nvPr/>
            </p:nvSpPr>
            <p:spPr>
              <a:xfrm>
                <a:off x="3059318" y="4056824"/>
                <a:ext cx="6214754"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
                      <m:sSubPr>
                        <m:ctrlPr>
                          <a:rPr lang="en-US" sz="2000" b="1" i="1" smtClean="0">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Sub>
                    <m:sSubSup>
                      <m:sSubSupPr>
                        <m:ctrlPr>
                          <a:rPr lang="en-US" sz="2000" b="0" i="1" smtClean="0">
                            <a:solidFill>
                              <a:srgbClr val="61909F"/>
                            </a:solidFill>
                            <a:latin typeface="Cambria Math" panose="02040503050406030204" pitchFamily="18" charset="0"/>
                          </a:rPr>
                        </m:ctrlPr>
                      </m:sSubSupPr>
                      <m:e>
                        <m:acc>
                          <m:accPr>
                            <m:chr m:val="̂"/>
                            <m:ctrlPr>
                              <a:rPr lang="en-US" sz="2000" i="1" smtClean="0">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1" smtClean="0">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smtClean="0">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b="0" i="0" smtClean="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en-US" sz="2000" b="0" i="0" smtClean="0">
                        <a:solidFill>
                          <a:srgbClr val="858585"/>
                        </a:solidFill>
                        <a:latin typeface="Cambria Math" panose="02040503050406030204" pitchFamily="18" charset="0"/>
                      </a:rPr>
                      <m:t> </m:t>
                    </m:r>
                    <m:r>
                      <m:rPr>
                        <m:nor/>
                      </m:rPr>
                      <a:rPr lang="en-US" sz="2000" dirty="0">
                        <a:solidFill>
                          <a:srgbClr val="253140"/>
                        </a:solidFill>
                      </a:rPr>
                      <m:t>+</m:t>
                    </m:r>
                    <m:r>
                      <m:rPr>
                        <m:nor/>
                      </m:rPr>
                      <a:rPr lang="en-US" sz="2000" b="0" i="0" dirty="0" smtClean="0">
                        <a:solidFill>
                          <a:srgbClr val="253140"/>
                        </a:solidFill>
                      </a:rPr>
                      <m:t> </m:t>
                    </m:r>
                    <m:r>
                      <m:rPr>
                        <m:nor/>
                      </m:rPr>
                      <a:rPr lang="en-US" sz="2000" b="0" i="0" dirty="0" smtClean="0">
                        <a:solidFill>
                          <a:srgbClr val="253140"/>
                        </a:solidFill>
                      </a:rPr>
                      <m:t>h</m:t>
                    </m:r>
                    <m:r>
                      <m:rPr>
                        <m:nor/>
                      </m:rPr>
                      <a:rPr lang="en-US" sz="2000" b="0" i="0" dirty="0" smtClean="0">
                        <a:solidFill>
                          <a:srgbClr val="253140"/>
                        </a:solidFill>
                      </a:rPr>
                      <m:t>.</m:t>
                    </m:r>
                    <m:r>
                      <m:rPr>
                        <m:nor/>
                      </m:rPr>
                      <a:rPr lang="en-US" sz="2000" b="0" i="0" dirty="0" smtClean="0">
                        <a:solidFill>
                          <a:srgbClr val="253140"/>
                        </a:solidFill>
                      </a:rPr>
                      <m:t>c</m:t>
                    </m:r>
                    <m:r>
                      <m:rPr>
                        <m:nor/>
                      </m:rPr>
                      <a:rPr lang="en-US" sz="2000" b="0" i="0" dirty="0" smtClean="0">
                        <a:solidFill>
                          <a:srgbClr val="253140"/>
                        </a:solidFill>
                      </a:rPr>
                      <m:t> + </m:t>
                    </m:r>
                    <m:r>
                      <m:rPr>
                        <m:nor/>
                      </m:rPr>
                      <a:rPr lang="en-US" sz="2000" dirty="0">
                        <a:solidFill>
                          <a:srgbClr val="253140"/>
                        </a:solidFill>
                      </a:rPr>
                      <m:t>dissipation</m:t>
                    </m:r>
                  </m:oMath>
                </a14:m>
                <a:endParaRPr lang="en-US" sz="2000" dirty="0" err="1"/>
              </a:p>
            </p:txBody>
          </p:sp>
        </mc:Choice>
        <mc:Fallback xmlns="">
          <p:sp>
            <p:nvSpPr>
              <p:cNvPr id="3" name="TextBox 2">
                <a:extLst>
                  <a:ext uri="{FF2B5EF4-FFF2-40B4-BE49-F238E27FC236}">
                    <a16:creationId xmlns:a16="http://schemas.microsoft.com/office/drawing/2014/main" id="{04AEE672-F026-805D-D501-2A965F6D74CC}"/>
                  </a:ext>
                </a:extLst>
              </p:cNvPr>
              <p:cNvSpPr txBox="1">
                <a:spLocks noRot="1" noChangeAspect="1" noMove="1" noResize="1" noEditPoints="1" noAdjustHandles="1" noChangeArrowheads="1" noChangeShapeType="1" noTextEdit="1"/>
              </p:cNvSpPr>
              <p:nvPr/>
            </p:nvSpPr>
            <p:spPr>
              <a:xfrm>
                <a:off x="3059318" y="4056824"/>
                <a:ext cx="6214754" cy="374526"/>
              </a:xfrm>
              <a:prstGeom prst="rect">
                <a:avLst/>
              </a:prstGeom>
              <a:blipFill>
                <a:blip r:embed="rId10"/>
                <a:stretch>
                  <a:fillRect t="-12903" b="-37097"/>
                </a:stretch>
              </a:blipFill>
            </p:spPr>
            <p:txBody>
              <a:bodyPr/>
              <a:lstStyle/>
              <a:p>
                <a:r>
                  <a:rPr lang="en-US">
                    <a:noFill/>
                  </a:rPr>
                  <a:t> </a:t>
                </a:r>
              </a:p>
            </p:txBody>
          </p:sp>
        </mc:Fallback>
      </mc:AlternateContent>
    </p:spTree>
    <p:extLst>
      <p:ext uri="{BB962C8B-B14F-4D97-AF65-F5344CB8AC3E}">
        <p14:creationId xmlns:p14="http://schemas.microsoft.com/office/powerpoint/2010/main" val="67033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300"/>
                                  </p:stCondLst>
                                  <p:childTnLst>
                                    <p:animMotion origin="layout" path="M -1.04167E-6 -1.11111E-6 L 0.125 -1.11111E-6 " pathEditMode="relative" rAng="0" ptsTypes="AA">
                                      <p:cBhvr>
                                        <p:cTn id="6" dur="1000" fill="hold"/>
                                        <p:tgtEl>
                                          <p:spTgt spid="35"/>
                                        </p:tgtEl>
                                        <p:attrNameLst>
                                          <p:attrName>ppt_x</p:attrName>
                                          <p:attrName>ppt_y</p:attrName>
                                        </p:attrNameLst>
                                      </p:cBhvr>
                                      <p:rCtr x="6250" y="0"/>
                                    </p:animMotion>
                                  </p:childTnLst>
                                </p:cTn>
                              </p:par>
                              <p:par>
                                <p:cTn id="7" presetID="35" presetClass="path" presetSubtype="0" accel="50000" decel="50000" fill="hold" nodeType="withEffect">
                                  <p:stCondLst>
                                    <p:cond delay="300"/>
                                  </p:stCondLst>
                                  <p:childTnLst>
                                    <p:animMotion origin="layout" path="M -0.00078 3.7037E-6 L -0.12682 -0.00047 " pathEditMode="relative" rAng="0" ptsTypes="AA">
                                      <p:cBhvr>
                                        <p:cTn id="8" dur="1000" fill="hold"/>
                                        <p:tgtEl>
                                          <p:spTgt spid="42"/>
                                        </p:tgtEl>
                                        <p:attrNameLst>
                                          <p:attrName>ppt_x</p:attrName>
                                          <p:attrName>ppt_y</p:attrName>
                                        </p:attrNameLst>
                                      </p:cBhvr>
                                      <p:rCtr x="-6302" y="-23"/>
                                    </p:animMotion>
                                  </p:childTnLst>
                                </p:cTn>
                              </p:par>
                              <p:par>
                                <p:cTn id="9" presetID="1" presetClass="entr" presetSubtype="0" fill="hold" nodeType="withEffect">
                                  <p:stCondLst>
                                    <p:cond delay="30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300"/>
                            </p:stCondLst>
                            <p:childTnLst>
                              <p:par>
                                <p:cTn id="12" presetID="26" presetClass="emph" presetSubtype="0" repeatCount="3000" fill="hold" nodeType="afterEffect">
                                  <p:stCondLst>
                                    <p:cond delay="0"/>
                                  </p:stCondLst>
                                  <p:childTnLst>
                                    <p:animEffect transition="out" filter="fade">
                                      <p:cBhvr>
                                        <p:cTn id="13" dur="700" tmFilter="0, 0; .2, .5; .8, .5; 1, 0"/>
                                        <p:tgtEl>
                                          <p:spTgt spid="35"/>
                                        </p:tgtEl>
                                      </p:cBhvr>
                                    </p:animEffect>
                                    <p:animScale>
                                      <p:cBhvr>
                                        <p:cTn id="14" dur="350" autoRev="1" fill="hold"/>
                                        <p:tgtEl>
                                          <p:spTgt spid="35"/>
                                        </p:tgtEl>
                                      </p:cBhvr>
                                      <p:by x="105000" y="105000"/>
                                    </p:animScale>
                                  </p:childTnLst>
                                </p:cTn>
                              </p:par>
                              <p:par>
                                <p:cTn id="15" presetID="26" presetClass="emph" presetSubtype="0" repeatCount="3000" fill="hold" nodeType="withEffect">
                                  <p:stCondLst>
                                    <p:cond delay="0"/>
                                  </p:stCondLst>
                                  <p:childTnLst>
                                    <p:animEffect transition="out" filter="fade">
                                      <p:cBhvr>
                                        <p:cTn id="16" dur="733" tmFilter="0, 0; .2, .5; .8, .5; 1, 0"/>
                                        <p:tgtEl>
                                          <p:spTgt spid="42"/>
                                        </p:tgtEl>
                                      </p:cBhvr>
                                    </p:animEffect>
                                    <p:animScale>
                                      <p:cBhvr>
                                        <p:cTn id="17" dur="367" autoRev="1" fill="hold"/>
                                        <p:tgtEl>
                                          <p:spTgt spid="42"/>
                                        </p:tgtEl>
                                      </p:cBhvr>
                                      <p:by x="105000" y="105000"/>
                                    </p:animScale>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26" presetClass="emph" presetSubtype="0" repeatCount="3000" fill="hold" nodeType="withEffect">
                                  <p:stCondLst>
                                    <p:cond delay="0"/>
                                  </p:stCondLst>
                                  <p:childTnLst>
                                    <p:animEffect transition="out" filter="fade">
                                      <p:cBhvr>
                                        <p:cTn id="23" dur="733" tmFilter="0, 0; .2, .5; .8, .5; 1, 0"/>
                                        <p:tgtEl>
                                          <p:spTgt spid="5"/>
                                        </p:tgtEl>
                                      </p:cBhvr>
                                    </p:animEffect>
                                    <p:animScale>
                                      <p:cBhvr>
                                        <p:cTn id="24" dur="367" autoRev="1" fill="hold"/>
                                        <p:tgtEl>
                                          <p:spTgt spid="5"/>
                                        </p:tgtEl>
                                      </p:cBhvr>
                                      <p:by x="105000" y="105000"/>
                                    </p:animScale>
                                  </p:childTnLst>
                                </p:cTn>
                              </p:par>
                            </p:childTnLst>
                          </p:cTn>
                        </p:par>
                        <p:par>
                          <p:cTn id="25" fill="hold">
                            <p:stCondLst>
                              <p:cond delay="3500"/>
                            </p:stCondLst>
                            <p:childTnLst>
                              <p:par>
                                <p:cTn id="26" presetID="1" presetClass="exit" presetSubtype="0" fill="hold" nodeType="afterEffect">
                                  <p:stCondLst>
                                    <p:cond delay="0"/>
                                  </p:stCondLst>
                                  <p:childTnLst>
                                    <p:set>
                                      <p:cBhvr>
                                        <p:cTn id="27" dur="1" fill="hold">
                                          <p:stCondLst>
                                            <p:cond delay="0"/>
                                          </p:stCondLst>
                                        </p:cTn>
                                        <p:tgtEl>
                                          <p:spTgt spid="3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par>
                          <p:cTn id="34" fill="hold">
                            <p:stCondLst>
                              <p:cond delay="3500"/>
                            </p:stCondLst>
                            <p:childTnLst>
                              <p:par>
                                <p:cTn id="35" presetID="1"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0FC0D-658B-5F92-CC27-133FF95F88A3}"/>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FF013B90-692E-22E0-FB5A-5F765BD5427F}"/>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9" name="Freeform: Shape 8">
            <a:extLst>
              <a:ext uri="{FF2B5EF4-FFF2-40B4-BE49-F238E27FC236}">
                <a16:creationId xmlns:a16="http://schemas.microsoft.com/office/drawing/2014/main" id="{5DDBDF94-3664-82D6-3679-49CE3E76A40C}"/>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4509566-AE1E-726B-5040-9630EB8DB320}"/>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E167ED6-7402-6CAA-727D-409214F4B6B6}"/>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86C7590-1644-DAB8-B7EA-0009929D6654}"/>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252DB6D-CCF3-1D48-ED0B-ACD6A1F16DB8}"/>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B13237C-83FC-5C4F-545F-228F13BDD169}"/>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4C1B4CE-6FBF-D61D-35C1-95351B4F4C9D}"/>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3379993-6A09-7EA8-1587-F796D96BB45F}"/>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51B8B0DA-B424-F80C-B0C4-85657FDBB927}"/>
              </a:ext>
            </a:extLst>
          </p:cNvPr>
          <p:cNvPicPr>
            <a:picLocks noChangeAspect="1"/>
          </p:cNvPicPr>
          <p:nvPr/>
        </p:nvPicPr>
        <p:blipFill>
          <a:blip r:embed="rId2"/>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18" name="Graphic 58">
            <a:extLst>
              <a:ext uri="{FF2B5EF4-FFF2-40B4-BE49-F238E27FC236}">
                <a16:creationId xmlns:a16="http://schemas.microsoft.com/office/drawing/2014/main" id="{6160A3AB-4E7A-5079-8F48-A40368597A47}"/>
              </a:ext>
            </a:extLst>
          </p:cNvPr>
          <p:cNvGrpSpPr/>
          <p:nvPr/>
        </p:nvGrpSpPr>
        <p:grpSpPr>
          <a:xfrm>
            <a:off x="8835776" y="2657716"/>
            <a:ext cx="1095912" cy="430334"/>
            <a:chOff x="8835776" y="2657716"/>
            <a:chExt cx="1095912" cy="430334"/>
          </a:xfrm>
          <a:noFill/>
        </p:grpSpPr>
        <p:sp>
          <p:nvSpPr>
            <p:cNvPr id="19" name="Freeform: Shape 18">
              <a:extLst>
                <a:ext uri="{FF2B5EF4-FFF2-40B4-BE49-F238E27FC236}">
                  <a16:creationId xmlns:a16="http://schemas.microsoft.com/office/drawing/2014/main" id="{A8B6D618-5B0A-1F27-B0B7-411626CD4490}"/>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67469240-02C5-86B7-072C-EC590A88F6B6}"/>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378725F-3B31-8F16-40BD-FA642CA64813}"/>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EDBFB25-E244-D57D-6099-E1A17BD5F2F2}"/>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29" name="Graphic 58">
            <a:extLst>
              <a:ext uri="{FF2B5EF4-FFF2-40B4-BE49-F238E27FC236}">
                <a16:creationId xmlns:a16="http://schemas.microsoft.com/office/drawing/2014/main" id="{9F1A0EF5-2158-C4CE-01A3-57BBE56C2E34}"/>
              </a:ext>
            </a:extLst>
          </p:cNvPr>
          <p:cNvGrpSpPr/>
          <p:nvPr/>
        </p:nvGrpSpPr>
        <p:grpSpPr>
          <a:xfrm>
            <a:off x="7103460" y="1165861"/>
            <a:ext cx="349394" cy="1131426"/>
            <a:chOff x="7103460" y="1165861"/>
            <a:chExt cx="349394" cy="1131426"/>
          </a:xfrm>
          <a:noFill/>
        </p:grpSpPr>
        <p:sp>
          <p:nvSpPr>
            <p:cNvPr id="30" name="Freeform: Shape 29">
              <a:extLst>
                <a:ext uri="{FF2B5EF4-FFF2-40B4-BE49-F238E27FC236}">
                  <a16:creationId xmlns:a16="http://schemas.microsoft.com/office/drawing/2014/main" id="{B391A565-5FEE-7690-BA46-D4F4D36BCCAF}"/>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466A2D2-12FC-C530-4BB8-DF57E966C3B1}"/>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36" name="Graphic 58">
            <a:extLst>
              <a:ext uri="{FF2B5EF4-FFF2-40B4-BE49-F238E27FC236}">
                <a16:creationId xmlns:a16="http://schemas.microsoft.com/office/drawing/2014/main" id="{307D38AF-6746-E2ED-D89E-70669B300548}"/>
              </a:ext>
            </a:extLst>
          </p:cNvPr>
          <p:cNvGrpSpPr/>
          <p:nvPr/>
        </p:nvGrpSpPr>
        <p:grpSpPr>
          <a:xfrm>
            <a:off x="7848906" y="1811256"/>
            <a:ext cx="1208591" cy="1590130"/>
            <a:chOff x="7848906" y="1811256"/>
            <a:chExt cx="1208591" cy="1590130"/>
          </a:xfrm>
        </p:grpSpPr>
        <p:grpSp>
          <p:nvGrpSpPr>
            <p:cNvPr id="41" name="Graphic 58">
              <a:extLst>
                <a:ext uri="{FF2B5EF4-FFF2-40B4-BE49-F238E27FC236}">
                  <a16:creationId xmlns:a16="http://schemas.microsoft.com/office/drawing/2014/main" id="{915D5AD6-3799-DD45-CCFD-63B2F2A24B97}"/>
                </a:ext>
              </a:extLst>
            </p:cNvPr>
            <p:cNvGrpSpPr/>
            <p:nvPr/>
          </p:nvGrpSpPr>
          <p:grpSpPr>
            <a:xfrm>
              <a:off x="7848906" y="2346611"/>
              <a:ext cx="1208591" cy="1054775"/>
              <a:chOff x="7848906" y="2346611"/>
              <a:chExt cx="1208591" cy="1054775"/>
            </a:xfrm>
          </p:grpSpPr>
          <p:sp>
            <p:nvSpPr>
              <p:cNvPr id="42" name="Freeform: Shape 41">
                <a:extLst>
                  <a:ext uri="{FF2B5EF4-FFF2-40B4-BE49-F238E27FC236}">
                    <a16:creationId xmlns:a16="http://schemas.microsoft.com/office/drawing/2014/main" id="{7EB0C5B0-C460-7C87-F9A2-47FF0BA8DBBC}"/>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465003E-D7A2-2C83-9236-E19B0748901F}"/>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44" name="Graphic 58">
              <a:extLst>
                <a:ext uri="{FF2B5EF4-FFF2-40B4-BE49-F238E27FC236}">
                  <a16:creationId xmlns:a16="http://schemas.microsoft.com/office/drawing/2014/main" id="{6FC7D98B-7409-373D-5E53-CE09DB216A58}"/>
                </a:ext>
              </a:extLst>
            </p:cNvPr>
            <p:cNvGrpSpPr/>
            <p:nvPr/>
          </p:nvGrpSpPr>
          <p:grpSpPr>
            <a:xfrm>
              <a:off x="8276558" y="1811256"/>
              <a:ext cx="322226" cy="418633"/>
              <a:chOff x="8276558" y="1811256"/>
              <a:chExt cx="322226" cy="418633"/>
            </a:xfrm>
          </p:grpSpPr>
          <p:sp>
            <p:nvSpPr>
              <p:cNvPr id="45" name="Freeform: Shape 44">
                <a:extLst>
                  <a:ext uri="{FF2B5EF4-FFF2-40B4-BE49-F238E27FC236}">
                    <a16:creationId xmlns:a16="http://schemas.microsoft.com/office/drawing/2014/main" id="{E6F9699D-D5FF-3968-0F99-4530D0A05951}"/>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4CCECD8-59A2-DAD0-11DD-6C3BEFFF0DD7}"/>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3FC0C64-CDFA-C383-A189-0210F376280C}"/>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7687BDA-B450-4B2E-D420-3173731D3493}"/>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E68F04B-C90F-FF15-A114-5B6BE5725298}"/>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F2CBF-364C-9E9A-9D98-69E24E684699}"/>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51" name="Graphic 58">
                <a:extLst>
                  <a:ext uri="{FF2B5EF4-FFF2-40B4-BE49-F238E27FC236}">
                    <a16:creationId xmlns:a16="http://schemas.microsoft.com/office/drawing/2014/main" id="{F62AE540-4482-3971-0326-2B5818DBED87}"/>
                  </a:ext>
                </a:extLst>
              </p:cNvPr>
              <p:cNvGrpSpPr/>
              <p:nvPr/>
            </p:nvGrpSpPr>
            <p:grpSpPr>
              <a:xfrm>
                <a:off x="8276558" y="1811256"/>
                <a:ext cx="322226" cy="76640"/>
                <a:chOff x="8276558" y="1811256"/>
                <a:chExt cx="322226" cy="76640"/>
              </a:xfrm>
              <a:solidFill>
                <a:srgbClr val="494949"/>
              </a:solidFill>
            </p:grpSpPr>
            <p:sp>
              <p:nvSpPr>
                <p:cNvPr id="52" name="Freeform: Shape 51">
                  <a:extLst>
                    <a:ext uri="{FF2B5EF4-FFF2-40B4-BE49-F238E27FC236}">
                      <a16:creationId xmlns:a16="http://schemas.microsoft.com/office/drawing/2014/main" id="{24DFB7DB-2B60-EA24-7B8B-1A48715B079D}"/>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53" name="Graphic 58">
                  <a:extLst>
                    <a:ext uri="{FF2B5EF4-FFF2-40B4-BE49-F238E27FC236}">
                      <a16:creationId xmlns:a16="http://schemas.microsoft.com/office/drawing/2014/main" id="{D16112C6-ECC2-CA97-6C78-08335F874860}"/>
                    </a:ext>
                  </a:extLst>
                </p:cNvPr>
                <p:cNvGrpSpPr/>
                <p:nvPr/>
              </p:nvGrpSpPr>
              <p:grpSpPr>
                <a:xfrm>
                  <a:off x="8414465" y="1811256"/>
                  <a:ext cx="57804" cy="41940"/>
                  <a:chOff x="8414465" y="1811256"/>
                  <a:chExt cx="57804" cy="41940"/>
                </a:xfrm>
                <a:solidFill>
                  <a:srgbClr val="494949"/>
                </a:solidFill>
              </p:grpSpPr>
              <p:sp>
                <p:nvSpPr>
                  <p:cNvPr id="54" name="Freeform: Shape 53">
                    <a:extLst>
                      <a:ext uri="{FF2B5EF4-FFF2-40B4-BE49-F238E27FC236}">
                        <a16:creationId xmlns:a16="http://schemas.microsoft.com/office/drawing/2014/main" id="{A9302835-D94C-B746-3496-25CB146962FF}"/>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2E7DDB1-D097-7A54-1804-263D0CEC9301}"/>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7190561-D676-206E-7368-414BCCA870B1}"/>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36C8A247-3250-18E3-53C4-6286B628A0A3}"/>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67" name="Graphic 58">
            <a:extLst>
              <a:ext uri="{FF2B5EF4-FFF2-40B4-BE49-F238E27FC236}">
                <a16:creationId xmlns:a16="http://schemas.microsoft.com/office/drawing/2014/main" id="{F31EC660-8043-CF23-D00A-03CCF789797B}"/>
              </a:ext>
            </a:extLst>
          </p:cNvPr>
          <p:cNvGrpSpPr/>
          <p:nvPr/>
        </p:nvGrpSpPr>
        <p:grpSpPr>
          <a:xfrm>
            <a:off x="4674287" y="1158769"/>
            <a:ext cx="349394" cy="1131426"/>
            <a:chOff x="4674287" y="1158769"/>
            <a:chExt cx="349394" cy="1131426"/>
          </a:xfrm>
          <a:noFill/>
        </p:grpSpPr>
        <p:sp>
          <p:nvSpPr>
            <p:cNvPr id="68" name="Freeform: Shape 67">
              <a:extLst>
                <a:ext uri="{FF2B5EF4-FFF2-40B4-BE49-F238E27FC236}">
                  <a16:creationId xmlns:a16="http://schemas.microsoft.com/office/drawing/2014/main" id="{5F2E5043-9550-2830-3F4D-EABF6B36B851}"/>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165AD5B-D481-6C55-D60A-34F1DCBCFD76}"/>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sp>
        <p:nvSpPr>
          <p:cNvPr id="2" name="Text Placeholder 1">
            <a:extLst>
              <a:ext uri="{FF2B5EF4-FFF2-40B4-BE49-F238E27FC236}">
                <a16:creationId xmlns:a16="http://schemas.microsoft.com/office/drawing/2014/main" id="{225131C0-FCEA-721C-2BB4-D81C58D7CA20}"/>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sp>
        <p:nvSpPr>
          <p:cNvPr id="32" name="TextBox 31">
            <a:extLst>
              <a:ext uri="{FF2B5EF4-FFF2-40B4-BE49-F238E27FC236}">
                <a16:creationId xmlns:a16="http://schemas.microsoft.com/office/drawing/2014/main" id="{B3E5E851-0E5F-BA67-E6E4-A0D265658381}"/>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C1976DB7-9D9B-D706-E91D-A998D06D707E}"/>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ABBA9BAB-6E68-7BD2-3C2C-557A7D23B21D}"/>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5" name="TextBox 34">
            <a:extLst>
              <a:ext uri="{FF2B5EF4-FFF2-40B4-BE49-F238E27FC236}">
                <a16:creationId xmlns:a16="http://schemas.microsoft.com/office/drawing/2014/main" id="{1D13A949-CBEC-AC3A-9C49-E14690DA959A}"/>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37" name="TextBox 36">
            <a:extLst>
              <a:ext uri="{FF2B5EF4-FFF2-40B4-BE49-F238E27FC236}">
                <a16:creationId xmlns:a16="http://schemas.microsoft.com/office/drawing/2014/main" id="{044CA4FB-A420-4518-9B20-CEB93028AC6B}"/>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8" name="TextBox 37">
            <a:extLst>
              <a:ext uri="{FF2B5EF4-FFF2-40B4-BE49-F238E27FC236}">
                <a16:creationId xmlns:a16="http://schemas.microsoft.com/office/drawing/2014/main" id="{2E633003-B573-9A6D-09A1-C8BC714A5427}"/>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9" name="TextBox 38">
            <a:extLst>
              <a:ext uri="{FF2B5EF4-FFF2-40B4-BE49-F238E27FC236}">
                <a16:creationId xmlns:a16="http://schemas.microsoft.com/office/drawing/2014/main" id="{7B16A21C-611E-9706-3936-F06B53D6C027}"/>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09001083-4F35-134F-7BD3-AFE3A924C2FA}"/>
                  </a:ext>
                </a:extLst>
              </p:cNvPr>
              <p:cNvSpPr txBox="1"/>
              <p:nvPr/>
            </p:nvSpPr>
            <p:spPr>
              <a:xfrm>
                <a:off x="2997572" y="4046955"/>
                <a:ext cx="6695067"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Sup>
                      <m:sSubSupPr>
                        <m:ctrlPr>
                          <a:rPr lang="fr-FR" sz="2000" b="1" i="1" smtClean="0">
                            <a:solidFill>
                              <a:srgbClr val="131058"/>
                            </a:solidFill>
                            <a:latin typeface="Cambria Math" panose="02040503050406030204" pitchFamily="18" charset="0"/>
                          </a:rPr>
                        </m:ctrlPr>
                      </m:sSubSupPr>
                      <m:e>
                        <m:sSubSup>
                          <m:sSubSupPr>
                            <m:ctrlPr>
                              <a:rPr lang="fr-FR" sz="2000" b="0" i="1" smtClean="0">
                                <a:solidFill>
                                  <a:srgbClr val="131058"/>
                                </a:solidFill>
                                <a:latin typeface="Cambria Math" panose="02040503050406030204" pitchFamily="18" charset="0"/>
                              </a:rPr>
                            </m:ctrlPr>
                          </m:sSubSupPr>
                          <m:e>
                            <m:sSubSup>
                              <m:sSubSupPr>
                                <m:ctrlPr>
                                  <a:rPr lang="fr-FR" sz="2000" b="0" i="0" smtClean="0">
                                    <a:solidFill>
                                      <a:srgbClr val="131058"/>
                                    </a:solidFill>
                                    <a:latin typeface="Cambria Math" panose="02040503050406030204" pitchFamily="18" charset="0"/>
                                  </a:rPr>
                                </m:ctrlPr>
                              </m:sSubSup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a:solidFill>
                                      <a:srgbClr val="131058"/>
                                    </a:solidFill>
                                    <a:latin typeface="Cambria Math" panose="02040503050406030204" pitchFamily="18" charset="0"/>
                                  </a:rPr>
                                  <m:t>𝟏</m:t>
                                </m:r>
                              </m:sub>
                              <m:sup>
                                <m:r>
                                  <a:rPr lang="fr-FR" sz="2000" b="0" i="0" smtClean="0">
                                    <a:solidFill>
                                      <a:srgbClr val="131058"/>
                                    </a:solidFill>
                                    <a:latin typeface="Cambria Math" panose="02040503050406030204" pitchFamily="18" charset="0"/>
                                  </a:rPr>
                                  <m:t>∗</m:t>
                                </m:r>
                              </m:sup>
                            </m:sSubSup>
                            <m:r>
                              <m:rPr>
                                <m:sty m:val="p"/>
                              </m:rPr>
                              <a:rPr lang="el-GR" sz="2000">
                                <a:solidFill>
                                  <a:srgbClr val="131058"/>
                                </a:solidFill>
                                <a:latin typeface="Cambria Math" panose="02040503050406030204" pitchFamily="18" charset="0"/>
                              </a:rPr>
                              <m:t>ξ</m:t>
                            </m:r>
                          </m:e>
                          <m:sub>
                            <m:r>
                              <a:rPr lang="en-US" sz="2000">
                                <a:solidFill>
                                  <a:srgbClr val="131058"/>
                                </a:solidFill>
                                <a:latin typeface="Cambria Math" panose="02040503050406030204" pitchFamily="18" charset="0"/>
                              </a:rPr>
                              <m:t>1</m:t>
                            </m:r>
                          </m:sub>
                          <m:sup>
                            <m:r>
                              <a:rPr lang="fr-FR" sz="2000" b="0" i="1" smtClean="0">
                                <a:solidFill>
                                  <a:srgbClr val="131058"/>
                                </a:solidFill>
                                <a:latin typeface="Cambria Math" panose="02040503050406030204" pitchFamily="18" charset="0"/>
                              </a:rPr>
                              <m:t>∗</m:t>
                            </m:r>
                          </m:sup>
                        </m:sSubSup>
                        <m:sSubSup>
                          <m:sSubSupPr>
                            <m:ctrlPr>
                              <a:rPr lang="en-US" sz="2000" i="1">
                                <a:solidFill>
                                  <a:srgbClr val="FF7655"/>
                                </a:solidFill>
                                <a:latin typeface="Cambria Math" panose="02040503050406030204" pitchFamily="18" charset="0"/>
                              </a:rPr>
                            </m:ctrlPr>
                          </m:sSubSupPr>
                          <m:e>
                            <m:acc>
                              <m:accPr>
                                <m:chr m:val="̂"/>
                                <m:ctrlPr>
                                  <a:rPr lang="en-US" sz="2000" i="1">
                                    <a:solidFill>
                                      <a:srgbClr val="FF7655"/>
                                    </a:solidFill>
                                    <a:latin typeface="Cambria Math" panose="02040503050406030204" pitchFamily="18" charset="0"/>
                                  </a:rPr>
                                </m:ctrlPr>
                              </m:accPr>
                              <m:e>
                                <m:r>
                                  <m:rPr>
                                    <m:sty m:val="p"/>
                                  </m:rPr>
                                  <a:rPr lang="en-US" sz="2000">
                                    <a:solidFill>
                                      <a:srgbClr val="FF7655"/>
                                    </a:solidFill>
                                    <a:latin typeface="Cambria Math" panose="02040503050406030204" pitchFamily="18" charset="0"/>
                                  </a:rPr>
                                  <m:t>b</m:t>
                                </m:r>
                              </m:e>
                            </m:acc>
                          </m:e>
                          <m:sub>
                            <m:r>
                              <a:rPr lang="en-US" sz="2000" i="1">
                                <a:solidFill>
                                  <a:srgbClr val="FF7655"/>
                                </a:solidFill>
                                <a:latin typeface="Cambria Math" panose="02040503050406030204" pitchFamily="18" charset="0"/>
                                <a:ea typeface="Cambria Math" panose="02040503050406030204" pitchFamily="18" charset="0"/>
                              </a:rPr>
                              <m:t> </m:t>
                            </m:r>
                          </m:sub>
                          <m:sup>
                            <m:r>
                              <a:rPr lang="en-US" sz="2000">
                                <a:solidFill>
                                  <a:srgbClr val="FF7655"/>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1</m:t>
                            </m:r>
                          </m:sub>
                        </m:sSub>
                        <m:acc>
                          <m:accPr>
                            <m:chr m:val="̂"/>
                            <m:ctrlPr>
                              <a:rPr lang="en-US" sz="2000" i="1" smtClean="0">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r>
                          <m:rPr>
                            <m:nor/>
                          </m:rPr>
                          <a:rPr lang="fr-FR" sz="2000" b="0" i="0" smtClean="0">
                            <a:solidFill>
                              <a:srgbClr val="52A452"/>
                            </a:solidFill>
                            <a:latin typeface="Cambria Math" panose="02040503050406030204" pitchFamily="18" charset="0"/>
                          </a:rPr>
                          <m:t>  </m:t>
                        </m:r>
                        <m:r>
                          <m:rPr>
                            <m:nor/>
                          </m:rPr>
                          <a:rPr lang="en-US" sz="2000" dirty="0"/>
                          <m:t>+ </m:t>
                        </m:r>
                        <m:sSub>
                          <m:sSubPr>
                            <m:ctrlPr>
                              <a:rPr lang="en-US" sz="2000" b="1" i="1">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i="1">
                                <a:solidFill>
                                  <a:srgbClr val="131058"/>
                                </a:solidFill>
                                <a:latin typeface="Cambria Math" panose="02040503050406030204" pitchFamily="18" charset="0"/>
                              </a:rPr>
                              <m:t>ξ</m:t>
                            </m:r>
                          </m:e>
                          <m:sub>
                            <m:r>
                              <a:rPr lang="en-US" sz="2000" i="1">
                                <a:solidFill>
                                  <a:srgbClr val="131058"/>
                                </a:solidFill>
                                <a:latin typeface="Cambria Math" panose="02040503050406030204" pitchFamily="18" charset="0"/>
                              </a:rPr>
                              <m:t>2</m:t>
                            </m:r>
                          </m:sub>
                        </m:sSub>
                        <m:sSubSup>
                          <m:sSubSupPr>
                            <m:ctrlPr>
                              <a:rPr lang="en-US" sz="2000" i="1">
                                <a:solidFill>
                                  <a:srgbClr val="61909F"/>
                                </a:solidFill>
                                <a:latin typeface="Cambria Math" panose="02040503050406030204" pitchFamily="18" charset="0"/>
                              </a:rPr>
                            </m:ctrlPr>
                          </m:sSubSupPr>
                          <m:e>
                            <m:acc>
                              <m:accPr>
                                <m:chr m:val="̂"/>
                                <m:ctrlPr>
                                  <a:rPr lang="en-US" sz="2000" i="1">
                                    <a:solidFill>
                                      <a:srgbClr val="2A8F2A"/>
                                    </a:solidFill>
                                    <a:latin typeface="Cambria Math" panose="02040503050406030204" pitchFamily="18" charset="0"/>
                                  </a:rPr>
                                </m:ctrlPr>
                              </m:accPr>
                              <m:e>
                                <m:r>
                                  <m:rPr>
                                    <m:sty m:val="p"/>
                                  </m:rPr>
                                  <a:rPr lang="en-US" sz="200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i="1">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fr-FR" sz="2000" b="0" i="0" smtClean="0">
                            <a:solidFill>
                              <a:srgbClr val="858585"/>
                            </a:solidFill>
                            <a:latin typeface="Cambria Math" panose="02040503050406030204" pitchFamily="18" charset="0"/>
                          </a:rPr>
                          <m:t> </m:t>
                        </m:r>
                        <m:r>
                          <m:rPr>
                            <m:nor/>
                          </m:rPr>
                          <a:rPr lang="en-US" sz="2000" dirty="0"/>
                          <m:t>+</m:t>
                        </m:r>
                        <m:r>
                          <a:rPr lang="fr-FR" sz="2000" b="1" i="0" dirty="0" smtClean="0">
                            <a:latin typeface="Cambria Math" panose="02040503050406030204" pitchFamily="18" charset="0"/>
                          </a:rPr>
                          <m:t> </m:t>
                        </m:r>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up>
                        <m:r>
                          <a:rPr lang="fr-FR" sz="2000" b="1" i="1" smtClean="0">
                            <a:solidFill>
                              <a:srgbClr val="131058"/>
                            </a:solidFill>
                            <a:latin typeface="Cambria Math" panose="02040503050406030204" pitchFamily="18" charset="0"/>
                          </a:rPr>
                          <m:t>∗</m:t>
                        </m:r>
                      </m:sup>
                    </m:sSubSup>
                    <m:sSubSup>
                      <m:sSubSupPr>
                        <m:ctrlPr>
                          <a:rPr lang="fr-FR" sz="2000" b="0" i="1" smtClean="0">
                            <a:solidFill>
                              <a:srgbClr val="131058"/>
                            </a:solidFill>
                            <a:latin typeface="Cambria Math" panose="02040503050406030204" pitchFamily="18" charset="0"/>
                          </a:rPr>
                        </m:ctrlPr>
                      </m:sSubSup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up>
                        <m:r>
                          <a:rPr lang="fr-FR" sz="2000" b="0" i="1" smtClean="0">
                            <a:solidFill>
                              <a:srgbClr val="131058"/>
                            </a:solidFill>
                            <a:latin typeface="Cambria Math" panose="02040503050406030204" pitchFamily="18" charset="0"/>
                          </a:rPr>
                          <m:t>∗</m:t>
                        </m:r>
                      </m:sup>
                    </m:sSubSup>
                    <m:sSubSup>
                      <m:sSubSupPr>
                        <m:ctrlPr>
                          <a:rPr lang="en-US" sz="2000" i="1" smtClean="0">
                            <a:solidFill>
                              <a:srgbClr val="52A452"/>
                            </a:solidFill>
                            <a:latin typeface="Cambria Math" panose="02040503050406030204" pitchFamily="18" charset="0"/>
                          </a:rPr>
                        </m:ctrlPr>
                      </m:sSubSupPr>
                      <m:e>
                        <m:acc>
                          <m:accPr>
                            <m:chr m:val="̂"/>
                            <m:ctrlPr>
                              <a:rPr lang="en-US" sz="2000" i="1">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e>
                      <m:sub>
                        <m:r>
                          <a:rPr lang="en-US" sz="2000" i="1">
                            <a:solidFill>
                              <a:srgbClr val="52A452"/>
                            </a:solidFill>
                            <a:latin typeface="Cambria Math" panose="02040503050406030204" pitchFamily="18" charset="0"/>
                            <a:ea typeface="Cambria Math" panose="02040503050406030204" pitchFamily="18" charset="0"/>
                          </a:rPr>
                          <m:t> </m:t>
                        </m:r>
                      </m:sub>
                      <m:sup>
                        <m:r>
                          <a:rPr lang="en-US" sz="2000">
                            <a:solidFill>
                              <a:srgbClr val="52A452"/>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2</m:t>
                        </m:r>
                      </m:sub>
                    </m:sSub>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oMath>
                </a14:m>
                <a:endParaRPr lang="en-US" sz="2000" dirty="0" err="1"/>
              </a:p>
            </p:txBody>
          </p:sp>
        </mc:Choice>
        <mc:Fallback>
          <p:sp>
            <p:nvSpPr>
              <p:cNvPr id="40" name="TextBox 39">
                <a:extLst>
                  <a:ext uri="{FF2B5EF4-FFF2-40B4-BE49-F238E27FC236}">
                    <a16:creationId xmlns:a16="http://schemas.microsoft.com/office/drawing/2014/main" id="{09001083-4F35-134F-7BD3-AFE3A924C2FA}"/>
                  </a:ext>
                </a:extLst>
              </p:cNvPr>
              <p:cNvSpPr txBox="1">
                <a:spLocks noRot="1" noChangeAspect="1" noMove="1" noResize="1" noEditPoints="1" noAdjustHandles="1" noChangeArrowheads="1" noChangeShapeType="1" noTextEdit="1"/>
              </p:cNvSpPr>
              <p:nvPr/>
            </p:nvSpPr>
            <p:spPr>
              <a:xfrm>
                <a:off x="2997572" y="4046955"/>
                <a:ext cx="6695067" cy="374526"/>
              </a:xfrm>
              <a:prstGeom prst="rect">
                <a:avLst/>
              </a:prstGeom>
              <a:blipFill>
                <a:blip r:embed="rId3"/>
                <a:stretch>
                  <a:fillRect t="-14754" r="-3461" b="-37705"/>
                </a:stretch>
              </a:blipFill>
            </p:spPr>
            <p:txBody>
              <a:bodyPr/>
              <a:lstStyle/>
              <a:p>
                <a:r>
                  <a:rPr lang="en-US">
                    <a:noFill/>
                  </a:rPr>
                  <a:t> </a:t>
                </a:r>
              </a:p>
            </p:txBody>
          </p:sp>
        </mc:Fallback>
      </mc:AlternateContent>
      <p:pic>
        <p:nvPicPr>
          <p:cNvPr id="70" name="Graphic 69">
            <a:extLst>
              <a:ext uri="{FF2B5EF4-FFF2-40B4-BE49-F238E27FC236}">
                <a16:creationId xmlns:a16="http://schemas.microsoft.com/office/drawing/2014/main" id="{ADC2CC2E-671A-CCD2-4806-7AB520222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3234" y="2481138"/>
            <a:ext cx="797864" cy="817564"/>
          </a:xfrm>
          <a:prstGeom prst="rect">
            <a:avLst/>
          </a:prstGeom>
        </p:spPr>
      </p:pic>
      <p:pic>
        <p:nvPicPr>
          <p:cNvPr id="71" name="Graphic 70">
            <a:extLst>
              <a:ext uri="{FF2B5EF4-FFF2-40B4-BE49-F238E27FC236}">
                <a16:creationId xmlns:a16="http://schemas.microsoft.com/office/drawing/2014/main" id="{9CA58975-07AF-4B87-5597-BF6DC5399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8202" y="2477825"/>
            <a:ext cx="797864" cy="817564"/>
          </a:xfrm>
          <a:prstGeom prst="rect">
            <a:avLst/>
          </a:prstGeom>
        </p:spPr>
      </p:pic>
    </p:spTree>
    <p:extLst>
      <p:ext uri="{BB962C8B-B14F-4D97-AF65-F5344CB8AC3E}">
        <p14:creationId xmlns:p14="http://schemas.microsoft.com/office/powerpoint/2010/main" val="3968126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714C5-A121-4E7F-CDCC-2DA12F3D4F9E}"/>
            </a:ext>
          </a:extLst>
        </p:cNvPr>
        <p:cNvGrpSpPr/>
        <p:nvPr/>
      </p:nvGrpSpPr>
      <p:grpSpPr>
        <a:xfrm>
          <a:off x="0" y="0"/>
          <a:ext cx="0" cy="0"/>
          <a:chOff x="0" y="0"/>
          <a:chExt cx="0" cy="0"/>
        </a:xfrm>
      </p:grpSpPr>
      <p:sp>
        <p:nvSpPr>
          <p:cNvPr id="4" name="Freeform: Shape 3">
            <a:extLst>
              <a:ext uri="{FF2B5EF4-FFF2-40B4-BE49-F238E27FC236}">
                <a16:creationId xmlns:a16="http://schemas.microsoft.com/office/drawing/2014/main" id="{6C5BAFEF-227A-F334-0BF5-904025E01311}"/>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5" name="Freeform: Shape 4">
            <a:extLst>
              <a:ext uri="{FF2B5EF4-FFF2-40B4-BE49-F238E27FC236}">
                <a16:creationId xmlns:a16="http://schemas.microsoft.com/office/drawing/2014/main" id="{B73B7A17-2DE7-7C96-5DB3-F3269E2D8488}"/>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A4D7508-90A0-0AB2-8039-6E170D7EF837}"/>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41C87375-BF11-A278-EE5A-ACB877179E2A}"/>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3DBB8FB-02CC-18D8-4139-6833C761B94C}"/>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D128386-B1A8-CACB-2139-EF83AE3E95AB}"/>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1B245E6-8B85-832B-B427-839B468D9A4E}"/>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98E186D-A336-C391-37DA-9C51D4C98F49}"/>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8F03AE-F83C-4600-A9B4-0B92F3E7B154}"/>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13" name="Picture 12">
            <a:extLst>
              <a:ext uri="{FF2B5EF4-FFF2-40B4-BE49-F238E27FC236}">
                <a16:creationId xmlns:a16="http://schemas.microsoft.com/office/drawing/2014/main" id="{5ED04595-D3F1-3026-2B98-F374898B2FF5}"/>
              </a:ext>
            </a:extLst>
          </p:cNvPr>
          <p:cNvPicPr>
            <a:picLocks noChangeAspect="1"/>
          </p:cNvPicPr>
          <p:nvPr/>
        </p:nvPicPr>
        <p:blipFill>
          <a:blip r:embed="rId2"/>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14" name="Graphic 58">
            <a:extLst>
              <a:ext uri="{FF2B5EF4-FFF2-40B4-BE49-F238E27FC236}">
                <a16:creationId xmlns:a16="http://schemas.microsoft.com/office/drawing/2014/main" id="{49914618-EA1A-1D14-4FCC-75DCE296BD37}"/>
              </a:ext>
            </a:extLst>
          </p:cNvPr>
          <p:cNvGrpSpPr/>
          <p:nvPr/>
        </p:nvGrpSpPr>
        <p:grpSpPr>
          <a:xfrm>
            <a:off x="8835776" y="2657716"/>
            <a:ext cx="1095912" cy="430334"/>
            <a:chOff x="8835776" y="2657716"/>
            <a:chExt cx="1095912" cy="430334"/>
          </a:xfrm>
          <a:noFill/>
        </p:grpSpPr>
        <p:sp>
          <p:nvSpPr>
            <p:cNvPr id="15" name="Freeform: Shape 14">
              <a:extLst>
                <a:ext uri="{FF2B5EF4-FFF2-40B4-BE49-F238E27FC236}">
                  <a16:creationId xmlns:a16="http://schemas.microsoft.com/office/drawing/2014/main" id="{2AF55ECA-B20E-FC67-D83E-D697A9D078A6}"/>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9C387792-D098-7216-AF81-690841003647}"/>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36F0F5-06EA-1ADE-7395-C2BEBF539BBE}"/>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3B7DE19-4120-2461-53FF-EC51ADB5F25A}"/>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40" name="Graphic 58">
            <a:extLst>
              <a:ext uri="{FF2B5EF4-FFF2-40B4-BE49-F238E27FC236}">
                <a16:creationId xmlns:a16="http://schemas.microsoft.com/office/drawing/2014/main" id="{B3B91781-45D0-3EAF-C79A-CBF5B3BE4B84}"/>
              </a:ext>
            </a:extLst>
          </p:cNvPr>
          <p:cNvGrpSpPr/>
          <p:nvPr/>
        </p:nvGrpSpPr>
        <p:grpSpPr>
          <a:xfrm>
            <a:off x="7103460" y="1165861"/>
            <a:ext cx="349394" cy="1131426"/>
            <a:chOff x="7103460" y="1165861"/>
            <a:chExt cx="349394" cy="1131426"/>
          </a:xfrm>
          <a:noFill/>
        </p:grpSpPr>
        <p:sp>
          <p:nvSpPr>
            <p:cNvPr id="44" name="Freeform: Shape 43">
              <a:extLst>
                <a:ext uri="{FF2B5EF4-FFF2-40B4-BE49-F238E27FC236}">
                  <a16:creationId xmlns:a16="http://schemas.microsoft.com/office/drawing/2014/main" id="{7E2E132C-BAAB-607B-068B-BC6CCA4FFCF3}"/>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7BEF921-1385-A37C-2C89-1A519B793348}"/>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46" name="Graphic 58">
            <a:extLst>
              <a:ext uri="{FF2B5EF4-FFF2-40B4-BE49-F238E27FC236}">
                <a16:creationId xmlns:a16="http://schemas.microsoft.com/office/drawing/2014/main" id="{CCD555EC-ECA5-CA78-A2D5-FC9ABAFAA0A5}"/>
              </a:ext>
            </a:extLst>
          </p:cNvPr>
          <p:cNvGrpSpPr/>
          <p:nvPr/>
        </p:nvGrpSpPr>
        <p:grpSpPr>
          <a:xfrm>
            <a:off x="7848906" y="1811256"/>
            <a:ext cx="1208591" cy="1590130"/>
            <a:chOff x="7848906" y="1811256"/>
            <a:chExt cx="1208591" cy="1590130"/>
          </a:xfrm>
        </p:grpSpPr>
        <p:grpSp>
          <p:nvGrpSpPr>
            <p:cNvPr id="47" name="Graphic 58">
              <a:extLst>
                <a:ext uri="{FF2B5EF4-FFF2-40B4-BE49-F238E27FC236}">
                  <a16:creationId xmlns:a16="http://schemas.microsoft.com/office/drawing/2014/main" id="{C6E39248-B528-0E2D-7602-BC6095336DD7}"/>
                </a:ext>
              </a:extLst>
            </p:cNvPr>
            <p:cNvGrpSpPr/>
            <p:nvPr/>
          </p:nvGrpSpPr>
          <p:grpSpPr>
            <a:xfrm>
              <a:off x="7848906" y="2346611"/>
              <a:ext cx="1208591" cy="1054775"/>
              <a:chOff x="7848906" y="2346611"/>
              <a:chExt cx="1208591" cy="1054775"/>
            </a:xfrm>
          </p:grpSpPr>
          <p:sp>
            <p:nvSpPr>
              <p:cNvPr id="48" name="Freeform: Shape 47">
                <a:extLst>
                  <a:ext uri="{FF2B5EF4-FFF2-40B4-BE49-F238E27FC236}">
                    <a16:creationId xmlns:a16="http://schemas.microsoft.com/office/drawing/2014/main" id="{44BB3E65-478B-08BF-5BC8-8570C6DEA26F}"/>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6B65727-7425-967D-2E83-71DCD149F46F}"/>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54" name="Graphic 58">
              <a:extLst>
                <a:ext uri="{FF2B5EF4-FFF2-40B4-BE49-F238E27FC236}">
                  <a16:creationId xmlns:a16="http://schemas.microsoft.com/office/drawing/2014/main" id="{E03C134C-73F3-17A4-AF24-58D9937C39EA}"/>
                </a:ext>
              </a:extLst>
            </p:cNvPr>
            <p:cNvGrpSpPr/>
            <p:nvPr/>
          </p:nvGrpSpPr>
          <p:grpSpPr>
            <a:xfrm>
              <a:off x="8276558" y="1811256"/>
              <a:ext cx="322226" cy="418633"/>
              <a:chOff x="8276558" y="1811256"/>
              <a:chExt cx="322226" cy="418633"/>
            </a:xfrm>
          </p:grpSpPr>
          <p:sp>
            <p:nvSpPr>
              <p:cNvPr id="55" name="Freeform: Shape 54">
                <a:extLst>
                  <a:ext uri="{FF2B5EF4-FFF2-40B4-BE49-F238E27FC236}">
                    <a16:creationId xmlns:a16="http://schemas.microsoft.com/office/drawing/2014/main" id="{7E205C01-ABC3-AF6A-7F04-46C96D346187}"/>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D1E5D5-D8FC-2CF4-5A5F-B9D34C064A9F}"/>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EFBDB07-0206-C14F-A073-249725D99093}"/>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B5CF567-3E27-D9E3-6A28-209DA49FC7F4}"/>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229AED5-C0E0-4DE2-23DB-B377A3371C01}"/>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0091FAA8-B300-C274-0267-3753BA32ED2E}"/>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71" name="Graphic 58">
                <a:extLst>
                  <a:ext uri="{FF2B5EF4-FFF2-40B4-BE49-F238E27FC236}">
                    <a16:creationId xmlns:a16="http://schemas.microsoft.com/office/drawing/2014/main" id="{3EA574AD-DBEB-FF4D-001C-F15459D17E50}"/>
                  </a:ext>
                </a:extLst>
              </p:cNvPr>
              <p:cNvGrpSpPr/>
              <p:nvPr/>
            </p:nvGrpSpPr>
            <p:grpSpPr>
              <a:xfrm>
                <a:off x="8276558" y="1811256"/>
                <a:ext cx="322226" cy="76640"/>
                <a:chOff x="8276558" y="1811256"/>
                <a:chExt cx="322226" cy="76640"/>
              </a:xfrm>
              <a:solidFill>
                <a:srgbClr val="494949"/>
              </a:solidFill>
            </p:grpSpPr>
            <p:sp>
              <p:nvSpPr>
                <p:cNvPr id="72" name="Freeform: Shape 71">
                  <a:extLst>
                    <a:ext uri="{FF2B5EF4-FFF2-40B4-BE49-F238E27FC236}">
                      <a16:creationId xmlns:a16="http://schemas.microsoft.com/office/drawing/2014/main" id="{B340FA00-974F-BA61-E708-C304BA685BF0}"/>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3" name="Graphic 58">
                  <a:extLst>
                    <a:ext uri="{FF2B5EF4-FFF2-40B4-BE49-F238E27FC236}">
                      <a16:creationId xmlns:a16="http://schemas.microsoft.com/office/drawing/2014/main" id="{34695143-D398-5C8C-A87F-5DCA99D488E7}"/>
                    </a:ext>
                  </a:extLst>
                </p:cNvPr>
                <p:cNvGrpSpPr/>
                <p:nvPr/>
              </p:nvGrpSpPr>
              <p:grpSpPr>
                <a:xfrm>
                  <a:off x="8414465" y="1811256"/>
                  <a:ext cx="57804" cy="41940"/>
                  <a:chOff x="8414465" y="1811256"/>
                  <a:chExt cx="57804" cy="41940"/>
                </a:xfrm>
                <a:solidFill>
                  <a:srgbClr val="494949"/>
                </a:solidFill>
              </p:grpSpPr>
              <p:sp>
                <p:nvSpPr>
                  <p:cNvPr id="74" name="Freeform: Shape 73">
                    <a:extLst>
                      <a:ext uri="{FF2B5EF4-FFF2-40B4-BE49-F238E27FC236}">
                        <a16:creationId xmlns:a16="http://schemas.microsoft.com/office/drawing/2014/main" id="{D072A4E7-CFF2-9676-D57D-4D9D5A3973E0}"/>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A2C3EC2-DFD9-4754-F4E1-5A5380C33709}"/>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1E52D13-47BF-4708-99D6-EFE48C4C2636}"/>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7" name="Freeform: Shape 76">
                  <a:extLst>
                    <a:ext uri="{FF2B5EF4-FFF2-40B4-BE49-F238E27FC236}">
                      <a16:creationId xmlns:a16="http://schemas.microsoft.com/office/drawing/2014/main" id="{5AFB44B4-9F4D-4DC4-4872-B920381937DF}"/>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84" name="Graphic 58">
            <a:extLst>
              <a:ext uri="{FF2B5EF4-FFF2-40B4-BE49-F238E27FC236}">
                <a16:creationId xmlns:a16="http://schemas.microsoft.com/office/drawing/2014/main" id="{3BF6A2EF-270A-8045-F296-E76C6C9F13B1}"/>
              </a:ext>
            </a:extLst>
          </p:cNvPr>
          <p:cNvGrpSpPr/>
          <p:nvPr/>
        </p:nvGrpSpPr>
        <p:grpSpPr>
          <a:xfrm>
            <a:off x="4674287" y="1158769"/>
            <a:ext cx="349394" cy="1131426"/>
            <a:chOff x="4674287" y="1158769"/>
            <a:chExt cx="349394" cy="1131426"/>
          </a:xfrm>
          <a:noFill/>
        </p:grpSpPr>
        <p:sp>
          <p:nvSpPr>
            <p:cNvPr id="85" name="Freeform: Shape 84">
              <a:extLst>
                <a:ext uri="{FF2B5EF4-FFF2-40B4-BE49-F238E27FC236}">
                  <a16:creationId xmlns:a16="http://schemas.microsoft.com/office/drawing/2014/main" id="{D7CD16CB-7729-8C84-BB9F-A1C3E4CDEC4A}"/>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8DAF2C0-C41F-2FF9-08C9-EBE319FCA0F6}"/>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sp>
        <p:nvSpPr>
          <p:cNvPr id="2" name="Text Placeholder 1">
            <a:extLst>
              <a:ext uri="{FF2B5EF4-FFF2-40B4-BE49-F238E27FC236}">
                <a16:creationId xmlns:a16="http://schemas.microsoft.com/office/drawing/2014/main" id="{A9B57234-5846-8C7B-002B-653F807D9E11}"/>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sp>
        <p:nvSpPr>
          <p:cNvPr id="32" name="TextBox 31">
            <a:extLst>
              <a:ext uri="{FF2B5EF4-FFF2-40B4-BE49-F238E27FC236}">
                <a16:creationId xmlns:a16="http://schemas.microsoft.com/office/drawing/2014/main" id="{9D7DB469-0CBB-68BF-2488-BED7649A0E3A}"/>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EBC157ED-CD09-82AF-52F2-CDA59D5769BF}"/>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E2E810C1-A73D-35CD-B261-D452D89CDF7D}"/>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5" name="TextBox 34">
            <a:extLst>
              <a:ext uri="{FF2B5EF4-FFF2-40B4-BE49-F238E27FC236}">
                <a16:creationId xmlns:a16="http://schemas.microsoft.com/office/drawing/2014/main" id="{9C17A1E4-BA9A-99DE-7BD6-478CCFBF5256}"/>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37" name="TextBox 36">
            <a:extLst>
              <a:ext uri="{FF2B5EF4-FFF2-40B4-BE49-F238E27FC236}">
                <a16:creationId xmlns:a16="http://schemas.microsoft.com/office/drawing/2014/main" id="{B2CC19E4-6B5A-30C1-0A52-EB7CD00BB461}"/>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8" name="TextBox 37">
            <a:extLst>
              <a:ext uri="{FF2B5EF4-FFF2-40B4-BE49-F238E27FC236}">
                <a16:creationId xmlns:a16="http://schemas.microsoft.com/office/drawing/2014/main" id="{8B9A83C4-9AEF-7BC1-8D80-B275122B86AD}"/>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9" name="TextBox 38">
            <a:extLst>
              <a:ext uri="{FF2B5EF4-FFF2-40B4-BE49-F238E27FC236}">
                <a16:creationId xmlns:a16="http://schemas.microsoft.com/office/drawing/2014/main" id="{A25D1AB9-2D47-580B-3EA4-6783C615D2E8}"/>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grpSp>
        <p:nvGrpSpPr>
          <p:cNvPr id="23" name="Group 22">
            <a:extLst>
              <a:ext uri="{FF2B5EF4-FFF2-40B4-BE49-F238E27FC236}">
                <a16:creationId xmlns:a16="http://schemas.microsoft.com/office/drawing/2014/main" id="{6DAF002A-3913-5790-2D3C-A002BC03C22E}"/>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1DE5064A-B658-75E5-6C97-943C4A314CA7}"/>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2AB937AA-25B0-1781-2142-8D5B9915C32B}"/>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302DDC4A-AA35-0C78-A781-318577AF7B76}"/>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465407E4-7DD4-AA75-648E-2B6A7E0C26EA}"/>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33271241-14A1-6327-784F-F9D1A4E79540}"/>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DDDE4660-AB02-EC0E-E9E9-FFFDC5855AAC}"/>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8840A39F-FDE4-EDF1-82A3-590D345153DF}"/>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B5EDE0B0-A61C-F1B9-1C8E-EAE51F17E8FB}"/>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D11806ED-5C82-3F08-5B08-3515DEFEF103}"/>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062B73E4-7E24-ACE5-900F-2BCA8D3FB277}"/>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930B74AA-FD1E-DFC4-867C-D61C5E0008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97D4D3DD-4E6C-F750-D8B8-2768C96DC75F}"/>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CE987E8E-1D61-8844-574D-5D4F0662E75C}"/>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7B9B08C-7CEB-F524-BB20-7BCAB9C38784}"/>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77B9B08C-7CEB-F524-BB20-7BCAB9C38784}"/>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6"/>
                <a:stretch>
                  <a:fillRect l="-5660" r="-3774" b="-24444"/>
                </a:stretch>
              </a:blipFill>
            </p:spPr>
            <p:txBody>
              <a:bodyPr/>
              <a:lstStyle/>
              <a:p>
                <a:r>
                  <a:rPr lang="en-US">
                    <a:noFill/>
                  </a:rPr>
                  <a:t> </a:t>
                </a:r>
              </a:p>
            </p:txBody>
          </p:sp>
        </mc:Fallback>
      </mc:AlternateContent>
      <p:pic>
        <p:nvPicPr>
          <p:cNvPr id="61" name="Graphic 60">
            <a:extLst>
              <a:ext uri="{FF2B5EF4-FFF2-40B4-BE49-F238E27FC236}">
                <a16:creationId xmlns:a16="http://schemas.microsoft.com/office/drawing/2014/main" id="{88FA884A-F8B0-BA10-3488-356BAF27D1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50375" y="2684369"/>
            <a:ext cx="676275" cy="323850"/>
          </a:xfrm>
          <a:prstGeom prst="rect">
            <a:avLst/>
          </a:prstGeom>
        </p:spPr>
      </p:pic>
      <p:sp>
        <p:nvSpPr>
          <p:cNvPr id="65" name="Rectangle 64">
            <a:extLst>
              <a:ext uri="{FF2B5EF4-FFF2-40B4-BE49-F238E27FC236}">
                <a16:creationId xmlns:a16="http://schemas.microsoft.com/office/drawing/2014/main" id="{D879ADD6-922F-0AE1-8046-44F9A49D49EF}"/>
              </a:ext>
              <a:ext uri="{C183D7F6-B498-43B3-948B-1728B52AA6E4}">
                <adec:decorative xmlns:adec="http://schemas.microsoft.com/office/drawing/2017/decorative" val="1"/>
              </a:ext>
            </a:extLst>
          </p:cNvPr>
          <p:cNvSpPr/>
          <p:nvPr/>
        </p:nvSpPr>
        <p:spPr>
          <a:xfrm>
            <a:off x="2914089" y="4578659"/>
            <a:ext cx="1327467"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Graphic 86">
            <a:extLst>
              <a:ext uri="{FF2B5EF4-FFF2-40B4-BE49-F238E27FC236}">
                <a16:creationId xmlns:a16="http://schemas.microsoft.com/office/drawing/2014/main" id="{1CD5D25A-0DD7-2E69-D31C-DAF9CC8481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43234" y="2481138"/>
            <a:ext cx="797864" cy="817564"/>
          </a:xfrm>
          <a:prstGeom prst="rect">
            <a:avLst/>
          </a:prstGeom>
        </p:spPr>
      </p:pic>
      <p:pic>
        <p:nvPicPr>
          <p:cNvPr id="88" name="Graphic 87">
            <a:extLst>
              <a:ext uri="{FF2B5EF4-FFF2-40B4-BE49-F238E27FC236}">
                <a16:creationId xmlns:a16="http://schemas.microsoft.com/office/drawing/2014/main" id="{F9E50666-75EA-0890-8A6F-5194DC5C61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8202" y="2477825"/>
            <a:ext cx="797864" cy="817564"/>
          </a:xfrm>
          <a:prstGeom prst="rect">
            <a:avLst/>
          </a:prstGeom>
        </p:spPr>
      </p:pic>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3734E47-922F-74B4-973E-40FC061AA38A}"/>
                  </a:ext>
                </a:extLst>
              </p:cNvPr>
              <p:cNvSpPr txBox="1"/>
              <p:nvPr/>
            </p:nvSpPr>
            <p:spPr>
              <a:xfrm>
                <a:off x="2997572" y="4046955"/>
                <a:ext cx="6695067"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Sup>
                      <m:sSubSupPr>
                        <m:ctrlPr>
                          <a:rPr lang="fr-FR" sz="2000" b="1" i="1" smtClean="0">
                            <a:solidFill>
                              <a:srgbClr val="131058"/>
                            </a:solidFill>
                            <a:latin typeface="Cambria Math" panose="02040503050406030204" pitchFamily="18" charset="0"/>
                          </a:rPr>
                        </m:ctrlPr>
                      </m:sSubSupPr>
                      <m:e>
                        <m:sSubSup>
                          <m:sSubSupPr>
                            <m:ctrlPr>
                              <a:rPr lang="fr-FR" sz="2000" b="0" i="1" smtClean="0">
                                <a:solidFill>
                                  <a:srgbClr val="131058"/>
                                </a:solidFill>
                                <a:latin typeface="Cambria Math" panose="02040503050406030204" pitchFamily="18" charset="0"/>
                              </a:rPr>
                            </m:ctrlPr>
                          </m:sSubSupPr>
                          <m:e>
                            <m:sSubSup>
                              <m:sSubSupPr>
                                <m:ctrlPr>
                                  <a:rPr lang="fr-FR" sz="2000" b="0" i="0" smtClean="0">
                                    <a:solidFill>
                                      <a:srgbClr val="131058"/>
                                    </a:solidFill>
                                    <a:latin typeface="Cambria Math" panose="02040503050406030204" pitchFamily="18" charset="0"/>
                                  </a:rPr>
                                </m:ctrlPr>
                              </m:sSubSup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a:solidFill>
                                      <a:srgbClr val="131058"/>
                                    </a:solidFill>
                                    <a:latin typeface="Cambria Math" panose="02040503050406030204" pitchFamily="18" charset="0"/>
                                  </a:rPr>
                                  <m:t>𝟏</m:t>
                                </m:r>
                              </m:sub>
                              <m:sup>
                                <m:r>
                                  <a:rPr lang="fr-FR" sz="2000" b="0" i="0" smtClean="0">
                                    <a:solidFill>
                                      <a:srgbClr val="131058"/>
                                    </a:solidFill>
                                    <a:latin typeface="Cambria Math" panose="02040503050406030204" pitchFamily="18" charset="0"/>
                                  </a:rPr>
                                  <m:t>∗</m:t>
                                </m:r>
                              </m:sup>
                            </m:sSubSup>
                            <m:r>
                              <m:rPr>
                                <m:sty m:val="p"/>
                              </m:rPr>
                              <a:rPr lang="el-GR" sz="2000">
                                <a:solidFill>
                                  <a:srgbClr val="131058"/>
                                </a:solidFill>
                                <a:latin typeface="Cambria Math" panose="02040503050406030204" pitchFamily="18" charset="0"/>
                              </a:rPr>
                              <m:t>ξ</m:t>
                            </m:r>
                          </m:e>
                          <m:sub>
                            <m:r>
                              <a:rPr lang="en-US" sz="2000">
                                <a:solidFill>
                                  <a:srgbClr val="131058"/>
                                </a:solidFill>
                                <a:latin typeface="Cambria Math" panose="02040503050406030204" pitchFamily="18" charset="0"/>
                              </a:rPr>
                              <m:t>1</m:t>
                            </m:r>
                          </m:sub>
                          <m:sup>
                            <m:r>
                              <a:rPr lang="fr-FR" sz="2000" b="0" i="1" smtClean="0">
                                <a:solidFill>
                                  <a:srgbClr val="131058"/>
                                </a:solidFill>
                                <a:latin typeface="Cambria Math" panose="02040503050406030204" pitchFamily="18" charset="0"/>
                              </a:rPr>
                              <m:t>∗</m:t>
                            </m:r>
                          </m:sup>
                        </m:sSubSup>
                        <m:sSubSup>
                          <m:sSubSupPr>
                            <m:ctrlPr>
                              <a:rPr lang="en-US" sz="2000" i="1">
                                <a:solidFill>
                                  <a:srgbClr val="FF7655"/>
                                </a:solidFill>
                                <a:latin typeface="Cambria Math" panose="02040503050406030204" pitchFamily="18" charset="0"/>
                              </a:rPr>
                            </m:ctrlPr>
                          </m:sSubSupPr>
                          <m:e>
                            <m:acc>
                              <m:accPr>
                                <m:chr m:val="̂"/>
                                <m:ctrlPr>
                                  <a:rPr lang="en-US" sz="2000" i="1">
                                    <a:solidFill>
                                      <a:srgbClr val="FF7655"/>
                                    </a:solidFill>
                                    <a:latin typeface="Cambria Math" panose="02040503050406030204" pitchFamily="18" charset="0"/>
                                  </a:rPr>
                                </m:ctrlPr>
                              </m:accPr>
                              <m:e>
                                <m:r>
                                  <m:rPr>
                                    <m:sty m:val="p"/>
                                  </m:rPr>
                                  <a:rPr lang="en-US" sz="2000">
                                    <a:solidFill>
                                      <a:srgbClr val="FF7655"/>
                                    </a:solidFill>
                                    <a:latin typeface="Cambria Math" panose="02040503050406030204" pitchFamily="18" charset="0"/>
                                  </a:rPr>
                                  <m:t>b</m:t>
                                </m:r>
                              </m:e>
                            </m:acc>
                          </m:e>
                          <m:sub>
                            <m:r>
                              <a:rPr lang="en-US" sz="2000" i="1">
                                <a:solidFill>
                                  <a:srgbClr val="FF7655"/>
                                </a:solidFill>
                                <a:latin typeface="Cambria Math" panose="02040503050406030204" pitchFamily="18" charset="0"/>
                                <a:ea typeface="Cambria Math" panose="02040503050406030204" pitchFamily="18" charset="0"/>
                              </a:rPr>
                              <m:t> </m:t>
                            </m:r>
                          </m:sub>
                          <m:sup>
                            <m:r>
                              <a:rPr lang="en-US" sz="2000">
                                <a:solidFill>
                                  <a:srgbClr val="FF7655"/>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1</m:t>
                            </m:r>
                          </m:sub>
                        </m:sSub>
                        <m:acc>
                          <m:accPr>
                            <m:chr m:val="̂"/>
                            <m:ctrlPr>
                              <a:rPr lang="en-US" sz="2000" i="1" smtClean="0">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r>
                          <m:rPr>
                            <m:nor/>
                          </m:rPr>
                          <a:rPr lang="fr-FR" sz="2000" b="0" i="0" smtClean="0">
                            <a:solidFill>
                              <a:srgbClr val="52A452"/>
                            </a:solidFill>
                            <a:latin typeface="Cambria Math" panose="02040503050406030204" pitchFamily="18" charset="0"/>
                          </a:rPr>
                          <m:t>  </m:t>
                        </m:r>
                        <m:r>
                          <m:rPr>
                            <m:nor/>
                          </m:rPr>
                          <a:rPr lang="en-US" sz="2000" dirty="0"/>
                          <m:t>+ </m:t>
                        </m:r>
                        <m:sSub>
                          <m:sSubPr>
                            <m:ctrlPr>
                              <a:rPr lang="en-US" sz="2000" b="1" i="1">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i="1">
                                <a:solidFill>
                                  <a:srgbClr val="131058"/>
                                </a:solidFill>
                                <a:latin typeface="Cambria Math" panose="02040503050406030204" pitchFamily="18" charset="0"/>
                              </a:rPr>
                              <m:t>ξ</m:t>
                            </m:r>
                          </m:e>
                          <m:sub>
                            <m:r>
                              <a:rPr lang="en-US" sz="2000" i="1">
                                <a:solidFill>
                                  <a:srgbClr val="131058"/>
                                </a:solidFill>
                                <a:latin typeface="Cambria Math" panose="02040503050406030204" pitchFamily="18" charset="0"/>
                              </a:rPr>
                              <m:t>2</m:t>
                            </m:r>
                          </m:sub>
                        </m:sSub>
                        <m:sSubSup>
                          <m:sSubSupPr>
                            <m:ctrlPr>
                              <a:rPr lang="en-US" sz="2000" i="1">
                                <a:solidFill>
                                  <a:srgbClr val="61909F"/>
                                </a:solidFill>
                                <a:latin typeface="Cambria Math" panose="02040503050406030204" pitchFamily="18" charset="0"/>
                              </a:rPr>
                            </m:ctrlPr>
                          </m:sSubSupPr>
                          <m:e>
                            <m:acc>
                              <m:accPr>
                                <m:chr m:val="̂"/>
                                <m:ctrlPr>
                                  <a:rPr lang="en-US" sz="2000" i="1">
                                    <a:solidFill>
                                      <a:srgbClr val="2A8F2A"/>
                                    </a:solidFill>
                                    <a:latin typeface="Cambria Math" panose="02040503050406030204" pitchFamily="18" charset="0"/>
                                  </a:rPr>
                                </m:ctrlPr>
                              </m:accPr>
                              <m:e>
                                <m:r>
                                  <m:rPr>
                                    <m:sty m:val="p"/>
                                  </m:rPr>
                                  <a:rPr lang="en-US" sz="200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i="1">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fr-FR" sz="2000" b="0" i="0" smtClean="0">
                            <a:solidFill>
                              <a:srgbClr val="858585"/>
                            </a:solidFill>
                            <a:latin typeface="Cambria Math" panose="02040503050406030204" pitchFamily="18" charset="0"/>
                          </a:rPr>
                          <m:t> </m:t>
                        </m:r>
                        <m:r>
                          <m:rPr>
                            <m:nor/>
                          </m:rPr>
                          <a:rPr lang="en-US" sz="2000" dirty="0"/>
                          <m:t>+</m:t>
                        </m:r>
                        <m:r>
                          <a:rPr lang="fr-FR" sz="2000" b="1" i="0" dirty="0" smtClean="0">
                            <a:latin typeface="Cambria Math" panose="02040503050406030204" pitchFamily="18" charset="0"/>
                          </a:rPr>
                          <m:t> </m:t>
                        </m:r>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up>
                        <m:r>
                          <a:rPr lang="fr-FR" sz="2000" b="1" i="1" smtClean="0">
                            <a:solidFill>
                              <a:srgbClr val="131058"/>
                            </a:solidFill>
                            <a:latin typeface="Cambria Math" panose="02040503050406030204" pitchFamily="18" charset="0"/>
                          </a:rPr>
                          <m:t>∗</m:t>
                        </m:r>
                      </m:sup>
                    </m:sSubSup>
                    <m:sSubSup>
                      <m:sSubSupPr>
                        <m:ctrlPr>
                          <a:rPr lang="fr-FR" sz="2000" b="0" i="1" smtClean="0">
                            <a:solidFill>
                              <a:srgbClr val="131058"/>
                            </a:solidFill>
                            <a:latin typeface="Cambria Math" panose="02040503050406030204" pitchFamily="18" charset="0"/>
                          </a:rPr>
                        </m:ctrlPr>
                      </m:sSubSup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up>
                        <m:r>
                          <a:rPr lang="fr-FR" sz="2000" b="0" i="1" smtClean="0">
                            <a:solidFill>
                              <a:srgbClr val="131058"/>
                            </a:solidFill>
                            <a:latin typeface="Cambria Math" panose="02040503050406030204" pitchFamily="18" charset="0"/>
                          </a:rPr>
                          <m:t>∗</m:t>
                        </m:r>
                      </m:sup>
                    </m:sSubSup>
                    <m:sSubSup>
                      <m:sSubSupPr>
                        <m:ctrlPr>
                          <a:rPr lang="en-US" sz="2000" i="1" smtClean="0">
                            <a:solidFill>
                              <a:srgbClr val="52A452"/>
                            </a:solidFill>
                            <a:latin typeface="Cambria Math" panose="02040503050406030204" pitchFamily="18" charset="0"/>
                          </a:rPr>
                        </m:ctrlPr>
                      </m:sSubSupPr>
                      <m:e>
                        <m:acc>
                          <m:accPr>
                            <m:chr m:val="̂"/>
                            <m:ctrlPr>
                              <a:rPr lang="en-US" sz="2000" i="1">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e>
                      <m:sub>
                        <m:r>
                          <a:rPr lang="en-US" sz="2000" i="1">
                            <a:solidFill>
                              <a:srgbClr val="52A452"/>
                            </a:solidFill>
                            <a:latin typeface="Cambria Math" panose="02040503050406030204" pitchFamily="18" charset="0"/>
                            <a:ea typeface="Cambria Math" panose="02040503050406030204" pitchFamily="18" charset="0"/>
                          </a:rPr>
                          <m:t> </m:t>
                        </m:r>
                      </m:sub>
                      <m:sup>
                        <m:r>
                          <a:rPr lang="en-US" sz="2000">
                            <a:solidFill>
                              <a:srgbClr val="52A452"/>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2</m:t>
                        </m:r>
                      </m:sub>
                    </m:sSub>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oMath>
                </a14:m>
                <a:endParaRPr lang="en-US" sz="2000" dirty="0" err="1"/>
              </a:p>
            </p:txBody>
          </p:sp>
        </mc:Choice>
        <mc:Fallback>
          <p:sp>
            <p:nvSpPr>
              <p:cNvPr id="19" name="TextBox 18">
                <a:extLst>
                  <a:ext uri="{FF2B5EF4-FFF2-40B4-BE49-F238E27FC236}">
                    <a16:creationId xmlns:a16="http://schemas.microsoft.com/office/drawing/2014/main" id="{63734E47-922F-74B4-973E-40FC061AA38A}"/>
                  </a:ext>
                </a:extLst>
              </p:cNvPr>
              <p:cNvSpPr txBox="1">
                <a:spLocks noRot="1" noChangeAspect="1" noMove="1" noResize="1" noEditPoints="1" noAdjustHandles="1" noChangeArrowheads="1" noChangeShapeType="1" noTextEdit="1"/>
              </p:cNvSpPr>
              <p:nvPr/>
            </p:nvSpPr>
            <p:spPr>
              <a:xfrm>
                <a:off x="2997572" y="4046955"/>
                <a:ext cx="6695067" cy="374526"/>
              </a:xfrm>
              <a:prstGeom prst="rect">
                <a:avLst/>
              </a:prstGeom>
              <a:blipFill>
                <a:blip r:embed="rId11"/>
                <a:stretch>
                  <a:fillRect t="-14754" r="-3461" b="-37705"/>
                </a:stretch>
              </a:blipFill>
            </p:spPr>
            <p:txBody>
              <a:bodyPr/>
              <a:lstStyle/>
              <a:p>
                <a:r>
                  <a:rPr lang="en-US">
                    <a:noFill/>
                  </a:rPr>
                  <a:t> </a:t>
                </a:r>
              </a:p>
            </p:txBody>
          </p:sp>
        </mc:Fallback>
      </mc:AlternateContent>
    </p:spTree>
    <p:extLst>
      <p:ext uri="{BB962C8B-B14F-4D97-AF65-F5344CB8AC3E}">
        <p14:creationId xmlns:p14="http://schemas.microsoft.com/office/powerpoint/2010/main" val="12630821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15023-B7FD-02FF-4E8F-997FF65DB56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68F419-B4A1-7782-8390-7661A975FC7A}"/>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sp>
        <p:nvSpPr>
          <p:cNvPr id="32" name="TextBox 31">
            <a:extLst>
              <a:ext uri="{FF2B5EF4-FFF2-40B4-BE49-F238E27FC236}">
                <a16:creationId xmlns:a16="http://schemas.microsoft.com/office/drawing/2014/main" id="{BC3666A6-4A58-0CA0-4FB8-3385C50FB5C3}"/>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A7A75991-CF9B-5998-E35F-2A2127A640FF}"/>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CD0BC1BB-4A02-8DC4-5786-5FDA6754F34A}"/>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5" name="TextBox 34">
            <a:extLst>
              <a:ext uri="{FF2B5EF4-FFF2-40B4-BE49-F238E27FC236}">
                <a16:creationId xmlns:a16="http://schemas.microsoft.com/office/drawing/2014/main" id="{91328A46-B382-E271-B631-28FE1928370E}"/>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37" name="TextBox 36">
            <a:extLst>
              <a:ext uri="{FF2B5EF4-FFF2-40B4-BE49-F238E27FC236}">
                <a16:creationId xmlns:a16="http://schemas.microsoft.com/office/drawing/2014/main" id="{71E543B0-6FDF-1255-FD3C-E30078488479}"/>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8" name="TextBox 37">
            <a:extLst>
              <a:ext uri="{FF2B5EF4-FFF2-40B4-BE49-F238E27FC236}">
                <a16:creationId xmlns:a16="http://schemas.microsoft.com/office/drawing/2014/main" id="{FEAB70B5-AC68-CCFE-3769-FD5BCF3E2DD6}"/>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9" name="TextBox 38">
            <a:extLst>
              <a:ext uri="{FF2B5EF4-FFF2-40B4-BE49-F238E27FC236}">
                <a16:creationId xmlns:a16="http://schemas.microsoft.com/office/drawing/2014/main" id="{8F9D8ECC-1387-C9FE-734B-21A9A0ED3F56}"/>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grpSp>
        <p:nvGrpSpPr>
          <p:cNvPr id="23" name="Group 22">
            <a:extLst>
              <a:ext uri="{FF2B5EF4-FFF2-40B4-BE49-F238E27FC236}">
                <a16:creationId xmlns:a16="http://schemas.microsoft.com/office/drawing/2014/main" id="{C2393A8C-5E0B-2BF9-1B3D-4D801582B8B0}"/>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9DD98404-97A9-815F-60F5-A6F079C92545}"/>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9743A1AC-97CE-63C2-650E-EF42DBF76907}"/>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7774A6EC-514E-E9FA-B8FE-2C95E113049F}"/>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385A8710-6E92-6AC4-6DE3-95262D5C22D0}"/>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29F39D90-EEF2-68A7-696C-D6D3C57045C3}"/>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C598D1BB-C66C-CADE-D3BF-62D518FD571D}"/>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B8412857-1700-6121-3BF9-EAA007C6E85C}"/>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CFC4C6FE-A9BF-5157-CEB6-6F1B78FC7EF1}"/>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96321058-448C-7A25-9F6B-9D86298A4393}"/>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847427AB-452A-09E7-E436-930524DB0C05}"/>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581180E5-1E3B-B1F3-5A1A-74D771B25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1B3BB0A7-33A8-648E-D3A6-9468D8DEB186}"/>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E5725F11-982C-E64F-950B-C769404EF9E6}"/>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3D77E80-F08C-876A-EBC6-A0DA287B98A9}"/>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73D77E80-F08C-876A-EBC6-A0DA287B98A9}"/>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5"/>
                <a:stretch>
                  <a:fillRect l="-5660" r="-3774" b="-24444"/>
                </a:stretch>
              </a:blipFill>
            </p:spPr>
            <p:txBody>
              <a:bodyPr/>
              <a:lstStyle/>
              <a:p>
                <a:r>
                  <a:rPr lang="en-US">
                    <a:noFill/>
                  </a:rPr>
                  <a:t> </a:t>
                </a:r>
              </a:p>
            </p:txBody>
          </p:sp>
        </mc:Fallback>
      </mc:AlternateContent>
      <p:pic>
        <p:nvPicPr>
          <p:cNvPr id="6" name="Graphic 5">
            <a:extLst>
              <a:ext uri="{FF2B5EF4-FFF2-40B4-BE49-F238E27FC236}">
                <a16:creationId xmlns:a16="http://schemas.microsoft.com/office/drawing/2014/main" id="{E851BCA8-B7D2-9D8C-F16A-E852E73692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61358" y="2266044"/>
            <a:ext cx="1257300" cy="1200150"/>
          </a:xfrm>
          <a:prstGeom prst="rect">
            <a:avLst/>
          </a:prstGeom>
        </p:spPr>
      </p:pic>
      <p:sp>
        <p:nvSpPr>
          <p:cNvPr id="4" name="Freeform: Shape 3">
            <a:extLst>
              <a:ext uri="{FF2B5EF4-FFF2-40B4-BE49-F238E27FC236}">
                <a16:creationId xmlns:a16="http://schemas.microsoft.com/office/drawing/2014/main" id="{A7FA1DF1-EA77-9ECC-5137-EE679220A625}"/>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5" name="Freeform: Shape 4">
            <a:extLst>
              <a:ext uri="{FF2B5EF4-FFF2-40B4-BE49-F238E27FC236}">
                <a16:creationId xmlns:a16="http://schemas.microsoft.com/office/drawing/2014/main" id="{8957FF1C-67EF-EFF7-ADE3-B1A357533107}"/>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0CDFED6-D8F6-287D-F66B-AC47B4361BA5}"/>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6E2689A-0AB4-B33D-DC64-FB42C7E713E4}"/>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50D2467-610A-870F-CF31-EAE4360D515C}"/>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91C4160-931A-E3A5-9086-A3F82270305D}"/>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F48AEFB-C288-9C86-9955-9A0BD2040899}"/>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FC61820-6D9E-FE5C-524E-5A919B39EFD6}"/>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17DC2A7-19D6-A1D2-2F15-F22F597542E8}"/>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85739C02-503A-3F08-A92D-EB4E58D525C3}"/>
              </a:ext>
            </a:extLst>
          </p:cNvPr>
          <p:cNvPicPr>
            <a:picLocks noChangeAspect="1"/>
          </p:cNvPicPr>
          <p:nvPr/>
        </p:nvPicPr>
        <p:blipFill>
          <a:blip r:embed="rId8"/>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36" name="Graphic 6">
            <a:extLst>
              <a:ext uri="{FF2B5EF4-FFF2-40B4-BE49-F238E27FC236}">
                <a16:creationId xmlns:a16="http://schemas.microsoft.com/office/drawing/2014/main" id="{829FC0FB-0BD3-5981-E403-A7D4B9FA3A77}"/>
              </a:ext>
            </a:extLst>
          </p:cNvPr>
          <p:cNvGrpSpPr/>
          <p:nvPr/>
        </p:nvGrpSpPr>
        <p:grpSpPr>
          <a:xfrm>
            <a:off x="8835776" y="2657716"/>
            <a:ext cx="1095912" cy="430334"/>
            <a:chOff x="8835776" y="2657716"/>
            <a:chExt cx="1095912" cy="430334"/>
          </a:xfrm>
          <a:noFill/>
        </p:grpSpPr>
        <p:sp>
          <p:nvSpPr>
            <p:cNvPr id="40" name="Freeform: Shape 39">
              <a:extLst>
                <a:ext uri="{FF2B5EF4-FFF2-40B4-BE49-F238E27FC236}">
                  <a16:creationId xmlns:a16="http://schemas.microsoft.com/office/drawing/2014/main" id="{6601239F-AEA2-9D32-1579-41EAA6F4E723}"/>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6BB95FB1-6510-BC12-2FBE-D003506FD8F1}"/>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27A42DD-461C-E8B2-C144-BC36C0F30D3B}"/>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74A441C-C5DA-1EEB-F4F9-192A2F0D91B5}"/>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57" name="Graphic 6">
            <a:extLst>
              <a:ext uri="{FF2B5EF4-FFF2-40B4-BE49-F238E27FC236}">
                <a16:creationId xmlns:a16="http://schemas.microsoft.com/office/drawing/2014/main" id="{5C1A74F9-8DF4-8056-A2E8-624173B4606E}"/>
              </a:ext>
            </a:extLst>
          </p:cNvPr>
          <p:cNvGrpSpPr/>
          <p:nvPr/>
        </p:nvGrpSpPr>
        <p:grpSpPr>
          <a:xfrm>
            <a:off x="7103460" y="1165861"/>
            <a:ext cx="349394" cy="1131426"/>
            <a:chOff x="7103460" y="1165861"/>
            <a:chExt cx="349394" cy="1131426"/>
          </a:xfrm>
          <a:noFill/>
        </p:grpSpPr>
        <p:sp>
          <p:nvSpPr>
            <p:cNvPr id="58" name="Freeform: Shape 57">
              <a:extLst>
                <a:ext uri="{FF2B5EF4-FFF2-40B4-BE49-F238E27FC236}">
                  <a16:creationId xmlns:a16="http://schemas.microsoft.com/office/drawing/2014/main" id="{632623EE-88B3-A3AF-6640-9A2DC3827EE4}"/>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FE0E98E-997B-0894-CF16-CD274B7D013A}"/>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60" name="Graphic 6">
            <a:extLst>
              <a:ext uri="{FF2B5EF4-FFF2-40B4-BE49-F238E27FC236}">
                <a16:creationId xmlns:a16="http://schemas.microsoft.com/office/drawing/2014/main" id="{4C5C411B-AF57-B149-0993-4DCD627662F6}"/>
              </a:ext>
            </a:extLst>
          </p:cNvPr>
          <p:cNvGrpSpPr/>
          <p:nvPr/>
        </p:nvGrpSpPr>
        <p:grpSpPr>
          <a:xfrm>
            <a:off x="7848906" y="1811256"/>
            <a:ext cx="1208591" cy="1590130"/>
            <a:chOff x="7848906" y="1811256"/>
            <a:chExt cx="1208591" cy="1590130"/>
          </a:xfrm>
        </p:grpSpPr>
        <p:grpSp>
          <p:nvGrpSpPr>
            <p:cNvPr id="61" name="Graphic 6">
              <a:extLst>
                <a:ext uri="{FF2B5EF4-FFF2-40B4-BE49-F238E27FC236}">
                  <a16:creationId xmlns:a16="http://schemas.microsoft.com/office/drawing/2014/main" id="{970FC2DD-C959-2A33-9AEC-DE94669860E9}"/>
                </a:ext>
              </a:extLst>
            </p:cNvPr>
            <p:cNvGrpSpPr/>
            <p:nvPr/>
          </p:nvGrpSpPr>
          <p:grpSpPr>
            <a:xfrm>
              <a:off x="7848906" y="2346611"/>
              <a:ext cx="1208591" cy="1054775"/>
              <a:chOff x="7848906" y="2346611"/>
              <a:chExt cx="1208591" cy="1054775"/>
            </a:xfrm>
          </p:grpSpPr>
          <p:sp>
            <p:nvSpPr>
              <p:cNvPr id="62" name="Freeform: Shape 61">
                <a:extLst>
                  <a:ext uri="{FF2B5EF4-FFF2-40B4-BE49-F238E27FC236}">
                    <a16:creationId xmlns:a16="http://schemas.microsoft.com/office/drawing/2014/main" id="{7A87851D-A1E6-AF46-EE44-C720D2669D60}"/>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A667423-325D-2832-52B6-4BE8B8A71E28}"/>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4" name="Graphic 6">
              <a:extLst>
                <a:ext uri="{FF2B5EF4-FFF2-40B4-BE49-F238E27FC236}">
                  <a16:creationId xmlns:a16="http://schemas.microsoft.com/office/drawing/2014/main" id="{9897DC03-2D6A-ED98-487E-8384F95EF5BD}"/>
                </a:ext>
              </a:extLst>
            </p:cNvPr>
            <p:cNvGrpSpPr/>
            <p:nvPr/>
          </p:nvGrpSpPr>
          <p:grpSpPr>
            <a:xfrm>
              <a:off x="8276558" y="1811256"/>
              <a:ext cx="322226" cy="418633"/>
              <a:chOff x="8276558" y="1811256"/>
              <a:chExt cx="322226" cy="418633"/>
            </a:xfrm>
          </p:grpSpPr>
          <p:sp>
            <p:nvSpPr>
              <p:cNvPr id="65" name="Freeform: Shape 64">
                <a:extLst>
                  <a:ext uri="{FF2B5EF4-FFF2-40B4-BE49-F238E27FC236}">
                    <a16:creationId xmlns:a16="http://schemas.microsoft.com/office/drawing/2014/main" id="{8E461A25-D2B5-7BB0-6C09-B641AA646823}"/>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50E2764-04AF-DD2F-3EEE-D43B849EB996}"/>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E8F5D53-3211-7972-B615-1C3DF4ED7058}"/>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E4B95B5-A1CF-0DDE-4A6F-C311B894A1DC}"/>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CE2D10D-F607-D3BF-E879-22C7738D375B}"/>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A75E1B5-E6BB-E65C-C512-C76ABCE7654E}"/>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71" name="Graphic 6">
                <a:extLst>
                  <a:ext uri="{FF2B5EF4-FFF2-40B4-BE49-F238E27FC236}">
                    <a16:creationId xmlns:a16="http://schemas.microsoft.com/office/drawing/2014/main" id="{4580A26F-312A-0E98-2ABF-20471ACD6025}"/>
                  </a:ext>
                </a:extLst>
              </p:cNvPr>
              <p:cNvGrpSpPr/>
              <p:nvPr/>
            </p:nvGrpSpPr>
            <p:grpSpPr>
              <a:xfrm>
                <a:off x="8276558" y="1811256"/>
                <a:ext cx="322226" cy="76640"/>
                <a:chOff x="8276558" y="1811256"/>
                <a:chExt cx="322226" cy="76640"/>
              </a:xfrm>
              <a:solidFill>
                <a:srgbClr val="494949"/>
              </a:solidFill>
            </p:grpSpPr>
            <p:sp>
              <p:nvSpPr>
                <p:cNvPr id="72" name="Freeform: Shape 71">
                  <a:extLst>
                    <a:ext uri="{FF2B5EF4-FFF2-40B4-BE49-F238E27FC236}">
                      <a16:creationId xmlns:a16="http://schemas.microsoft.com/office/drawing/2014/main" id="{B57111DC-5DB1-C0DB-F8E7-2FD682834089}"/>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3" name="Graphic 6">
                  <a:extLst>
                    <a:ext uri="{FF2B5EF4-FFF2-40B4-BE49-F238E27FC236}">
                      <a16:creationId xmlns:a16="http://schemas.microsoft.com/office/drawing/2014/main" id="{FD8097E4-AA47-1715-B5E7-70D3589A0813}"/>
                    </a:ext>
                  </a:extLst>
                </p:cNvPr>
                <p:cNvGrpSpPr/>
                <p:nvPr/>
              </p:nvGrpSpPr>
              <p:grpSpPr>
                <a:xfrm>
                  <a:off x="8414465" y="1811256"/>
                  <a:ext cx="57804" cy="41940"/>
                  <a:chOff x="8414465" y="1811256"/>
                  <a:chExt cx="57804" cy="41940"/>
                </a:xfrm>
                <a:solidFill>
                  <a:srgbClr val="494949"/>
                </a:solidFill>
              </p:grpSpPr>
              <p:sp>
                <p:nvSpPr>
                  <p:cNvPr id="74" name="Freeform: Shape 73">
                    <a:extLst>
                      <a:ext uri="{FF2B5EF4-FFF2-40B4-BE49-F238E27FC236}">
                        <a16:creationId xmlns:a16="http://schemas.microsoft.com/office/drawing/2014/main" id="{EF98568A-06BD-129B-8974-3F41ABF07CDF}"/>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1DD16B3-24EA-E1C3-E17B-3879CBF8CD87}"/>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4CB4664-4279-8959-6301-C7B234F5E7A6}"/>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7" name="Freeform: Shape 76">
                  <a:extLst>
                    <a:ext uri="{FF2B5EF4-FFF2-40B4-BE49-F238E27FC236}">
                      <a16:creationId xmlns:a16="http://schemas.microsoft.com/office/drawing/2014/main" id="{AA775E5C-4DFB-497D-6828-77B6B28DAF8A}"/>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84" name="Graphic 6">
            <a:extLst>
              <a:ext uri="{FF2B5EF4-FFF2-40B4-BE49-F238E27FC236}">
                <a16:creationId xmlns:a16="http://schemas.microsoft.com/office/drawing/2014/main" id="{2227A3B7-F2DE-D096-4678-E23C9950365D}"/>
              </a:ext>
            </a:extLst>
          </p:cNvPr>
          <p:cNvGrpSpPr/>
          <p:nvPr/>
        </p:nvGrpSpPr>
        <p:grpSpPr>
          <a:xfrm>
            <a:off x="4674287" y="1158769"/>
            <a:ext cx="349394" cy="1131426"/>
            <a:chOff x="4674287" y="1158769"/>
            <a:chExt cx="349394" cy="1131426"/>
          </a:xfrm>
          <a:noFill/>
        </p:grpSpPr>
        <p:sp>
          <p:nvSpPr>
            <p:cNvPr id="85" name="Freeform: Shape 84">
              <a:extLst>
                <a:ext uri="{FF2B5EF4-FFF2-40B4-BE49-F238E27FC236}">
                  <a16:creationId xmlns:a16="http://schemas.microsoft.com/office/drawing/2014/main" id="{067FDD54-8078-B3DE-2FE8-D8E6C3339471}"/>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8886EC2-F895-39F5-2EB1-D0988DDC9D41}"/>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sp>
        <p:nvSpPr>
          <p:cNvPr id="11" name="Rectangle 10">
            <a:extLst>
              <a:ext uri="{FF2B5EF4-FFF2-40B4-BE49-F238E27FC236}">
                <a16:creationId xmlns:a16="http://schemas.microsoft.com/office/drawing/2014/main" id="{EB4B2ADE-4F8F-34F9-AFFC-5914EFCB52D4}"/>
              </a:ext>
              <a:ext uri="{C183D7F6-B498-43B3-948B-1728B52AA6E4}">
                <adec:decorative xmlns:adec="http://schemas.microsoft.com/office/drawing/2017/decorative" val="1"/>
              </a:ext>
            </a:extLst>
          </p:cNvPr>
          <p:cNvSpPr/>
          <p:nvPr/>
        </p:nvSpPr>
        <p:spPr>
          <a:xfrm>
            <a:off x="2914089" y="4578659"/>
            <a:ext cx="1327467"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Graphic 86">
            <a:extLst>
              <a:ext uri="{FF2B5EF4-FFF2-40B4-BE49-F238E27FC236}">
                <a16:creationId xmlns:a16="http://schemas.microsoft.com/office/drawing/2014/main" id="{35E50303-36B6-09AC-49B9-79EBAFAF54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43234" y="2481138"/>
            <a:ext cx="797864" cy="817564"/>
          </a:xfrm>
          <a:prstGeom prst="rect">
            <a:avLst/>
          </a:prstGeom>
        </p:spPr>
      </p:pic>
      <p:pic>
        <p:nvPicPr>
          <p:cNvPr id="88" name="Graphic 87">
            <a:extLst>
              <a:ext uri="{FF2B5EF4-FFF2-40B4-BE49-F238E27FC236}">
                <a16:creationId xmlns:a16="http://schemas.microsoft.com/office/drawing/2014/main" id="{63B8EC6A-0BA7-5055-901B-954CBAABCD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8202" y="2477825"/>
            <a:ext cx="797864" cy="817564"/>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3B140D3-06C5-B6B9-C9A1-66E39A441DCB}"/>
                  </a:ext>
                </a:extLst>
              </p:cNvPr>
              <p:cNvSpPr txBox="1"/>
              <p:nvPr/>
            </p:nvSpPr>
            <p:spPr>
              <a:xfrm>
                <a:off x="2997572" y="4046955"/>
                <a:ext cx="6695067"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Sup>
                      <m:sSubSupPr>
                        <m:ctrlPr>
                          <a:rPr lang="fr-FR" sz="2000" b="1" i="1" smtClean="0">
                            <a:solidFill>
                              <a:srgbClr val="131058"/>
                            </a:solidFill>
                            <a:latin typeface="Cambria Math" panose="02040503050406030204" pitchFamily="18" charset="0"/>
                          </a:rPr>
                        </m:ctrlPr>
                      </m:sSubSupPr>
                      <m:e>
                        <m:sSubSup>
                          <m:sSubSupPr>
                            <m:ctrlPr>
                              <a:rPr lang="fr-FR" sz="2000" b="0" i="1" smtClean="0">
                                <a:solidFill>
                                  <a:srgbClr val="131058"/>
                                </a:solidFill>
                                <a:latin typeface="Cambria Math" panose="02040503050406030204" pitchFamily="18" charset="0"/>
                              </a:rPr>
                            </m:ctrlPr>
                          </m:sSubSupPr>
                          <m:e>
                            <m:sSubSup>
                              <m:sSubSupPr>
                                <m:ctrlPr>
                                  <a:rPr lang="fr-FR" sz="2000" b="0" i="0" smtClean="0">
                                    <a:solidFill>
                                      <a:srgbClr val="131058"/>
                                    </a:solidFill>
                                    <a:latin typeface="Cambria Math" panose="02040503050406030204" pitchFamily="18" charset="0"/>
                                  </a:rPr>
                                </m:ctrlPr>
                              </m:sSubSup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a:solidFill>
                                      <a:srgbClr val="131058"/>
                                    </a:solidFill>
                                    <a:latin typeface="Cambria Math" panose="02040503050406030204" pitchFamily="18" charset="0"/>
                                  </a:rPr>
                                  <m:t>𝟏</m:t>
                                </m:r>
                              </m:sub>
                              <m:sup>
                                <m:r>
                                  <a:rPr lang="fr-FR" sz="2000" b="0" i="0" smtClean="0">
                                    <a:solidFill>
                                      <a:srgbClr val="131058"/>
                                    </a:solidFill>
                                    <a:latin typeface="Cambria Math" panose="02040503050406030204" pitchFamily="18" charset="0"/>
                                  </a:rPr>
                                  <m:t>∗</m:t>
                                </m:r>
                              </m:sup>
                            </m:sSubSup>
                            <m:r>
                              <m:rPr>
                                <m:sty m:val="p"/>
                              </m:rPr>
                              <a:rPr lang="el-GR" sz="2000">
                                <a:solidFill>
                                  <a:srgbClr val="131058"/>
                                </a:solidFill>
                                <a:latin typeface="Cambria Math" panose="02040503050406030204" pitchFamily="18" charset="0"/>
                              </a:rPr>
                              <m:t>ξ</m:t>
                            </m:r>
                          </m:e>
                          <m:sub>
                            <m:r>
                              <a:rPr lang="en-US" sz="2000">
                                <a:solidFill>
                                  <a:srgbClr val="131058"/>
                                </a:solidFill>
                                <a:latin typeface="Cambria Math" panose="02040503050406030204" pitchFamily="18" charset="0"/>
                              </a:rPr>
                              <m:t>1</m:t>
                            </m:r>
                          </m:sub>
                          <m:sup>
                            <m:r>
                              <a:rPr lang="fr-FR" sz="2000" b="0" i="1" smtClean="0">
                                <a:solidFill>
                                  <a:srgbClr val="131058"/>
                                </a:solidFill>
                                <a:latin typeface="Cambria Math" panose="02040503050406030204" pitchFamily="18" charset="0"/>
                              </a:rPr>
                              <m:t>∗</m:t>
                            </m:r>
                          </m:sup>
                        </m:sSubSup>
                        <m:sSubSup>
                          <m:sSubSupPr>
                            <m:ctrlPr>
                              <a:rPr lang="en-US" sz="2000" i="1">
                                <a:solidFill>
                                  <a:srgbClr val="FF7655"/>
                                </a:solidFill>
                                <a:latin typeface="Cambria Math" panose="02040503050406030204" pitchFamily="18" charset="0"/>
                              </a:rPr>
                            </m:ctrlPr>
                          </m:sSubSupPr>
                          <m:e>
                            <m:acc>
                              <m:accPr>
                                <m:chr m:val="̂"/>
                                <m:ctrlPr>
                                  <a:rPr lang="en-US" sz="2000" i="1">
                                    <a:solidFill>
                                      <a:srgbClr val="FF7655"/>
                                    </a:solidFill>
                                    <a:latin typeface="Cambria Math" panose="02040503050406030204" pitchFamily="18" charset="0"/>
                                  </a:rPr>
                                </m:ctrlPr>
                              </m:accPr>
                              <m:e>
                                <m:r>
                                  <m:rPr>
                                    <m:sty m:val="p"/>
                                  </m:rPr>
                                  <a:rPr lang="en-US" sz="2000">
                                    <a:solidFill>
                                      <a:srgbClr val="FF7655"/>
                                    </a:solidFill>
                                    <a:latin typeface="Cambria Math" panose="02040503050406030204" pitchFamily="18" charset="0"/>
                                  </a:rPr>
                                  <m:t>b</m:t>
                                </m:r>
                              </m:e>
                            </m:acc>
                          </m:e>
                          <m:sub>
                            <m:r>
                              <a:rPr lang="en-US" sz="2000" i="1">
                                <a:solidFill>
                                  <a:srgbClr val="FF7655"/>
                                </a:solidFill>
                                <a:latin typeface="Cambria Math" panose="02040503050406030204" pitchFamily="18" charset="0"/>
                                <a:ea typeface="Cambria Math" panose="02040503050406030204" pitchFamily="18" charset="0"/>
                              </a:rPr>
                              <m:t> </m:t>
                            </m:r>
                          </m:sub>
                          <m:sup>
                            <m:r>
                              <a:rPr lang="en-US" sz="2000">
                                <a:solidFill>
                                  <a:srgbClr val="FF7655"/>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1</m:t>
                            </m:r>
                          </m:sub>
                        </m:sSub>
                        <m:acc>
                          <m:accPr>
                            <m:chr m:val="̂"/>
                            <m:ctrlPr>
                              <a:rPr lang="en-US" sz="2000" i="1" smtClean="0">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r>
                          <m:rPr>
                            <m:nor/>
                          </m:rPr>
                          <a:rPr lang="fr-FR" sz="2000" b="0" i="0" smtClean="0">
                            <a:solidFill>
                              <a:srgbClr val="52A452"/>
                            </a:solidFill>
                            <a:latin typeface="Cambria Math" panose="02040503050406030204" pitchFamily="18" charset="0"/>
                          </a:rPr>
                          <m:t>  </m:t>
                        </m:r>
                        <m:r>
                          <m:rPr>
                            <m:nor/>
                          </m:rPr>
                          <a:rPr lang="en-US" sz="2000" dirty="0"/>
                          <m:t>+ </m:t>
                        </m:r>
                        <m:sSub>
                          <m:sSubPr>
                            <m:ctrlPr>
                              <a:rPr lang="en-US" sz="2000" b="1" i="1">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i="1">
                                <a:solidFill>
                                  <a:srgbClr val="131058"/>
                                </a:solidFill>
                                <a:latin typeface="Cambria Math" panose="02040503050406030204" pitchFamily="18" charset="0"/>
                              </a:rPr>
                              <m:t>ξ</m:t>
                            </m:r>
                          </m:e>
                          <m:sub>
                            <m:r>
                              <a:rPr lang="en-US" sz="2000" i="1">
                                <a:solidFill>
                                  <a:srgbClr val="131058"/>
                                </a:solidFill>
                                <a:latin typeface="Cambria Math" panose="02040503050406030204" pitchFamily="18" charset="0"/>
                              </a:rPr>
                              <m:t>2</m:t>
                            </m:r>
                          </m:sub>
                        </m:sSub>
                        <m:sSubSup>
                          <m:sSubSupPr>
                            <m:ctrlPr>
                              <a:rPr lang="en-US" sz="2000" i="1">
                                <a:solidFill>
                                  <a:srgbClr val="61909F"/>
                                </a:solidFill>
                                <a:latin typeface="Cambria Math" panose="02040503050406030204" pitchFamily="18" charset="0"/>
                              </a:rPr>
                            </m:ctrlPr>
                          </m:sSubSupPr>
                          <m:e>
                            <m:acc>
                              <m:accPr>
                                <m:chr m:val="̂"/>
                                <m:ctrlPr>
                                  <a:rPr lang="en-US" sz="2000" i="1">
                                    <a:solidFill>
                                      <a:srgbClr val="2A8F2A"/>
                                    </a:solidFill>
                                    <a:latin typeface="Cambria Math" panose="02040503050406030204" pitchFamily="18" charset="0"/>
                                  </a:rPr>
                                </m:ctrlPr>
                              </m:accPr>
                              <m:e>
                                <m:r>
                                  <m:rPr>
                                    <m:sty m:val="p"/>
                                  </m:rPr>
                                  <a:rPr lang="en-US" sz="200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i="1">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fr-FR" sz="2000" b="0" i="0" smtClean="0">
                            <a:solidFill>
                              <a:srgbClr val="858585"/>
                            </a:solidFill>
                            <a:latin typeface="Cambria Math" panose="02040503050406030204" pitchFamily="18" charset="0"/>
                          </a:rPr>
                          <m:t> </m:t>
                        </m:r>
                        <m:r>
                          <m:rPr>
                            <m:nor/>
                          </m:rPr>
                          <a:rPr lang="en-US" sz="2000" dirty="0"/>
                          <m:t>+</m:t>
                        </m:r>
                        <m:r>
                          <a:rPr lang="fr-FR" sz="2000" b="1" i="0" dirty="0" smtClean="0">
                            <a:latin typeface="Cambria Math" panose="02040503050406030204" pitchFamily="18" charset="0"/>
                          </a:rPr>
                          <m:t> </m:t>
                        </m:r>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up>
                        <m:r>
                          <a:rPr lang="fr-FR" sz="2000" b="1" i="1" smtClean="0">
                            <a:solidFill>
                              <a:srgbClr val="131058"/>
                            </a:solidFill>
                            <a:latin typeface="Cambria Math" panose="02040503050406030204" pitchFamily="18" charset="0"/>
                          </a:rPr>
                          <m:t>∗</m:t>
                        </m:r>
                      </m:sup>
                    </m:sSubSup>
                    <m:sSubSup>
                      <m:sSubSupPr>
                        <m:ctrlPr>
                          <a:rPr lang="fr-FR" sz="2000" b="0" i="1" smtClean="0">
                            <a:solidFill>
                              <a:srgbClr val="131058"/>
                            </a:solidFill>
                            <a:latin typeface="Cambria Math" panose="02040503050406030204" pitchFamily="18" charset="0"/>
                          </a:rPr>
                        </m:ctrlPr>
                      </m:sSubSup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up>
                        <m:r>
                          <a:rPr lang="fr-FR" sz="2000" b="0" i="1" smtClean="0">
                            <a:solidFill>
                              <a:srgbClr val="131058"/>
                            </a:solidFill>
                            <a:latin typeface="Cambria Math" panose="02040503050406030204" pitchFamily="18" charset="0"/>
                          </a:rPr>
                          <m:t>∗</m:t>
                        </m:r>
                      </m:sup>
                    </m:sSubSup>
                    <m:sSubSup>
                      <m:sSubSupPr>
                        <m:ctrlPr>
                          <a:rPr lang="en-US" sz="2000" i="1" smtClean="0">
                            <a:solidFill>
                              <a:srgbClr val="52A452"/>
                            </a:solidFill>
                            <a:latin typeface="Cambria Math" panose="02040503050406030204" pitchFamily="18" charset="0"/>
                          </a:rPr>
                        </m:ctrlPr>
                      </m:sSubSupPr>
                      <m:e>
                        <m:acc>
                          <m:accPr>
                            <m:chr m:val="̂"/>
                            <m:ctrlPr>
                              <a:rPr lang="en-US" sz="2000" i="1">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e>
                      <m:sub>
                        <m:r>
                          <a:rPr lang="en-US" sz="2000" i="1">
                            <a:solidFill>
                              <a:srgbClr val="52A452"/>
                            </a:solidFill>
                            <a:latin typeface="Cambria Math" panose="02040503050406030204" pitchFamily="18" charset="0"/>
                            <a:ea typeface="Cambria Math" panose="02040503050406030204" pitchFamily="18" charset="0"/>
                          </a:rPr>
                          <m:t> </m:t>
                        </m:r>
                      </m:sub>
                      <m:sup>
                        <m:r>
                          <a:rPr lang="en-US" sz="2000">
                            <a:solidFill>
                              <a:srgbClr val="52A452"/>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2</m:t>
                        </m:r>
                      </m:sub>
                    </m:sSub>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oMath>
                </a14:m>
                <a:endParaRPr lang="en-US" sz="2000" dirty="0" err="1"/>
              </a:p>
            </p:txBody>
          </p:sp>
        </mc:Choice>
        <mc:Fallback>
          <p:sp>
            <p:nvSpPr>
              <p:cNvPr id="8" name="TextBox 7">
                <a:extLst>
                  <a:ext uri="{FF2B5EF4-FFF2-40B4-BE49-F238E27FC236}">
                    <a16:creationId xmlns:a16="http://schemas.microsoft.com/office/drawing/2014/main" id="{A3B140D3-06C5-B6B9-C9A1-66E39A441DCB}"/>
                  </a:ext>
                </a:extLst>
              </p:cNvPr>
              <p:cNvSpPr txBox="1">
                <a:spLocks noRot="1" noChangeAspect="1" noMove="1" noResize="1" noEditPoints="1" noAdjustHandles="1" noChangeArrowheads="1" noChangeShapeType="1" noTextEdit="1"/>
              </p:cNvSpPr>
              <p:nvPr/>
            </p:nvSpPr>
            <p:spPr>
              <a:xfrm>
                <a:off x="2997572" y="4046955"/>
                <a:ext cx="6695067" cy="374526"/>
              </a:xfrm>
              <a:prstGeom prst="rect">
                <a:avLst/>
              </a:prstGeom>
              <a:blipFill>
                <a:blip r:embed="rId11"/>
                <a:stretch>
                  <a:fillRect t="-14754" r="-3461" b="-37705"/>
                </a:stretch>
              </a:blipFill>
            </p:spPr>
            <p:txBody>
              <a:bodyPr/>
              <a:lstStyle/>
              <a:p>
                <a:r>
                  <a:rPr lang="en-US">
                    <a:noFill/>
                  </a:rPr>
                  <a:t> </a:t>
                </a:r>
              </a:p>
            </p:txBody>
          </p:sp>
        </mc:Fallback>
      </mc:AlternateContent>
    </p:spTree>
    <p:extLst>
      <p:ext uri="{BB962C8B-B14F-4D97-AF65-F5344CB8AC3E}">
        <p14:creationId xmlns:p14="http://schemas.microsoft.com/office/powerpoint/2010/main" val="3824237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8AC56-0C89-1CCD-1125-A03C707874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607A1D-771B-DDC7-77D8-8B0B339230CE}"/>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sp>
        <p:nvSpPr>
          <p:cNvPr id="32" name="TextBox 31">
            <a:extLst>
              <a:ext uri="{FF2B5EF4-FFF2-40B4-BE49-F238E27FC236}">
                <a16:creationId xmlns:a16="http://schemas.microsoft.com/office/drawing/2014/main" id="{1B0DDB79-307E-4600-54D3-BB9ECB262D20}"/>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E528AB42-86D0-7CFF-267A-66B98B2D3961}"/>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B3B31755-4F56-5693-7051-3AC2D1E320A3}"/>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5" name="TextBox 34">
            <a:extLst>
              <a:ext uri="{FF2B5EF4-FFF2-40B4-BE49-F238E27FC236}">
                <a16:creationId xmlns:a16="http://schemas.microsoft.com/office/drawing/2014/main" id="{213FA222-F36C-FFFE-B73B-EAB09E81E08F}"/>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37" name="TextBox 36">
            <a:extLst>
              <a:ext uri="{FF2B5EF4-FFF2-40B4-BE49-F238E27FC236}">
                <a16:creationId xmlns:a16="http://schemas.microsoft.com/office/drawing/2014/main" id="{DADDF896-193E-8B85-6C1C-559B97F9CACD}"/>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8" name="TextBox 37">
            <a:extLst>
              <a:ext uri="{FF2B5EF4-FFF2-40B4-BE49-F238E27FC236}">
                <a16:creationId xmlns:a16="http://schemas.microsoft.com/office/drawing/2014/main" id="{D916E3FF-C56B-5C99-798D-6A48749C4896}"/>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9" name="TextBox 38">
            <a:extLst>
              <a:ext uri="{FF2B5EF4-FFF2-40B4-BE49-F238E27FC236}">
                <a16:creationId xmlns:a16="http://schemas.microsoft.com/office/drawing/2014/main" id="{B58E8031-9441-F8E6-4C3F-C97B54D9E840}"/>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grpSp>
        <p:nvGrpSpPr>
          <p:cNvPr id="23" name="Group 22">
            <a:extLst>
              <a:ext uri="{FF2B5EF4-FFF2-40B4-BE49-F238E27FC236}">
                <a16:creationId xmlns:a16="http://schemas.microsoft.com/office/drawing/2014/main" id="{31E2271A-7E2E-99BF-D232-8DD6AD432F70}"/>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E0F1329B-D214-802E-4EC4-CFE5A062E4D2}"/>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CF6DDF1F-0C89-3291-B707-A720833554E8}"/>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9FF41B10-A8DD-963E-B923-442E11230AD9}"/>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62D28286-A1B7-ADA0-9ADC-4DD4EAA167D7}"/>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A1EF83D9-DCA3-4EF4-0507-D1DF71A632A7}"/>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C2283037-CF6D-D850-2D19-9D1FA5F3746B}"/>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B07AFBA8-FE95-032B-B46D-3E941213947B}"/>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6A866434-7AFE-FD17-3605-CFBB21FB284A}"/>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B279D172-860E-3CD2-2FCB-61AF6D0A4CE6}"/>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D4721453-A3F3-9ADE-3DB4-7A2E6163A86F}"/>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208E3B3E-2172-6448-4439-76474F4AFE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1EFF00ED-87CC-53FC-95BC-FFD334CC9954}"/>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5E19120B-A6F8-1F2B-F87F-4C39D6FE6788}"/>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90858A0-5DA2-7DB1-ED7B-27B198670360}"/>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B90858A0-5DA2-7DB1-ED7B-27B198670360}"/>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4"/>
                <a:stretch>
                  <a:fillRect l="-5660" r="-3774" b="-24444"/>
                </a:stretch>
              </a:blipFill>
            </p:spPr>
            <p:txBody>
              <a:bodyPr/>
              <a:lstStyle/>
              <a:p>
                <a:r>
                  <a:rPr lang="en-US">
                    <a:noFill/>
                  </a:rPr>
                  <a:t> </a:t>
                </a:r>
              </a:p>
            </p:txBody>
          </p:sp>
        </mc:Fallback>
      </mc:AlternateContent>
      <p:sp>
        <p:nvSpPr>
          <p:cNvPr id="6" name="Freeform: Shape 5">
            <a:extLst>
              <a:ext uri="{FF2B5EF4-FFF2-40B4-BE49-F238E27FC236}">
                <a16:creationId xmlns:a16="http://schemas.microsoft.com/office/drawing/2014/main" id="{24FE13B0-91CB-CE44-F506-96BE3379424B}"/>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8" name="Freeform: Shape 7">
            <a:extLst>
              <a:ext uri="{FF2B5EF4-FFF2-40B4-BE49-F238E27FC236}">
                <a16:creationId xmlns:a16="http://schemas.microsoft.com/office/drawing/2014/main" id="{752EC13C-E9B6-2730-B23E-D39773FE126B}"/>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47F6D0A-86B0-2F05-D70D-D2A57278B05A}"/>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A783DE4-7610-A507-4E3C-0551D4014AD6}"/>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610F946-6565-95AC-4341-9F9C85312CDB}"/>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774BC11-0B68-DF1C-25C4-990DF8E2CBDB}"/>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F1BC27B-ACB9-EEC6-F1B6-03976557EA64}"/>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805F25B-ADD7-FC38-749E-96CEDF670458}"/>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9DEA35D-18B8-8514-ABAB-AC3E18B82CAF}"/>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40" name="Picture 39">
            <a:extLst>
              <a:ext uri="{FF2B5EF4-FFF2-40B4-BE49-F238E27FC236}">
                <a16:creationId xmlns:a16="http://schemas.microsoft.com/office/drawing/2014/main" id="{DB48057E-A5C3-6B1F-AB45-A08BFE04D50B}"/>
              </a:ext>
            </a:extLst>
          </p:cNvPr>
          <p:cNvPicPr>
            <a:picLocks noChangeAspect="1"/>
          </p:cNvPicPr>
          <p:nvPr/>
        </p:nvPicPr>
        <p:blipFill>
          <a:blip r:embed="rId5"/>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44" name="Graphic 3">
            <a:extLst>
              <a:ext uri="{FF2B5EF4-FFF2-40B4-BE49-F238E27FC236}">
                <a16:creationId xmlns:a16="http://schemas.microsoft.com/office/drawing/2014/main" id="{36C960CA-2ABE-672A-DB51-536DC8F51F16}"/>
              </a:ext>
            </a:extLst>
          </p:cNvPr>
          <p:cNvGrpSpPr/>
          <p:nvPr/>
        </p:nvGrpSpPr>
        <p:grpSpPr>
          <a:xfrm>
            <a:off x="8835776" y="2657716"/>
            <a:ext cx="1095912" cy="430334"/>
            <a:chOff x="8835776" y="2657716"/>
            <a:chExt cx="1095912" cy="430334"/>
          </a:xfrm>
          <a:noFill/>
        </p:grpSpPr>
        <p:sp>
          <p:nvSpPr>
            <p:cNvPr id="45" name="Freeform: Shape 44">
              <a:extLst>
                <a:ext uri="{FF2B5EF4-FFF2-40B4-BE49-F238E27FC236}">
                  <a16:creationId xmlns:a16="http://schemas.microsoft.com/office/drawing/2014/main" id="{F5E26F82-BBAE-CFEA-66AF-1D3D2E5E002B}"/>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F8AB0B0C-C55A-28A6-C368-E29A35CE1F48}"/>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564DB02-D62C-1A30-8782-865DC62BFDE6}"/>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869ADC3-1D49-1C7A-1254-CE16F77B3C99}"/>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59" name="Graphic 3">
            <a:extLst>
              <a:ext uri="{FF2B5EF4-FFF2-40B4-BE49-F238E27FC236}">
                <a16:creationId xmlns:a16="http://schemas.microsoft.com/office/drawing/2014/main" id="{E582D346-D65A-3C0F-21C3-9D306A55201E}"/>
              </a:ext>
            </a:extLst>
          </p:cNvPr>
          <p:cNvGrpSpPr/>
          <p:nvPr/>
        </p:nvGrpSpPr>
        <p:grpSpPr>
          <a:xfrm>
            <a:off x="7103460" y="1165861"/>
            <a:ext cx="349394" cy="1131426"/>
            <a:chOff x="7103460" y="1165861"/>
            <a:chExt cx="349394" cy="1131426"/>
          </a:xfrm>
          <a:noFill/>
        </p:grpSpPr>
        <p:sp>
          <p:nvSpPr>
            <p:cNvPr id="60" name="Freeform: Shape 59">
              <a:extLst>
                <a:ext uri="{FF2B5EF4-FFF2-40B4-BE49-F238E27FC236}">
                  <a16:creationId xmlns:a16="http://schemas.microsoft.com/office/drawing/2014/main" id="{216E0973-AE45-08AD-77E2-0A474F4F042D}"/>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29A0D60-A2C1-380D-AE64-EC2F24041246}"/>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88D54CCF-C5FC-5D31-4178-39F84E574C26}"/>
              </a:ext>
            </a:extLst>
          </p:cNvPr>
          <p:cNvGrpSpPr/>
          <p:nvPr/>
        </p:nvGrpSpPr>
        <p:grpSpPr>
          <a:xfrm>
            <a:off x="7848906" y="1811256"/>
            <a:ext cx="1208591" cy="1590130"/>
            <a:chOff x="7848906" y="1811256"/>
            <a:chExt cx="1208591" cy="1590130"/>
          </a:xfrm>
        </p:grpSpPr>
        <p:grpSp>
          <p:nvGrpSpPr>
            <p:cNvPr id="63" name="Graphic 3">
              <a:extLst>
                <a:ext uri="{FF2B5EF4-FFF2-40B4-BE49-F238E27FC236}">
                  <a16:creationId xmlns:a16="http://schemas.microsoft.com/office/drawing/2014/main" id="{29E9348F-3092-D9D9-AF87-5E8162842A6C}"/>
                </a:ext>
              </a:extLst>
            </p:cNvPr>
            <p:cNvGrpSpPr/>
            <p:nvPr/>
          </p:nvGrpSpPr>
          <p:grpSpPr>
            <a:xfrm>
              <a:off x="7848906" y="2346611"/>
              <a:ext cx="1208591" cy="1054775"/>
              <a:chOff x="7848906" y="2346611"/>
              <a:chExt cx="1208591" cy="1054775"/>
            </a:xfrm>
          </p:grpSpPr>
          <p:sp>
            <p:nvSpPr>
              <p:cNvPr id="64" name="Freeform: Shape 63">
                <a:extLst>
                  <a:ext uri="{FF2B5EF4-FFF2-40B4-BE49-F238E27FC236}">
                    <a16:creationId xmlns:a16="http://schemas.microsoft.com/office/drawing/2014/main" id="{FCB7F040-F293-AB83-9154-F57F06165527}"/>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75A837B-0EE7-B23B-436A-267810F94A87}"/>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6" name="Graphic 3">
              <a:extLst>
                <a:ext uri="{FF2B5EF4-FFF2-40B4-BE49-F238E27FC236}">
                  <a16:creationId xmlns:a16="http://schemas.microsoft.com/office/drawing/2014/main" id="{E85E0D96-AA22-8B2A-8769-D0342905E9AD}"/>
                </a:ext>
              </a:extLst>
            </p:cNvPr>
            <p:cNvGrpSpPr/>
            <p:nvPr/>
          </p:nvGrpSpPr>
          <p:grpSpPr>
            <a:xfrm>
              <a:off x="8276558" y="1811256"/>
              <a:ext cx="322226" cy="418633"/>
              <a:chOff x="8276558" y="1811256"/>
              <a:chExt cx="322226" cy="418633"/>
            </a:xfrm>
          </p:grpSpPr>
          <p:sp>
            <p:nvSpPr>
              <p:cNvPr id="67" name="Freeform: Shape 66">
                <a:extLst>
                  <a:ext uri="{FF2B5EF4-FFF2-40B4-BE49-F238E27FC236}">
                    <a16:creationId xmlns:a16="http://schemas.microsoft.com/office/drawing/2014/main" id="{BF75E590-1BF7-96CC-ED52-7721A2D7C9B5}"/>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ABA4277-084D-26E6-19F7-FB7735542AD3}"/>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6AC40C3-4AD6-036C-FB75-C1283DBE086F}"/>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0C6DB9B4-0B4F-3701-5759-0DED9BEA8317}"/>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4F40C0A3-F92C-3EEE-9C6E-9C8B8E03EEA8}"/>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3B25B2E-27AB-A4CC-DB0A-5FAF5BF9B294}"/>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73" name="Graphic 3">
                <a:extLst>
                  <a:ext uri="{FF2B5EF4-FFF2-40B4-BE49-F238E27FC236}">
                    <a16:creationId xmlns:a16="http://schemas.microsoft.com/office/drawing/2014/main" id="{76BC74D7-1615-EECF-1B9A-EEB52381BE5E}"/>
                  </a:ext>
                </a:extLst>
              </p:cNvPr>
              <p:cNvGrpSpPr/>
              <p:nvPr/>
            </p:nvGrpSpPr>
            <p:grpSpPr>
              <a:xfrm>
                <a:off x="8276558" y="1811256"/>
                <a:ext cx="322226" cy="76640"/>
                <a:chOff x="8276558" y="1811256"/>
                <a:chExt cx="322226" cy="76640"/>
              </a:xfrm>
              <a:solidFill>
                <a:srgbClr val="494949"/>
              </a:solidFill>
            </p:grpSpPr>
            <p:sp>
              <p:nvSpPr>
                <p:cNvPr id="74" name="Freeform: Shape 73">
                  <a:extLst>
                    <a:ext uri="{FF2B5EF4-FFF2-40B4-BE49-F238E27FC236}">
                      <a16:creationId xmlns:a16="http://schemas.microsoft.com/office/drawing/2014/main" id="{5139D54F-921E-89E9-0232-7043E2CB6B33}"/>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5" name="Graphic 3">
                  <a:extLst>
                    <a:ext uri="{FF2B5EF4-FFF2-40B4-BE49-F238E27FC236}">
                      <a16:creationId xmlns:a16="http://schemas.microsoft.com/office/drawing/2014/main" id="{679E1E67-58C1-957A-5EF4-04DD63A447E9}"/>
                    </a:ext>
                  </a:extLst>
                </p:cNvPr>
                <p:cNvGrpSpPr/>
                <p:nvPr/>
              </p:nvGrpSpPr>
              <p:grpSpPr>
                <a:xfrm>
                  <a:off x="8414465" y="1811256"/>
                  <a:ext cx="57804" cy="41940"/>
                  <a:chOff x="8414465" y="1811256"/>
                  <a:chExt cx="57804" cy="41940"/>
                </a:xfrm>
                <a:solidFill>
                  <a:srgbClr val="494949"/>
                </a:solidFill>
              </p:grpSpPr>
              <p:sp>
                <p:nvSpPr>
                  <p:cNvPr id="76" name="Freeform: Shape 75">
                    <a:extLst>
                      <a:ext uri="{FF2B5EF4-FFF2-40B4-BE49-F238E27FC236}">
                        <a16:creationId xmlns:a16="http://schemas.microsoft.com/office/drawing/2014/main" id="{289CDB92-364C-AE52-C464-C4B7451ABE2E}"/>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27D0716-36F5-7F85-8EB7-62F2FEE07CF1}"/>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9E67751F-690D-70ED-7444-DFA7F3C202C9}"/>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9" name="Freeform: Shape 78">
                  <a:extLst>
                    <a:ext uri="{FF2B5EF4-FFF2-40B4-BE49-F238E27FC236}">
                      <a16:creationId xmlns:a16="http://schemas.microsoft.com/office/drawing/2014/main" id="{877B65B6-2EB4-6224-8172-31893F1CD035}"/>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86" name="Graphic 3">
            <a:extLst>
              <a:ext uri="{FF2B5EF4-FFF2-40B4-BE49-F238E27FC236}">
                <a16:creationId xmlns:a16="http://schemas.microsoft.com/office/drawing/2014/main" id="{7D1B2E95-CFEC-26E3-50E9-DC7BD5DC2579}"/>
              </a:ext>
            </a:extLst>
          </p:cNvPr>
          <p:cNvGrpSpPr/>
          <p:nvPr/>
        </p:nvGrpSpPr>
        <p:grpSpPr>
          <a:xfrm>
            <a:off x="4674287" y="1158769"/>
            <a:ext cx="349394" cy="1131426"/>
            <a:chOff x="4674287" y="1158769"/>
            <a:chExt cx="349394" cy="1131426"/>
          </a:xfrm>
          <a:noFill/>
        </p:grpSpPr>
        <p:sp>
          <p:nvSpPr>
            <p:cNvPr id="87" name="Freeform: Shape 86">
              <a:extLst>
                <a:ext uri="{FF2B5EF4-FFF2-40B4-BE49-F238E27FC236}">
                  <a16:creationId xmlns:a16="http://schemas.microsoft.com/office/drawing/2014/main" id="{A0D36FE9-ECA9-9B7C-1A1E-A19D309E40C6}"/>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E9057DA-092B-DA41-B8B8-76BCAFABA5EC}"/>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793673C3-A716-45F2-A42B-8879FB2255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0752" y="2292865"/>
            <a:ext cx="1257300" cy="1200150"/>
          </a:xfrm>
          <a:prstGeom prst="rect">
            <a:avLst/>
          </a:prstGeom>
        </p:spPr>
      </p:pic>
      <p:sp>
        <p:nvSpPr>
          <p:cNvPr id="13" name="Rectangle 12">
            <a:extLst>
              <a:ext uri="{FF2B5EF4-FFF2-40B4-BE49-F238E27FC236}">
                <a16:creationId xmlns:a16="http://schemas.microsoft.com/office/drawing/2014/main" id="{A3261C0F-A690-5B5D-4857-49C66CA44EBA}"/>
              </a:ext>
              <a:ext uri="{C183D7F6-B498-43B3-948B-1728B52AA6E4}">
                <adec:decorative xmlns:adec="http://schemas.microsoft.com/office/drawing/2017/decorative" val="1"/>
              </a:ext>
            </a:extLst>
          </p:cNvPr>
          <p:cNvSpPr/>
          <p:nvPr/>
        </p:nvSpPr>
        <p:spPr>
          <a:xfrm>
            <a:off x="2914089" y="4578659"/>
            <a:ext cx="1327467"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9D407009-79DC-FDE3-987D-CF1DEB0D76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6474">
            <a:off x="4979176" y="1541533"/>
            <a:ext cx="768794" cy="999811"/>
          </a:xfrm>
          <a:prstGeom prst="rect">
            <a:avLst/>
          </a:prstGeom>
        </p:spPr>
      </p:pic>
      <p:pic>
        <p:nvPicPr>
          <p:cNvPr id="89" name="Graphic 88">
            <a:extLst>
              <a:ext uri="{FF2B5EF4-FFF2-40B4-BE49-F238E27FC236}">
                <a16:creationId xmlns:a16="http://schemas.microsoft.com/office/drawing/2014/main" id="{5055ECEA-1662-BE08-C7EE-B5DC8A5EF4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43234" y="2481138"/>
            <a:ext cx="797864" cy="817564"/>
          </a:xfrm>
          <a:prstGeom prst="rect">
            <a:avLst/>
          </a:prstGeom>
        </p:spPr>
      </p:pic>
      <p:pic>
        <p:nvPicPr>
          <p:cNvPr id="90" name="Graphic 89">
            <a:extLst>
              <a:ext uri="{FF2B5EF4-FFF2-40B4-BE49-F238E27FC236}">
                <a16:creationId xmlns:a16="http://schemas.microsoft.com/office/drawing/2014/main" id="{0BF1797B-D0E2-0F41-90FF-E1626A1B65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58202" y="2477825"/>
            <a:ext cx="797864" cy="817564"/>
          </a:xfrm>
          <a:prstGeom prst="rect">
            <a:avLst/>
          </a:prstGeom>
        </p:spPr>
      </p:pic>
      <p:pic>
        <p:nvPicPr>
          <p:cNvPr id="91" name="Graphic 90">
            <a:extLst>
              <a:ext uri="{FF2B5EF4-FFF2-40B4-BE49-F238E27FC236}">
                <a16:creationId xmlns:a16="http://schemas.microsoft.com/office/drawing/2014/main" id="{8DCC7FE6-2528-86F6-2D0A-6B1C63F806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17643" y="2724984"/>
            <a:ext cx="114622" cy="310152"/>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96F0320-E235-15CA-D421-291201BD658D}"/>
                  </a:ext>
                </a:extLst>
              </p:cNvPr>
              <p:cNvSpPr txBox="1"/>
              <p:nvPr/>
            </p:nvSpPr>
            <p:spPr>
              <a:xfrm>
                <a:off x="2997572" y="4046955"/>
                <a:ext cx="6695067"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Sup>
                      <m:sSubSupPr>
                        <m:ctrlPr>
                          <a:rPr lang="fr-FR" sz="2000" b="1" i="1" smtClean="0">
                            <a:solidFill>
                              <a:srgbClr val="131058"/>
                            </a:solidFill>
                            <a:latin typeface="Cambria Math" panose="02040503050406030204" pitchFamily="18" charset="0"/>
                          </a:rPr>
                        </m:ctrlPr>
                      </m:sSubSupPr>
                      <m:e>
                        <m:sSubSup>
                          <m:sSubSupPr>
                            <m:ctrlPr>
                              <a:rPr lang="fr-FR" sz="2000" b="0" i="1" smtClean="0">
                                <a:solidFill>
                                  <a:srgbClr val="131058"/>
                                </a:solidFill>
                                <a:latin typeface="Cambria Math" panose="02040503050406030204" pitchFamily="18" charset="0"/>
                              </a:rPr>
                            </m:ctrlPr>
                          </m:sSubSupPr>
                          <m:e>
                            <m:sSubSup>
                              <m:sSubSupPr>
                                <m:ctrlPr>
                                  <a:rPr lang="fr-FR" sz="2000" b="0" i="0" smtClean="0">
                                    <a:solidFill>
                                      <a:srgbClr val="131058"/>
                                    </a:solidFill>
                                    <a:latin typeface="Cambria Math" panose="02040503050406030204" pitchFamily="18" charset="0"/>
                                  </a:rPr>
                                </m:ctrlPr>
                              </m:sSubSup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a:solidFill>
                                      <a:srgbClr val="131058"/>
                                    </a:solidFill>
                                    <a:latin typeface="Cambria Math" panose="02040503050406030204" pitchFamily="18" charset="0"/>
                                  </a:rPr>
                                  <m:t>𝟏</m:t>
                                </m:r>
                              </m:sub>
                              <m:sup>
                                <m:r>
                                  <a:rPr lang="fr-FR" sz="2000" b="0" i="0" smtClean="0">
                                    <a:solidFill>
                                      <a:srgbClr val="131058"/>
                                    </a:solidFill>
                                    <a:latin typeface="Cambria Math" panose="02040503050406030204" pitchFamily="18" charset="0"/>
                                  </a:rPr>
                                  <m:t>∗</m:t>
                                </m:r>
                              </m:sup>
                            </m:sSubSup>
                            <m:r>
                              <m:rPr>
                                <m:sty m:val="p"/>
                              </m:rPr>
                              <a:rPr lang="el-GR" sz="2000">
                                <a:solidFill>
                                  <a:srgbClr val="131058"/>
                                </a:solidFill>
                                <a:latin typeface="Cambria Math" panose="02040503050406030204" pitchFamily="18" charset="0"/>
                              </a:rPr>
                              <m:t>ξ</m:t>
                            </m:r>
                          </m:e>
                          <m:sub>
                            <m:r>
                              <a:rPr lang="en-US" sz="2000">
                                <a:solidFill>
                                  <a:srgbClr val="131058"/>
                                </a:solidFill>
                                <a:latin typeface="Cambria Math" panose="02040503050406030204" pitchFamily="18" charset="0"/>
                              </a:rPr>
                              <m:t>1</m:t>
                            </m:r>
                          </m:sub>
                          <m:sup>
                            <m:r>
                              <a:rPr lang="fr-FR" sz="2000" b="0" i="1" smtClean="0">
                                <a:solidFill>
                                  <a:srgbClr val="131058"/>
                                </a:solidFill>
                                <a:latin typeface="Cambria Math" panose="02040503050406030204" pitchFamily="18" charset="0"/>
                              </a:rPr>
                              <m:t>∗</m:t>
                            </m:r>
                          </m:sup>
                        </m:sSubSup>
                        <m:sSubSup>
                          <m:sSubSupPr>
                            <m:ctrlPr>
                              <a:rPr lang="en-US" sz="2000" i="1">
                                <a:solidFill>
                                  <a:srgbClr val="FF7655"/>
                                </a:solidFill>
                                <a:latin typeface="Cambria Math" panose="02040503050406030204" pitchFamily="18" charset="0"/>
                              </a:rPr>
                            </m:ctrlPr>
                          </m:sSubSupPr>
                          <m:e>
                            <m:acc>
                              <m:accPr>
                                <m:chr m:val="̂"/>
                                <m:ctrlPr>
                                  <a:rPr lang="en-US" sz="2000" i="1">
                                    <a:solidFill>
                                      <a:srgbClr val="FF7655"/>
                                    </a:solidFill>
                                    <a:latin typeface="Cambria Math" panose="02040503050406030204" pitchFamily="18" charset="0"/>
                                  </a:rPr>
                                </m:ctrlPr>
                              </m:accPr>
                              <m:e>
                                <m:r>
                                  <m:rPr>
                                    <m:sty m:val="p"/>
                                  </m:rPr>
                                  <a:rPr lang="en-US" sz="2000">
                                    <a:solidFill>
                                      <a:srgbClr val="FF7655"/>
                                    </a:solidFill>
                                    <a:latin typeface="Cambria Math" panose="02040503050406030204" pitchFamily="18" charset="0"/>
                                  </a:rPr>
                                  <m:t>b</m:t>
                                </m:r>
                              </m:e>
                            </m:acc>
                          </m:e>
                          <m:sub>
                            <m:r>
                              <a:rPr lang="en-US" sz="2000" i="1">
                                <a:solidFill>
                                  <a:srgbClr val="FF7655"/>
                                </a:solidFill>
                                <a:latin typeface="Cambria Math" panose="02040503050406030204" pitchFamily="18" charset="0"/>
                                <a:ea typeface="Cambria Math" panose="02040503050406030204" pitchFamily="18" charset="0"/>
                              </a:rPr>
                              <m:t> </m:t>
                            </m:r>
                          </m:sub>
                          <m:sup>
                            <m:r>
                              <a:rPr lang="en-US" sz="2000">
                                <a:solidFill>
                                  <a:srgbClr val="FF7655"/>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1</m:t>
                            </m:r>
                          </m:sub>
                        </m:sSub>
                        <m:acc>
                          <m:accPr>
                            <m:chr m:val="̂"/>
                            <m:ctrlPr>
                              <a:rPr lang="en-US" sz="2000" i="1" smtClean="0">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r>
                          <m:rPr>
                            <m:nor/>
                          </m:rPr>
                          <a:rPr lang="fr-FR" sz="2000" b="0" i="0" smtClean="0">
                            <a:solidFill>
                              <a:srgbClr val="52A452"/>
                            </a:solidFill>
                            <a:latin typeface="Cambria Math" panose="02040503050406030204" pitchFamily="18" charset="0"/>
                          </a:rPr>
                          <m:t>  </m:t>
                        </m:r>
                        <m:r>
                          <m:rPr>
                            <m:nor/>
                          </m:rPr>
                          <a:rPr lang="en-US" sz="2000" dirty="0"/>
                          <m:t>+ </m:t>
                        </m:r>
                        <m:sSub>
                          <m:sSubPr>
                            <m:ctrlPr>
                              <a:rPr lang="en-US" sz="2000" b="1" i="1">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i="1">
                                <a:solidFill>
                                  <a:srgbClr val="131058"/>
                                </a:solidFill>
                                <a:latin typeface="Cambria Math" panose="02040503050406030204" pitchFamily="18" charset="0"/>
                              </a:rPr>
                              <m:t>ξ</m:t>
                            </m:r>
                          </m:e>
                          <m:sub>
                            <m:r>
                              <a:rPr lang="en-US" sz="2000" i="1">
                                <a:solidFill>
                                  <a:srgbClr val="131058"/>
                                </a:solidFill>
                                <a:latin typeface="Cambria Math" panose="02040503050406030204" pitchFamily="18" charset="0"/>
                              </a:rPr>
                              <m:t>2</m:t>
                            </m:r>
                          </m:sub>
                        </m:sSub>
                        <m:sSubSup>
                          <m:sSubSupPr>
                            <m:ctrlPr>
                              <a:rPr lang="en-US" sz="2000" i="1">
                                <a:solidFill>
                                  <a:srgbClr val="61909F"/>
                                </a:solidFill>
                                <a:latin typeface="Cambria Math" panose="02040503050406030204" pitchFamily="18" charset="0"/>
                              </a:rPr>
                            </m:ctrlPr>
                          </m:sSubSupPr>
                          <m:e>
                            <m:acc>
                              <m:accPr>
                                <m:chr m:val="̂"/>
                                <m:ctrlPr>
                                  <a:rPr lang="en-US" sz="2000" i="1">
                                    <a:solidFill>
                                      <a:srgbClr val="2A8F2A"/>
                                    </a:solidFill>
                                    <a:latin typeface="Cambria Math" panose="02040503050406030204" pitchFamily="18" charset="0"/>
                                  </a:rPr>
                                </m:ctrlPr>
                              </m:accPr>
                              <m:e>
                                <m:r>
                                  <m:rPr>
                                    <m:sty m:val="p"/>
                                  </m:rPr>
                                  <a:rPr lang="en-US" sz="200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i="1">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fr-FR" sz="2000" b="0" i="0" smtClean="0">
                            <a:solidFill>
                              <a:srgbClr val="858585"/>
                            </a:solidFill>
                            <a:latin typeface="Cambria Math" panose="02040503050406030204" pitchFamily="18" charset="0"/>
                          </a:rPr>
                          <m:t> </m:t>
                        </m:r>
                        <m:r>
                          <m:rPr>
                            <m:nor/>
                          </m:rPr>
                          <a:rPr lang="en-US" sz="2000" dirty="0"/>
                          <m:t>+</m:t>
                        </m:r>
                        <m:r>
                          <a:rPr lang="fr-FR" sz="2000" b="1" i="0" dirty="0" smtClean="0">
                            <a:latin typeface="Cambria Math" panose="02040503050406030204" pitchFamily="18" charset="0"/>
                          </a:rPr>
                          <m:t> </m:t>
                        </m:r>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up>
                        <m:r>
                          <a:rPr lang="fr-FR" sz="2000" b="1" i="1" smtClean="0">
                            <a:solidFill>
                              <a:srgbClr val="131058"/>
                            </a:solidFill>
                            <a:latin typeface="Cambria Math" panose="02040503050406030204" pitchFamily="18" charset="0"/>
                          </a:rPr>
                          <m:t>∗</m:t>
                        </m:r>
                      </m:sup>
                    </m:sSubSup>
                    <m:sSubSup>
                      <m:sSubSupPr>
                        <m:ctrlPr>
                          <a:rPr lang="fr-FR" sz="2000" b="0" i="1" smtClean="0">
                            <a:solidFill>
                              <a:srgbClr val="131058"/>
                            </a:solidFill>
                            <a:latin typeface="Cambria Math" panose="02040503050406030204" pitchFamily="18" charset="0"/>
                          </a:rPr>
                        </m:ctrlPr>
                      </m:sSubSup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up>
                        <m:r>
                          <a:rPr lang="fr-FR" sz="2000" b="0" i="1" smtClean="0">
                            <a:solidFill>
                              <a:srgbClr val="131058"/>
                            </a:solidFill>
                            <a:latin typeface="Cambria Math" panose="02040503050406030204" pitchFamily="18" charset="0"/>
                          </a:rPr>
                          <m:t>∗</m:t>
                        </m:r>
                      </m:sup>
                    </m:sSubSup>
                    <m:sSubSup>
                      <m:sSubSupPr>
                        <m:ctrlPr>
                          <a:rPr lang="en-US" sz="2000" i="1" smtClean="0">
                            <a:solidFill>
                              <a:srgbClr val="52A452"/>
                            </a:solidFill>
                            <a:latin typeface="Cambria Math" panose="02040503050406030204" pitchFamily="18" charset="0"/>
                          </a:rPr>
                        </m:ctrlPr>
                      </m:sSubSupPr>
                      <m:e>
                        <m:acc>
                          <m:accPr>
                            <m:chr m:val="̂"/>
                            <m:ctrlPr>
                              <a:rPr lang="en-US" sz="2000" i="1">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e>
                      <m:sub>
                        <m:r>
                          <a:rPr lang="en-US" sz="2000" i="1">
                            <a:solidFill>
                              <a:srgbClr val="52A452"/>
                            </a:solidFill>
                            <a:latin typeface="Cambria Math" panose="02040503050406030204" pitchFamily="18" charset="0"/>
                            <a:ea typeface="Cambria Math" panose="02040503050406030204" pitchFamily="18" charset="0"/>
                          </a:rPr>
                          <m:t> </m:t>
                        </m:r>
                      </m:sub>
                      <m:sup>
                        <m:r>
                          <a:rPr lang="en-US" sz="2000">
                            <a:solidFill>
                              <a:srgbClr val="52A452"/>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2</m:t>
                        </m:r>
                      </m:sub>
                    </m:sSub>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oMath>
                </a14:m>
                <a:endParaRPr lang="en-US" sz="2000" dirty="0" err="1"/>
              </a:p>
            </p:txBody>
          </p:sp>
        </mc:Choice>
        <mc:Fallback>
          <p:sp>
            <p:nvSpPr>
              <p:cNvPr id="5" name="TextBox 4">
                <a:extLst>
                  <a:ext uri="{FF2B5EF4-FFF2-40B4-BE49-F238E27FC236}">
                    <a16:creationId xmlns:a16="http://schemas.microsoft.com/office/drawing/2014/main" id="{996F0320-E235-15CA-D421-291201BD658D}"/>
                  </a:ext>
                </a:extLst>
              </p:cNvPr>
              <p:cNvSpPr txBox="1">
                <a:spLocks noRot="1" noChangeAspect="1" noMove="1" noResize="1" noEditPoints="1" noAdjustHandles="1" noChangeArrowheads="1" noChangeShapeType="1" noTextEdit="1"/>
              </p:cNvSpPr>
              <p:nvPr/>
            </p:nvSpPr>
            <p:spPr>
              <a:xfrm>
                <a:off x="2997572" y="4046955"/>
                <a:ext cx="6695067" cy="374526"/>
              </a:xfrm>
              <a:prstGeom prst="rect">
                <a:avLst/>
              </a:prstGeom>
              <a:blipFill>
                <a:blip r:embed="rId14"/>
                <a:stretch>
                  <a:fillRect t="-14754" r="-3461" b="-37705"/>
                </a:stretch>
              </a:blipFill>
            </p:spPr>
            <p:txBody>
              <a:bodyPr/>
              <a:lstStyle/>
              <a:p>
                <a:r>
                  <a:rPr lang="en-US">
                    <a:noFill/>
                  </a:rPr>
                  <a:t> </a:t>
                </a:r>
              </a:p>
            </p:txBody>
          </p:sp>
        </mc:Fallback>
      </mc:AlternateContent>
    </p:spTree>
    <p:extLst>
      <p:ext uri="{BB962C8B-B14F-4D97-AF65-F5344CB8AC3E}">
        <p14:creationId xmlns:p14="http://schemas.microsoft.com/office/powerpoint/2010/main" val="1357108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59F3-9210-4865-73B7-232CA801A5F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EAF1AE-CFAC-9F43-24E0-568DCB58D411}"/>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sp>
        <p:nvSpPr>
          <p:cNvPr id="32" name="TextBox 31">
            <a:extLst>
              <a:ext uri="{FF2B5EF4-FFF2-40B4-BE49-F238E27FC236}">
                <a16:creationId xmlns:a16="http://schemas.microsoft.com/office/drawing/2014/main" id="{C2F82E8C-AE95-8C9B-BD30-005EF0B30B4D}"/>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9332466F-AA92-6CB9-83A0-4ECC46BDE4F9}"/>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B1036BA5-2855-C2DF-A1F3-6B5D41E7A284}"/>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5" name="TextBox 34">
            <a:extLst>
              <a:ext uri="{FF2B5EF4-FFF2-40B4-BE49-F238E27FC236}">
                <a16:creationId xmlns:a16="http://schemas.microsoft.com/office/drawing/2014/main" id="{2BFA1C78-13C5-1CD5-BADC-CCBF33BEF94C}"/>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37" name="TextBox 36">
            <a:extLst>
              <a:ext uri="{FF2B5EF4-FFF2-40B4-BE49-F238E27FC236}">
                <a16:creationId xmlns:a16="http://schemas.microsoft.com/office/drawing/2014/main" id="{1DB9BE38-D0DA-04D1-61EC-19845AD5E198}"/>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8" name="TextBox 37">
            <a:extLst>
              <a:ext uri="{FF2B5EF4-FFF2-40B4-BE49-F238E27FC236}">
                <a16:creationId xmlns:a16="http://schemas.microsoft.com/office/drawing/2014/main" id="{7E6E7C5B-3F40-FC62-5BE8-E11D20D9B015}"/>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9" name="TextBox 38">
            <a:extLst>
              <a:ext uri="{FF2B5EF4-FFF2-40B4-BE49-F238E27FC236}">
                <a16:creationId xmlns:a16="http://schemas.microsoft.com/office/drawing/2014/main" id="{02762C54-9F78-CBAE-F71D-4DD9C1DEFB4C}"/>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grpSp>
        <p:nvGrpSpPr>
          <p:cNvPr id="23" name="Group 22">
            <a:extLst>
              <a:ext uri="{FF2B5EF4-FFF2-40B4-BE49-F238E27FC236}">
                <a16:creationId xmlns:a16="http://schemas.microsoft.com/office/drawing/2014/main" id="{6877F6D6-EFFD-2D49-82F0-63B0D1B81FDD}"/>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0601EBAC-48F2-510C-1759-8EAFC619A90A}"/>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31F5AA29-4914-38A4-3718-36ADB4ACA187}"/>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27F83166-7FDB-B168-7309-A14755B03BF5}"/>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9967D1A1-69C6-F74D-1828-A22D2C9F8FDF}"/>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E8DFE0C0-C4BF-8F9F-3CB2-2F6F77CD43F2}"/>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44C80463-A7B0-8BF1-D730-AC3815BB289C}"/>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0AA3BAB6-5E4A-F479-2A4B-9767520A31F6}"/>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5C8FE792-DB2F-388A-72E4-DBEAC3B446BB}"/>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5A0E197F-A4DA-C5BB-7791-993249ACCAC7}"/>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95040221-EDB4-D3FA-EC3B-56C13B62B570}"/>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B87AD858-3E0B-A781-286E-96873F3E37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BFBCF7B9-9AB0-7895-9D82-8F77A5B154C4}"/>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979160D7-3260-FA6F-99CA-2CED0B5C959E}"/>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9173D53-5C58-F2DE-7972-DA76D32D04FA}"/>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79173D53-5C58-F2DE-7972-DA76D32D04FA}"/>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4"/>
                <a:stretch>
                  <a:fillRect l="-5660" r="-3774" b="-24444"/>
                </a:stretch>
              </a:blipFill>
            </p:spPr>
            <p:txBody>
              <a:bodyPr/>
              <a:lstStyle/>
              <a:p>
                <a:r>
                  <a:rPr lang="en-US">
                    <a:noFill/>
                  </a:rPr>
                  <a:t> </a:t>
                </a:r>
              </a:p>
            </p:txBody>
          </p:sp>
        </mc:Fallback>
      </mc:AlternateContent>
      <p:sp>
        <p:nvSpPr>
          <p:cNvPr id="14" name="Freeform: Shape 13">
            <a:extLst>
              <a:ext uri="{FF2B5EF4-FFF2-40B4-BE49-F238E27FC236}">
                <a16:creationId xmlns:a16="http://schemas.microsoft.com/office/drawing/2014/main" id="{E88FB65B-009F-F152-A5A0-79C776EC72B4}"/>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96D16FF0-5A5E-BAF4-9FED-317DB46F2AA0}"/>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E694000-EE9E-BE3C-2CA5-1433A9BFC094}"/>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9776275-2A3A-54CE-4C63-808887D5447F}"/>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0980D2-3D48-A4C1-41C1-51B983B34B15}"/>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D215DC6-8BEA-29D4-64DC-69F33C97FF69}"/>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666DFC9-9734-B8C4-B851-A1B055772DCA}"/>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96F3C9D-DD67-05A7-E37C-6920B39BDE68}"/>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6A3D696-4577-70D5-6FF4-06E4275F01F5}"/>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45" name="Picture 44">
            <a:extLst>
              <a:ext uri="{FF2B5EF4-FFF2-40B4-BE49-F238E27FC236}">
                <a16:creationId xmlns:a16="http://schemas.microsoft.com/office/drawing/2014/main" id="{E57B23D2-D60B-8FDD-8920-8EE6C92C4825}"/>
              </a:ext>
            </a:extLst>
          </p:cNvPr>
          <p:cNvPicPr>
            <a:picLocks noChangeAspect="1"/>
          </p:cNvPicPr>
          <p:nvPr/>
        </p:nvPicPr>
        <p:blipFill>
          <a:blip r:embed="rId5"/>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46" name="Graphic 3">
            <a:extLst>
              <a:ext uri="{FF2B5EF4-FFF2-40B4-BE49-F238E27FC236}">
                <a16:creationId xmlns:a16="http://schemas.microsoft.com/office/drawing/2014/main" id="{7F455DE1-F6C5-85CB-0313-2B78A073DFF8}"/>
              </a:ext>
            </a:extLst>
          </p:cNvPr>
          <p:cNvGrpSpPr/>
          <p:nvPr/>
        </p:nvGrpSpPr>
        <p:grpSpPr>
          <a:xfrm>
            <a:off x="8835776" y="2657716"/>
            <a:ext cx="1095912" cy="430334"/>
            <a:chOff x="8835776" y="2657716"/>
            <a:chExt cx="1095912" cy="430334"/>
          </a:xfrm>
          <a:noFill/>
        </p:grpSpPr>
        <p:sp>
          <p:nvSpPr>
            <p:cNvPr id="47" name="Freeform: Shape 46">
              <a:extLst>
                <a:ext uri="{FF2B5EF4-FFF2-40B4-BE49-F238E27FC236}">
                  <a16:creationId xmlns:a16="http://schemas.microsoft.com/office/drawing/2014/main" id="{2EE09302-3420-7B33-9FA4-BD06545B0611}"/>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68579268-9BD9-D193-C974-5124C6D1FBCC}"/>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E2E0322-0DCB-50D6-D89C-57050FBB2941}"/>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5B15D20-913A-CF27-2A44-DE302382D2CF}"/>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61" name="Graphic 3">
            <a:extLst>
              <a:ext uri="{FF2B5EF4-FFF2-40B4-BE49-F238E27FC236}">
                <a16:creationId xmlns:a16="http://schemas.microsoft.com/office/drawing/2014/main" id="{61D0FDDB-4C34-209B-9D37-57485060DF3C}"/>
              </a:ext>
            </a:extLst>
          </p:cNvPr>
          <p:cNvGrpSpPr/>
          <p:nvPr/>
        </p:nvGrpSpPr>
        <p:grpSpPr>
          <a:xfrm>
            <a:off x="7103460" y="1165861"/>
            <a:ext cx="349394" cy="1131426"/>
            <a:chOff x="7103460" y="1165861"/>
            <a:chExt cx="349394" cy="1131426"/>
          </a:xfrm>
          <a:noFill/>
        </p:grpSpPr>
        <p:sp>
          <p:nvSpPr>
            <p:cNvPr id="62" name="Freeform: Shape 61">
              <a:extLst>
                <a:ext uri="{FF2B5EF4-FFF2-40B4-BE49-F238E27FC236}">
                  <a16:creationId xmlns:a16="http://schemas.microsoft.com/office/drawing/2014/main" id="{D689999D-4BE7-D74E-3E74-C6669917B679}"/>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8DB05F1-7B89-43D1-B0BD-5C1005AAE1AF}"/>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64" name="Graphic 3">
            <a:extLst>
              <a:ext uri="{FF2B5EF4-FFF2-40B4-BE49-F238E27FC236}">
                <a16:creationId xmlns:a16="http://schemas.microsoft.com/office/drawing/2014/main" id="{91EBF3B6-0646-C6F3-B7D7-456019BE757D}"/>
              </a:ext>
            </a:extLst>
          </p:cNvPr>
          <p:cNvGrpSpPr/>
          <p:nvPr/>
        </p:nvGrpSpPr>
        <p:grpSpPr>
          <a:xfrm>
            <a:off x="7848906" y="1811256"/>
            <a:ext cx="1208591" cy="1590130"/>
            <a:chOff x="7848906" y="1811256"/>
            <a:chExt cx="1208591" cy="1590130"/>
          </a:xfrm>
        </p:grpSpPr>
        <p:grpSp>
          <p:nvGrpSpPr>
            <p:cNvPr id="65" name="Graphic 3">
              <a:extLst>
                <a:ext uri="{FF2B5EF4-FFF2-40B4-BE49-F238E27FC236}">
                  <a16:creationId xmlns:a16="http://schemas.microsoft.com/office/drawing/2014/main" id="{E1AA40FC-A480-A23C-EE0D-E5AEA308231D}"/>
                </a:ext>
              </a:extLst>
            </p:cNvPr>
            <p:cNvGrpSpPr/>
            <p:nvPr/>
          </p:nvGrpSpPr>
          <p:grpSpPr>
            <a:xfrm>
              <a:off x="7848906" y="2346611"/>
              <a:ext cx="1208591" cy="1054775"/>
              <a:chOff x="7848906" y="2346611"/>
              <a:chExt cx="1208591" cy="1054775"/>
            </a:xfrm>
          </p:grpSpPr>
          <p:sp>
            <p:nvSpPr>
              <p:cNvPr id="66" name="Freeform: Shape 65">
                <a:extLst>
                  <a:ext uri="{FF2B5EF4-FFF2-40B4-BE49-F238E27FC236}">
                    <a16:creationId xmlns:a16="http://schemas.microsoft.com/office/drawing/2014/main" id="{460CA6B1-DD15-F02D-ABA2-3ED5DDE727C0}"/>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CFE03C4-F8BC-9ABF-3CAD-11993CE808E4}"/>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8" name="Graphic 3">
              <a:extLst>
                <a:ext uri="{FF2B5EF4-FFF2-40B4-BE49-F238E27FC236}">
                  <a16:creationId xmlns:a16="http://schemas.microsoft.com/office/drawing/2014/main" id="{AB48EE6E-6F7A-5678-B58C-4F7A91E6A0AF}"/>
                </a:ext>
              </a:extLst>
            </p:cNvPr>
            <p:cNvGrpSpPr/>
            <p:nvPr/>
          </p:nvGrpSpPr>
          <p:grpSpPr>
            <a:xfrm>
              <a:off x="8276558" y="1811256"/>
              <a:ext cx="322226" cy="418633"/>
              <a:chOff x="8276558" y="1811256"/>
              <a:chExt cx="322226" cy="418633"/>
            </a:xfrm>
          </p:grpSpPr>
          <p:sp>
            <p:nvSpPr>
              <p:cNvPr id="69" name="Freeform: Shape 68">
                <a:extLst>
                  <a:ext uri="{FF2B5EF4-FFF2-40B4-BE49-F238E27FC236}">
                    <a16:creationId xmlns:a16="http://schemas.microsoft.com/office/drawing/2014/main" id="{3A363D1B-92CD-B332-9CB8-86C1A7AA8DA1}"/>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ED87555F-B894-84CB-B2B6-B2B2196A60E0}"/>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FAB8B21-5986-859B-0DFB-DFF72D0B45CB}"/>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5672EB4-14B9-ADBC-2399-C2710CADE665}"/>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7ADE859-EEEA-25B1-419A-55C6D624D67D}"/>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9F71B77-EC6B-72E8-58D0-D0A4419239F7}"/>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75" name="Graphic 3">
                <a:extLst>
                  <a:ext uri="{FF2B5EF4-FFF2-40B4-BE49-F238E27FC236}">
                    <a16:creationId xmlns:a16="http://schemas.microsoft.com/office/drawing/2014/main" id="{2392DFF6-0D81-FC0B-3550-532D472BD9E0}"/>
                  </a:ext>
                </a:extLst>
              </p:cNvPr>
              <p:cNvGrpSpPr/>
              <p:nvPr/>
            </p:nvGrpSpPr>
            <p:grpSpPr>
              <a:xfrm>
                <a:off x="8276558" y="1811256"/>
                <a:ext cx="322226" cy="76640"/>
                <a:chOff x="8276558" y="1811256"/>
                <a:chExt cx="322226" cy="76640"/>
              </a:xfrm>
              <a:solidFill>
                <a:srgbClr val="494949"/>
              </a:solidFill>
            </p:grpSpPr>
            <p:sp>
              <p:nvSpPr>
                <p:cNvPr id="76" name="Freeform: Shape 75">
                  <a:extLst>
                    <a:ext uri="{FF2B5EF4-FFF2-40B4-BE49-F238E27FC236}">
                      <a16:creationId xmlns:a16="http://schemas.microsoft.com/office/drawing/2014/main" id="{FA3AA093-2F4F-23C6-EB32-A30343EF3A51}"/>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7" name="Graphic 3">
                  <a:extLst>
                    <a:ext uri="{FF2B5EF4-FFF2-40B4-BE49-F238E27FC236}">
                      <a16:creationId xmlns:a16="http://schemas.microsoft.com/office/drawing/2014/main" id="{BFA481BD-40F6-C7F3-A4FB-9141DFC5BB14}"/>
                    </a:ext>
                  </a:extLst>
                </p:cNvPr>
                <p:cNvGrpSpPr/>
                <p:nvPr/>
              </p:nvGrpSpPr>
              <p:grpSpPr>
                <a:xfrm>
                  <a:off x="8414465" y="1811256"/>
                  <a:ext cx="57804" cy="41940"/>
                  <a:chOff x="8414465" y="1811256"/>
                  <a:chExt cx="57804" cy="41940"/>
                </a:xfrm>
                <a:solidFill>
                  <a:srgbClr val="494949"/>
                </a:solidFill>
              </p:grpSpPr>
              <p:sp>
                <p:nvSpPr>
                  <p:cNvPr id="78" name="Freeform: Shape 77">
                    <a:extLst>
                      <a:ext uri="{FF2B5EF4-FFF2-40B4-BE49-F238E27FC236}">
                        <a16:creationId xmlns:a16="http://schemas.microsoft.com/office/drawing/2014/main" id="{7440139E-D8E1-52EE-49D0-CBF7FB6E3275}"/>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4C44E0F-9E82-3526-C519-00671E754EB6}"/>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4D3F542-1B89-B71F-812A-34F465CAFD29}"/>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81" name="Freeform: Shape 80">
                  <a:extLst>
                    <a:ext uri="{FF2B5EF4-FFF2-40B4-BE49-F238E27FC236}">
                      <a16:creationId xmlns:a16="http://schemas.microsoft.com/office/drawing/2014/main" id="{78315A3F-5FC0-1AE6-B03F-169344E756A6}"/>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88" name="Graphic 3">
            <a:extLst>
              <a:ext uri="{FF2B5EF4-FFF2-40B4-BE49-F238E27FC236}">
                <a16:creationId xmlns:a16="http://schemas.microsoft.com/office/drawing/2014/main" id="{B5BBD8DF-4D39-9CFF-6759-605268389E53}"/>
              </a:ext>
            </a:extLst>
          </p:cNvPr>
          <p:cNvGrpSpPr/>
          <p:nvPr/>
        </p:nvGrpSpPr>
        <p:grpSpPr>
          <a:xfrm>
            <a:off x="4674287" y="1158769"/>
            <a:ext cx="349394" cy="1131426"/>
            <a:chOff x="4674287" y="1158769"/>
            <a:chExt cx="349394" cy="1131426"/>
          </a:xfrm>
          <a:noFill/>
        </p:grpSpPr>
        <p:sp>
          <p:nvSpPr>
            <p:cNvPr id="89" name="Freeform: Shape 88">
              <a:extLst>
                <a:ext uri="{FF2B5EF4-FFF2-40B4-BE49-F238E27FC236}">
                  <a16:creationId xmlns:a16="http://schemas.microsoft.com/office/drawing/2014/main" id="{F32BB39F-7D2E-B580-CEAB-51730B377F28}"/>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FA68BAA-A1D2-ACD5-0D51-2B6C5F494507}"/>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pic>
        <p:nvPicPr>
          <p:cNvPr id="8" name="Graphic 7">
            <a:extLst>
              <a:ext uri="{FF2B5EF4-FFF2-40B4-BE49-F238E27FC236}">
                <a16:creationId xmlns:a16="http://schemas.microsoft.com/office/drawing/2014/main" id="{D239F9BC-6BF1-6175-357A-67AED1A44A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88276" y="2335113"/>
            <a:ext cx="1247775" cy="1162050"/>
          </a:xfrm>
          <a:prstGeom prst="rect">
            <a:avLst/>
          </a:prstGeom>
        </p:spPr>
      </p:pic>
      <p:sp>
        <p:nvSpPr>
          <p:cNvPr id="12" name="Rectangle 11">
            <a:extLst>
              <a:ext uri="{FF2B5EF4-FFF2-40B4-BE49-F238E27FC236}">
                <a16:creationId xmlns:a16="http://schemas.microsoft.com/office/drawing/2014/main" id="{A0D18671-1301-A8F9-6076-543866E1EAA7}"/>
              </a:ext>
              <a:ext uri="{C183D7F6-B498-43B3-948B-1728B52AA6E4}">
                <adec:decorative xmlns:adec="http://schemas.microsoft.com/office/drawing/2017/decorative" val="1"/>
              </a:ext>
            </a:extLst>
          </p:cNvPr>
          <p:cNvSpPr/>
          <p:nvPr/>
        </p:nvSpPr>
        <p:spPr>
          <a:xfrm>
            <a:off x="2914089" y="4578659"/>
            <a:ext cx="1327467"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580E04F4-E37E-ACD5-17DA-843EB2C5A6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6474">
            <a:off x="4979176" y="1541533"/>
            <a:ext cx="768794" cy="999811"/>
          </a:xfrm>
          <a:prstGeom prst="rect">
            <a:avLst/>
          </a:prstGeom>
        </p:spPr>
      </p:pic>
      <p:pic>
        <p:nvPicPr>
          <p:cNvPr id="5" name="Graphic 4">
            <a:extLst>
              <a:ext uri="{FF2B5EF4-FFF2-40B4-BE49-F238E27FC236}">
                <a16:creationId xmlns:a16="http://schemas.microsoft.com/office/drawing/2014/main" id="{E4410C24-8236-54A1-D75D-8970FB4978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6474">
            <a:off x="7400122" y="1486624"/>
            <a:ext cx="768794" cy="999811"/>
          </a:xfrm>
          <a:prstGeom prst="rect">
            <a:avLst/>
          </a:prstGeom>
        </p:spPr>
      </p:pic>
      <p:pic>
        <p:nvPicPr>
          <p:cNvPr id="93" name="Graphic 92">
            <a:extLst>
              <a:ext uri="{FF2B5EF4-FFF2-40B4-BE49-F238E27FC236}">
                <a16:creationId xmlns:a16="http://schemas.microsoft.com/office/drawing/2014/main" id="{11D8FE61-DB3B-F810-666E-2C089EF1CD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43234" y="2481138"/>
            <a:ext cx="797864" cy="817564"/>
          </a:xfrm>
          <a:prstGeom prst="rect">
            <a:avLst/>
          </a:prstGeom>
        </p:spPr>
      </p:pic>
      <p:pic>
        <p:nvPicPr>
          <p:cNvPr id="94" name="Graphic 93">
            <a:extLst>
              <a:ext uri="{FF2B5EF4-FFF2-40B4-BE49-F238E27FC236}">
                <a16:creationId xmlns:a16="http://schemas.microsoft.com/office/drawing/2014/main" id="{E723B6F3-21AF-6D87-6B71-6A42A6AAC4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58202" y="2477825"/>
            <a:ext cx="797864" cy="817564"/>
          </a:xfrm>
          <a:prstGeom prst="rect">
            <a:avLst/>
          </a:prstGeom>
        </p:spPr>
      </p:pic>
      <p:pic>
        <p:nvPicPr>
          <p:cNvPr id="95" name="Graphic 94">
            <a:extLst>
              <a:ext uri="{FF2B5EF4-FFF2-40B4-BE49-F238E27FC236}">
                <a16:creationId xmlns:a16="http://schemas.microsoft.com/office/drawing/2014/main" id="{3157FC60-158F-79A7-F90B-80EF3AB5D2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17643" y="2724984"/>
            <a:ext cx="114622" cy="310152"/>
          </a:xfrm>
          <a:prstGeom prst="rect">
            <a:avLst/>
          </a:prstGeom>
        </p:spPr>
      </p:pic>
      <p:pic>
        <p:nvPicPr>
          <p:cNvPr id="96" name="Graphic 95">
            <a:extLst>
              <a:ext uri="{FF2B5EF4-FFF2-40B4-BE49-F238E27FC236}">
                <a16:creationId xmlns:a16="http://schemas.microsoft.com/office/drawing/2014/main" id="{299ED84C-972C-C951-16C4-5596E08251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38232" y="2724984"/>
            <a:ext cx="114622" cy="310152"/>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80DDACA-8C3A-3471-EA77-70217EED04E3}"/>
                  </a:ext>
                </a:extLst>
              </p:cNvPr>
              <p:cNvSpPr txBox="1"/>
              <p:nvPr/>
            </p:nvSpPr>
            <p:spPr>
              <a:xfrm>
                <a:off x="5550042" y="4628139"/>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6" name="TextBox 5">
                <a:extLst>
                  <a:ext uri="{FF2B5EF4-FFF2-40B4-BE49-F238E27FC236}">
                    <a16:creationId xmlns:a16="http://schemas.microsoft.com/office/drawing/2014/main" id="{F80DDACA-8C3A-3471-EA77-70217EED04E3}"/>
                  </a:ext>
                </a:extLst>
              </p:cNvPr>
              <p:cNvSpPr txBox="1">
                <a:spLocks noRot="1" noChangeAspect="1" noMove="1" noResize="1" noEditPoints="1" noAdjustHandles="1" noChangeArrowheads="1" noChangeShapeType="1" noTextEdit="1"/>
              </p:cNvSpPr>
              <p:nvPr/>
            </p:nvSpPr>
            <p:spPr>
              <a:xfrm>
                <a:off x="5550042" y="4628139"/>
                <a:ext cx="1819702" cy="373051"/>
              </a:xfrm>
              <a:prstGeom prst="rect">
                <a:avLst/>
              </a:prstGeom>
              <a:blipFill>
                <a:blip r:embed="rId14"/>
                <a:stretch>
                  <a:fillRect b="-21311"/>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B890A40A-A66E-F043-D25E-653907BBEC3A}"/>
              </a:ext>
            </a:extLst>
          </p:cNvPr>
          <p:cNvGrpSpPr/>
          <p:nvPr/>
        </p:nvGrpSpPr>
        <p:grpSpPr>
          <a:xfrm>
            <a:off x="5181500" y="4043085"/>
            <a:ext cx="827821" cy="440972"/>
            <a:chOff x="3590925" y="3899401"/>
            <a:chExt cx="827821" cy="440972"/>
          </a:xfrm>
        </p:grpSpPr>
        <p:cxnSp>
          <p:nvCxnSpPr>
            <p:cNvPr id="9" name="Straight Connector 8">
              <a:extLst>
                <a:ext uri="{FF2B5EF4-FFF2-40B4-BE49-F238E27FC236}">
                  <a16:creationId xmlns:a16="http://schemas.microsoft.com/office/drawing/2014/main" id="{614B3647-2B16-6534-4EAE-1D112833BA4A}"/>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6E9147-F313-7B5A-4D45-4B890505BDCB}"/>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77C0A54-2399-3A27-698E-A5061291B6F0}"/>
                  </a:ext>
                </a:extLst>
              </p:cNvPr>
              <p:cNvSpPr txBox="1"/>
              <p:nvPr/>
            </p:nvSpPr>
            <p:spPr>
              <a:xfrm>
                <a:off x="2997572" y="4046955"/>
                <a:ext cx="6695067"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Sup>
                      <m:sSubSupPr>
                        <m:ctrlPr>
                          <a:rPr lang="fr-FR" sz="2000" b="1" i="1" smtClean="0">
                            <a:solidFill>
                              <a:srgbClr val="131058"/>
                            </a:solidFill>
                            <a:latin typeface="Cambria Math" panose="02040503050406030204" pitchFamily="18" charset="0"/>
                          </a:rPr>
                        </m:ctrlPr>
                      </m:sSubSupPr>
                      <m:e>
                        <m:sSubSup>
                          <m:sSubSupPr>
                            <m:ctrlPr>
                              <a:rPr lang="fr-FR" sz="2000" b="0" i="1" smtClean="0">
                                <a:solidFill>
                                  <a:srgbClr val="131058"/>
                                </a:solidFill>
                                <a:latin typeface="Cambria Math" panose="02040503050406030204" pitchFamily="18" charset="0"/>
                              </a:rPr>
                            </m:ctrlPr>
                          </m:sSubSupPr>
                          <m:e>
                            <m:sSubSup>
                              <m:sSubSupPr>
                                <m:ctrlPr>
                                  <a:rPr lang="fr-FR" sz="2000" b="0" i="0" smtClean="0">
                                    <a:solidFill>
                                      <a:srgbClr val="131058"/>
                                    </a:solidFill>
                                    <a:latin typeface="Cambria Math" panose="02040503050406030204" pitchFamily="18" charset="0"/>
                                  </a:rPr>
                                </m:ctrlPr>
                              </m:sSubSup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a:solidFill>
                                      <a:srgbClr val="131058"/>
                                    </a:solidFill>
                                    <a:latin typeface="Cambria Math" panose="02040503050406030204" pitchFamily="18" charset="0"/>
                                  </a:rPr>
                                  <m:t>𝟏</m:t>
                                </m:r>
                              </m:sub>
                              <m:sup>
                                <m:r>
                                  <a:rPr lang="fr-FR" sz="2000" b="0" i="0" smtClean="0">
                                    <a:solidFill>
                                      <a:srgbClr val="131058"/>
                                    </a:solidFill>
                                    <a:latin typeface="Cambria Math" panose="02040503050406030204" pitchFamily="18" charset="0"/>
                                  </a:rPr>
                                  <m:t>∗</m:t>
                                </m:r>
                              </m:sup>
                            </m:sSubSup>
                            <m:r>
                              <m:rPr>
                                <m:sty m:val="p"/>
                              </m:rPr>
                              <a:rPr lang="el-GR" sz="2000">
                                <a:solidFill>
                                  <a:srgbClr val="131058"/>
                                </a:solidFill>
                                <a:latin typeface="Cambria Math" panose="02040503050406030204" pitchFamily="18" charset="0"/>
                              </a:rPr>
                              <m:t>ξ</m:t>
                            </m:r>
                          </m:e>
                          <m:sub>
                            <m:r>
                              <a:rPr lang="en-US" sz="2000">
                                <a:solidFill>
                                  <a:srgbClr val="131058"/>
                                </a:solidFill>
                                <a:latin typeface="Cambria Math" panose="02040503050406030204" pitchFamily="18" charset="0"/>
                              </a:rPr>
                              <m:t>1</m:t>
                            </m:r>
                          </m:sub>
                          <m:sup>
                            <m:r>
                              <a:rPr lang="fr-FR" sz="2000" b="0" i="1" smtClean="0">
                                <a:solidFill>
                                  <a:srgbClr val="131058"/>
                                </a:solidFill>
                                <a:latin typeface="Cambria Math" panose="02040503050406030204" pitchFamily="18" charset="0"/>
                              </a:rPr>
                              <m:t>∗</m:t>
                            </m:r>
                          </m:sup>
                        </m:sSubSup>
                        <m:sSubSup>
                          <m:sSubSupPr>
                            <m:ctrlPr>
                              <a:rPr lang="en-US" sz="2000" i="1">
                                <a:solidFill>
                                  <a:srgbClr val="FF7655"/>
                                </a:solidFill>
                                <a:latin typeface="Cambria Math" panose="02040503050406030204" pitchFamily="18" charset="0"/>
                              </a:rPr>
                            </m:ctrlPr>
                          </m:sSubSupPr>
                          <m:e>
                            <m:acc>
                              <m:accPr>
                                <m:chr m:val="̂"/>
                                <m:ctrlPr>
                                  <a:rPr lang="en-US" sz="2000" i="1">
                                    <a:solidFill>
                                      <a:srgbClr val="FF7655"/>
                                    </a:solidFill>
                                    <a:latin typeface="Cambria Math" panose="02040503050406030204" pitchFamily="18" charset="0"/>
                                  </a:rPr>
                                </m:ctrlPr>
                              </m:accPr>
                              <m:e>
                                <m:r>
                                  <m:rPr>
                                    <m:sty m:val="p"/>
                                  </m:rPr>
                                  <a:rPr lang="en-US" sz="2000">
                                    <a:solidFill>
                                      <a:srgbClr val="FF7655"/>
                                    </a:solidFill>
                                    <a:latin typeface="Cambria Math" panose="02040503050406030204" pitchFamily="18" charset="0"/>
                                  </a:rPr>
                                  <m:t>b</m:t>
                                </m:r>
                              </m:e>
                            </m:acc>
                          </m:e>
                          <m:sub>
                            <m:r>
                              <a:rPr lang="en-US" sz="2000" i="1">
                                <a:solidFill>
                                  <a:srgbClr val="FF7655"/>
                                </a:solidFill>
                                <a:latin typeface="Cambria Math" panose="02040503050406030204" pitchFamily="18" charset="0"/>
                                <a:ea typeface="Cambria Math" panose="02040503050406030204" pitchFamily="18" charset="0"/>
                              </a:rPr>
                              <m:t> </m:t>
                            </m:r>
                          </m:sub>
                          <m:sup>
                            <m:r>
                              <a:rPr lang="en-US" sz="2000">
                                <a:solidFill>
                                  <a:srgbClr val="FF7655"/>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1</m:t>
                            </m:r>
                          </m:sub>
                        </m:sSub>
                        <m:acc>
                          <m:accPr>
                            <m:chr m:val="̂"/>
                            <m:ctrlPr>
                              <a:rPr lang="en-US" sz="2000" i="1" smtClean="0">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r>
                          <m:rPr>
                            <m:nor/>
                          </m:rPr>
                          <a:rPr lang="fr-FR" sz="2000" b="0" i="0" smtClean="0">
                            <a:solidFill>
                              <a:srgbClr val="52A452"/>
                            </a:solidFill>
                            <a:latin typeface="Cambria Math" panose="02040503050406030204" pitchFamily="18" charset="0"/>
                          </a:rPr>
                          <m:t>  </m:t>
                        </m:r>
                        <m:r>
                          <m:rPr>
                            <m:nor/>
                          </m:rPr>
                          <a:rPr lang="en-US" sz="2000" dirty="0"/>
                          <m:t>+ </m:t>
                        </m:r>
                        <m:sSub>
                          <m:sSubPr>
                            <m:ctrlPr>
                              <a:rPr lang="en-US" sz="2000" b="1" i="1">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i="1">
                                <a:solidFill>
                                  <a:srgbClr val="131058"/>
                                </a:solidFill>
                                <a:latin typeface="Cambria Math" panose="02040503050406030204" pitchFamily="18" charset="0"/>
                              </a:rPr>
                              <m:t>ξ</m:t>
                            </m:r>
                          </m:e>
                          <m:sub>
                            <m:r>
                              <a:rPr lang="en-US" sz="2000" i="1">
                                <a:solidFill>
                                  <a:srgbClr val="131058"/>
                                </a:solidFill>
                                <a:latin typeface="Cambria Math" panose="02040503050406030204" pitchFamily="18" charset="0"/>
                              </a:rPr>
                              <m:t>2</m:t>
                            </m:r>
                          </m:sub>
                        </m:sSub>
                        <m:sSubSup>
                          <m:sSubSupPr>
                            <m:ctrlPr>
                              <a:rPr lang="en-US" sz="2000" i="1">
                                <a:solidFill>
                                  <a:srgbClr val="61909F"/>
                                </a:solidFill>
                                <a:latin typeface="Cambria Math" panose="02040503050406030204" pitchFamily="18" charset="0"/>
                              </a:rPr>
                            </m:ctrlPr>
                          </m:sSubSupPr>
                          <m:e>
                            <m:acc>
                              <m:accPr>
                                <m:chr m:val="̂"/>
                                <m:ctrlPr>
                                  <a:rPr lang="en-US" sz="2000" i="1">
                                    <a:solidFill>
                                      <a:srgbClr val="2A8F2A"/>
                                    </a:solidFill>
                                    <a:latin typeface="Cambria Math" panose="02040503050406030204" pitchFamily="18" charset="0"/>
                                  </a:rPr>
                                </m:ctrlPr>
                              </m:accPr>
                              <m:e>
                                <m:r>
                                  <m:rPr>
                                    <m:sty m:val="p"/>
                                  </m:rPr>
                                  <a:rPr lang="en-US" sz="200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i="1">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fr-FR" sz="2000" b="0" i="0" smtClean="0">
                            <a:solidFill>
                              <a:srgbClr val="858585"/>
                            </a:solidFill>
                            <a:latin typeface="Cambria Math" panose="02040503050406030204" pitchFamily="18" charset="0"/>
                          </a:rPr>
                          <m:t> </m:t>
                        </m:r>
                        <m:r>
                          <m:rPr>
                            <m:nor/>
                          </m:rPr>
                          <a:rPr lang="en-US" sz="2000" dirty="0"/>
                          <m:t>+</m:t>
                        </m:r>
                        <m:r>
                          <a:rPr lang="fr-FR" sz="2000" b="1" i="0" dirty="0" smtClean="0">
                            <a:latin typeface="Cambria Math" panose="02040503050406030204" pitchFamily="18" charset="0"/>
                          </a:rPr>
                          <m:t> </m:t>
                        </m:r>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up>
                        <m:r>
                          <a:rPr lang="fr-FR" sz="2000" b="1" i="1" smtClean="0">
                            <a:solidFill>
                              <a:srgbClr val="131058"/>
                            </a:solidFill>
                            <a:latin typeface="Cambria Math" panose="02040503050406030204" pitchFamily="18" charset="0"/>
                          </a:rPr>
                          <m:t>∗</m:t>
                        </m:r>
                      </m:sup>
                    </m:sSubSup>
                    <m:sSubSup>
                      <m:sSubSupPr>
                        <m:ctrlPr>
                          <a:rPr lang="fr-FR" sz="2000" b="0" i="1" smtClean="0">
                            <a:solidFill>
                              <a:srgbClr val="131058"/>
                            </a:solidFill>
                            <a:latin typeface="Cambria Math" panose="02040503050406030204" pitchFamily="18" charset="0"/>
                          </a:rPr>
                        </m:ctrlPr>
                      </m:sSubSup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up>
                        <m:r>
                          <a:rPr lang="fr-FR" sz="2000" b="0" i="1" smtClean="0">
                            <a:solidFill>
                              <a:srgbClr val="131058"/>
                            </a:solidFill>
                            <a:latin typeface="Cambria Math" panose="02040503050406030204" pitchFamily="18" charset="0"/>
                          </a:rPr>
                          <m:t>∗</m:t>
                        </m:r>
                      </m:sup>
                    </m:sSubSup>
                    <m:sSubSup>
                      <m:sSubSupPr>
                        <m:ctrlPr>
                          <a:rPr lang="en-US" sz="2000" i="1" smtClean="0">
                            <a:solidFill>
                              <a:srgbClr val="52A452"/>
                            </a:solidFill>
                            <a:latin typeface="Cambria Math" panose="02040503050406030204" pitchFamily="18" charset="0"/>
                          </a:rPr>
                        </m:ctrlPr>
                      </m:sSubSupPr>
                      <m:e>
                        <m:acc>
                          <m:accPr>
                            <m:chr m:val="̂"/>
                            <m:ctrlPr>
                              <a:rPr lang="en-US" sz="2000" i="1">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e>
                      <m:sub>
                        <m:r>
                          <a:rPr lang="en-US" sz="2000" i="1">
                            <a:solidFill>
                              <a:srgbClr val="52A452"/>
                            </a:solidFill>
                            <a:latin typeface="Cambria Math" panose="02040503050406030204" pitchFamily="18" charset="0"/>
                            <a:ea typeface="Cambria Math" panose="02040503050406030204" pitchFamily="18" charset="0"/>
                          </a:rPr>
                          <m:t> </m:t>
                        </m:r>
                      </m:sub>
                      <m:sup>
                        <m:r>
                          <a:rPr lang="en-US" sz="2000">
                            <a:solidFill>
                              <a:srgbClr val="52A452"/>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2</m:t>
                        </m:r>
                      </m:sub>
                    </m:sSub>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oMath>
                </a14:m>
                <a:endParaRPr lang="en-US" sz="2000" dirty="0" err="1"/>
              </a:p>
            </p:txBody>
          </p:sp>
        </mc:Choice>
        <mc:Fallback>
          <p:sp>
            <p:nvSpPr>
              <p:cNvPr id="13" name="TextBox 12">
                <a:extLst>
                  <a:ext uri="{FF2B5EF4-FFF2-40B4-BE49-F238E27FC236}">
                    <a16:creationId xmlns:a16="http://schemas.microsoft.com/office/drawing/2014/main" id="{A77C0A54-2399-3A27-698E-A5061291B6F0}"/>
                  </a:ext>
                </a:extLst>
              </p:cNvPr>
              <p:cNvSpPr txBox="1">
                <a:spLocks noRot="1" noChangeAspect="1" noMove="1" noResize="1" noEditPoints="1" noAdjustHandles="1" noChangeArrowheads="1" noChangeShapeType="1" noTextEdit="1"/>
              </p:cNvSpPr>
              <p:nvPr/>
            </p:nvSpPr>
            <p:spPr>
              <a:xfrm>
                <a:off x="2997572" y="4046955"/>
                <a:ext cx="6695067" cy="374526"/>
              </a:xfrm>
              <a:prstGeom prst="rect">
                <a:avLst/>
              </a:prstGeom>
              <a:blipFill>
                <a:blip r:embed="rId15"/>
                <a:stretch>
                  <a:fillRect t="-14754" r="-3461" b="-37705"/>
                </a:stretch>
              </a:blipFill>
            </p:spPr>
            <p:txBody>
              <a:bodyPr/>
              <a:lstStyle/>
              <a:p>
                <a:r>
                  <a:rPr lang="en-US">
                    <a:noFill/>
                  </a:rPr>
                  <a:t> </a:t>
                </a:r>
              </a:p>
            </p:txBody>
          </p:sp>
        </mc:Fallback>
      </mc:AlternateContent>
    </p:spTree>
    <p:extLst>
      <p:ext uri="{BB962C8B-B14F-4D97-AF65-F5344CB8AC3E}">
        <p14:creationId xmlns:p14="http://schemas.microsoft.com/office/powerpoint/2010/main" val="362687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Ligne"/>
          <p:cNvSpPr/>
          <p:nvPr/>
        </p:nvSpPr>
        <p:spPr>
          <a:xfrm flipV="1">
            <a:off x="2582878" y="2291378"/>
            <a:ext cx="5937944" cy="868238"/>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458"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61" name="Ligne"/>
          <p:cNvSpPr/>
          <p:nvPr/>
        </p:nvSpPr>
        <p:spPr>
          <a:xfrm>
            <a:off x="2573311" y="3138071"/>
            <a:ext cx="5963234" cy="2055765"/>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462" name="Photon detecto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463"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465" name="Field detecto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pic>
        <p:nvPicPr>
          <p:cNvPr id="467" name="pasted-image.pdf" descr="pasted-image.pdf"/>
          <p:cNvPicPr>
            <a:picLocks noChangeAspect="1"/>
          </p:cNvPicPr>
          <p:nvPr/>
        </p:nvPicPr>
        <p:blipFill>
          <a:blip r:embed="rId2"/>
          <a:srcRect l="6673" r="4822"/>
          <a:stretch>
            <a:fillRect/>
          </a:stretch>
        </p:blipFill>
        <p:spPr>
          <a:xfrm>
            <a:off x="4748107" y="1860891"/>
            <a:ext cx="2344675" cy="1390479"/>
          </a:xfrm>
          <a:prstGeom prst="rect">
            <a:avLst/>
          </a:prstGeom>
          <a:ln w="12700">
            <a:miter lim="400000"/>
          </a:ln>
        </p:spPr>
      </p:pic>
      <p:sp>
        <p:nvSpPr>
          <p:cNvPr id="468"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469" name="pasted-image.pdf" descr="pasted-image.pdf"/>
          <p:cNvPicPr>
            <a:picLocks noChangeAspect="1"/>
          </p:cNvPicPr>
          <p:nvPr/>
        </p:nvPicPr>
        <p:blipFill>
          <a:blip r:embed="rId3"/>
          <a:srcRect r="31258"/>
          <a:stretch>
            <a:fillRect/>
          </a:stretch>
        </p:blipFill>
        <p:spPr>
          <a:xfrm>
            <a:off x="5310777" y="4074326"/>
            <a:ext cx="1760786" cy="955692"/>
          </a:xfrm>
          <a:prstGeom prst="rect">
            <a:avLst/>
          </a:prstGeom>
          <a:ln w="12700">
            <a:miter lim="400000"/>
          </a:ln>
        </p:spPr>
      </p:pic>
      <p:pic>
        <p:nvPicPr>
          <p:cNvPr id="470" name="pasted-image.pdf" descr="pasted-image.pdf"/>
          <p:cNvPicPr>
            <a:picLocks noChangeAspect="1"/>
          </p:cNvPicPr>
          <p:nvPr/>
        </p:nvPicPr>
        <p:blipFill>
          <a:blip r:embed="rId4"/>
          <a:stretch>
            <a:fillRect/>
          </a:stretch>
        </p:blipFill>
        <p:spPr>
          <a:xfrm>
            <a:off x="602475" y="2532351"/>
            <a:ext cx="1458987" cy="1285298"/>
          </a:xfrm>
          <a:prstGeom prst="rect">
            <a:avLst/>
          </a:prstGeom>
          <a:ln w="12700">
            <a:miter lim="400000"/>
          </a:ln>
        </p:spPr>
      </p:pic>
      <p:sp>
        <p:nvSpPr>
          <p:cNvPr id="471" name="quantum light"/>
          <p:cNvSpPr txBox="1"/>
          <p:nvPr/>
        </p:nvSpPr>
        <p:spPr>
          <a:xfrm>
            <a:off x="657224" y="1973021"/>
            <a:ext cx="159178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quantum light</a:t>
            </a:r>
          </a:p>
        </p:txBody>
      </p:sp>
      <p:sp>
        <p:nvSpPr>
          <p:cNvPr id="472" name="particle-like"/>
          <p:cNvSpPr txBox="1"/>
          <p:nvPr/>
        </p:nvSpPr>
        <p:spPr>
          <a:xfrm>
            <a:off x="9285403" y="4424887"/>
            <a:ext cx="138820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particle-like</a:t>
            </a:r>
          </a:p>
        </p:txBody>
      </p:sp>
      <p:pic>
        <p:nvPicPr>
          <p:cNvPr id="473" name="pasted-image.pdf" descr="pasted-image.pdf"/>
          <p:cNvPicPr>
            <a:picLocks noChangeAspect="1"/>
          </p:cNvPicPr>
          <p:nvPr/>
        </p:nvPicPr>
        <p:blipFill>
          <a:blip r:embed="rId5"/>
          <a:stretch>
            <a:fillRect/>
          </a:stretch>
        </p:blipFill>
        <p:spPr>
          <a:xfrm>
            <a:off x="9163976" y="1868849"/>
            <a:ext cx="1957272" cy="892087"/>
          </a:xfrm>
          <a:prstGeom prst="rect">
            <a:avLst/>
          </a:prstGeom>
          <a:ln w="12700">
            <a:miter lim="400000"/>
          </a:ln>
        </p:spPr>
      </p:pic>
      <p:pic>
        <p:nvPicPr>
          <p:cNvPr id="474" name="pasted-image.pdf" descr="pasted-image.pdf"/>
          <p:cNvPicPr>
            <a:picLocks noChangeAspect="1"/>
          </p:cNvPicPr>
          <p:nvPr/>
        </p:nvPicPr>
        <p:blipFill>
          <a:blip r:embed="rId6"/>
          <a:stretch>
            <a:fillRect/>
          </a:stretch>
        </p:blipFill>
        <p:spPr>
          <a:xfrm>
            <a:off x="9684865" y="5119458"/>
            <a:ext cx="817266" cy="817266"/>
          </a:xfrm>
          <a:prstGeom prst="rect">
            <a:avLst/>
          </a:prstGeom>
          <a:ln w="12700">
            <a:miter lim="400000"/>
          </a:ln>
        </p:spPr>
      </p:pic>
      <p:sp>
        <p:nvSpPr>
          <p:cNvPr id="475" name="wave-like"/>
          <p:cNvSpPr txBox="1"/>
          <p:nvPr/>
        </p:nvSpPr>
        <p:spPr>
          <a:xfrm>
            <a:off x="9515020" y="1160758"/>
            <a:ext cx="113813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wave-like</a:t>
            </a:r>
          </a:p>
        </p:txBody>
      </p:sp>
      <p:pic>
        <p:nvPicPr>
          <p:cNvPr id="476" name="pasted-image.pdf" descr="pasted-image.pdf"/>
          <p:cNvPicPr>
            <a:picLocks noChangeAspect="1"/>
          </p:cNvPicPr>
          <p:nvPr/>
        </p:nvPicPr>
        <p:blipFill>
          <a:blip r:embed="rId7"/>
          <a:stretch>
            <a:fillRect/>
          </a:stretch>
        </p:blipFill>
        <p:spPr>
          <a:xfrm>
            <a:off x="5477315" y="2381867"/>
            <a:ext cx="817266" cy="319800"/>
          </a:xfrm>
          <a:prstGeom prst="rect">
            <a:avLst/>
          </a:prstGeom>
          <a:ln w="12700">
            <a:miter lim="400000"/>
          </a:ln>
        </p:spPr>
      </p:pic>
      <p:pic>
        <p:nvPicPr>
          <p:cNvPr id="477" name="pasted-image.pdf" descr="pasted-image.pdf"/>
          <p:cNvPicPr>
            <a:picLocks noChangeAspect="1"/>
          </p:cNvPicPr>
          <p:nvPr/>
        </p:nvPicPr>
        <p:blipFill>
          <a:blip r:embed="rId8"/>
          <a:stretch>
            <a:fillRect/>
          </a:stretch>
        </p:blipFill>
        <p:spPr>
          <a:xfrm>
            <a:off x="5488070" y="4316757"/>
            <a:ext cx="588354" cy="392236"/>
          </a:xfrm>
          <a:prstGeom prst="rect">
            <a:avLst/>
          </a:prstGeom>
          <a:ln w="12700">
            <a:miter lim="400000"/>
          </a:ln>
        </p:spPr>
      </p:pic>
      <p:sp>
        <p:nvSpPr>
          <p:cNvPr id="2" name="Text Placeholder 1">
            <a:extLst>
              <a:ext uri="{FF2B5EF4-FFF2-40B4-BE49-F238E27FC236}">
                <a16:creationId xmlns:a16="http://schemas.microsoft.com/office/drawing/2014/main" id="{BEEA75C1-91D0-67AB-9BA5-66BF1B2000C9}"/>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7DB2D-5D0D-5261-7D4B-4F3BDB26C3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9C6609-9D6D-CFDC-702C-F800E3275C23}"/>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grpSp>
        <p:nvGrpSpPr>
          <p:cNvPr id="23" name="Group 22">
            <a:extLst>
              <a:ext uri="{FF2B5EF4-FFF2-40B4-BE49-F238E27FC236}">
                <a16:creationId xmlns:a16="http://schemas.microsoft.com/office/drawing/2014/main" id="{08207455-BC94-9A16-FD28-8D7DB75B13B0}"/>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3F08BE37-4DCC-5743-D8E7-94EF610D144B}"/>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2A245FE4-B5E2-D7F6-C533-1CC7552F06F2}"/>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21894B7B-F0AC-6D69-314F-6D2832139506}"/>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ECF7B776-7B2F-4539-A17E-66A4799B457B}"/>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77133C97-DB79-E9D4-88D4-C2DDB7AD1BB5}"/>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1686052F-1B51-2E36-CE54-00619C5FBE7F}"/>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B628B969-73C9-B534-4E50-5B07CE4613C9}"/>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288F1837-D8EA-19FA-6E74-514C5C2CE12A}"/>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B0FE95A0-C800-3C98-9BE0-B40847A48AE1}"/>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772B8733-E9DA-3DDC-294A-953D95A27432}"/>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DFDECD67-C973-07EF-9052-60B6650A6D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5CC11AFB-D861-68E6-A05E-511E4B179E0F}"/>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CC3EC9A8-CBF3-178F-9A52-B1C1B57D8AED}"/>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BD4EB6D-4BF6-C774-0CAE-7B7AC6CF35BC}"/>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6BD4EB6D-4BF6-C774-0CAE-7B7AC6CF35BC}"/>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4"/>
                <a:stretch>
                  <a:fillRect l="-5660" r="-3774" b="-2444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934A538-4C47-6FE5-2582-061D49885439}"/>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7" name="TextBox 6">
            <a:extLst>
              <a:ext uri="{FF2B5EF4-FFF2-40B4-BE49-F238E27FC236}">
                <a16:creationId xmlns:a16="http://schemas.microsoft.com/office/drawing/2014/main" id="{88F359A5-887A-51B0-1E0F-D20773044629}"/>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8" name="TextBox 7">
            <a:extLst>
              <a:ext uri="{FF2B5EF4-FFF2-40B4-BE49-F238E27FC236}">
                <a16:creationId xmlns:a16="http://schemas.microsoft.com/office/drawing/2014/main" id="{440D3646-428C-145D-1778-4F2138AEBA2D}"/>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9" name="TextBox 8">
            <a:extLst>
              <a:ext uri="{FF2B5EF4-FFF2-40B4-BE49-F238E27FC236}">
                <a16:creationId xmlns:a16="http://schemas.microsoft.com/office/drawing/2014/main" id="{DCDBD215-04F5-3357-852E-7A9CAA3C32D3}"/>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11717620-1227-084D-107A-781DB44C5421}"/>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BCF76A40-4391-A02F-C879-57F1AED72DF4}"/>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5D937C8C-673C-EAC8-7B5C-ACA2998368D7}"/>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6" name="Freeform: Shape 15">
            <a:extLst>
              <a:ext uri="{FF2B5EF4-FFF2-40B4-BE49-F238E27FC236}">
                <a16:creationId xmlns:a16="http://schemas.microsoft.com/office/drawing/2014/main" id="{B333FC31-8B7C-68F2-9180-50A24D087BCC}"/>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A21E8713-234F-CCB6-2FB2-9C5D1FA29A88}"/>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9B9ACAE-7D6B-4322-3CFE-BB0F851312D1}"/>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60A1BC1-90BB-A65C-E61E-EEE306861861}"/>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45681C7-E1F1-3830-AF6A-65D55549A464}"/>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3F9A3D0-A70F-E0AB-1A4A-A3FE4E368D58}"/>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C4AF43B-92D9-F0D6-0A8B-682C9F4D27E9}"/>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5C7053B-0E81-D500-A5CB-8C832256AEB6}"/>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FC3B488-1CF5-45C3-318B-D65D71D2FAD9}"/>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38" name="Picture 37">
            <a:extLst>
              <a:ext uri="{FF2B5EF4-FFF2-40B4-BE49-F238E27FC236}">
                <a16:creationId xmlns:a16="http://schemas.microsoft.com/office/drawing/2014/main" id="{B5C82783-85CE-E21D-FD4B-99EBA1A3F8E6}"/>
              </a:ext>
            </a:extLst>
          </p:cNvPr>
          <p:cNvPicPr>
            <a:picLocks noChangeAspect="1"/>
          </p:cNvPicPr>
          <p:nvPr/>
        </p:nvPicPr>
        <p:blipFill>
          <a:blip r:embed="rId5"/>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39" name="Graphic 12">
            <a:extLst>
              <a:ext uri="{FF2B5EF4-FFF2-40B4-BE49-F238E27FC236}">
                <a16:creationId xmlns:a16="http://schemas.microsoft.com/office/drawing/2014/main" id="{2B8905E4-730B-0FBA-BE8B-A38665ACB0E4}"/>
              </a:ext>
            </a:extLst>
          </p:cNvPr>
          <p:cNvGrpSpPr/>
          <p:nvPr/>
        </p:nvGrpSpPr>
        <p:grpSpPr>
          <a:xfrm>
            <a:off x="8835776" y="2657716"/>
            <a:ext cx="1095912" cy="430334"/>
            <a:chOff x="8835776" y="2657716"/>
            <a:chExt cx="1095912" cy="430334"/>
          </a:xfrm>
          <a:noFill/>
        </p:grpSpPr>
        <p:sp>
          <p:nvSpPr>
            <p:cNvPr id="40" name="Freeform: Shape 39">
              <a:extLst>
                <a:ext uri="{FF2B5EF4-FFF2-40B4-BE49-F238E27FC236}">
                  <a16:creationId xmlns:a16="http://schemas.microsoft.com/office/drawing/2014/main" id="{6A8A4DB5-99E7-2D41-8DC9-F8142AE9E1BE}"/>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646663C8-BC12-04C7-7C57-7F383953C688}"/>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77D246A-F279-370D-0AA8-942F63CACFDD}"/>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E2B49FB-48B3-077B-ECAA-BC806BD385ED}"/>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61" name="Graphic 12">
            <a:extLst>
              <a:ext uri="{FF2B5EF4-FFF2-40B4-BE49-F238E27FC236}">
                <a16:creationId xmlns:a16="http://schemas.microsoft.com/office/drawing/2014/main" id="{F570E2F2-3CFD-5C2A-D3D4-4791C3E11016}"/>
              </a:ext>
            </a:extLst>
          </p:cNvPr>
          <p:cNvGrpSpPr/>
          <p:nvPr/>
        </p:nvGrpSpPr>
        <p:grpSpPr>
          <a:xfrm>
            <a:off x="7103460" y="1165861"/>
            <a:ext cx="349394" cy="1131426"/>
            <a:chOff x="7103460" y="1165861"/>
            <a:chExt cx="349394" cy="1131426"/>
          </a:xfrm>
          <a:noFill/>
        </p:grpSpPr>
        <p:sp>
          <p:nvSpPr>
            <p:cNvPr id="62" name="Freeform: Shape 61">
              <a:extLst>
                <a:ext uri="{FF2B5EF4-FFF2-40B4-BE49-F238E27FC236}">
                  <a16:creationId xmlns:a16="http://schemas.microsoft.com/office/drawing/2014/main" id="{D431AF1C-2836-18B9-3200-109D128D8A84}"/>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6DE5372-2195-6EF2-7F49-1A793F1D0863}"/>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64" name="Graphic 12">
            <a:extLst>
              <a:ext uri="{FF2B5EF4-FFF2-40B4-BE49-F238E27FC236}">
                <a16:creationId xmlns:a16="http://schemas.microsoft.com/office/drawing/2014/main" id="{A4999494-0DE9-A521-502C-BE927AC88D74}"/>
              </a:ext>
            </a:extLst>
          </p:cNvPr>
          <p:cNvGrpSpPr/>
          <p:nvPr/>
        </p:nvGrpSpPr>
        <p:grpSpPr>
          <a:xfrm>
            <a:off x="7848906" y="1811256"/>
            <a:ext cx="1208591" cy="1590130"/>
            <a:chOff x="7848906" y="1811256"/>
            <a:chExt cx="1208591" cy="1590130"/>
          </a:xfrm>
        </p:grpSpPr>
        <p:grpSp>
          <p:nvGrpSpPr>
            <p:cNvPr id="65" name="Graphic 12">
              <a:extLst>
                <a:ext uri="{FF2B5EF4-FFF2-40B4-BE49-F238E27FC236}">
                  <a16:creationId xmlns:a16="http://schemas.microsoft.com/office/drawing/2014/main" id="{981B2E77-E6EE-1D3D-283C-189616EB52AD}"/>
                </a:ext>
              </a:extLst>
            </p:cNvPr>
            <p:cNvGrpSpPr/>
            <p:nvPr/>
          </p:nvGrpSpPr>
          <p:grpSpPr>
            <a:xfrm>
              <a:off x="7848906" y="2346611"/>
              <a:ext cx="1208591" cy="1054775"/>
              <a:chOff x="7848906" y="2346611"/>
              <a:chExt cx="1208591" cy="1054775"/>
            </a:xfrm>
          </p:grpSpPr>
          <p:sp>
            <p:nvSpPr>
              <p:cNvPr id="66" name="Freeform: Shape 65">
                <a:extLst>
                  <a:ext uri="{FF2B5EF4-FFF2-40B4-BE49-F238E27FC236}">
                    <a16:creationId xmlns:a16="http://schemas.microsoft.com/office/drawing/2014/main" id="{BC56C610-18DA-4884-600D-CF143EC4B80E}"/>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890F26-17D9-99C0-AFC1-862FA176038E}"/>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8" name="Graphic 12">
              <a:extLst>
                <a:ext uri="{FF2B5EF4-FFF2-40B4-BE49-F238E27FC236}">
                  <a16:creationId xmlns:a16="http://schemas.microsoft.com/office/drawing/2014/main" id="{B88F7230-11A5-DE96-F595-A4AF6D1C027D}"/>
                </a:ext>
              </a:extLst>
            </p:cNvPr>
            <p:cNvGrpSpPr/>
            <p:nvPr/>
          </p:nvGrpSpPr>
          <p:grpSpPr>
            <a:xfrm>
              <a:off x="8276558" y="1811256"/>
              <a:ext cx="322226" cy="418633"/>
              <a:chOff x="8276558" y="1811256"/>
              <a:chExt cx="322226" cy="418633"/>
            </a:xfrm>
          </p:grpSpPr>
          <p:sp>
            <p:nvSpPr>
              <p:cNvPr id="69" name="Freeform: Shape 68">
                <a:extLst>
                  <a:ext uri="{FF2B5EF4-FFF2-40B4-BE49-F238E27FC236}">
                    <a16:creationId xmlns:a16="http://schemas.microsoft.com/office/drawing/2014/main" id="{3C2601B6-C72A-24C9-9313-F4BD252C5B5A}"/>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A687A31-AA01-C578-844A-CADBAEE69CB2}"/>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B14C79F-3CB0-F631-E4DF-F63B17F8390B}"/>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6EC59F2-470C-9B49-05F0-CEB2422E54E4}"/>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0E13042-483A-AD68-3DB1-06FAA2E8F3CF}"/>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6A1C5BA-1D68-6AF2-0A38-DE2876ECE27E}"/>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75" name="Graphic 12">
                <a:extLst>
                  <a:ext uri="{FF2B5EF4-FFF2-40B4-BE49-F238E27FC236}">
                    <a16:creationId xmlns:a16="http://schemas.microsoft.com/office/drawing/2014/main" id="{E2DB01E2-AEAC-FE55-F398-EC5069823DFD}"/>
                  </a:ext>
                </a:extLst>
              </p:cNvPr>
              <p:cNvGrpSpPr/>
              <p:nvPr/>
            </p:nvGrpSpPr>
            <p:grpSpPr>
              <a:xfrm>
                <a:off x="8276558" y="1811256"/>
                <a:ext cx="322226" cy="76640"/>
                <a:chOff x="8276558" y="1811256"/>
                <a:chExt cx="322226" cy="76640"/>
              </a:xfrm>
              <a:solidFill>
                <a:srgbClr val="494949"/>
              </a:solidFill>
            </p:grpSpPr>
            <p:sp>
              <p:nvSpPr>
                <p:cNvPr id="76" name="Freeform: Shape 75">
                  <a:extLst>
                    <a:ext uri="{FF2B5EF4-FFF2-40B4-BE49-F238E27FC236}">
                      <a16:creationId xmlns:a16="http://schemas.microsoft.com/office/drawing/2014/main" id="{F2F3619A-BD51-12BB-99BC-7C2EDBDCDA43}"/>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7" name="Graphic 12">
                  <a:extLst>
                    <a:ext uri="{FF2B5EF4-FFF2-40B4-BE49-F238E27FC236}">
                      <a16:creationId xmlns:a16="http://schemas.microsoft.com/office/drawing/2014/main" id="{CBC74615-AA35-FFF5-1868-485499988CB6}"/>
                    </a:ext>
                  </a:extLst>
                </p:cNvPr>
                <p:cNvGrpSpPr/>
                <p:nvPr/>
              </p:nvGrpSpPr>
              <p:grpSpPr>
                <a:xfrm>
                  <a:off x="8414465" y="1811256"/>
                  <a:ext cx="57804" cy="41940"/>
                  <a:chOff x="8414465" y="1811256"/>
                  <a:chExt cx="57804" cy="41940"/>
                </a:xfrm>
                <a:solidFill>
                  <a:srgbClr val="494949"/>
                </a:solidFill>
              </p:grpSpPr>
              <p:sp>
                <p:nvSpPr>
                  <p:cNvPr id="78" name="Freeform: Shape 77">
                    <a:extLst>
                      <a:ext uri="{FF2B5EF4-FFF2-40B4-BE49-F238E27FC236}">
                        <a16:creationId xmlns:a16="http://schemas.microsoft.com/office/drawing/2014/main" id="{4B3C2632-BDCA-86EF-C1F7-3147136D7ED0}"/>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B136F65-3CF6-CFD3-2C3F-0C6770602CAE}"/>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49F05A1-AEB0-2BF9-6014-B0E336A8CA18}"/>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81" name="Freeform: Shape 80">
                  <a:extLst>
                    <a:ext uri="{FF2B5EF4-FFF2-40B4-BE49-F238E27FC236}">
                      <a16:creationId xmlns:a16="http://schemas.microsoft.com/office/drawing/2014/main" id="{5FFB62FD-E8FA-635B-2ABE-3526C07B4F86}"/>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88" name="Graphic 12">
            <a:extLst>
              <a:ext uri="{FF2B5EF4-FFF2-40B4-BE49-F238E27FC236}">
                <a16:creationId xmlns:a16="http://schemas.microsoft.com/office/drawing/2014/main" id="{63A51625-EFFC-ABB9-34B8-DF5A6A1C8FBF}"/>
              </a:ext>
            </a:extLst>
          </p:cNvPr>
          <p:cNvGrpSpPr/>
          <p:nvPr/>
        </p:nvGrpSpPr>
        <p:grpSpPr>
          <a:xfrm>
            <a:off x="4674287" y="1158769"/>
            <a:ext cx="349394" cy="1131426"/>
            <a:chOff x="4674287" y="1158769"/>
            <a:chExt cx="349394" cy="1131426"/>
          </a:xfrm>
          <a:noFill/>
        </p:grpSpPr>
        <p:sp>
          <p:nvSpPr>
            <p:cNvPr id="89" name="Freeform: Shape 88">
              <a:extLst>
                <a:ext uri="{FF2B5EF4-FFF2-40B4-BE49-F238E27FC236}">
                  <a16:creationId xmlns:a16="http://schemas.microsoft.com/office/drawing/2014/main" id="{1F0EA2E6-56C7-2814-21A8-6D512D7702B6}"/>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1EF15760-B46B-5E7E-FD95-449616F822A3}"/>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E30FF896-B2F8-7FED-4ADC-15FDF5040C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83362" y="2714425"/>
            <a:ext cx="685800" cy="323850"/>
          </a:xfrm>
          <a:prstGeom prst="rect">
            <a:avLst/>
          </a:prstGeom>
        </p:spPr>
      </p:pic>
      <p:sp>
        <p:nvSpPr>
          <p:cNvPr id="21" name="Rectangle 20">
            <a:extLst>
              <a:ext uri="{FF2B5EF4-FFF2-40B4-BE49-F238E27FC236}">
                <a16:creationId xmlns:a16="http://schemas.microsoft.com/office/drawing/2014/main" id="{46A994E0-1FC4-7C3B-BDDA-8A7CC6DB5FDB}"/>
              </a:ext>
              <a:ext uri="{C183D7F6-B498-43B3-948B-1728B52AA6E4}">
                <adec:decorative xmlns:adec="http://schemas.microsoft.com/office/drawing/2017/decorative" val="1"/>
              </a:ext>
            </a:extLst>
          </p:cNvPr>
          <p:cNvSpPr/>
          <p:nvPr/>
        </p:nvSpPr>
        <p:spPr>
          <a:xfrm>
            <a:off x="2914089" y="4578659"/>
            <a:ext cx="1327467"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57746BAD-E610-0DC7-BE86-51C9082175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6474">
            <a:off x="4979176" y="1541533"/>
            <a:ext cx="768794" cy="999811"/>
          </a:xfrm>
          <a:prstGeom prst="rect">
            <a:avLst/>
          </a:prstGeom>
        </p:spPr>
      </p:pic>
      <p:pic>
        <p:nvPicPr>
          <p:cNvPr id="4" name="Graphic 3">
            <a:extLst>
              <a:ext uri="{FF2B5EF4-FFF2-40B4-BE49-F238E27FC236}">
                <a16:creationId xmlns:a16="http://schemas.microsoft.com/office/drawing/2014/main" id="{BA6A72EB-7FE0-2564-E813-AD338F34C4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6474">
            <a:off x="7400122" y="1486624"/>
            <a:ext cx="768794" cy="999811"/>
          </a:xfrm>
          <a:prstGeom prst="rect">
            <a:avLst/>
          </a:prstGeom>
        </p:spPr>
      </p:pic>
      <p:pic>
        <p:nvPicPr>
          <p:cNvPr id="91" name="Graphic 90">
            <a:extLst>
              <a:ext uri="{FF2B5EF4-FFF2-40B4-BE49-F238E27FC236}">
                <a16:creationId xmlns:a16="http://schemas.microsoft.com/office/drawing/2014/main" id="{C0C923A5-1718-F84E-33F0-22D65A8F1B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43234" y="2481138"/>
            <a:ext cx="797864" cy="817564"/>
          </a:xfrm>
          <a:prstGeom prst="rect">
            <a:avLst/>
          </a:prstGeom>
        </p:spPr>
      </p:pic>
      <p:pic>
        <p:nvPicPr>
          <p:cNvPr id="92" name="Graphic 91">
            <a:extLst>
              <a:ext uri="{FF2B5EF4-FFF2-40B4-BE49-F238E27FC236}">
                <a16:creationId xmlns:a16="http://schemas.microsoft.com/office/drawing/2014/main" id="{B1EC126B-2B06-4266-4313-AF6A9751B0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58202" y="2477825"/>
            <a:ext cx="797864" cy="817564"/>
          </a:xfrm>
          <a:prstGeom prst="rect">
            <a:avLst/>
          </a:prstGeom>
        </p:spPr>
      </p:pic>
      <p:pic>
        <p:nvPicPr>
          <p:cNvPr id="93" name="Graphic 92">
            <a:extLst>
              <a:ext uri="{FF2B5EF4-FFF2-40B4-BE49-F238E27FC236}">
                <a16:creationId xmlns:a16="http://schemas.microsoft.com/office/drawing/2014/main" id="{C59DDE97-3C9A-6CCC-7948-FC3DAB9A47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17643" y="2724984"/>
            <a:ext cx="114622" cy="310152"/>
          </a:xfrm>
          <a:prstGeom prst="rect">
            <a:avLst/>
          </a:prstGeom>
        </p:spPr>
      </p:pic>
      <p:pic>
        <p:nvPicPr>
          <p:cNvPr id="94" name="Graphic 93">
            <a:extLst>
              <a:ext uri="{FF2B5EF4-FFF2-40B4-BE49-F238E27FC236}">
                <a16:creationId xmlns:a16="http://schemas.microsoft.com/office/drawing/2014/main" id="{328DA147-3116-666D-1AFD-7D00730753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38232" y="2724984"/>
            <a:ext cx="114622" cy="310152"/>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91C5690-CDA1-3BD7-5DED-8B4C11763EE8}"/>
                  </a:ext>
                </a:extLst>
              </p:cNvPr>
              <p:cNvSpPr txBox="1"/>
              <p:nvPr/>
            </p:nvSpPr>
            <p:spPr>
              <a:xfrm>
                <a:off x="2997572" y="4046955"/>
                <a:ext cx="6695067"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Sup>
                      <m:sSubSupPr>
                        <m:ctrlPr>
                          <a:rPr lang="fr-FR" sz="2000" b="1" i="1" smtClean="0">
                            <a:solidFill>
                              <a:srgbClr val="131058"/>
                            </a:solidFill>
                            <a:latin typeface="Cambria Math" panose="02040503050406030204" pitchFamily="18" charset="0"/>
                          </a:rPr>
                        </m:ctrlPr>
                      </m:sSubSupPr>
                      <m:e>
                        <m:sSubSup>
                          <m:sSubSupPr>
                            <m:ctrlPr>
                              <a:rPr lang="fr-FR" sz="2000" b="0" i="1" smtClean="0">
                                <a:solidFill>
                                  <a:srgbClr val="131058"/>
                                </a:solidFill>
                                <a:latin typeface="Cambria Math" panose="02040503050406030204" pitchFamily="18" charset="0"/>
                              </a:rPr>
                            </m:ctrlPr>
                          </m:sSubSupPr>
                          <m:e>
                            <m:sSubSup>
                              <m:sSubSupPr>
                                <m:ctrlPr>
                                  <a:rPr lang="fr-FR" sz="2000" b="0" i="0" smtClean="0">
                                    <a:solidFill>
                                      <a:srgbClr val="131058"/>
                                    </a:solidFill>
                                    <a:latin typeface="Cambria Math" panose="02040503050406030204" pitchFamily="18" charset="0"/>
                                  </a:rPr>
                                </m:ctrlPr>
                              </m:sSubSup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a:solidFill>
                                      <a:srgbClr val="131058"/>
                                    </a:solidFill>
                                    <a:latin typeface="Cambria Math" panose="02040503050406030204" pitchFamily="18" charset="0"/>
                                  </a:rPr>
                                  <m:t>𝟏</m:t>
                                </m:r>
                              </m:sub>
                              <m:sup>
                                <m:r>
                                  <a:rPr lang="fr-FR" sz="2000" b="0" i="0" smtClean="0">
                                    <a:solidFill>
                                      <a:srgbClr val="131058"/>
                                    </a:solidFill>
                                    <a:latin typeface="Cambria Math" panose="02040503050406030204" pitchFamily="18" charset="0"/>
                                  </a:rPr>
                                  <m:t>∗</m:t>
                                </m:r>
                              </m:sup>
                            </m:sSubSup>
                            <m:r>
                              <m:rPr>
                                <m:sty m:val="p"/>
                              </m:rPr>
                              <a:rPr lang="el-GR" sz="2000">
                                <a:solidFill>
                                  <a:srgbClr val="131058"/>
                                </a:solidFill>
                                <a:latin typeface="Cambria Math" panose="02040503050406030204" pitchFamily="18" charset="0"/>
                              </a:rPr>
                              <m:t>ξ</m:t>
                            </m:r>
                          </m:e>
                          <m:sub>
                            <m:r>
                              <a:rPr lang="en-US" sz="2000">
                                <a:solidFill>
                                  <a:srgbClr val="131058"/>
                                </a:solidFill>
                                <a:latin typeface="Cambria Math" panose="02040503050406030204" pitchFamily="18" charset="0"/>
                              </a:rPr>
                              <m:t>1</m:t>
                            </m:r>
                          </m:sub>
                          <m:sup>
                            <m:r>
                              <a:rPr lang="fr-FR" sz="2000" b="0" i="1" smtClean="0">
                                <a:solidFill>
                                  <a:srgbClr val="131058"/>
                                </a:solidFill>
                                <a:latin typeface="Cambria Math" panose="02040503050406030204" pitchFamily="18" charset="0"/>
                              </a:rPr>
                              <m:t>∗</m:t>
                            </m:r>
                          </m:sup>
                        </m:sSubSup>
                        <m:sSubSup>
                          <m:sSubSupPr>
                            <m:ctrlPr>
                              <a:rPr lang="en-US" sz="2000" i="1">
                                <a:solidFill>
                                  <a:srgbClr val="FF7655"/>
                                </a:solidFill>
                                <a:latin typeface="Cambria Math" panose="02040503050406030204" pitchFamily="18" charset="0"/>
                              </a:rPr>
                            </m:ctrlPr>
                          </m:sSubSupPr>
                          <m:e>
                            <m:acc>
                              <m:accPr>
                                <m:chr m:val="̂"/>
                                <m:ctrlPr>
                                  <a:rPr lang="en-US" sz="2000" i="1">
                                    <a:solidFill>
                                      <a:srgbClr val="FF7655"/>
                                    </a:solidFill>
                                    <a:latin typeface="Cambria Math" panose="02040503050406030204" pitchFamily="18" charset="0"/>
                                  </a:rPr>
                                </m:ctrlPr>
                              </m:accPr>
                              <m:e>
                                <m:r>
                                  <m:rPr>
                                    <m:sty m:val="p"/>
                                  </m:rPr>
                                  <a:rPr lang="en-US" sz="2000">
                                    <a:solidFill>
                                      <a:srgbClr val="FF7655"/>
                                    </a:solidFill>
                                    <a:latin typeface="Cambria Math" panose="02040503050406030204" pitchFamily="18" charset="0"/>
                                  </a:rPr>
                                  <m:t>b</m:t>
                                </m:r>
                              </m:e>
                            </m:acc>
                          </m:e>
                          <m:sub>
                            <m:r>
                              <a:rPr lang="en-US" sz="2000" i="1">
                                <a:solidFill>
                                  <a:srgbClr val="FF7655"/>
                                </a:solidFill>
                                <a:latin typeface="Cambria Math" panose="02040503050406030204" pitchFamily="18" charset="0"/>
                                <a:ea typeface="Cambria Math" panose="02040503050406030204" pitchFamily="18" charset="0"/>
                              </a:rPr>
                              <m:t> </m:t>
                            </m:r>
                          </m:sub>
                          <m:sup>
                            <m:r>
                              <a:rPr lang="en-US" sz="2000">
                                <a:solidFill>
                                  <a:srgbClr val="FF7655"/>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1</m:t>
                            </m:r>
                          </m:sub>
                        </m:sSub>
                        <m:acc>
                          <m:accPr>
                            <m:chr m:val="̂"/>
                            <m:ctrlPr>
                              <a:rPr lang="en-US" sz="2000" i="1" smtClean="0">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r>
                          <m:rPr>
                            <m:nor/>
                          </m:rPr>
                          <a:rPr lang="fr-FR" sz="2000" b="0" i="0" smtClean="0">
                            <a:solidFill>
                              <a:srgbClr val="52A452"/>
                            </a:solidFill>
                            <a:latin typeface="Cambria Math" panose="02040503050406030204" pitchFamily="18" charset="0"/>
                          </a:rPr>
                          <m:t>  </m:t>
                        </m:r>
                        <m:r>
                          <m:rPr>
                            <m:nor/>
                          </m:rPr>
                          <a:rPr lang="en-US" sz="2000" dirty="0"/>
                          <m:t>+ </m:t>
                        </m:r>
                        <m:sSub>
                          <m:sSubPr>
                            <m:ctrlPr>
                              <a:rPr lang="en-US" sz="2000" b="1" i="1">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i="1">
                                <a:solidFill>
                                  <a:srgbClr val="131058"/>
                                </a:solidFill>
                                <a:latin typeface="Cambria Math" panose="02040503050406030204" pitchFamily="18" charset="0"/>
                              </a:rPr>
                              <m:t>ξ</m:t>
                            </m:r>
                          </m:e>
                          <m:sub>
                            <m:r>
                              <a:rPr lang="en-US" sz="2000" i="1">
                                <a:solidFill>
                                  <a:srgbClr val="131058"/>
                                </a:solidFill>
                                <a:latin typeface="Cambria Math" panose="02040503050406030204" pitchFamily="18" charset="0"/>
                              </a:rPr>
                              <m:t>2</m:t>
                            </m:r>
                          </m:sub>
                        </m:sSub>
                        <m:sSubSup>
                          <m:sSubSupPr>
                            <m:ctrlPr>
                              <a:rPr lang="en-US" sz="2000" i="1">
                                <a:solidFill>
                                  <a:srgbClr val="61909F"/>
                                </a:solidFill>
                                <a:latin typeface="Cambria Math" panose="02040503050406030204" pitchFamily="18" charset="0"/>
                              </a:rPr>
                            </m:ctrlPr>
                          </m:sSubSupPr>
                          <m:e>
                            <m:acc>
                              <m:accPr>
                                <m:chr m:val="̂"/>
                                <m:ctrlPr>
                                  <a:rPr lang="en-US" sz="2000" i="1">
                                    <a:solidFill>
                                      <a:srgbClr val="2A8F2A"/>
                                    </a:solidFill>
                                    <a:latin typeface="Cambria Math" panose="02040503050406030204" pitchFamily="18" charset="0"/>
                                  </a:rPr>
                                </m:ctrlPr>
                              </m:accPr>
                              <m:e>
                                <m:r>
                                  <m:rPr>
                                    <m:sty m:val="p"/>
                                  </m:rPr>
                                  <a:rPr lang="en-US" sz="200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i="1">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fr-FR" sz="2000" b="0" i="0" smtClean="0">
                            <a:solidFill>
                              <a:srgbClr val="858585"/>
                            </a:solidFill>
                            <a:latin typeface="Cambria Math" panose="02040503050406030204" pitchFamily="18" charset="0"/>
                          </a:rPr>
                          <m:t> </m:t>
                        </m:r>
                        <m:r>
                          <m:rPr>
                            <m:nor/>
                          </m:rPr>
                          <a:rPr lang="en-US" sz="2000" dirty="0"/>
                          <m:t>+</m:t>
                        </m:r>
                        <m:r>
                          <a:rPr lang="fr-FR" sz="2000" b="1" i="0" dirty="0" smtClean="0">
                            <a:latin typeface="Cambria Math" panose="02040503050406030204" pitchFamily="18" charset="0"/>
                          </a:rPr>
                          <m:t> </m:t>
                        </m:r>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up>
                        <m:r>
                          <a:rPr lang="fr-FR" sz="2000" b="1" i="1" smtClean="0">
                            <a:solidFill>
                              <a:srgbClr val="131058"/>
                            </a:solidFill>
                            <a:latin typeface="Cambria Math" panose="02040503050406030204" pitchFamily="18" charset="0"/>
                          </a:rPr>
                          <m:t>∗</m:t>
                        </m:r>
                      </m:sup>
                    </m:sSubSup>
                    <m:sSubSup>
                      <m:sSubSupPr>
                        <m:ctrlPr>
                          <a:rPr lang="fr-FR" sz="2000" b="0" i="1" smtClean="0">
                            <a:solidFill>
                              <a:srgbClr val="131058"/>
                            </a:solidFill>
                            <a:latin typeface="Cambria Math" panose="02040503050406030204" pitchFamily="18" charset="0"/>
                          </a:rPr>
                        </m:ctrlPr>
                      </m:sSubSup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up>
                        <m:r>
                          <a:rPr lang="fr-FR" sz="2000" b="0" i="1" smtClean="0">
                            <a:solidFill>
                              <a:srgbClr val="131058"/>
                            </a:solidFill>
                            <a:latin typeface="Cambria Math" panose="02040503050406030204" pitchFamily="18" charset="0"/>
                          </a:rPr>
                          <m:t>∗</m:t>
                        </m:r>
                      </m:sup>
                    </m:sSubSup>
                    <m:sSubSup>
                      <m:sSubSupPr>
                        <m:ctrlPr>
                          <a:rPr lang="en-US" sz="2000" i="1" smtClean="0">
                            <a:solidFill>
                              <a:srgbClr val="52A452"/>
                            </a:solidFill>
                            <a:latin typeface="Cambria Math" panose="02040503050406030204" pitchFamily="18" charset="0"/>
                          </a:rPr>
                        </m:ctrlPr>
                      </m:sSubSupPr>
                      <m:e>
                        <m:acc>
                          <m:accPr>
                            <m:chr m:val="̂"/>
                            <m:ctrlPr>
                              <a:rPr lang="en-US" sz="2000" i="1">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e>
                      <m:sub>
                        <m:r>
                          <a:rPr lang="en-US" sz="2000" i="1">
                            <a:solidFill>
                              <a:srgbClr val="52A452"/>
                            </a:solidFill>
                            <a:latin typeface="Cambria Math" panose="02040503050406030204" pitchFamily="18" charset="0"/>
                            <a:ea typeface="Cambria Math" panose="02040503050406030204" pitchFamily="18" charset="0"/>
                          </a:rPr>
                          <m:t> </m:t>
                        </m:r>
                      </m:sub>
                      <m:sup>
                        <m:r>
                          <a:rPr lang="en-US" sz="2000">
                            <a:solidFill>
                              <a:srgbClr val="52A452"/>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2</m:t>
                        </m:r>
                      </m:sub>
                    </m:sSub>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oMath>
                </a14:m>
                <a:endParaRPr lang="en-US" sz="2000" dirty="0" err="1"/>
              </a:p>
            </p:txBody>
          </p:sp>
        </mc:Choice>
        <mc:Fallback>
          <p:sp>
            <p:nvSpPr>
              <p:cNvPr id="13" name="TextBox 12">
                <a:extLst>
                  <a:ext uri="{FF2B5EF4-FFF2-40B4-BE49-F238E27FC236}">
                    <a16:creationId xmlns:a16="http://schemas.microsoft.com/office/drawing/2014/main" id="{091C5690-CDA1-3BD7-5DED-8B4C11763EE8}"/>
                  </a:ext>
                </a:extLst>
              </p:cNvPr>
              <p:cNvSpPr txBox="1">
                <a:spLocks noRot="1" noChangeAspect="1" noMove="1" noResize="1" noEditPoints="1" noAdjustHandles="1" noChangeArrowheads="1" noChangeShapeType="1" noTextEdit="1"/>
              </p:cNvSpPr>
              <p:nvPr/>
            </p:nvSpPr>
            <p:spPr>
              <a:xfrm>
                <a:off x="2997572" y="4046955"/>
                <a:ext cx="6695067" cy="374526"/>
              </a:xfrm>
              <a:prstGeom prst="rect">
                <a:avLst/>
              </a:prstGeom>
              <a:blipFill>
                <a:blip r:embed="rId14"/>
                <a:stretch>
                  <a:fillRect t="-14754" r="-3461" b="-377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3EB39D0-0E6D-A727-D3FD-FBDDDD8C661B}"/>
                  </a:ext>
                </a:extLst>
              </p:cNvPr>
              <p:cNvSpPr txBox="1"/>
              <p:nvPr/>
            </p:nvSpPr>
            <p:spPr>
              <a:xfrm>
                <a:off x="5550042" y="4628139"/>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14" name="TextBox 13">
                <a:extLst>
                  <a:ext uri="{FF2B5EF4-FFF2-40B4-BE49-F238E27FC236}">
                    <a16:creationId xmlns:a16="http://schemas.microsoft.com/office/drawing/2014/main" id="{43EB39D0-0E6D-A727-D3FD-FBDDDD8C661B}"/>
                  </a:ext>
                </a:extLst>
              </p:cNvPr>
              <p:cNvSpPr txBox="1">
                <a:spLocks noRot="1" noChangeAspect="1" noMove="1" noResize="1" noEditPoints="1" noAdjustHandles="1" noChangeArrowheads="1" noChangeShapeType="1" noTextEdit="1"/>
              </p:cNvSpPr>
              <p:nvPr/>
            </p:nvSpPr>
            <p:spPr>
              <a:xfrm>
                <a:off x="5550042" y="4628139"/>
                <a:ext cx="1819702" cy="373051"/>
              </a:xfrm>
              <a:prstGeom prst="rect">
                <a:avLst/>
              </a:prstGeom>
              <a:blipFill>
                <a:blip r:embed="rId15"/>
                <a:stretch>
                  <a:fillRect b="-21311"/>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82804134-BF23-09BE-1949-B64B00DC6A35}"/>
              </a:ext>
            </a:extLst>
          </p:cNvPr>
          <p:cNvGrpSpPr/>
          <p:nvPr/>
        </p:nvGrpSpPr>
        <p:grpSpPr>
          <a:xfrm>
            <a:off x="5181500" y="4043085"/>
            <a:ext cx="827821" cy="440972"/>
            <a:chOff x="3590925" y="3899401"/>
            <a:chExt cx="827821" cy="440972"/>
          </a:xfrm>
        </p:grpSpPr>
        <p:cxnSp>
          <p:nvCxnSpPr>
            <p:cNvPr id="18" name="Straight Connector 17">
              <a:extLst>
                <a:ext uri="{FF2B5EF4-FFF2-40B4-BE49-F238E27FC236}">
                  <a16:creationId xmlns:a16="http://schemas.microsoft.com/office/drawing/2014/main" id="{6143C2FE-8A89-AD98-B311-072EEFC44343}"/>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6AE82EA-1566-4154-0C8D-D9BA5114C96C}"/>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1F0EBC07-44DA-6C51-2759-01D630D99D73}"/>
                  </a:ext>
                </a:extLst>
              </p:cNvPr>
              <p:cNvSpPr txBox="1"/>
              <p:nvPr/>
            </p:nvSpPr>
            <p:spPr>
              <a:xfrm>
                <a:off x="8673511" y="4611887"/>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55" name="TextBox 54">
                <a:extLst>
                  <a:ext uri="{FF2B5EF4-FFF2-40B4-BE49-F238E27FC236}">
                    <a16:creationId xmlns:a16="http://schemas.microsoft.com/office/drawing/2014/main" id="{1F0EBC07-44DA-6C51-2759-01D630D99D73}"/>
                  </a:ext>
                </a:extLst>
              </p:cNvPr>
              <p:cNvSpPr txBox="1">
                <a:spLocks noRot="1" noChangeAspect="1" noMove="1" noResize="1" noEditPoints="1" noAdjustHandles="1" noChangeArrowheads="1" noChangeShapeType="1" noTextEdit="1"/>
              </p:cNvSpPr>
              <p:nvPr/>
            </p:nvSpPr>
            <p:spPr>
              <a:xfrm>
                <a:off x="8673511" y="4611887"/>
                <a:ext cx="1819702" cy="373051"/>
              </a:xfrm>
              <a:prstGeom prst="rect">
                <a:avLst/>
              </a:prstGeom>
              <a:blipFill>
                <a:blip r:embed="rId16"/>
                <a:stretch>
                  <a:fillRect b="-19672"/>
                </a:stretch>
              </a:blipFill>
            </p:spPr>
            <p:txBody>
              <a:bodyPr/>
              <a:lstStyle/>
              <a:p>
                <a:r>
                  <a:rPr lang="en-US">
                    <a:noFill/>
                  </a:rPr>
                  <a:t> </a:t>
                </a:r>
              </a:p>
            </p:txBody>
          </p:sp>
        </mc:Fallback>
      </mc:AlternateContent>
      <p:grpSp>
        <p:nvGrpSpPr>
          <p:cNvPr id="56" name="Group 55">
            <a:extLst>
              <a:ext uri="{FF2B5EF4-FFF2-40B4-BE49-F238E27FC236}">
                <a16:creationId xmlns:a16="http://schemas.microsoft.com/office/drawing/2014/main" id="{D0B1A0DB-5F71-EB2F-F859-2C63E88153D8}"/>
              </a:ext>
            </a:extLst>
          </p:cNvPr>
          <p:cNvGrpSpPr/>
          <p:nvPr/>
        </p:nvGrpSpPr>
        <p:grpSpPr>
          <a:xfrm>
            <a:off x="8304969" y="4026833"/>
            <a:ext cx="827821" cy="440972"/>
            <a:chOff x="3590925" y="3899401"/>
            <a:chExt cx="827821" cy="440972"/>
          </a:xfrm>
        </p:grpSpPr>
        <p:cxnSp>
          <p:nvCxnSpPr>
            <p:cNvPr id="57" name="Straight Connector 56">
              <a:extLst>
                <a:ext uri="{FF2B5EF4-FFF2-40B4-BE49-F238E27FC236}">
                  <a16:creationId xmlns:a16="http://schemas.microsoft.com/office/drawing/2014/main" id="{2F56C2BA-7D43-17E7-5BAD-FA25665343C9}"/>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00D8596-7574-04D0-69FF-8D2AADFC5864}"/>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3142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EEFC-FF4B-9177-0462-056D85F85AF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23071C-6BB5-33AF-0DA4-4BF89DDA2A55}"/>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grpSp>
        <p:nvGrpSpPr>
          <p:cNvPr id="23" name="Group 22">
            <a:extLst>
              <a:ext uri="{FF2B5EF4-FFF2-40B4-BE49-F238E27FC236}">
                <a16:creationId xmlns:a16="http://schemas.microsoft.com/office/drawing/2014/main" id="{C1A8FBD4-5CED-4BC7-30FF-2A3DD7C37537}"/>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6F556460-219C-1F12-5636-9D9F44E9D4AE}"/>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3A8BE566-A48A-B1BE-BE41-EE4C1823E4B4}"/>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195BFDA0-1012-EC55-0FBB-D41C6415D4A3}"/>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E270006B-C033-C57D-2457-5E97FE912B14}"/>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572F1F4E-E5F8-4264-6EAE-8C447F580D7D}"/>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62DAC8D8-44C2-092D-DAC4-B8D3D3B4F939}"/>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02EA22A1-283E-73C5-8A41-44D63DBEA1EF}"/>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B2EB4F5C-128E-5FCC-375D-38E745386349}"/>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29C47D9B-03A3-5784-3E6C-ECFC883A394D}"/>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5773CB47-FA5D-AB38-A4B9-C5851BD5187C}"/>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7B1F786A-7B5B-F07E-8A72-1B068D24C7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A560D8C9-EBE4-E05A-9C4D-132DF5A9F76C}"/>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44F53D8B-3FA6-54F6-C0CC-77E4D78D6934}"/>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F7E942A-96E0-3205-515F-2AC716529F3F}"/>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3F7E942A-96E0-3205-515F-2AC716529F3F}"/>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4"/>
                <a:stretch>
                  <a:fillRect l="-5660" r="-3774" b="-2444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CAC7273-FAA5-312D-5FE9-431726E97AB5}"/>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7" name="TextBox 6">
            <a:extLst>
              <a:ext uri="{FF2B5EF4-FFF2-40B4-BE49-F238E27FC236}">
                <a16:creationId xmlns:a16="http://schemas.microsoft.com/office/drawing/2014/main" id="{090F71E3-DB5E-79F3-AA10-B3AB6844A7C1}"/>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8" name="TextBox 7">
            <a:extLst>
              <a:ext uri="{FF2B5EF4-FFF2-40B4-BE49-F238E27FC236}">
                <a16:creationId xmlns:a16="http://schemas.microsoft.com/office/drawing/2014/main" id="{1DC6891D-161C-E77A-3FFB-1A78A1F9746A}"/>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9" name="TextBox 8">
            <a:extLst>
              <a:ext uri="{FF2B5EF4-FFF2-40B4-BE49-F238E27FC236}">
                <a16:creationId xmlns:a16="http://schemas.microsoft.com/office/drawing/2014/main" id="{DCC7F74C-636A-2718-4330-EB824637B2E7}"/>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65CDE7A9-85A4-2561-1878-7BFD2C58DD91}"/>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4DB253EE-FBA8-10DB-9640-736BE9434836}"/>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436CFE2A-4824-3CAD-21BE-368DFC219632}"/>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1" name="Freeform: Shape 20">
            <a:extLst>
              <a:ext uri="{FF2B5EF4-FFF2-40B4-BE49-F238E27FC236}">
                <a16:creationId xmlns:a16="http://schemas.microsoft.com/office/drawing/2014/main" id="{038DB5D6-C7C0-9C1E-5DCE-C6C041CBA320}"/>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9D5C0A72-2D37-3416-A90F-11659EE94633}"/>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35958C8-73CC-EB35-3B0C-5EC1DDD46EAA}"/>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42B81-9792-2D17-D18C-B7C0A489456B}"/>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BB39751-02FF-1B01-640B-1CB696E4AE2A}"/>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A03F84C-4269-4632-774B-E65EBE370230}"/>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4C502C4-D8DF-333E-7E54-0F54C08BFD0A}"/>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DBF11B4-DF1F-863F-D173-58CAE59A0A33}"/>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7265DF9-BF3A-28C3-CB84-0B597B39D2C4}"/>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38" name="Picture 37">
            <a:extLst>
              <a:ext uri="{FF2B5EF4-FFF2-40B4-BE49-F238E27FC236}">
                <a16:creationId xmlns:a16="http://schemas.microsoft.com/office/drawing/2014/main" id="{B5284679-44F8-1C07-B495-BDF897B2D3D9}"/>
              </a:ext>
            </a:extLst>
          </p:cNvPr>
          <p:cNvPicPr>
            <a:picLocks noChangeAspect="1"/>
          </p:cNvPicPr>
          <p:nvPr/>
        </p:nvPicPr>
        <p:blipFill>
          <a:blip r:embed="rId5"/>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39" name="Graphic 12">
            <a:extLst>
              <a:ext uri="{FF2B5EF4-FFF2-40B4-BE49-F238E27FC236}">
                <a16:creationId xmlns:a16="http://schemas.microsoft.com/office/drawing/2014/main" id="{A6C06121-560E-5C58-51FF-492C104EA276}"/>
              </a:ext>
            </a:extLst>
          </p:cNvPr>
          <p:cNvGrpSpPr/>
          <p:nvPr/>
        </p:nvGrpSpPr>
        <p:grpSpPr>
          <a:xfrm>
            <a:off x="8835776" y="2657716"/>
            <a:ext cx="1095912" cy="430334"/>
            <a:chOff x="8835776" y="2657716"/>
            <a:chExt cx="1095912" cy="430334"/>
          </a:xfrm>
          <a:noFill/>
        </p:grpSpPr>
        <p:sp>
          <p:nvSpPr>
            <p:cNvPr id="40" name="Freeform: Shape 39">
              <a:extLst>
                <a:ext uri="{FF2B5EF4-FFF2-40B4-BE49-F238E27FC236}">
                  <a16:creationId xmlns:a16="http://schemas.microsoft.com/office/drawing/2014/main" id="{83C0CAF7-391C-AC29-980B-987875675AB0}"/>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06BE5470-83EF-4404-45A2-5AAD7376CF88}"/>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6F70FB4-ED28-A925-C71A-518A0154EB71}"/>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603A1BD-2BE1-E2E9-09FB-A0913729AF50}"/>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61" name="Graphic 12">
            <a:extLst>
              <a:ext uri="{FF2B5EF4-FFF2-40B4-BE49-F238E27FC236}">
                <a16:creationId xmlns:a16="http://schemas.microsoft.com/office/drawing/2014/main" id="{B65253E3-8C92-9A29-4C9C-8B43D95FB6AE}"/>
              </a:ext>
            </a:extLst>
          </p:cNvPr>
          <p:cNvGrpSpPr/>
          <p:nvPr/>
        </p:nvGrpSpPr>
        <p:grpSpPr>
          <a:xfrm>
            <a:off x="7103460" y="1165861"/>
            <a:ext cx="349394" cy="1131426"/>
            <a:chOff x="7103460" y="1165861"/>
            <a:chExt cx="349394" cy="1131426"/>
          </a:xfrm>
          <a:noFill/>
        </p:grpSpPr>
        <p:sp>
          <p:nvSpPr>
            <p:cNvPr id="62" name="Freeform: Shape 61">
              <a:extLst>
                <a:ext uri="{FF2B5EF4-FFF2-40B4-BE49-F238E27FC236}">
                  <a16:creationId xmlns:a16="http://schemas.microsoft.com/office/drawing/2014/main" id="{B155B627-679D-96EE-B102-77ED9B2821F4}"/>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E587754-0E7E-20E6-E4F2-4387AA15247A}"/>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64" name="Graphic 12">
            <a:extLst>
              <a:ext uri="{FF2B5EF4-FFF2-40B4-BE49-F238E27FC236}">
                <a16:creationId xmlns:a16="http://schemas.microsoft.com/office/drawing/2014/main" id="{FBF33DD3-0349-E0E2-FCD1-A7AE4018E370}"/>
              </a:ext>
            </a:extLst>
          </p:cNvPr>
          <p:cNvGrpSpPr/>
          <p:nvPr/>
        </p:nvGrpSpPr>
        <p:grpSpPr>
          <a:xfrm>
            <a:off x="7848906" y="1811256"/>
            <a:ext cx="1208591" cy="1590130"/>
            <a:chOff x="7848906" y="1811256"/>
            <a:chExt cx="1208591" cy="1590130"/>
          </a:xfrm>
        </p:grpSpPr>
        <p:grpSp>
          <p:nvGrpSpPr>
            <p:cNvPr id="65" name="Graphic 12">
              <a:extLst>
                <a:ext uri="{FF2B5EF4-FFF2-40B4-BE49-F238E27FC236}">
                  <a16:creationId xmlns:a16="http://schemas.microsoft.com/office/drawing/2014/main" id="{E19FF5E9-DB12-8022-EE74-093F2C2F3A0E}"/>
                </a:ext>
              </a:extLst>
            </p:cNvPr>
            <p:cNvGrpSpPr/>
            <p:nvPr/>
          </p:nvGrpSpPr>
          <p:grpSpPr>
            <a:xfrm>
              <a:off x="7848906" y="2346611"/>
              <a:ext cx="1208591" cy="1054775"/>
              <a:chOff x="7848906" y="2346611"/>
              <a:chExt cx="1208591" cy="1054775"/>
            </a:xfrm>
          </p:grpSpPr>
          <p:sp>
            <p:nvSpPr>
              <p:cNvPr id="66" name="Freeform: Shape 65">
                <a:extLst>
                  <a:ext uri="{FF2B5EF4-FFF2-40B4-BE49-F238E27FC236}">
                    <a16:creationId xmlns:a16="http://schemas.microsoft.com/office/drawing/2014/main" id="{62730A6E-4BF3-F004-D267-D4BA4DC50451}"/>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905E143-88AB-5196-C64E-F07FB3D00754}"/>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8" name="Graphic 12">
              <a:extLst>
                <a:ext uri="{FF2B5EF4-FFF2-40B4-BE49-F238E27FC236}">
                  <a16:creationId xmlns:a16="http://schemas.microsoft.com/office/drawing/2014/main" id="{08914465-4F22-F786-EE17-452A0F305188}"/>
                </a:ext>
              </a:extLst>
            </p:cNvPr>
            <p:cNvGrpSpPr/>
            <p:nvPr/>
          </p:nvGrpSpPr>
          <p:grpSpPr>
            <a:xfrm>
              <a:off x="8276558" y="1811256"/>
              <a:ext cx="322226" cy="418633"/>
              <a:chOff x="8276558" y="1811256"/>
              <a:chExt cx="322226" cy="418633"/>
            </a:xfrm>
          </p:grpSpPr>
          <p:sp>
            <p:nvSpPr>
              <p:cNvPr id="69" name="Freeform: Shape 68">
                <a:extLst>
                  <a:ext uri="{FF2B5EF4-FFF2-40B4-BE49-F238E27FC236}">
                    <a16:creationId xmlns:a16="http://schemas.microsoft.com/office/drawing/2014/main" id="{F92AFEEA-A2D4-339C-112E-E22AD3256CB3}"/>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0A7D1F5B-10F1-D6BD-0435-B66A9DC21939}"/>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ACA0DC7-3209-A975-BB70-302E992A8A28}"/>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D5E5F78-5FD6-EEC9-18E4-8DE521F5CD89}"/>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0A20869-8C04-A2C0-2F44-6231F2AC98AC}"/>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0B6E716-1F39-656D-04A1-5B7A4F22F6A6}"/>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75" name="Graphic 12">
                <a:extLst>
                  <a:ext uri="{FF2B5EF4-FFF2-40B4-BE49-F238E27FC236}">
                    <a16:creationId xmlns:a16="http://schemas.microsoft.com/office/drawing/2014/main" id="{AE4D6516-2FBB-9938-2B7A-BF426A262861}"/>
                  </a:ext>
                </a:extLst>
              </p:cNvPr>
              <p:cNvGrpSpPr/>
              <p:nvPr/>
            </p:nvGrpSpPr>
            <p:grpSpPr>
              <a:xfrm>
                <a:off x="8276558" y="1811256"/>
                <a:ext cx="322226" cy="76640"/>
                <a:chOff x="8276558" y="1811256"/>
                <a:chExt cx="322226" cy="76640"/>
              </a:xfrm>
              <a:solidFill>
                <a:srgbClr val="494949"/>
              </a:solidFill>
            </p:grpSpPr>
            <p:sp>
              <p:nvSpPr>
                <p:cNvPr id="76" name="Freeform: Shape 75">
                  <a:extLst>
                    <a:ext uri="{FF2B5EF4-FFF2-40B4-BE49-F238E27FC236}">
                      <a16:creationId xmlns:a16="http://schemas.microsoft.com/office/drawing/2014/main" id="{3553992B-C61F-7AE7-AEE4-B50EE8359A11}"/>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7" name="Graphic 12">
                  <a:extLst>
                    <a:ext uri="{FF2B5EF4-FFF2-40B4-BE49-F238E27FC236}">
                      <a16:creationId xmlns:a16="http://schemas.microsoft.com/office/drawing/2014/main" id="{0E250965-B187-B0C0-D980-B286AABAD1E4}"/>
                    </a:ext>
                  </a:extLst>
                </p:cNvPr>
                <p:cNvGrpSpPr/>
                <p:nvPr/>
              </p:nvGrpSpPr>
              <p:grpSpPr>
                <a:xfrm>
                  <a:off x="8414465" y="1811256"/>
                  <a:ext cx="57804" cy="41940"/>
                  <a:chOff x="8414465" y="1811256"/>
                  <a:chExt cx="57804" cy="41940"/>
                </a:xfrm>
                <a:solidFill>
                  <a:srgbClr val="494949"/>
                </a:solidFill>
              </p:grpSpPr>
              <p:sp>
                <p:nvSpPr>
                  <p:cNvPr id="78" name="Freeform: Shape 77">
                    <a:extLst>
                      <a:ext uri="{FF2B5EF4-FFF2-40B4-BE49-F238E27FC236}">
                        <a16:creationId xmlns:a16="http://schemas.microsoft.com/office/drawing/2014/main" id="{4135230F-A8B9-B7A9-8B0B-C2186CD0DC3A}"/>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353B580-E3A6-CCFB-272D-1D7BDFCB07C5}"/>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7280162-55D9-36A6-2386-48677492BEC7}"/>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81" name="Freeform: Shape 80">
                  <a:extLst>
                    <a:ext uri="{FF2B5EF4-FFF2-40B4-BE49-F238E27FC236}">
                      <a16:creationId xmlns:a16="http://schemas.microsoft.com/office/drawing/2014/main" id="{211E8815-DF30-A6D0-8241-AC1644EA42E2}"/>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88" name="Graphic 12">
            <a:extLst>
              <a:ext uri="{FF2B5EF4-FFF2-40B4-BE49-F238E27FC236}">
                <a16:creationId xmlns:a16="http://schemas.microsoft.com/office/drawing/2014/main" id="{E631751F-EC9B-A740-E7A1-F3AB17FA8362}"/>
              </a:ext>
            </a:extLst>
          </p:cNvPr>
          <p:cNvGrpSpPr/>
          <p:nvPr/>
        </p:nvGrpSpPr>
        <p:grpSpPr>
          <a:xfrm>
            <a:off x="4674287" y="1158769"/>
            <a:ext cx="349394" cy="1131426"/>
            <a:chOff x="4674287" y="1158769"/>
            <a:chExt cx="349394" cy="1131426"/>
          </a:xfrm>
          <a:noFill/>
        </p:grpSpPr>
        <p:sp>
          <p:nvSpPr>
            <p:cNvPr id="89" name="Freeform: Shape 88">
              <a:extLst>
                <a:ext uri="{FF2B5EF4-FFF2-40B4-BE49-F238E27FC236}">
                  <a16:creationId xmlns:a16="http://schemas.microsoft.com/office/drawing/2014/main" id="{D14BBCB7-D3A9-2472-D497-FD0A9BBCC6B1}"/>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CD6F2B7-1763-1480-223E-C88EFAF02A67}"/>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sp>
        <p:nvSpPr>
          <p:cNvPr id="19" name="Rectangle 18">
            <a:extLst>
              <a:ext uri="{FF2B5EF4-FFF2-40B4-BE49-F238E27FC236}">
                <a16:creationId xmlns:a16="http://schemas.microsoft.com/office/drawing/2014/main" id="{F4119324-DF04-9C17-77D4-404FAA1DA3A4}"/>
              </a:ext>
              <a:ext uri="{C183D7F6-B498-43B3-948B-1728B52AA6E4}">
                <adec:decorative xmlns:adec="http://schemas.microsoft.com/office/drawing/2017/decorative" val="1"/>
              </a:ext>
            </a:extLst>
          </p:cNvPr>
          <p:cNvSpPr/>
          <p:nvPr/>
        </p:nvSpPr>
        <p:spPr>
          <a:xfrm>
            <a:off x="2914089" y="4578659"/>
            <a:ext cx="1327467"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15EA443D-AACC-3BE5-B2F4-12E1BD9EE5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06474">
            <a:off x="4979176" y="1541533"/>
            <a:ext cx="768794" cy="999811"/>
          </a:xfrm>
          <a:prstGeom prst="rect">
            <a:avLst/>
          </a:prstGeom>
        </p:spPr>
      </p:pic>
      <p:pic>
        <p:nvPicPr>
          <p:cNvPr id="5" name="Graphic 4">
            <a:extLst>
              <a:ext uri="{FF2B5EF4-FFF2-40B4-BE49-F238E27FC236}">
                <a16:creationId xmlns:a16="http://schemas.microsoft.com/office/drawing/2014/main" id="{F9E1B322-D6AF-56AF-CF1C-2DAB25A32A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06474">
            <a:off x="7400122" y="1486624"/>
            <a:ext cx="768794" cy="999811"/>
          </a:xfrm>
          <a:prstGeom prst="rect">
            <a:avLst/>
          </a:prstGeom>
        </p:spPr>
      </p:pic>
      <p:pic>
        <p:nvPicPr>
          <p:cNvPr id="91" name="Graphic 90">
            <a:extLst>
              <a:ext uri="{FF2B5EF4-FFF2-40B4-BE49-F238E27FC236}">
                <a16:creationId xmlns:a16="http://schemas.microsoft.com/office/drawing/2014/main" id="{B6CA8AC2-CDA8-F2B5-AC96-0DEE505EE3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3234" y="2481138"/>
            <a:ext cx="797864" cy="817564"/>
          </a:xfrm>
          <a:prstGeom prst="rect">
            <a:avLst/>
          </a:prstGeom>
        </p:spPr>
      </p:pic>
      <p:pic>
        <p:nvPicPr>
          <p:cNvPr id="92" name="Graphic 91">
            <a:extLst>
              <a:ext uri="{FF2B5EF4-FFF2-40B4-BE49-F238E27FC236}">
                <a16:creationId xmlns:a16="http://schemas.microsoft.com/office/drawing/2014/main" id="{4C3FF849-11EC-9EBA-6D77-F5BBD56F34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58202" y="2477825"/>
            <a:ext cx="797864" cy="817564"/>
          </a:xfrm>
          <a:prstGeom prst="rect">
            <a:avLst/>
          </a:prstGeom>
        </p:spPr>
      </p:pic>
      <p:pic>
        <p:nvPicPr>
          <p:cNvPr id="93" name="Graphic 92">
            <a:extLst>
              <a:ext uri="{FF2B5EF4-FFF2-40B4-BE49-F238E27FC236}">
                <a16:creationId xmlns:a16="http://schemas.microsoft.com/office/drawing/2014/main" id="{56013760-78FB-545C-ADE9-057EB032B1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7643" y="2724984"/>
            <a:ext cx="114622" cy="310152"/>
          </a:xfrm>
          <a:prstGeom prst="rect">
            <a:avLst/>
          </a:prstGeom>
        </p:spPr>
      </p:pic>
      <p:pic>
        <p:nvPicPr>
          <p:cNvPr id="94" name="Graphic 93">
            <a:extLst>
              <a:ext uri="{FF2B5EF4-FFF2-40B4-BE49-F238E27FC236}">
                <a16:creationId xmlns:a16="http://schemas.microsoft.com/office/drawing/2014/main" id="{73C710E9-0D28-D754-8FB1-5498CE153A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38232" y="2724984"/>
            <a:ext cx="114622" cy="310152"/>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8C07B63-BDBC-238B-7CF6-D24127204CD3}"/>
                  </a:ext>
                </a:extLst>
              </p:cNvPr>
              <p:cNvSpPr txBox="1"/>
              <p:nvPr/>
            </p:nvSpPr>
            <p:spPr>
              <a:xfrm>
                <a:off x="2997572" y="4046955"/>
                <a:ext cx="6695067"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Sup>
                      <m:sSubSupPr>
                        <m:ctrlPr>
                          <a:rPr lang="fr-FR" sz="2000" b="1" i="1" smtClean="0">
                            <a:solidFill>
                              <a:srgbClr val="131058"/>
                            </a:solidFill>
                            <a:latin typeface="Cambria Math" panose="02040503050406030204" pitchFamily="18" charset="0"/>
                          </a:rPr>
                        </m:ctrlPr>
                      </m:sSubSupPr>
                      <m:e>
                        <m:sSubSup>
                          <m:sSubSupPr>
                            <m:ctrlPr>
                              <a:rPr lang="fr-FR" sz="2000" b="0" i="1" smtClean="0">
                                <a:solidFill>
                                  <a:srgbClr val="131058"/>
                                </a:solidFill>
                                <a:latin typeface="Cambria Math" panose="02040503050406030204" pitchFamily="18" charset="0"/>
                              </a:rPr>
                            </m:ctrlPr>
                          </m:sSubSupPr>
                          <m:e>
                            <m:sSubSup>
                              <m:sSubSupPr>
                                <m:ctrlPr>
                                  <a:rPr lang="fr-FR" sz="2000" b="0" i="0" smtClean="0">
                                    <a:solidFill>
                                      <a:srgbClr val="131058"/>
                                    </a:solidFill>
                                    <a:latin typeface="Cambria Math" panose="02040503050406030204" pitchFamily="18" charset="0"/>
                                  </a:rPr>
                                </m:ctrlPr>
                              </m:sSubSup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a:solidFill>
                                      <a:srgbClr val="131058"/>
                                    </a:solidFill>
                                    <a:latin typeface="Cambria Math" panose="02040503050406030204" pitchFamily="18" charset="0"/>
                                  </a:rPr>
                                  <m:t>𝟏</m:t>
                                </m:r>
                              </m:sub>
                              <m:sup>
                                <m:r>
                                  <a:rPr lang="fr-FR" sz="2000" b="0" i="0" smtClean="0">
                                    <a:solidFill>
                                      <a:srgbClr val="131058"/>
                                    </a:solidFill>
                                    <a:latin typeface="Cambria Math" panose="02040503050406030204" pitchFamily="18" charset="0"/>
                                  </a:rPr>
                                  <m:t>∗</m:t>
                                </m:r>
                              </m:sup>
                            </m:sSubSup>
                            <m:r>
                              <m:rPr>
                                <m:sty m:val="p"/>
                              </m:rPr>
                              <a:rPr lang="el-GR" sz="2000">
                                <a:solidFill>
                                  <a:srgbClr val="131058"/>
                                </a:solidFill>
                                <a:latin typeface="Cambria Math" panose="02040503050406030204" pitchFamily="18" charset="0"/>
                              </a:rPr>
                              <m:t>ξ</m:t>
                            </m:r>
                          </m:e>
                          <m:sub>
                            <m:r>
                              <a:rPr lang="en-US" sz="2000">
                                <a:solidFill>
                                  <a:srgbClr val="131058"/>
                                </a:solidFill>
                                <a:latin typeface="Cambria Math" panose="02040503050406030204" pitchFamily="18" charset="0"/>
                              </a:rPr>
                              <m:t>1</m:t>
                            </m:r>
                          </m:sub>
                          <m:sup>
                            <m:r>
                              <a:rPr lang="fr-FR" sz="2000" b="0" i="1" smtClean="0">
                                <a:solidFill>
                                  <a:srgbClr val="131058"/>
                                </a:solidFill>
                                <a:latin typeface="Cambria Math" panose="02040503050406030204" pitchFamily="18" charset="0"/>
                              </a:rPr>
                              <m:t>∗</m:t>
                            </m:r>
                          </m:sup>
                        </m:sSubSup>
                        <m:sSubSup>
                          <m:sSubSupPr>
                            <m:ctrlPr>
                              <a:rPr lang="en-US" sz="2000" i="1">
                                <a:solidFill>
                                  <a:srgbClr val="FF7655"/>
                                </a:solidFill>
                                <a:latin typeface="Cambria Math" panose="02040503050406030204" pitchFamily="18" charset="0"/>
                              </a:rPr>
                            </m:ctrlPr>
                          </m:sSubSupPr>
                          <m:e>
                            <m:acc>
                              <m:accPr>
                                <m:chr m:val="̂"/>
                                <m:ctrlPr>
                                  <a:rPr lang="en-US" sz="2000" i="1">
                                    <a:solidFill>
                                      <a:srgbClr val="FF7655"/>
                                    </a:solidFill>
                                    <a:latin typeface="Cambria Math" panose="02040503050406030204" pitchFamily="18" charset="0"/>
                                  </a:rPr>
                                </m:ctrlPr>
                              </m:accPr>
                              <m:e>
                                <m:r>
                                  <m:rPr>
                                    <m:sty m:val="p"/>
                                  </m:rPr>
                                  <a:rPr lang="en-US" sz="2000">
                                    <a:solidFill>
                                      <a:srgbClr val="FF7655"/>
                                    </a:solidFill>
                                    <a:latin typeface="Cambria Math" panose="02040503050406030204" pitchFamily="18" charset="0"/>
                                  </a:rPr>
                                  <m:t>b</m:t>
                                </m:r>
                              </m:e>
                            </m:acc>
                          </m:e>
                          <m:sub>
                            <m:r>
                              <a:rPr lang="en-US" sz="2000" i="1">
                                <a:solidFill>
                                  <a:srgbClr val="FF7655"/>
                                </a:solidFill>
                                <a:latin typeface="Cambria Math" panose="02040503050406030204" pitchFamily="18" charset="0"/>
                                <a:ea typeface="Cambria Math" panose="02040503050406030204" pitchFamily="18" charset="0"/>
                              </a:rPr>
                              <m:t> </m:t>
                            </m:r>
                          </m:sub>
                          <m:sup>
                            <m:r>
                              <a:rPr lang="en-US" sz="2000">
                                <a:solidFill>
                                  <a:srgbClr val="FF7655"/>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1</m:t>
                            </m:r>
                          </m:sub>
                        </m:sSub>
                        <m:acc>
                          <m:accPr>
                            <m:chr m:val="̂"/>
                            <m:ctrlPr>
                              <a:rPr lang="en-US" sz="2000" i="1" smtClean="0">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r>
                          <m:rPr>
                            <m:nor/>
                          </m:rPr>
                          <a:rPr lang="fr-FR" sz="2000" b="0" i="0" smtClean="0">
                            <a:solidFill>
                              <a:srgbClr val="52A452"/>
                            </a:solidFill>
                            <a:latin typeface="Cambria Math" panose="02040503050406030204" pitchFamily="18" charset="0"/>
                          </a:rPr>
                          <m:t>  </m:t>
                        </m:r>
                        <m:r>
                          <m:rPr>
                            <m:nor/>
                          </m:rPr>
                          <a:rPr lang="en-US" sz="2000" dirty="0"/>
                          <m:t>+ </m:t>
                        </m:r>
                        <m:sSub>
                          <m:sSubPr>
                            <m:ctrlPr>
                              <a:rPr lang="en-US" sz="2000" b="1" i="1">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i="1">
                                <a:solidFill>
                                  <a:srgbClr val="131058"/>
                                </a:solidFill>
                                <a:latin typeface="Cambria Math" panose="02040503050406030204" pitchFamily="18" charset="0"/>
                              </a:rPr>
                              <m:t>ξ</m:t>
                            </m:r>
                          </m:e>
                          <m:sub>
                            <m:r>
                              <a:rPr lang="en-US" sz="2000" i="1">
                                <a:solidFill>
                                  <a:srgbClr val="131058"/>
                                </a:solidFill>
                                <a:latin typeface="Cambria Math" panose="02040503050406030204" pitchFamily="18" charset="0"/>
                              </a:rPr>
                              <m:t>2</m:t>
                            </m:r>
                          </m:sub>
                        </m:sSub>
                        <m:sSubSup>
                          <m:sSubSupPr>
                            <m:ctrlPr>
                              <a:rPr lang="en-US" sz="2000" i="1">
                                <a:solidFill>
                                  <a:srgbClr val="61909F"/>
                                </a:solidFill>
                                <a:latin typeface="Cambria Math" panose="02040503050406030204" pitchFamily="18" charset="0"/>
                              </a:rPr>
                            </m:ctrlPr>
                          </m:sSubSupPr>
                          <m:e>
                            <m:acc>
                              <m:accPr>
                                <m:chr m:val="̂"/>
                                <m:ctrlPr>
                                  <a:rPr lang="en-US" sz="2000" i="1">
                                    <a:solidFill>
                                      <a:srgbClr val="2A8F2A"/>
                                    </a:solidFill>
                                    <a:latin typeface="Cambria Math" panose="02040503050406030204" pitchFamily="18" charset="0"/>
                                  </a:rPr>
                                </m:ctrlPr>
                              </m:accPr>
                              <m:e>
                                <m:r>
                                  <m:rPr>
                                    <m:sty m:val="p"/>
                                  </m:rPr>
                                  <a:rPr lang="en-US" sz="200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i="1">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fr-FR" sz="2000" b="0" i="0" smtClean="0">
                            <a:solidFill>
                              <a:srgbClr val="858585"/>
                            </a:solidFill>
                            <a:latin typeface="Cambria Math" panose="02040503050406030204" pitchFamily="18" charset="0"/>
                          </a:rPr>
                          <m:t> </m:t>
                        </m:r>
                        <m:r>
                          <m:rPr>
                            <m:nor/>
                          </m:rPr>
                          <a:rPr lang="en-US" sz="2000" dirty="0"/>
                          <m:t>+</m:t>
                        </m:r>
                        <m:r>
                          <a:rPr lang="fr-FR" sz="2000" b="1" i="0" dirty="0" smtClean="0">
                            <a:latin typeface="Cambria Math" panose="02040503050406030204" pitchFamily="18" charset="0"/>
                          </a:rPr>
                          <m:t> </m:t>
                        </m:r>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up>
                        <m:r>
                          <a:rPr lang="fr-FR" sz="2000" b="1" i="1" smtClean="0">
                            <a:solidFill>
                              <a:srgbClr val="131058"/>
                            </a:solidFill>
                            <a:latin typeface="Cambria Math" panose="02040503050406030204" pitchFamily="18" charset="0"/>
                          </a:rPr>
                          <m:t>∗</m:t>
                        </m:r>
                      </m:sup>
                    </m:sSubSup>
                    <m:sSubSup>
                      <m:sSubSupPr>
                        <m:ctrlPr>
                          <a:rPr lang="fr-FR" sz="2000" b="0" i="1" smtClean="0">
                            <a:solidFill>
                              <a:srgbClr val="131058"/>
                            </a:solidFill>
                            <a:latin typeface="Cambria Math" panose="02040503050406030204" pitchFamily="18" charset="0"/>
                          </a:rPr>
                        </m:ctrlPr>
                      </m:sSubSup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up>
                        <m:r>
                          <a:rPr lang="fr-FR" sz="2000" b="0" i="1" smtClean="0">
                            <a:solidFill>
                              <a:srgbClr val="131058"/>
                            </a:solidFill>
                            <a:latin typeface="Cambria Math" panose="02040503050406030204" pitchFamily="18" charset="0"/>
                          </a:rPr>
                          <m:t>∗</m:t>
                        </m:r>
                      </m:sup>
                    </m:sSubSup>
                    <m:sSubSup>
                      <m:sSubSupPr>
                        <m:ctrlPr>
                          <a:rPr lang="en-US" sz="2000" i="1" smtClean="0">
                            <a:solidFill>
                              <a:srgbClr val="52A452"/>
                            </a:solidFill>
                            <a:latin typeface="Cambria Math" panose="02040503050406030204" pitchFamily="18" charset="0"/>
                          </a:rPr>
                        </m:ctrlPr>
                      </m:sSubSupPr>
                      <m:e>
                        <m:acc>
                          <m:accPr>
                            <m:chr m:val="̂"/>
                            <m:ctrlPr>
                              <a:rPr lang="en-US" sz="2000" i="1">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e>
                      <m:sub>
                        <m:r>
                          <a:rPr lang="en-US" sz="2000" i="1">
                            <a:solidFill>
                              <a:srgbClr val="52A452"/>
                            </a:solidFill>
                            <a:latin typeface="Cambria Math" panose="02040503050406030204" pitchFamily="18" charset="0"/>
                            <a:ea typeface="Cambria Math" panose="02040503050406030204" pitchFamily="18" charset="0"/>
                          </a:rPr>
                          <m:t> </m:t>
                        </m:r>
                      </m:sub>
                      <m:sup>
                        <m:r>
                          <a:rPr lang="en-US" sz="2000">
                            <a:solidFill>
                              <a:srgbClr val="52A452"/>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2</m:t>
                        </m:r>
                      </m:sub>
                    </m:sSub>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oMath>
                </a14:m>
                <a:endParaRPr lang="en-US" sz="2000" dirty="0" err="1"/>
              </a:p>
            </p:txBody>
          </p:sp>
        </mc:Choice>
        <mc:Fallback>
          <p:sp>
            <p:nvSpPr>
              <p:cNvPr id="13" name="TextBox 12">
                <a:extLst>
                  <a:ext uri="{FF2B5EF4-FFF2-40B4-BE49-F238E27FC236}">
                    <a16:creationId xmlns:a16="http://schemas.microsoft.com/office/drawing/2014/main" id="{58C07B63-BDBC-238B-7CF6-D24127204CD3}"/>
                  </a:ext>
                </a:extLst>
              </p:cNvPr>
              <p:cNvSpPr txBox="1">
                <a:spLocks noRot="1" noChangeAspect="1" noMove="1" noResize="1" noEditPoints="1" noAdjustHandles="1" noChangeArrowheads="1" noChangeShapeType="1" noTextEdit="1"/>
              </p:cNvSpPr>
              <p:nvPr/>
            </p:nvSpPr>
            <p:spPr>
              <a:xfrm>
                <a:off x="2997572" y="4046955"/>
                <a:ext cx="6695067" cy="374526"/>
              </a:xfrm>
              <a:prstGeom prst="rect">
                <a:avLst/>
              </a:prstGeom>
              <a:blipFill>
                <a:blip r:embed="rId12"/>
                <a:stretch>
                  <a:fillRect t="-14754" r="-3461" b="-377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4225B65-8F73-D0F5-DAD5-4E017AFD4592}"/>
                  </a:ext>
                </a:extLst>
              </p:cNvPr>
              <p:cNvSpPr txBox="1"/>
              <p:nvPr/>
            </p:nvSpPr>
            <p:spPr>
              <a:xfrm>
                <a:off x="5550042" y="4628139"/>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14" name="TextBox 13">
                <a:extLst>
                  <a:ext uri="{FF2B5EF4-FFF2-40B4-BE49-F238E27FC236}">
                    <a16:creationId xmlns:a16="http://schemas.microsoft.com/office/drawing/2014/main" id="{74225B65-8F73-D0F5-DAD5-4E017AFD4592}"/>
                  </a:ext>
                </a:extLst>
              </p:cNvPr>
              <p:cNvSpPr txBox="1">
                <a:spLocks noRot="1" noChangeAspect="1" noMove="1" noResize="1" noEditPoints="1" noAdjustHandles="1" noChangeArrowheads="1" noChangeShapeType="1" noTextEdit="1"/>
              </p:cNvSpPr>
              <p:nvPr/>
            </p:nvSpPr>
            <p:spPr>
              <a:xfrm>
                <a:off x="5550042" y="4628139"/>
                <a:ext cx="1819702" cy="373051"/>
              </a:xfrm>
              <a:prstGeom prst="rect">
                <a:avLst/>
              </a:prstGeom>
              <a:blipFill>
                <a:blip r:embed="rId13"/>
                <a:stretch>
                  <a:fillRect b="-21311"/>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FA1A45BC-4A56-1D77-1E3E-219DEC05FCF2}"/>
              </a:ext>
            </a:extLst>
          </p:cNvPr>
          <p:cNvGrpSpPr/>
          <p:nvPr/>
        </p:nvGrpSpPr>
        <p:grpSpPr>
          <a:xfrm>
            <a:off x="5181500" y="4043085"/>
            <a:ext cx="827821" cy="440972"/>
            <a:chOff x="3590925" y="3899401"/>
            <a:chExt cx="827821" cy="440972"/>
          </a:xfrm>
        </p:grpSpPr>
        <p:cxnSp>
          <p:nvCxnSpPr>
            <p:cNvPr id="16" name="Straight Connector 15">
              <a:extLst>
                <a:ext uri="{FF2B5EF4-FFF2-40B4-BE49-F238E27FC236}">
                  <a16:creationId xmlns:a16="http://schemas.microsoft.com/office/drawing/2014/main" id="{D3AAA630-4CB3-A716-326A-D5EA0B9C1B2C}"/>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C9B75A-599B-2613-FB79-AA932815A99F}"/>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B910356C-09F7-F25B-5752-E3A95DCB6B91}"/>
                  </a:ext>
                </a:extLst>
              </p:cNvPr>
              <p:cNvSpPr txBox="1"/>
              <p:nvPr/>
            </p:nvSpPr>
            <p:spPr>
              <a:xfrm>
                <a:off x="8673511" y="4611887"/>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55" name="TextBox 54">
                <a:extLst>
                  <a:ext uri="{FF2B5EF4-FFF2-40B4-BE49-F238E27FC236}">
                    <a16:creationId xmlns:a16="http://schemas.microsoft.com/office/drawing/2014/main" id="{B910356C-09F7-F25B-5752-E3A95DCB6B91}"/>
                  </a:ext>
                </a:extLst>
              </p:cNvPr>
              <p:cNvSpPr txBox="1">
                <a:spLocks noRot="1" noChangeAspect="1" noMove="1" noResize="1" noEditPoints="1" noAdjustHandles="1" noChangeArrowheads="1" noChangeShapeType="1" noTextEdit="1"/>
              </p:cNvSpPr>
              <p:nvPr/>
            </p:nvSpPr>
            <p:spPr>
              <a:xfrm>
                <a:off x="8673511" y="4611887"/>
                <a:ext cx="1819702" cy="373051"/>
              </a:xfrm>
              <a:prstGeom prst="rect">
                <a:avLst/>
              </a:prstGeom>
              <a:blipFill>
                <a:blip r:embed="rId14"/>
                <a:stretch>
                  <a:fillRect b="-19672"/>
                </a:stretch>
              </a:blipFill>
            </p:spPr>
            <p:txBody>
              <a:bodyPr/>
              <a:lstStyle/>
              <a:p>
                <a:r>
                  <a:rPr lang="en-US">
                    <a:noFill/>
                  </a:rPr>
                  <a:t> </a:t>
                </a:r>
              </a:p>
            </p:txBody>
          </p:sp>
        </mc:Fallback>
      </mc:AlternateContent>
      <p:grpSp>
        <p:nvGrpSpPr>
          <p:cNvPr id="56" name="Group 55">
            <a:extLst>
              <a:ext uri="{FF2B5EF4-FFF2-40B4-BE49-F238E27FC236}">
                <a16:creationId xmlns:a16="http://schemas.microsoft.com/office/drawing/2014/main" id="{D7E07480-4A25-6E1E-62B4-4C8BF9C1EA4D}"/>
              </a:ext>
            </a:extLst>
          </p:cNvPr>
          <p:cNvGrpSpPr/>
          <p:nvPr/>
        </p:nvGrpSpPr>
        <p:grpSpPr>
          <a:xfrm>
            <a:off x="8304969" y="4026833"/>
            <a:ext cx="827821" cy="440972"/>
            <a:chOff x="3590925" y="3899401"/>
            <a:chExt cx="827821" cy="440972"/>
          </a:xfrm>
        </p:grpSpPr>
        <p:cxnSp>
          <p:nvCxnSpPr>
            <p:cNvPr id="57" name="Straight Connector 56">
              <a:extLst>
                <a:ext uri="{FF2B5EF4-FFF2-40B4-BE49-F238E27FC236}">
                  <a16:creationId xmlns:a16="http://schemas.microsoft.com/office/drawing/2014/main" id="{B0A51EC9-ABC3-81C5-E1B1-CFCEA77F5CDE}"/>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A1BE7B8-A3F5-2092-C3C1-98B5EA43ABB4}"/>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8512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94A32-1643-03CF-788D-C613D77904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652DCD-8532-E247-AF08-85B8A0402A9A}"/>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grpSp>
        <p:nvGrpSpPr>
          <p:cNvPr id="23" name="Group 22">
            <a:extLst>
              <a:ext uri="{FF2B5EF4-FFF2-40B4-BE49-F238E27FC236}">
                <a16:creationId xmlns:a16="http://schemas.microsoft.com/office/drawing/2014/main" id="{325B0406-8107-0448-D5F8-83A8F3C327A6}"/>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59390516-7F66-A447-6BCF-B5BB4C55AFE3}"/>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040D5D70-7C36-1909-4A18-0668B6DD306D}"/>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E67C1EDE-653E-C85E-ED1F-60A03ED780D7}"/>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2FE2755A-F421-D223-3A97-E70D59BFA5E1}"/>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58F82627-CEF7-A536-010E-ECD86763DFB1}"/>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25EEA692-5216-1AE0-E4A2-11C7B1029EE6}"/>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566FE4C1-81B9-54F9-96E3-19ED81CC72EF}"/>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6F3EDFA0-FD8D-31C4-DBC1-D2F7EFE704C3}"/>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B095F542-6C09-9A41-A063-0D931DC29890}"/>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42B2BFF4-DB2B-C7A6-6E4C-0114289BAD84}"/>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5168FB4E-EC67-3E2A-EDCB-12C6F551BE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4F3250E0-F3CB-C348-6929-0D4CAE0EA92B}"/>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F36BF6DF-3667-AFC4-2553-9F0DEC48A059}"/>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00F2401-5391-8B17-C1C1-A3B7AC773473}"/>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200F2401-5391-8B17-C1C1-A3B7AC773473}"/>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4"/>
                <a:stretch>
                  <a:fillRect l="-5660" r="-3774" b="-2444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B1893A3-63C8-DA98-D45C-53A61C982796}"/>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7" name="TextBox 6">
            <a:extLst>
              <a:ext uri="{FF2B5EF4-FFF2-40B4-BE49-F238E27FC236}">
                <a16:creationId xmlns:a16="http://schemas.microsoft.com/office/drawing/2014/main" id="{82D9EC8A-DB1E-306D-73C0-6C4C88D6E3FD}"/>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8" name="TextBox 7">
            <a:extLst>
              <a:ext uri="{FF2B5EF4-FFF2-40B4-BE49-F238E27FC236}">
                <a16:creationId xmlns:a16="http://schemas.microsoft.com/office/drawing/2014/main" id="{6A7F8B76-3762-4AD5-67C2-7754645620DA}"/>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E2D022DE-0E2D-CA5F-246B-0ABB2D12AB27}"/>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A266EC76-9C63-7C31-6E82-34757E62F6D7}"/>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2" name="Freeform: Shape 21">
            <a:extLst>
              <a:ext uri="{FF2B5EF4-FFF2-40B4-BE49-F238E27FC236}">
                <a16:creationId xmlns:a16="http://schemas.microsoft.com/office/drawing/2014/main" id="{FD82C96C-ABA9-1339-E5F9-D70589089FD9}"/>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8F2521D1-3899-AF3A-DAD2-5116B34E21F4}"/>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AD73F12-DDB7-E416-0B29-67916E27A562}"/>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B61E4B4-5C12-7EF9-59BD-A20D0C09E575}"/>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FB5CF85-0C04-1803-2000-20BC7BDC1A42}"/>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7DB1FEC-48BA-0E67-27FF-C365AAB291AA}"/>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86C805A-4AF0-FCF0-DBC2-77C78AA11F03}"/>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2F5E669-BB5E-243F-7F77-5B5F242FEA63}"/>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687DD48-4090-C680-7BA9-3C68C10E3D63}"/>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55" name="Picture 54">
            <a:extLst>
              <a:ext uri="{FF2B5EF4-FFF2-40B4-BE49-F238E27FC236}">
                <a16:creationId xmlns:a16="http://schemas.microsoft.com/office/drawing/2014/main" id="{425FE056-8728-993F-0A08-0EB8B7D10311}"/>
              </a:ext>
            </a:extLst>
          </p:cNvPr>
          <p:cNvPicPr>
            <a:picLocks noChangeAspect="1"/>
          </p:cNvPicPr>
          <p:nvPr/>
        </p:nvPicPr>
        <p:blipFill>
          <a:blip r:embed="rId5"/>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56" name="Graphic 12">
            <a:extLst>
              <a:ext uri="{FF2B5EF4-FFF2-40B4-BE49-F238E27FC236}">
                <a16:creationId xmlns:a16="http://schemas.microsoft.com/office/drawing/2014/main" id="{0FD59650-7F78-910A-BF9A-ADFF2A2E56DC}"/>
              </a:ext>
            </a:extLst>
          </p:cNvPr>
          <p:cNvGrpSpPr/>
          <p:nvPr/>
        </p:nvGrpSpPr>
        <p:grpSpPr>
          <a:xfrm>
            <a:off x="8835776" y="2657716"/>
            <a:ext cx="1095912" cy="430334"/>
            <a:chOff x="8835776" y="2657716"/>
            <a:chExt cx="1095912" cy="430334"/>
          </a:xfrm>
          <a:noFill/>
        </p:grpSpPr>
        <p:sp>
          <p:nvSpPr>
            <p:cNvPr id="57" name="Freeform: Shape 56">
              <a:extLst>
                <a:ext uri="{FF2B5EF4-FFF2-40B4-BE49-F238E27FC236}">
                  <a16:creationId xmlns:a16="http://schemas.microsoft.com/office/drawing/2014/main" id="{1843781D-84E7-A64A-708C-9C88EB5DA1C6}"/>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86DD06ED-6AA2-D67B-3795-29F5FA108699}"/>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7929FF4-AD41-8C6B-F122-AAA7ECCEE5A8}"/>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AB0431B-F096-B412-E3FF-8D869BD2BD3B}"/>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67" name="Graphic 12">
            <a:extLst>
              <a:ext uri="{FF2B5EF4-FFF2-40B4-BE49-F238E27FC236}">
                <a16:creationId xmlns:a16="http://schemas.microsoft.com/office/drawing/2014/main" id="{B32CE498-F858-1303-2823-9E396AB0B4E3}"/>
              </a:ext>
            </a:extLst>
          </p:cNvPr>
          <p:cNvGrpSpPr/>
          <p:nvPr/>
        </p:nvGrpSpPr>
        <p:grpSpPr>
          <a:xfrm>
            <a:off x="7103460" y="1165861"/>
            <a:ext cx="349394" cy="1131426"/>
            <a:chOff x="7103460" y="1165861"/>
            <a:chExt cx="349394" cy="1131426"/>
          </a:xfrm>
          <a:noFill/>
        </p:grpSpPr>
        <p:sp>
          <p:nvSpPr>
            <p:cNvPr id="68" name="Freeform: Shape 67">
              <a:extLst>
                <a:ext uri="{FF2B5EF4-FFF2-40B4-BE49-F238E27FC236}">
                  <a16:creationId xmlns:a16="http://schemas.microsoft.com/office/drawing/2014/main" id="{3E70EF0E-02F5-AADC-0B2A-744FF745D81A}"/>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CD510F9-4D74-4ABB-CE98-FB25DAE9376D}"/>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70" name="Graphic 12">
            <a:extLst>
              <a:ext uri="{FF2B5EF4-FFF2-40B4-BE49-F238E27FC236}">
                <a16:creationId xmlns:a16="http://schemas.microsoft.com/office/drawing/2014/main" id="{A9F8FF42-E1D4-8D1D-9C8D-EF02C0A852E0}"/>
              </a:ext>
            </a:extLst>
          </p:cNvPr>
          <p:cNvGrpSpPr/>
          <p:nvPr/>
        </p:nvGrpSpPr>
        <p:grpSpPr>
          <a:xfrm>
            <a:off x="7848906" y="1811256"/>
            <a:ext cx="1208591" cy="1590130"/>
            <a:chOff x="7848906" y="1811256"/>
            <a:chExt cx="1208591" cy="1590130"/>
          </a:xfrm>
        </p:grpSpPr>
        <p:grpSp>
          <p:nvGrpSpPr>
            <p:cNvPr id="71" name="Graphic 12">
              <a:extLst>
                <a:ext uri="{FF2B5EF4-FFF2-40B4-BE49-F238E27FC236}">
                  <a16:creationId xmlns:a16="http://schemas.microsoft.com/office/drawing/2014/main" id="{D5F684F1-EECE-5E70-E8F3-9CB07314A0AE}"/>
                </a:ext>
              </a:extLst>
            </p:cNvPr>
            <p:cNvGrpSpPr/>
            <p:nvPr/>
          </p:nvGrpSpPr>
          <p:grpSpPr>
            <a:xfrm>
              <a:off x="7848906" y="2346611"/>
              <a:ext cx="1208591" cy="1054775"/>
              <a:chOff x="7848906" y="2346611"/>
              <a:chExt cx="1208591" cy="1054775"/>
            </a:xfrm>
          </p:grpSpPr>
          <p:sp>
            <p:nvSpPr>
              <p:cNvPr id="72" name="Freeform: Shape 71">
                <a:extLst>
                  <a:ext uri="{FF2B5EF4-FFF2-40B4-BE49-F238E27FC236}">
                    <a16:creationId xmlns:a16="http://schemas.microsoft.com/office/drawing/2014/main" id="{D905CEDF-F84D-4770-98A3-3904D31427C5}"/>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96C1633-F76A-9C5A-FDBB-621EBF4D7DF4}"/>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74" name="Graphic 12">
              <a:extLst>
                <a:ext uri="{FF2B5EF4-FFF2-40B4-BE49-F238E27FC236}">
                  <a16:creationId xmlns:a16="http://schemas.microsoft.com/office/drawing/2014/main" id="{DE8A6DA2-92A6-0BBE-497C-E5E75E23DEAA}"/>
                </a:ext>
              </a:extLst>
            </p:cNvPr>
            <p:cNvGrpSpPr/>
            <p:nvPr/>
          </p:nvGrpSpPr>
          <p:grpSpPr>
            <a:xfrm>
              <a:off x="8276558" y="1811256"/>
              <a:ext cx="322226" cy="418633"/>
              <a:chOff x="8276558" y="1811256"/>
              <a:chExt cx="322226" cy="418633"/>
            </a:xfrm>
          </p:grpSpPr>
          <p:sp>
            <p:nvSpPr>
              <p:cNvPr id="75" name="Freeform: Shape 74">
                <a:extLst>
                  <a:ext uri="{FF2B5EF4-FFF2-40B4-BE49-F238E27FC236}">
                    <a16:creationId xmlns:a16="http://schemas.microsoft.com/office/drawing/2014/main" id="{8B660B6C-DDDF-3B74-E1F9-6356FE097684}"/>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D047570-54C9-29A7-6DA8-98095E6FB142}"/>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32E721E-4882-2A6D-1D72-C0E3A3A3F663}"/>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826496F-437C-66DA-F442-7AA76762145A}"/>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749F6FD-8563-963B-1570-4C324EE97479}"/>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4C2649E-F195-0412-48F3-C4DC36474EC3}"/>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81" name="Graphic 12">
                <a:extLst>
                  <a:ext uri="{FF2B5EF4-FFF2-40B4-BE49-F238E27FC236}">
                    <a16:creationId xmlns:a16="http://schemas.microsoft.com/office/drawing/2014/main" id="{40C607F3-4791-0947-948F-74459FCCFB4E}"/>
                  </a:ext>
                </a:extLst>
              </p:cNvPr>
              <p:cNvGrpSpPr/>
              <p:nvPr/>
            </p:nvGrpSpPr>
            <p:grpSpPr>
              <a:xfrm>
                <a:off x="8276558" y="1811256"/>
                <a:ext cx="322226" cy="76640"/>
                <a:chOff x="8276558" y="1811256"/>
                <a:chExt cx="322226" cy="76640"/>
              </a:xfrm>
              <a:solidFill>
                <a:srgbClr val="494949"/>
              </a:solidFill>
            </p:grpSpPr>
            <p:sp>
              <p:nvSpPr>
                <p:cNvPr id="82" name="Freeform: Shape 81">
                  <a:extLst>
                    <a:ext uri="{FF2B5EF4-FFF2-40B4-BE49-F238E27FC236}">
                      <a16:creationId xmlns:a16="http://schemas.microsoft.com/office/drawing/2014/main" id="{1207CB5F-61CC-8E97-3212-AB14D46A1B7C}"/>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83" name="Graphic 12">
                  <a:extLst>
                    <a:ext uri="{FF2B5EF4-FFF2-40B4-BE49-F238E27FC236}">
                      <a16:creationId xmlns:a16="http://schemas.microsoft.com/office/drawing/2014/main" id="{D8179C36-3C9B-D22E-250C-D0BA3C08EC14}"/>
                    </a:ext>
                  </a:extLst>
                </p:cNvPr>
                <p:cNvGrpSpPr/>
                <p:nvPr/>
              </p:nvGrpSpPr>
              <p:grpSpPr>
                <a:xfrm>
                  <a:off x="8414465" y="1811256"/>
                  <a:ext cx="57804" cy="41940"/>
                  <a:chOff x="8414465" y="1811256"/>
                  <a:chExt cx="57804" cy="41940"/>
                </a:xfrm>
                <a:solidFill>
                  <a:srgbClr val="494949"/>
                </a:solidFill>
              </p:grpSpPr>
              <p:sp>
                <p:nvSpPr>
                  <p:cNvPr id="84" name="Freeform: Shape 83">
                    <a:extLst>
                      <a:ext uri="{FF2B5EF4-FFF2-40B4-BE49-F238E27FC236}">
                        <a16:creationId xmlns:a16="http://schemas.microsoft.com/office/drawing/2014/main" id="{6C4688D4-E434-D512-900B-563F427A10F9}"/>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8C6908F-1EDC-B0F7-2BC8-F9E9A347C788}"/>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6F3753A-8D73-3CC0-3CBA-42798D074E9C}"/>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E5591FD0-FF75-17EC-8D62-DE93EE6F11CA}"/>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94" name="Graphic 12">
            <a:extLst>
              <a:ext uri="{FF2B5EF4-FFF2-40B4-BE49-F238E27FC236}">
                <a16:creationId xmlns:a16="http://schemas.microsoft.com/office/drawing/2014/main" id="{FD6B3D8A-CC67-FF2A-FAF5-A9882FFC4CCB}"/>
              </a:ext>
            </a:extLst>
          </p:cNvPr>
          <p:cNvGrpSpPr/>
          <p:nvPr/>
        </p:nvGrpSpPr>
        <p:grpSpPr>
          <a:xfrm>
            <a:off x="4674287" y="1158769"/>
            <a:ext cx="349394" cy="1131426"/>
            <a:chOff x="4674287" y="1158769"/>
            <a:chExt cx="349394" cy="1131426"/>
          </a:xfrm>
          <a:noFill/>
        </p:grpSpPr>
        <p:sp>
          <p:nvSpPr>
            <p:cNvPr id="95" name="Freeform: Shape 94">
              <a:extLst>
                <a:ext uri="{FF2B5EF4-FFF2-40B4-BE49-F238E27FC236}">
                  <a16:creationId xmlns:a16="http://schemas.microsoft.com/office/drawing/2014/main" id="{37984B4E-57CE-9F85-EAE7-B3D0EF1E03AC}"/>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5EEFF49-BA1A-8920-8062-C0B7BDDDF77C}"/>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A333E755-50F8-E625-EFDA-F5406ED9500D}"/>
              </a:ext>
              <a:ext uri="{C183D7F6-B498-43B3-948B-1728B52AA6E4}">
                <adec:decorative xmlns:adec="http://schemas.microsoft.com/office/drawing/2017/decorative" val="1"/>
              </a:ext>
            </a:extLst>
          </p:cNvPr>
          <p:cNvSpPr/>
          <p:nvPr/>
        </p:nvSpPr>
        <p:spPr>
          <a:xfrm>
            <a:off x="4598894" y="1112126"/>
            <a:ext cx="491062" cy="120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0A0851-FD07-FD25-EF7C-0AD5404EDC11}"/>
              </a:ext>
              <a:ext uri="{C183D7F6-B498-43B3-948B-1728B52AA6E4}">
                <adec:decorative xmlns:adec="http://schemas.microsoft.com/office/drawing/2017/decorative" val="1"/>
              </a:ext>
            </a:extLst>
          </p:cNvPr>
          <p:cNvSpPr/>
          <p:nvPr/>
        </p:nvSpPr>
        <p:spPr>
          <a:xfrm>
            <a:off x="7045151" y="1126248"/>
            <a:ext cx="491062" cy="120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7E9A1D-ACD6-267D-6919-4F6B4534728F}"/>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 OFF</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4F91621D-64F1-A329-04C0-451BB1EB8F50}"/>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 OFF</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pic>
        <p:nvPicPr>
          <p:cNvPr id="17" name="Graphic 16">
            <a:extLst>
              <a:ext uri="{FF2B5EF4-FFF2-40B4-BE49-F238E27FC236}">
                <a16:creationId xmlns:a16="http://schemas.microsoft.com/office/drawing/2014/main" id="{07752D38-88EA-824D-46AC-4FE6019D4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095312">
            <a:off x="4200964" y="1728311"/>
            <a:ext cx="323850" cy="685800"/>
          </a:xfrm>
          <a:prstGeom prst="rect">
            <a:avLst/>
          </a:prstGeom>
        </p:spPr>
      </p:pic>
      <p:sp>
        <p:nvSpPr>
          <p:cNvPr id="18" name="TextBox 17">
            <a:extLst>
              <a:ext uri="{FF2B5EF4-FFF2-40B4-BE49-F238E27FC236}">
                <a16:creationId xmlns:a16="http://schemas.microsoft.com/office/drawing/2014/main" id="{22982B36-3DFA-8122-F093-1D137546CB85}"/>
              </a:ext>
            </a:extLst>
          </p:cNvPr>
          <p:cNvSpPr txBox="1"/>
          <p:nvPr/>
        </p:nvSpPr>
        <p:spPr>
          <a:xfrm>
            <a:off x="3750768" y="1374847"/>
            <a:ext cx="1032726"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pic>
        <p:nvPicPr>
          <p:cNvPr id="19" name="Graphic 18">
            <a:extLst>
              <a:ext uri="{FF2B5EF4-FFF2-40B4-BE49-F238E27FC236}">
                <a16:creationId xmlns:a16="http://schemas.microsoft.com/office/drawing/2014/main" id="{DC201BDB-C8AB-7B2D-564C-73F055CB12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095312">
            <a:off x="6644504" y="1718622"/>
            <a:ext cx="323850" cy="685800"/>
          </a:xfrm>
          <a:prstGeom prst="rect">
            <a:avLst/>
          </a:prstGeom>
        </p:spPr>
      </p:pic>
      <p:sp>
        <p:nvSpPr>
          <p:cNvPr id="20" name="TextBox 19">
            <a:extLst>
              <a:ext uri="{FF2B5EF4-FFF2-40B4-BE49-F238E27FC236}">
                <a16:creationId xmlns:a16="http://schemas.microsoft.com/office/drawing/2014/main" id="{31A899FD-B832-BE58-3C91-E78E7A8AFBE6}"/>
              </a:ext>
            </a:extLst>
          </p:cNvPr>
          <p:cNvSpPr txBox="1"/>
          <p:nvPr/>
        </p:nvSpPr>
        <p:spPr>
          <a:xfrm>
            <a:off x="6194308" y="1365158"/>
            <a:ext cx="1032726"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7" name="Rectangle 36">
            <a:extLst>
              <a:ext uri="{FF2B5EF4-FFF2-40B4-BE49-F238E27FC236}">
                <a16:creationId xmlns:a16="http://schemas.microsoft.com/office/drawing/2014/main" id="{ED265193-F5D7-FEE2-53B5-2EDD507BF439}"/>
              </a:ext>
              <a:ext uri="{C183D7F6-B498-43B3-948B-1728B52AA6E4}">
                <adec:decorative xmlns:adec="http://schemas.microsoft.com/office/drawing/2017/decorative" val="1"/>
              </a:ext>
            </a:extLst>
          </p:cNvPr>
          <p:cNvSpPr/>
          <p:nvPr/>
        </p:nvSpPr>
        <p:spPr>
          <a:xfrm>
            <a:off x="3461288" y="4571039"/>
            <a:ext cx="801725"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DC5F4F5-6876-C84A-9556-38C132570D54}"/>
              </a:ext>
              <a:ext uri="{C183D7F6-B498-43B3-948B-1728B52AA6E4}">
                <adec:decorative xmlns:adec="http://schemas.microsoft.com/office/drawing/2017/decorative" val="1"/>
              </a:ext>
            </a:extLst>
          </p:cNvPr>
          <p:cNvSpPr/>
          <p:nvPr/>
        </p:nvSpPr>
        <p:spPr>
          <a:xfrm>
            <a:off x="1390089" y="4578659"/>
            <a:ext cx="1523159"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D37DC273-4F95-D344-5BFB-C86AF54B65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6474">
            <a:off x="4979176" y="1541533"/>
            <a:ext cx="768794" cy="999811"/>
          </a:xfrm>
          <a:prstGeom prst="rect">
            <a:avLst/>
          </a:prstGeom>
        </p:spPr>
      </p:pic>
      <p:pic>
        <p:nvPicPr>
          <p:cNvPr id="5" name="Graphic 4">
            <a:extLst>
              <a:ext uri="{FF2B5EF4-FFF2-40B4-BE49-F238E27FC236}">
                <a16:creationId xmlns:a16="http://schemas.microsoft.com/office/drawing/2014/main" id="{782A31EA-A86A-755C-EBFF-4145370F40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6474">
            <a:off x="7400122" y="1486624"/>
            <a:ext cx="768794" cy="999811"/>
          </a:xfrm>
          <a:prstGeom prst="rect">
            <a:avLst/>
          </a:prstGeom>
        </p:spPr>
      </p:pic>
      <p:pic>
        <p:nvPicPr>
          <p:cNvPr id="97" name="Graphic 96">
            <a:extLst>
              <a:ext uri="{FF2B5EF4-FFF2-40B4-BE49-F238E27FC236}">
                <a16:creationId xmlns:a16="http://schemas.microsoft.com/office/drawing/2014/main" id="{A84BA974-5BCB-5C33-1D6E-B3FBE3E415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43234" y="2481138"/>
            <a:ext cx="797864" cy="817564"/>
          </a:xfrm>
          <a:prstGeom prst="rect">
            <a:avLst/>
          </a:prstGeom>
        </p:spPr>
      </p:pic>
      <p:pic>
        <p:nvPicPr>
          <p:cNvPr id="98" name="Graphic 97">
            <a:extLst>
              <a:ext uri="{FF2B5EF4-FFF2-40B4-BE49-F238E27FC236}">
                <a16:creationId xmlns:a16="http://schemas.microsoft.com/office/drawing/2014/main" id="{FC56AF7B-8A8A-A5F1-2B6F-F2EDC4ACBC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58202" y="2477825"/>
            <a:ext cx="797864" cy="817564"/>
          </a:xfrm>
          <a:prstGeom prst="rect">
            <a:avLst/>
          </a:prstGeom>
        </p:spPr>
      </p:pic>
      <p:pic>
        <p:nvPicPr>
          <p:cNvPr id="99" name="Graphic 98">
            <a:extLst>
              <a:ext uri="{FF2B5EF4-FFF2-40B4-BE49-F238E27FC236}">
                <a16:creationId xmlns:a16="http://schemas.microsoft.com/office/drawing/2014/main" id="{A42F38AE-7865-D5A4-5726-DFCE413C32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17643" y="2724984"/>
            <a:ext cx="114622" cy="310152"/>
          </a:xfrm>
          <a:prstGeom prst="rect">
            <a:avLst/>
          </a:prstGeom>
        </p:spPr>
      </p:pic>
      <p:pic>
        <p:nvPicPr>
          <p:cNvPr id="100" name="Graphic 99">
            <a:extLst>
              <a:ext uri="{FF2B5EF4-FFF2-40B4-BE49-F238E27FC236}">
                <a16:creationId xmlns:a16="http://schemas.microsoft.com/office/drawing/2014/main" id="{48DF156F-5C37-0EB8-62E3-F32CC754F2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38232" y="2724984"/>
            <a:ext cx="114622" cy="310152"/>
          </a:xfrm>
          <a:prstGeom prst="rect">
            <a:avLst/>
          </a:prstGeom>
        </p:spPr>
      </p:pic>
    </p:spTree>
    <p:extLst>
      <p:ext uri="{BB962C8B-B14F-4D97-AF65-F5344CB8AC3E}">
        <p14:creationId xmlns:p14="http://schemas.microsoft.com/office/powerpoint/2010/main" val="14035843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4E63-D965-02F5-F19D-817A7D505C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A76A03-3D5C-263D-03F2-5EEBE7579EC1}"/>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grpSp>
        <p:nvGrpSpPr>
          <p:cNvPr id="23" name="Group 22">
            <a:extLst>
              <a:ext uri="{FF2B5EF4-FFF2-40B4-BE49-F238E27FC236}">
                <a16:creationId xmlns:a16="http://schemas.microsoft.com/office/drawing/2014/main" id="{B41CBD4B-A846-BF63-3BF8-0B37C12515D6}"/>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A7C0389A-5E36-6134-AAEC-166BF395CDDC}"/>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08CB55C7-EDA8-2005-0FC7-4E724353982E}"/>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EC31BA23-E20F-3038-56DA-5F54A31DB783}"/>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AD367C09-9260-3751-05E6-0A2AF2B6F5FD}"/>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0CA9F0B8-1C7A-13D4-8EF7-C8EBF642A145}"/>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3A84C930-34B4-8DDC-A7C5-EF976937C723}"/>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037FF879-25B3-B562-F98B-204655F1AD29}"/>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73E1532F-ABA8-6F9B-9810-32527FC1BD58}"/>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EB1C8235-D2EB-B746-94EC-6087033570C4}"/>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9F655D86-6F5B-6387-227A-8D550E60E2F2}"/>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20F4FF90-3264-7C18-783B-6095C6C4B8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5D98A6B0-FA06-32A2-8C7B-00FB22900F0E}"/>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0D72FF01-3250-FBE6-7CA7-C3334884C7FA}"/>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E2E5E39-EA0A-F698-D55B-9DEEFFC14C39}"/>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DE2E5E39-EA0A-F698-D55B-9DEEFFC14C39}"/>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4"/>
                <a:stretch>
                  <a:fillRect l="-5660" r="-3774" b="-2444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E4DC6A4-660E-51D6-5F2F-0FE6F6F0A59A}"/>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7" name="TextBox 6">
            <a:extLst>
              <a:ext uri="{FF2B5EF4-FFF2-40B4-BE49-F238E27FC236}">
                <a16:creationId xmlns:a16="http://schemas.microsoft.com/office/drawing/2014/main" id="{769F9E0B-AE31-45CB-5068-9AE8C4035333}"/>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8" name="TextBox 7">
            <a:extLst>
              <a:ext uri="{FF2B5EF4-FFF2-40B4-BE49-F238E27FC236}">
                <a16:creationId xmlns:a16="http://schemas.microsoft.com/office/drawing/2014/main" id="{4ADC969B-9501-992C-B654-011D36F9AB5F}"/>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43C45E20-DC37-6915-6D20-D38C4CBB5284}"/>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66E93FEE-28A4-0EE7-B874-AD6B76253C36}"/>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5" name="Freeform: Shape 4">
            <a:extLst>
              <a:ext uri="{FF2B5EF4-FFF2-40B4-BE49-F238E27FC236}">
                <a16:creationId xmlns:a16="http://schemas.microsoft.com/office/drawing/2014/main" id="{65625737-92AB-2A69-2B49-8DA16147F506}"/>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id="{BEFA912D-2A95-E549-FAD3-D3ACF67A69EE}"/>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EE44B50-38A7-3001-3B88-325EC5D73534}"/>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2416276-6C27-0B30-EFF7-6F00E9F5FF8B}"/>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D25D343-A73C-D0D2-2423-251CFAFD953C}"/>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5BD428F-6D6A-51B4-17A5-3F0D426275C0}"/>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D6EEA26-F3E9-2EB2-EADF-8AD2317A70B9}"/>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1F973F2-32F9-067F-CAC0-07337C787B6F}"/>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99E7E6B-540E-91F8-23C4-120B1F28B372}"/>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39" name="Picture 38">
            <a:extLst>
              <a:ext uri="{FF2B5EF4-FFF2-40B4-BE49-F238E27FC236}">
                <a16:creationId xmlns:a16="http://schemas.microsoft.com/office/drawing/2014/main" id="{8C12AF7E-05C3-84F1-3CDA-D45EF060788F}"/>
              </a:ext>
            </a:extLst>
          </p:cNvPr>
          <p:cNvPicPr>
            <a:picLocks noChangeAspect="1"/>
          </p:cNvPicPr>
          <p:nvPr/>
        </p:nvPicPr>
        <p:blipFill>
          <a:blip r:embed="rId5"/>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40" name="Graphic 12">
            <a:extLst>
              <a:ext uri="{FF2B5EF4-FFF2-40B4-BE49-F238E27FC236}">
                <a16:creationId xmlns:a16="http://schemas.microsoft.com/office/drawing/2014/main" id="{701E92B8-7B96-F02A-B28C-75D758E9DB2A}"/>
              </a:ext>
            </a:extLst>
          </p:cNvPr>
          <p:cNvGrpSpPr/>
          <p:nvPr/>
        </p:nvGrpSpPr>
        <p:grpSpPr>
          <a:xfrm>
            <a:off x="8835776" y="2657716"/>
            <a:ext cx="1095912" cy="430334"/>
            <a:chOff x="8835776" y="2657716"/>
            <a:chExt cx="1095912" cy="430334"/>
          </a:xfrm>
          <a:noFill/>
        </p:grpSpPr>
        <p:sp>
          <p:nvSpPr>
            <p:cNvPr id="44" name="Freeform: Shape 43">
              <a:extLst>
                <a:ext uri="{FF2B5EF4-FFF2-40B4-BE49-F238E27FC236}">
                  <a16:creationId xmlns:a16="http://schemas.microsoft.com/office/drawing/2014/main" id="{082EE96B-1D7C-52AA-A4F4-299BF4401C01}"/>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345FB2A1-A1C4-35D5-A09D-180E5282BB2E}"/>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E32EC1C-4D10-C58C-78EE-7EA2420C64C7}"/>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29DB962-1D74-73F0-11B6-DE462DC4A621}"/>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62" name="Graphic 12">
            <a:extLst>
              <a:ext uri="{FF2B5EF4-FFF2-40B4-BE49-F238E27FC236}">
                <a16:creationId xmlns:a16="http://schemas.microsoft.com/office/drawing/2014/main" id="{CCAD02C4-BE04-2076-EC0C-10FF2095F6F4}"/>
              </a:ext>
            </a:extLst>
          </p:cNvPr>
          <p:cNvGrpSpPr/>
          <p:nvPr/>
        </p:nvGrpSpPr>
        <p:grpSpPr>
          <a:xfrm>
            <a:off x="7103460" y="1165861"/>
            <a:ext cx="349394" cy="1131426"/>
            <a:chOff x="7103460" y="1165861"/>
            <a:chExt cx="349394" cy="1131426"/>
          </a:xfrm>
          <a:noFill/>
        </p:grpSpPr>
        <p:sp>
          <p:nvSpPr>
            <p:cNvPr id="63" name="Freeform: Shape 62">
              <a:extLst>
                <a:ext uri="{FF2B5EF4-FFF2-40B4-BE49-F238E27FC236}">
                  <a16:creationId xmlns:a16="http://schemas.microsoft.com/office/drawing/2014/main" id="{0556DA2E-3610-696A-B4D0-80B695A35D5B}"/>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ADFAE21-B12B-24F4-20C1-C3CC4B71F9A4}"/>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65" name="Graphic 12">
            <a:extLst>
              <a:ext uri="{FF2B5EF4-FFF2-40B4-BE49-F238E27FC236}">
                <a16:creationId xmlns:a16="http://schemas.microsoft.com/office/drawing/2014/main" id="{8D7C37BF-DF36-95C2-19F9-E493CA06FF8A}"/>
              </a:ext>
            </a:extLst>
          </p:cNvPr>
          <p:cNvGrpSpPr/>
          <p:nvPr/>
        </p:nvGrpSpPr>
        <p:grpSpPr>
          <a:xfrm>
            <a:off x="7848906" y="1811256"/>
            <a:ext cx="1208591" cy="1590130"/>
            <a:chOff x="7848906" y="1811256"/>
            <a:chExt cx="1208591" cy="1590130"/>
          </a:xfrm>
        </p:grpSpPr>
        <p:grpSp>
          <p:nvGrpSpPr>
            <p:cNvPr id="66" name="Graphic 12">
              <a:extLst>
                <a:ext uri="{FF2B5EF4-FFF2-40B4-BE49-F238E27FC236}">
                  <a16:creationId xmlns:a16="http://schemas.microsoft.com/office/drawing/2014/main" id="{1B309A5E-53E1-181D-F831-87333A5BFE22}"/>
                </a:ext>
              </a:extLst>
            </p:cNvPr>
            <p:cNvGrpSpPr/>
            <p:nvPr/>
          </p:nvGrpSpPr>
          <p:grpSpPr>
            <a:xfrm>
              <a:off x="7848906" y="2346611"/>
              <a:ext cx="1208591" cy="1054775"/>
              <a:chOff x="7848906" y="2346611"/>
              <a:chExt cx="1208591" cy="1054775"/>
            </a:xfrm>
          </p:grpSpPr>
          <p:sp>
            <p:nvSpPr>
              <p:cNvPr id="67" name="Freeform: Shape 66">
                <a:extLst>
                  <a:ext uri="{FF2B5EF4-FFF2-40B4-BE49-F238E27FC236}">
                    <a16:creationId xmlns:a16="http://schemas.microsoft.com/office/drawing/2014/main" id="{6C6A1968-E081-88AD-B61F-15AED9A8F86A}"/>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0339EF9-A990-F62F-E261-431C09FD4FF7}"/>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9" name="Graphic 12">
              <a:extLst>
                <a:ext uri="{FF2B5EF4-FFF2-40B4-BE49-F238E27FC236}">
                  <a16:creationId xmlns:a16="http://schemas.microsoft.com/office/drawing/2014/main" id="{47897FDE-EEE7-7DBD-0DEF-0DFF4676386E}"/>
                </a:ext>
              </a:extLst>
            </p:cNvPr>
            <p:cNvGrpSpPr/>
            <p:nvPr/>
          </p:nvGrpSpPr>
          <p:grpSpPr>
            <a:xfrm>
              <a:off x="8276558" y="1811256"/>
              <a:ext cx="322226" cy="418633"/>
              <a:chOff x="8276558" y="1811256"/>
              <a:chExt cx="322226" cy="418633"/>
            </a:xfrm>
          </p:grpSpPr>
          <p:sp>
            <p:nvSpPr>
              <p:cNvPr id="70" name="Freeform: Shape 69">
                <a:extLst>
                  <a:ext uri="{FF2B5EF4-FFF2-40B4-BE49-F238E27FC236}">
                    <a16:creationId xmlns:a16="http://schemas.microsoft.com/office/drawing/2014/main" id="{21460420-0DCB-18EE-7C11-4A26E04BF51C}"/>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9DA073-25F0-E81B-66D7-F4F4317EF7E3}"/>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637388C-54B3-5613-2779-002989CA5934}"/>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0F979C4-7980-1CA5-EA97-6E9BB85F81CE}"/>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DDB40AB-06B1-7FF5-FC8B-699F05DBA38E}"/>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4AF8368-4322-EA36-7976-AC520AF0D9E6}"/>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76" name="Graphic 12">
                <a:extLst>
                  <a:ext uri="{FF2B5EF4-FFF2-40B4-BE49-F238E27FC236}">
                    <a16:creationId xmlns:a16="http://schemas.microsoft.com/office/drawing/2014/main" id="{8289B2EC-C0C0-08B7-DCD6-6064D4E6D94C}"/>
                  </a:ext>
                </a:extLst>
              </p:cNvPr>
              <p:cNvGrpSpPr/>
              <p:nvPr/>
            </p:nvGrpSpPr>
            <p:grpSpPr>
              <a:xfrm>
                <a:off x="8276558" y="1811256"/>
                <a:ext cx="322226" cy="76640"/>
                <a:chOff x="8276558" y="1811256"/>
                <a:chExt cx="322226" cy="76640"/>
              </a:xfrm>
              <a:solidFill>
                <a:srgbClr val="494949"/>
              </a:solidFill>
            </p:grpSpPr>
            <p:sp>
              <p:nvSpPr>
                <p:cNvPr id="77" name="Freeform: Shape 76">
                  <a:extLst>
                    <a:ext uri="{FF2B5EF4-FFF2-40B4-BE49-F238E27FC236}">
                      <a16:creationId xmlns:a16="http://schemas.microsoft.com/office/drawing/2014/main" id="{CE75A4C7-30D2-D273-23EF-B3605FE4FF72}"/>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8" name="Graphic 12">
                  <a:extLst>
                    <a:ext uri="{FF2B5EF4-FFF2-40B4-BE49-F238E27FC236}">
                      <a16:creationId xmlns:a16="http://schemas.microsoft.com/office/drawing/2014/main" id="{A28C0D29-8306-062B-BF24-753B2FBDCB3B}"/>
                    </a:ext>
                  </a:extLst>
                </p:cNvPr>
                <p:cNvGrpSpPr/>
                <p:nvPr/>
              </p:nvGrpSpPr>
              <p:grpSpPr>
                <a:xfrm>
                  <a:off x="8414465" y="1811256"/>
                  <a:ext cx="57804" cy="41940"/>
                  <a:chOff x="8414465" y="1811256"/>
                  <a:chExt cx="57804" cy="41940"/>
                </a:xfrm>
                <a:solidFill>
                  <a:srgbClr val="494949"/>
                </a:solidFill>
              </p:grpSpPr>
              <p:sp>
                <p:nvSpPr>
                  <p:cNvPr id="79" name="Freeform: Shape 78">
                    <a:extLst>
                      <a:ext uri="{FF2B5EF4-FFF2-40B4-BE49-F238E27FC236}">
                        <a16:creationId xmlns:a16="http://schemas.microsoft.com/office/drawing/2014/main" id="{C1CB621E-132D-A9DB-24BA-F5600D1D02AC}"/>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ABA5A90-B5FC-C736-E1AE-18D4E045B9FC}"/>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616E414-38AF-5327-57F2-2F419E29728F}"/>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82" name="Freeform: Shape 81">
                  <a:extLst>
                    <a:ext uri="{FF2B5EF4-FFF2-40B4-BE49-F238E27FC236}">
                      <a16:creationId xmlns:a16="http://schemas.microsoft.com/office/drawing/2014/main" id="{2315EFDE-3126-F73F-E0C4-87206AB79146}"/>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89" name="Graphic 12">
            <a:extLst>
              <a:ext uri="{FF2B5EF4-FFF2-40B4-BE49-F238E27FC236}">
                <a16:creationId xmlns:a16="http://schemas.microsoft.com/office/drawing/2014/main" id="{716199BE-30C1-44B6-012A-35EC0728ADD8}"/>
              </a:ext>
            </a:extLst>
          </p:cNvPr>
          <p:cNvGrpSpPr/>
          <p:nvPr/>
        </p:nvGrpSpPr>
        <p:grpSpPr>
          <a:xfrm>
            <a:off x="4674287" y="1158769"/>
            <a:ext cx="349394" cy="1131426"/>
            <a:chOff x="4674287" y="1158769"/>
            <a:chExt cx="349394" cy="1131426"/>
          </a:xfrm>
          <a:noFill/>
        </p:grpSpPr>
        <p:sp>
          <p:nvSpPr>
            <p:cNvPr id="90" name="Freeform: Shape 89">
              <a:extLst>
                <a:ext uri="{FF2B5EF4-FFF2-40B4-BE49-F238E27FC236}">
                  <a16:creationId xmlns:a16="http://schemas.microsoft.com/office/drawing/2014/main" id="{56FB02FE-3F36-BE0B-0498-7FF156106B20}"/>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D5F70B5-B28A-CA91-087E-B4F5F903F363}"/>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D7CCD6B2-5FA9-FF54-B0B0-F0C95A7B0C89}"/>
              </a:ext>
              <a:ext uri="{C183D7F6-B498-43B3-948B-1728B52AA6E4}">
                <adec:decorative xmlns:adec="http://schemas.microsoft.com/office/drawing/2017/decorative" val="1"/>
              </a:ext>
            </a:extLst>
          </p:cNvPr>
          <p:cNvSpPr/>
          <p:nvPr/>
        </p:nvSpPr>
        <p:spPr>
          <a:xfrm>
            <a:off x="4598894" y="1112126"/>
            <a:ext cx="491062" cy="120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09C4D0-3603-45D9-5B62-45633EAF31F7}"/>
              </a:ext>
              <a:ext uri="{C183D7F6-B498-43B3-948B-1728B52AA6E4}">
                <adec:decorative xmlns:adec="http://schemas.microsoft.com/office/drawing/2017/decorative" val="1"/>
              </a:ext>
            </a:extLst>
          </p:cNvPr>
          <p:cNvSpPr/>
          <p:nvPr/>
        </p:nvSpPr>
        <p:spPr>
          <a:xfrm>
            <a:off x="7045151" y="1126248"/>
            <a:ext cx="491062" cy="120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CD225F6A-66A8-4AB8-D022-C03E204885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2500" y="1651265"/>
            <a:ext cx="323850" cy="676275"/>
          </a:xfrm>
          <a:prstGeom prst="rect">
            <a:avLst/>
          </a:prstGeom>
        </p:spPr>
      </p:pic>
      <p:sp>
        <p:nvSpPr>
          <p:cNvPr id="31" name="TextBox 30">
            <a:extLst>
              <a:ext uri="{FF2B5EF4-FFF2-40B4-BE49-F238E27FC236}">
                <a16:creationId xmlns:a16="http://schemas.microsoft.com/office/drawing/2014/main" id="{31A16CE0-E06B-6F33-93E6-3B71C35A2DB9}"/>
              </a:ext>
            </a:extLst>
          </p:cNvPr>
          <p:cNvSpPr txBox="1"/>
          <p:nvPr/>
        </p:nvSpPr>
        <p:spPr>
          <a:xfrm>
            <a:off x="3711882" y="1374266"/>
            <a:ext cx="12175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reset 1</a:t>
            </a:r>
            <a:endParaRPr kumimoji="0" lang="en-US" sz="1200" b="0" i="1" u="none" strike="noStrike" kern="1200" cap="none" spc="0" normalizeH="0" baseline="0" noProof="0" dirty="0">
              <a:ln>
                <a:noFill/>
              </a:ln>
              <a:solidFill>
                <a:srgbClr val="61909F"/>
              </a:solidFill>
              <a:effectLst/>
              <a:uLnTx/>
              <a:uFillTx/>
              <a:cs typeface="Poppins Light" panose="00000400000000000000" pitchFamily="2" charset="0"/>
            </a:endParaRPr>
          </a:p>
        </p:txBody>
      </p:sp>
      <p:pic>
        <p:nvPicPr>
          <p:cNvPr id="32" name="Graphic 31">
            <a:extLst>
              <a:ext uri="{FF2B5EF4-FFF2-40B4-BE49-F238E27FC236}">
                <a16:creationId xmlns:a16="http://schemas.microsoft.com/office/drawing/2014/main" id="{92B0B7AA-F07A-5A3F-E453-6DB2DC09BE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5638" y="1663132"/>
            <a:ext cx="323850" cy="676275"/>
          </a:xfrm>
          <a:prstGeom prst="rect">
            <a:avLst/>
          </a:prstGeom>
        </p:spPr>
      </p:pic>
      <p:sp>
        <p:nvSpPr>
          <p:cNvPr id="33" name="TextBox 32">
            <a:extLst>
              <a:ext uri="{FF2B5EF4-FFF2-40B4-BE49-F238E27FC236}">
                <a16:creationId xmlns:a16="http://schemas.microsoft.com/office/drawing/2014/main" id="{0373AD8D-2311-0468-8EE7-D89EF8C65D49}"/>
              </a:ext>
            </a:extLst>
          </p:cNvPr>
          <p:cNvSpPr txBox="1"/>
          <p:nvPr/>
        </p:nvSpPr>
        <p:spPr>
          <a:xfrm>
            <a:off x="6135020" y="1386133"/>
            <a:ext cx="12175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reset 2</a:t>
            </a:r>
            <a:endParaRPr kumimoji="0" lang="en-US" sz="1200" b="0" i="1" u="none" strike="noStrike" kern="1200" cap="none" spc="0" normalizeH="0" baseline="0" noProof="0" dirty="0">
              <a:ln>
                <a:noFill/>
              </a:ln>
              <a:solidFill>
                <a:srgbClr val="61909F"/>
              </a:solidFill>
              <a:effectLst/>
              <a:uLnTx/>
              <a:uFillTx/>
              <a:cs typeface="Poppins Light" panose="00000400000000000000" pitchFamily="2" charset="0"/>
            </a:endParaRPr>
          </a:p>
        </p:txBody>
      </p:sp>
      <p:sp>
        <p:nvSpPr>
          <p:cNvPr id="37" name="Rectangle 36">
            <a:extLst>
              <a:ext uri="{FF2B5EF4-FFF2-40B4-BE49-F238E27FC236}">
                <a16:creationId xmlns:a16="http://schemas.microsoft.com/office/drawing/2014/main" id="{0000E41B-D155-8C55-9B01-9B51FC80E2F9}"/>
              </a:ext>
              <a:ext uri="{C183D7F6-B498-43B3-948B-1728B52AA6E4}">
                <adec:decorative xmlns:adec="http://schemas.microsoft.com/office/drawing/2017/decorative" val="1"/>
              </a:ext>
            </a:extLst>
          </p:cNvPr>
          <p:cNvSpPr/>
          <p:nvPr/>
        </p:nvSpPr>
        <p:spPr>
          <a:xfrm>
            <a:off x="1390089" y="4578659"/>
            <a:ext cx="2067957"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Graphic 91">
            <a:extLst>
              <a:ext uri="{FF2B5EF4-FFF2-40B4-BE49-F238E27FC236}">
                <a16:creationId xmlns:a16="http://schemas.microsoft.com/office/drawing/2014/main" id="{146E067A-2C81-FCA6-54A0-A6C19ABB0F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3234" y="2481138"/>
            <a:ext cx="797864" cy="817564"/>
          </a:xfrm>
          <a:prstGeom prst="rect">
            <a:avLst/>
          </a:prstGeom>
        </p:spPr>
      </p:pic>
      <p:pic>
        <p:nvPicPr>
          <p:cNvPr id="93" name="Graphic 92">
            <a:extLst>
              <a:ext uri="{FF2B5EF4-FFF2-40B4-BE49-F238E27FC236}">
                <a16:creationId xmlns:a16="http://schemas.microsoft.com/office/drawing/2014/main" id="{C278C116-4FA7-9931-CA5D-04F0363AB5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58202" y="2477825"/>
            <a:ext cx="797864" cy="817564"/>
          </a:xfrm>
          <a:prstGeom prst="rect">
            <a:avLst/>
          </a:prstGeom>
        </p:spPr>
      </p:pic>
      <p:pic>
        <p:nvPicPr>
          <p:cNvPr id="94" name="Graphic 93">
            <a:extLst>
              <a:ext uri="{FF2B5EF4-FFF2-40B4-BE49-F238E27FC236}">
                <a16:creationId xmlns:a16="http://schemas.microsoft.com/office/drawing/2014/main" id="{3F7851BC-D030-5DEA-1DF4-0330C763D3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5408" y="2726841"/>
            <a:ext cx="121257" cy="309878"/>
          </a:xfrm>
          <a:prstGeom prst="rect">
            <a:avLst/>
          </a:prstGeom>
        </p:spPr>
      </p:pic>
      <p:pic>
        <p:nvPicPr>
          <p:cNvPr id="95" name="Graphic 94">
            <a:extLst>
              <a:ext uri="{FF2B5EF4-FFF2-40B4-BE49-F238E27FC236}">
                <a16:creationId xmlns:a16="http://schemas.microsoft.com/office/drawing/2014/main" id="{CAE5223B-E69A-50E2-2E12-AB734EA1CB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38070" y="2726841"/>
            <a:ext cx="121257" cy="309878"/>
          </a:xfrm>
          <a:prstGeom prst="rect">
            <a:avLst/>
          </a:prstGeom>
        </p:spPr>
      </p:pic>
    </p:spTree>
    <p:extLst>
      <p:ext uri="{BB962C8B-B14F-4D97-AF65-F5344CB8AC3E}">
        <p14:creationId xmlns:p14="http://schemas.microsoft.com/office/powerpoint/2010/main" val="13248667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2602-FEC0-33A2-3E13-5C840FB09D68}"/>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EBA8C294-EEAA-D6BB-9067-140A7BDDE713}"/>
              </a:ext>
              <a:ext uri="{C183D7F6-B498-43B3-948B-1728B52AA6E4}">
                <adec:decorative xmlns:adec="http://schemas.microsoft.com/office/drawing/2017/decorative" val="1"/>
              </a:ext>
            </a:extLst>
          </p:cNvPr>
          <p:cNvSpPr/>
          <p:nvPr/>
        </p:nvSpPr>
        <p:spPr>
          <a:xfrm>
            <a:off x="2686013" y="2640745"/>
            <a:ext cx="141310" cy="427207"/>
          </a:xfrm>
          <a:custGeom>
            <a:avLst/>
            <a:gdLst>
              <a:gd name="connsiteX0" fmla="*/ 140509 w 141310"/>
              <a:gd name="connsiteY0" fmla="*/ 213310 h 427207"/>
              <a:gd name="connsiteX1" fmla="*/ 69853 w 141310"/>
              <a:gd name="connsiteY1" fmla="*/ 426914 h 427207"/>
              <a:gd name="connsiteX2" fmla="*/ -802 w 141310"/>
              <a:gd name="connsiteY2" fmla="*/ 213310 h 427207"/>
              <a:gd name="connsiteX3" fmla="*/ 69853 w 141310"/>
              <a:gd name="connsiteY3" fmla="*/ -294 h 427207"/>
              <a:gd name="connsiteX4" fmla="*/ 140509 w 141310"/>
              <a:gd name="connsiteY4" fmla="*/ 213310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509" y="213310"/>
                </a:moveTo>
                <a:cubicBezTo>
                  <a:pt x="140509" y="331280"/>
                  <a:pt x="108875" y="426914"/>
                  <a:pt x="69853" y="426914"/>
                </a:cubicBezTo>
                <a:cubicBezTo>
                  <a:pt x="30832" y="426914"/>
                  <a:pt x="-802" y="331280"/>
                  <a:pt x="-802" y="213310"/>
                </a:cubicBezTo>
                <a:cubicBezTo>
                  <a:pt x="-802" y="95340"/>
                  <a:pt x="30832" y="-294"/>
                  <a:pt x="69853" y="-294"/>
                </a:cubicBezTo>
                <a:cubicBezTo>
                  <a:pt x="108875" y="-294"/>
                  <a:pt x="140509" y="95340"/>
                  <a:pt x="140509" y="213310"/>
                </a:cubicBezTo>
                <a:close/>
              </a:path>
            </a:pathLst>
          </a:custGeom>
          <a:noFill/>
          <a:ln w="12707" cap="rnd">
            <a:solidFill>
              <a:srgbClr val="000000"/>
            </a:solidFill>
            <a:prstDash val="solid"/>
            <a:round/>
          </a:ln>
        </p:spPr>
        <p:txBody>
          <a:bodyPr rtlCol="0" anchor="ctr"/>
          <a:lstStyle/>
          <a:p>
            <a:endParaRPr lang="en-US"/>
          </a:p>
        </p:txBody>
      </p:sp>
      <p:sp>
        <p:nvSpPr>
          <p:cNvPr id="7" name="Freeform: Shape 6">
            <a:extLst>
              <a:ext uri="{FF2B5EF4-FFF2-40B4-BE49-F238E27FC236}">
                <a16:creationId xmlns:a16="http://schemas.microsoft.com/office/drawing/2014/main" id="{1056EE2F-76FC-5037-AED2-487ADC0F8DFD}"/>
              </a:ext>
              <a:ext uri="{C183D7F6-B498-43B3-948B-1728B52AA6E4}">
                <adec:decorative xmlns:adec="http://schemas.microsoft.com/office/drawing/2017/decorative" val="1"/>
              </a:ext>
            </a:extLst>
          </p:cNvPr>
          <p:cNvSpPr/>
          <p:nvPr/>
        </p:nvSpPr>
        <p:spPr>
          <a:xfrm>
            <a:off x="2104492" y="2641301"/>
            <a:ext cx="665027" cy="9525"/>
          </a:xfrm>
          <a:custGeom>
            <a:avLst/>
            <a:gdLst>
              <a:gd name="connsiteX0" fmla="*/ 664202 w 665027"/>
              <a:gd name="connsiteY0" fmla="*/ -311 h 9525"/>
              <a:gd name="connsiteX1" fmla="*/ -825 w 665027"/>
              <a:gd name="connsiteY1" fmla="*/ -311 h 9525"/>
            </a:gdLst>
            <a:ahLst/>
            <a:cxnLst>
              <a:cxn ang="0">
                <a:pos x="connsiteX0" y="connsiteY0"/>
              </a:cxn>
              <a:cxn ang="0">
                <a:pos x="connsiteX1" y="connsiteY1"/>
              </a:cxn>
            </a:cxnLst>
            <a:rect l="l" t="t" r="r" b="b"/>
            <a:pathLst>
              <a:path w="665027" h="9525">
                <a:moveTo>
                  <a:pt x="664202" y="-311"/>
                </a:moveTo>
                <a:lnTo>
                  <a:pt x="-825" y="-311"/>
                </a:lnTo>
              </a:path>
            </a:pathLst>
          </a:custGeom>
          <a:noFill/>
          <a:ln w="11921" cap="flat">
            <a:solidFill>
              <a:srgbClr val="000000"/>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ED53459-531E-BA13-6FD1-C946B1C2E5F3}"/>
              </a:ext>
              <a:ext uri="{C183D7F6-B498-43B3-948B-1728B52AA6E4}">
                <adec:decorative xmlns:adec="http://schemas.microsoft.com/office/drawing/2017/decorative" val="1"/>
              </a:ext>
            </a:extLst>
          </p:cNvPr>
          <p:cNvSpPr/>
          <p:nvPr/>
        </p:nvSpPr>
        <p:spPr>
          <a:xfrm>
            <a:off x="2104492" y="3065632"/>
            <a:ext cx="665027" cy="9525"/>
          </a:xfrm>
          <a:custGeom>
            <a:avLst/>
            <a:gdLst>
              <a:gd name="connsiteX0" fmla="*/ 664202 w 665027"/>
              <a:gd name="connsiteY0" fmla="*/ -278 h 9525"/>
              <a:gd name="connsiteX1" fmla="*/ -825 w 665027"/>
              <a:gd name="connsiteY1" fmla="*/ -278 h 9525"/>
            </a:gdLst>
            <a:ahLst/>
            <a:cxnLst>
              <a:cxn ang="0">
                <a:pos x="connsiteX0" y="connsiteY0"/>
              </a:cxn>
              <a:cxn ang="0">
                <a:pos x="connsiteX1" y="connsiteY1"/>
              </a:cxn>
            </a:cxnLst>
            <a:rect l="l" t="t" r="r" b="b"/>
            <a:pathLst>
              <a:path w="665027" h="9525">
                <a:moveTo>
                  <a:pt x="664202" y="-278"/>
                </a:moveTo>
                <a:lnTo>
                  <a:pt x="-825" y="-278"/>
                </a:lnTo>
              </a:path>
            </a:pathLst>
          </a:custGeom>
          <a:noFill/>
          <a:ln w="11921" cap="flat">
            <a:solidFill>
              <a:srgbClr val="000000"/>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7DBADF7-A3E3-3008-B338-B26C1B9FF906}"/>
              </a:ext>
              <a:ext uri="{C183D7F6-B498-43B3-948B-1728B52AA6E4}">
                <adec:decorative xmlns:adec="http://schemas.microsoft.com/office/drawing/2017/decorative" val="1"/>
              </a:ext>
            </a:extLst>
          </p:cNvPr>
          <p:cNvSpPr/>
          <p:nvPr/>
        </p:nvSpPr>
        <p:spPr>
          <a:xfrm>
            <a:off x="2021072" y="2641301"/>
            <a:ext cx="83419" cy="424331"/>
          </a:xfrm>
          <a:custGeom>
            <a:avLst/>
            <a:gdLst>
              <a:gd name="connsiteX0" fmla="*/ 82565 w 83419"/>
              <a:gd name="connsiteY0" fmla="*/ -294 h 424331"/>
              <a:gd name="connsiteX1" fmla="*/ 82565 w 83419"/>
              <a:gd name="connsiteY1" fmla="*/ 424037 h 424331"/>
            </a:gdLst>
            <a:ahLst/>
            <a:cxnLst>
              <a:cxn ang="0">
                <a:pos x="connsiteX0" y="connsiteY0"/>
              </a:cxn>
              <a:cxn ang="0">
                <a:pos x="connsiteX1" y="connsiteY1"/>
              </a:cxn>
            </a:cxnLst>
            <a:rect l="l" t="t" r="r" b="b"/>
            <a:pathLst>
              <a:path w="83419" h="424331">
                <a:moveTo>
                  <a:pt x="82565" y="-294"/>
                </a:moveTo>
                <a:cubicBezTo>
                  <a:pt x="-24427" y="-294"/>
                  <a:pt x="-32816" y="424037"/>
                  <a:pt x="82565" y="424037"/>
                </a:cubicBezTo>
              </a:path>
            </a:pathLst>
          </a:custGeom>
          <a:noFill/>
          <a:ln w="11921" cap="flat">
            <a:solidFill>
              <a:srgbClr val="000000"/>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F8F4B06-F661-B941-70B9-92DCA3A62F2B}"/>
              </a:ext>
              <a:ext uri="{C183D7F6-B498-43B3-948B-1728B52AA6E4}">
                <adec:decorative xmlns:adec="http://schemas.microsoft.com/office/drawing/2017/decorative" val="1"/>
              </a:ext>
            </a:extLst>
          </p:cNvPr>
          <p:cNvSpPr/>
          <p:nvPr/>
        </p:nvSpPr>
        <p:spPr>
          <a:xfrm>
            <a:off x="2756236" y="2846464"/>
            <a:ext cx="442654" cy="9525"/>
          </a:xfrm>
          <a:custGeom>
            <a:avLst/>
            <a:gdLst>
              <a:gd name="connsiteX0" fmla="*/ -784 w 442654"/>
              <a:gd name="connsiteY0" fmla="*/ -295 h 9525"/>
              <a:gd name="connsiteX1" fmla="*/ 441871 w 442654"/>
              <a:gd name="connsiteY1" fmla="*/ -295 h 9525"/>
            </a:gdLst>
            <a:ahLst/>
            <a:cxnLst>
              <a:cxn ang="0">
                <a:pos x="connsiteX0" y="connsiteY0"/>
              </a:cxn>
              <a:cxn ang="0">
                <a:pos x="connsiteX1" y="connsiteY1"/>
              </a:cxn>
            </a:cxnLst>
            <a:rect l="l" t="t" r="r" b="b"/>
            <a:pathLst>
              <a:path w="442654" h="9525">
                <a:moveTo>
                  <a:pt x="-784" y="-295"/>
                </a:moveTo>
                <a:cubicBezTo>
                  <a:pt x="441871" y="-295"/>
                  <a:pt x="441871" y="-295"/>
                  <a:pt x="441871" y="-295"/>
                </a:cubicBezTo>
              </a:path>
            </a:pathLst>
          </a:custGeom>
          <a:noFill/>
          <a:ln w="7253" cap="flat">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02A0801-0827-1B24-0DED-3B3DF1723A51}"/>
              </a:ext>
              <a:ext uri="{C183D7F6-B498-43B3-948B-1728B52AA6E4}">
                <adec:decorative xmlns:adec="http://schemas.microsoft.com/office/drawing/2017/decorative" val="1"/>
              </a:ext>
            </a:extLst>
          </p:cNvPr>
          <p:cNvSpPr/>
          <p:nvPr/>
        </p:nvSpPr>
        <p:spPr>
          <a:xfrm>
            <a:off x="5450261" y="2343040"/>
            <a:ext cx="290340" cy="1049003"/>
          </a:xfrm>
          <a:custGeom>
            <a:avLst/>
            <a:gdLst>
              <a:gd name="connsiteX0" fmla="*/ -582 w 290340"/>
              <a:gd name="connsiteY0" fmla="*/ -293 h 1049003"/>
              <a:gd name="connsiteX1" fmla="*/ -582 w 290340"/>
              <a:gd name="connsiteY1" fmla="*/ 475771 h 1049003"/>
              <a:gd name="connsiteX2" fmla="*/ 149070 w 290340"/>
              <a:gd name="connsiteY2" fmla="*/ 475771 h 1049003"/>
              <a:gd name="connsiteX3" fmla="*/ 289759 w 290340"/>
              <a:gd name="connsiteY3" fmla="*/ -293 h 1049003"/>
              <a:gd name="connsiteX4" fmla="*/ -582 w 290340"/>
              <a:gd name="connsiteY4" fmla="*/ 558858 h 1049003"/>
              <a:gd name="connsiteX5" fmla="*/ -582 w 290340"/>
              <a:gd name="connsiteY5" fmla="*/ 1048711 h 1049003"/>
              <a:gd name="connsiteX6" fmla="*/ 289759 w 290340"/>
              <a:gd name="connsiteY6" fmla="*/ 1048711 h 1049003"/>
              <a:gd name="connsiteX7" fmla="*/ 148387 w 290340"/>
              <a:gd name="connsiteY7" fmla="*/ 558858 h 104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9003">
                <a:moveTo>
                  <a:pt x="-582" y="-293"/>
                </a:moveTo>
                <a:lnTo>
                  <a:pt x="-582" y="475771"/>
                </a:lnTo>
                <a:lnTo>
                  <a:pt x="149070" y="475771"/>
                </a:lnTo>
                <a:cubicBezTo>
                  <a:pt x="156954" y="315858"/>
                  <a:pt x="203683" y="156127"/>
                  <a:pt x="289759" y="-293"/>
                </a:cubicBezTo>
                <a:close/>
                <a:moveTo>
                  <a:pt x="-582" y="558858"/>
                </a:moveTo>
                <a:lnTo>
                  <a:pt x="-582" y="1048711"/>
                </a:lnTo>
                <a:lnTo>
                  <a:pt x="289759" y="1048711"/>
                </a:lnTo>
                <a:cubicBezTo>
                  <a:pt x="201378" y="888115"/>
                  <a:pt x="154183" y="723667"/>
                  <a:pt x="148387" y="558858"/>
                </a:cubicBezTo>
                <a:close/>
              </a:path>
            </a:pathLst>
          </a:custGeom>
          <a:solidFill>
            <a:srgbClr val="2A8F2A"/>
          </a:solidFill>
          <a:ln w="6724" cap="flat">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A01CFB3-6845-B00B-338F-DA867DC7372E}"/>
              </a:ext>
              <a:ext uri="{C183D7F6-B498-43B3-948B-1728B52AA6E4}">
                <adec:decorative xmlns:adec="http://schemas.microsoft.com/office/drawing/2017/decorative" val="1"/>
              </a:ext>
            </a:extLst>
          </p:cNvPr>
          <p:cNvSpPr/>
          <p:nvPr/>
        </p:nvSpPr>
        <p:spPr>
          <a:xfrm>
            <a:off x="6348535" y="2353084"/>
            <a:ext cx="310320" cy="1044756"/>
          </a:xfrm>
          <a:custGeom>
            <a:avLst/>
            <a:gdLst>
              <a:gd name="connsiteX0" fmla="*/ 309809 w 310320"/>
              <a:gd name="connsiteY0" fmla="*/ 1042231 h 1044756"/>
              <a:gd name="connsiteX1" fmla="*/ 306315 w 310320"/>
              <a:gd name="connsiteY1" fmla="*/ 569119 h 1044756"/>
              <a:gd name="connsiteX2" fmla="*/ 150291 w 310320"/>
              <a:gd name="connsiteY2" fmla="*/ 570235 h 1044756"/>
              <a:gd name="connsiteX3" fmla="*/ 7120 w 310320"/>
              <a:gd name="connsiteY3" fmla="*/ 1044464 h 1044756"/>
              <a:gd name="connsiteX4" fmla="*/ 305704 w 310320"/>
              <a:gd name="connsiteY4" fmla="*/ 486536 h 1044756"/>
              <a:gd name="connsiteX5" fmla="*/ 302140 w 310320"/>
              <a:gd name="connsiteY5" fmla="*/ -293 h 1044756"/>
              <a:gd name="connsiteX6" fmla="*/ -511 w 310320"/>
              <a:gd name="connsiteY6" fmla="*/ 1940 h 1044756"/>
              <a:gd name="connsiteX7" fmla="*/ 150436 w 310320"/>
              <a:gd name="connsiteY7" fmla="*/ 487687 h 10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6">
                <a:moveTo>
                  <a:pt x="309809" y="1042231"/>
                </a:moveTo>
                <a:lnTo>
                  <a:pt x="306315" y="569119"/>
                </a:lnTo>
                <a:lnTo>
                  <a:pt x="150291" y="570235"/>
                </a:lnTo>
                <a:cubicBezTo>
                  <a:pt x="143271" y="729247"/>
                  <a:pt x="95716" y="888368"/>
                  <a:pt x="7120" y="1044464"/>
                </a:cubicBezTo>
                <a:close/>
                <a:moveTo>
                  <a:pt x="305704" y="486536"/>
                </a:moveTo>
                <a:lnTo>
                  <a:pt x="302140" y="-293"/>
                </a:lnTo>
                <a:lnTo>
                  <a:pt x="-511" y="1940"/>
                </a:lnTo>
                <a:cubicBezTo>
                  <a:pt x="92800" y="160844"/>
                  <a:pt x="143201" y="323924"/>
                  <a:pt x="150436" y="487687"/>
                </a:cubicBezTo>
                <a:close/>
              </a:path>
            </a:pathLst>
          </a:custGeom>
          <a:solidFill>
            <a:srgbClr val="2A8F2A"/>
          </a:solidFill>
          <a:ln w="6845" cap="flat">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B1C0DC0-1041-6C18-209F-E7DC2B853A5E}"/>
              </a:ext>
              <a:ext uri="{C183D7F6-B498-43B3-948B-1728B52AA6E4}">
                <adec:decorative xmlns:adec="http://schemas.microsoft.com/office/drawing/2017/decorative" val="1"/>
              </a:ext>
            </a:extLst>
          </p:cNvPr>
          <p:cNvSpPr/>
          <p:nvPr/>
        </p:nvSpPr>
        <p:spPr>
          <a:xfrm>
            <a:off x="2994161" y="2335840"/>
            <a:ext cx="302651" cy="1042560"/>
          </a:xfrm>
          <a:custGeom>
            <a:avLst/>
            <a:gdLst>
              <a:gd name="connsiteX0" fmla="*/ -771 w 302651"/>
              <a:gd name="connsiteY0" fmla="*/ -294 h 1042560"/>
              <a:gd name="connsiteX1" fmla="*/ -771 w 302651"/>
              <a:gd name="connsiteY1" fmla="*/ 472854 h 1042560"/>
              <a:gd name="connsiteX2" fmla="*/ 155218 w 302651"/>
              <a:gd name="connsiteY2" fmla="*/ 472854 h 1042560"/>
              <a:gd name="connsiteX3" fmla="*/ 301881 w 302651"/>
              <a:gd name="connsiteY3" fmla="*/ -294 h 1042560"/>
              <a:gd name="connsiteX4" fmla="*/ -771 w 302651"/>
              <a:gd name="connsiteY4" fmla="*/ 555402 h 1042560"/>
              <a:gd name="connsiteX5" fmla="*/ -771 w 302651"/>
              <a:gd name="connsiteY5" fmla="*/ 1042266 h 1042560"/>
              <a:gd name="connsiteX6" fmla="*/ 301881 w 302651"/>
              <a:gd name="connsiteY6" fmla="*/ 1042266 h 1042560"/>
              <a:gd name="connsiteX7" fmla="*/ 154497 w 302651"/>
              <a:gd name="connsiteY7" fmla="*/ 555402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51" h="1042560">
                <a:moveTo>
                  <a:pt x="-771" y="-294"/>
                </a:moveTo>
                <a:lnTo>
                  <a:pt x="-771" y="472854"/>
                </a:lnTo>
                <a:lnTo>
                  <a:pt x="155218" y="472854"/>
                </a:lnTo>
                <a:cubicBezTo>
                  <a:pt x="163424" y="313914"/>
                  <a:pt x="212133" y="155154"/>
                  <a:pt x="301881" y="-294"/>
                </a:cubicBezTo>
                <a:close/>
                <a:moveTo>
                  <a:pt x="-771" y="555402"/>
                </a:moveTo>
                <a:lnTo>
                  <a:pt x="-771" y="1042266"/>
                </a:lnTo>
                <a:lnTo>
                  <a:pt x="301881" y="1042266"/>
                </a:lnTo>
                <a:cubicBezTo>
                  <a:pt x="209756" y="882643"/>
                  <a:pt x="160544" y="719238"/>
                  <a:pt x="154497" y="555402"/>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F53CF35-9900-0DC8-8AA2-0293ED98A134}"/>
              </a:ext>
              <a:ext uri="{C183D7F6-B498-43B3-948B-1728B52AA6E4}">
                <adec:decorative xmlns:adec="http://schemas.microsoft.com/office/drawing/2017/decorative" val="1"/>
              </a:ext>
            </a:extLst>
          </p:cNvPr>
          <p:cNvSpPr/>
          <p:nvPr/>
        </p:nvSpPr>
        <p:spPr>
          <a:xfrm>
            <a:off x="3892359" y="2346027"/>
            <a:ext cx="310284" cy="1044721"/>
          </a:xfrm>
          <a:custGeom>
            <a:avLst/>
            <a:gdLst>
              <a:gd name="connsiteX0" fmla="*/ 309584 w 310284"/>
              <a:gd name="connsiteY0" fmla="*/ 1042232 h 1044721"/>
              <a:gd name="connsiteX1" fmla="*/ 306092 w 310284"/>
              <a:gd name="connsiteY1" fmla="*/ 569083 h 1044721"/>
              <a:gd name="connsiteX2" fmla="*/ 150104 w 310284"/>
              <a:gd name="connsiteY2" fmla="*/ 570236 h 1044721"/>
              <a:gd name="connsiteX3" fmla="*/ 6932 w 310284"/>
              <a:gd name="connsiteY3" fmla="*/ 1044428 h 1044721"/>
              <a:gd name="connsiteX4" fmla="*/ 305517 w 310284"/>
              <a:gd name="connsiteY4" fmla="*/ 486535 h 1044721"/>
              <a:gd name="connsiteX5" fmla="*/ 301953 w 310284"/>
              <a:gd name="connsiteY5" fmla="*/ -293 h 1044721"/>
              <a:gd name="connsiteX6" fmla="*/ -701 w 310284"/>
              <a:gd name="connsiteY6" fmla="*/ 1903 h 1044721"/>
              <a:gd name="connsiteX7" fmla="*/ 150249 w 310284"/>
              <a:gd name="connsiteY7" fmla="*/ 487652 h 104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284" h="1044721">
                <a:moveTo>
                  <a:pt x="309584" y="1042232"/>
                </a:moveTo>
                <a:lnTo>
                  <a:pt x="306092" y="569083"/>
                </a:lnTo>
                <a:lnTo>
                  <a:pt x="150104" y="570236"/>
                </a:lnTo>
                <a:cubicBezTo>
                  <a:pt x="143084" y="729212"/>
                  <a:pt x="95528" y="888332"/>
                  <a:pt x="6932" y="1044428"/>
                </a:cubicBezTo>
                <a:close/>
                <a:moveTo>
                  <a:pt x="305517" y="486535"/>
                </a:moveTo>
                <a:lnTo>
                  <a:pt x="301953" y="-293"/>
                </a:lnTo>
                <a:lnTo>
                  <a:pt x="-701" y="1903"/>
                </a:lnTo>
                <a:cubicBezTo>
                  <a:pt x="92612" y="160843"/>
                  <a:pt x="143011" y="323887"/>
                  <a:pt x="150249" y="487652"/>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23654242-FDFF-FB8D-E665-25835AE4A100}"/>
              </a:ext>
            </a:extLst>
          </p:cNvPr>
          <p:cNvPicPr>
            <a:picLocks noChangeAspect="1"/>
          </p:cNvPicPr>
          <p:nvPr/>
        </p:nvPicPr>
        <p:blipFill>
          <a:blip r:embed="rId2"/>
          <a:stretch>
            <a:fillRect/>
          </a:stretch>
        </p:blipFill>
        <p:spPr>
          <a:xfrm>
            <a:off x="5869014" y="1834072"/>
            <a:ext cx="394297" cy="371549"/>
          </a:xfrm>
          <a:custGeom>
            <a:avLst/>
            <a:gdLst>
              <a:gd name="connsiteX0" fmla="*/ -545 w 394297"/>
              <a:gd name="connsiteY0" fmla="*/ -358 h 371549"/>
              <a:gd name="connsiteX1" fmla="*/ 393753 w 394297"/>
              <a:gd name="connsiteY1" fmla="*/ -358 h 371549"/>
              <a:gd name="connsiteX2" fmla="*/ 393753 w 394297"/>
              <a:gd name="connsiteY2" fmla="*/ 371191 h 371549"/>
              <a:gd name="connsiteX3" fmla="*/ -545 w 394297"/>
              <a:gd name="connsiteY3" fmla="*/ 371191 h 371549"/>
            </a:gdLst>
            <a:ahLst/>
            <a:cxnLst>
              <a:cxn ang="0">
                <a:pos x="connsiteX0" y="connsiteY0"/>
              </a:cxn>
              <a:cxn ang="0">
                <a:pos x="connsiteX1" y="connsiteY1"/>
              </a:cxn>
              <a:cxn ang="0">
                <a:pos x="connsiteX2" y="connsiteY2"/>
              </a:cxn>
              <a:cxn ang="0">
                <a:pos x="connsiteX3" y="connsiteY3"/>
              </a:cxn>
            </a:cxnLst>
            <a:rect l="l" t="t" r="r" b="b"/>
            <a:pathLst>
              <a:path w="394297" h="371549">
                <a:moveTo>
                  <a:pt x="-545" y="-358"/>
                </a:moveTo>
                <a:lnTo>
                  <a:pt x="393753" y="-358"/>
                </a:lnTo>
                <a:lnTo>
                  <a:pt x="393753" y="371191"/>
                </a:lnTo>
                <a:lnTo>
                  <a:pt x="-545" y="371191"/>
                </a:lnTo>
                <a:close/>
              </a:path>
            </a:pathLst>
          </a:custGeom>
        </p:spPr>
      </p:pic>
      <p:grpSp>
        <p:nvGrpSpPr>
          <p:cNvPr id="20" name="Graphic 58">
            <a:extLst>
              <a:ext uri="{FF2B5EF4-FFF2-40B4-BE49-F238E27FC236}">
                <a16:creationId xmlns:a16="http://schemas.microsoft.com/office/drawing/2014/main" id="{E0977C7E-B540-6064-A054-1F8505BEB066}"/>
              </a:ext>
            </a:extLst>
          </p:cNvPr>
          <p:cNvGrpSpPr/>
          <p:nvPr/>
        </p:nvGrpSpPr>
        <p:grpSpPr>
          <a:xfrm>
            <a:off x="8835776" y="2657716"/>
            <a:ext cx="1095912" cy="430334"/>
            <a:chOff x="8835776" y="2657716"/>
            <a:chExt cx="1095912" cy="430334"/>
          </a:xfrm>
          <a:noFill/>
        </p:grpSpPr>
        <p:sp>
          <p:nvSpPr>
            <p:cNvPr id="21" name="Freeform: Shape 20">
              <a:extLst>
                <a:ext uri="{FF2B5EF4-FFF2-40B4-BE49-F238E27FC236}">
                  <a16:creationId xmlns:a16="http://schemas.microsoft.com/office/drawing/2014/main" id="{DE0A708B-1C8F-561D-4541-C56A40CDC8BA}"/>
                </a:ext>
              </a:extLst>
            </p:cNvPr>
            <p:cNvSpPr/>
            <p:nvPr/>
          </p:nvSpPr>
          <p:spPr>
            <a:xfrm rot="10774214">
              <a:off x="9207218" y="2660320"/>
              <a:ext cx="141310" cy="427207"/>
            </a:xfrm>
            <a:custGeom>
              <a:avLst/>
              <a:gdLst>
                <a:gd name="connsiteX0" fmla="*/ 142286 w 141310"/>
                <a:gd name="connsiteY0" fmla="*/ 214122 h 427207"/>
                <a:gd name="connsiteX1" fmla="*/ 71631 w 141310"/>
                <a:gd name="connsiteY1" fmla="*/ 427726 h 427207"/>
                <a:gd name="connsiteX2" fmla="*/ 975 w 141310"/>
                <a:gd name="connsiteY2" fmla="*/ 214122 h 427207"/>
                <a:gd name="connsiteX3" fmla="*/ 71631 w 141310"/>
                <a:gd name="connsiteY3" fmla="*/ 518 h 427207"/>
                <a:gd name="connsiteX4" fmla="*/ 142286 w 141310"/>
                <a:gd name="connsiteY4" fmla="*/ 214122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286" y="214122"/>
                  </a:moveTo>
                  <a:cubicBezTo>
                    <a:pt x="142286" y="332092"/>
                    <a:pt x="110653" y="427726"/>
                    <a:pt x="71631" y="427726"/>
                  </a:cubicBezTo>
                  <a:cubicBezTo>
                    <a:pt x="32609" y="427726"/>
                    <a:pt x="975" y="332092"/>
                    <a:pt x="975" y="214122"/>
                  </a:cubicBezTo>
                  <a:cubicBezTo>
                    <a:pt x="975" y="96152"/>
                    <a:pt x="32609" y="518"/>
                    <a:pt x="71631" y="518"/>
                  </a:cubicBezTo>
                  <a:cubicBezTo>
                    <a:pt x="110653" y="518"/>
                    <a:pt x="142286" y="96152"/>
                    <a:pt x="142286" y="214122"/>
                  </a:cubicBezTo>
                  <a:close/>
                </a:path>
              </a:pathLst>
            </a:custGeom>
            <a:noFill/>
            <a:ln w="12707" cap="rnd">
              <a:solidFill>
                <a:srgbClr val="000000"/>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630D4A38-7792-D586-4D8A-A81AD48600A6}"/>
                </a:ext>
              </a:extLst>
            </p:cNvPr>
            <p:cNvSpPr/>
            <p:nvPr/>
          </p:nvSpPr>
          <p:spPr>
            <a:xfrm>
              <a:off x="9266660" y="3082084"/>
              <a:ext cx="665028" cy="4968"/>
            </a:xfrm>
            <a:custGeom>
              <a:avLst/>
              <a:gdLst>
                <a:gd name="connsiteX0" fmla="*/ 571 w 665028"/>
                <a:gd name="connsiteY0" fmla="*/ 4828 h 4968"/>
                <a:gd name="connsiteX1" fmla="*/ 665600 w 665028"/>
                <a:gd name="connsiteY1" fmla="*/ -140 h 4968"/>
              </a:gdLst>
              <a:ahLst/>
              <a:cxnLst>
                <a:cxn ang="0">
                  <a:pos x="connsiteX0" y="connsiteY0"/>
                </a:cxn>
                <a:cxn ang="0">
                  <a:pos x="connsiteX1" y="connsiteY1"/>
                </a:cxn>
              </a:cxnLst>
              <a:rect l="l" t="t" r="r" b="b"/>
              <a:pathLst>
                <a:path w="665028" h="4968">
                  <a:moveTo>
                    <a:pt x="571" y="4828"/>
                  </a:moveTo>
                  <a:lnTo>
                    <a:pt x="665600" y="-140"/>
                  </a:lnTo>
                </a:path>
              </a:pathLst>
            </a:custGeom>
            <a:noFill/>
            <a:ln w="11921" cap="flat">
              <a:solidFill>
                <a:srgbClr val="00000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531FE82-9761-9E1C-E20B-2CF99CF21969}"/>
                </a:ext>
              </a:extLst>
            </p:cNvPr>
            <p:cNvSpPr/>
            <p:nvPr/>
          </p:nvSpPr>
          <p:spPr>
            <a:xfrm>
              <a:off x="9263492" y="2657716"/>
              <a:ext cx="664992" cy="5004"/>
            </a:xfrm>
            <a:custGeom>
              <a:avLst/>
              <a:gdLst>
                <a:gd name="connsiteX0" fmla="*/ 571 w 664992"/>
                <a:gd name="connsiteY0" fmla="*/ 4832 h 5004"/>
                <a:gd name="connsiteX1" fmla="*/ 665563 w 664992"/>
                <a:gd name="connsiteY1" fmla="*/ -173 h 5004"/>
              </a:gdLst>
              <a:ahLst/>
              <a:cxnLst>
                <a:cxn ang="0">
                  <a:pos x="connsiteX0" y="connsiteY0"/>
                </a:cxn>
                <a:cxn ang="0">
                  <a:pos x="connsiteX1" y="connsiteY1"/>
                </a:cxn>
              </a:cxnLst>
              <a:rect l="l" t="t" r="r" b="b"/>
              <a:pathLst>
                <a:path w="664992" h="5004">
                  <a:moveTo>
                    <a:pt x="571" y="4832"/>
                  </a:moveTo>
                  <a:lnTo>
                    <a:pt x="665563" y="-173"/>
                  </a:lnTo>
                </a:path>
              </a:pathLst>
            </a:custGeom>
            <a:noFill/>
            <a:ln w="11921" cap="flat">
              <a:solidFill>
                <a:srgbClr val="00000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8A11DDC-2F71-87A1-C275-A8E0301649AE}"/>
                </a:ext>
              </a:extLst>
            </p:cNvPr>
            <p:cNvSpPr/>
            <p:nvPr/>
          </p:nvSpPr>
          <p:spPr>
            <a:xfrm>
              <a:off x="8835776" y="2881780"/>
              <a:ext cx="442655" cy="3312"/>
            </a:xfrm>
            <a:custGeom>
              <a:avLst/>
              <a:gdLst>
                <a:gd name="connsiteX0" fmla="*/ 443185 w 442655"/>
                <a:gd name="connsiteY0" fmla="*/ -155 h 3312"/>
                <a:gd name="connsiteX1" fmla="*/ 529 w 442655"/>
                <a:gd name="connsiteY1" fmla="*/ 3157 h 3312"/>
              </a:gdLst>
              <a:ahLst/>
              <a:cxnLst>
                <a:cxn ang="0">
                  <a:pos x="connsiteX0" y="connsiteY0"/>
                </a:cxn>
                <a:cxn ang="0">
                  <a:pos x="connsiteX1" y="connsiteY1"/>
                </a:cxn>
              </a:cxnLst>
              <a:rect l="l" t="t" r="r" b="b"/>
              <a:pathLst>
                <a:path w="442655" h="3312">
                  <a:moveTo>
                    <a:pt x="443185" y="-155"/>
                  </a:moveTo>
                  <a:cubicBezTo>
                    <a:pt x="529" y="3157"/>
                    <a:pt x="529" y="3157"/>
                    <a:pt x="529" y="3157"/>
                  </a:cubicBezTo>
                </a:path>
              </a:pathLst>
            </a:custGeom>
            <a:noFill/>
            <a:ln w="7253" cap="flat">
              <a:solidFill>
                <a:srgbClr val="000000"/>
              </a:solidFill>
              <a:prstDash val="solid"/>
              <a:miter/>
            </a:ln>
          </p:spPr>
          <p:txBody>
            <a:bodyPr rtlCol="0" anchor="ctr"/>
            <a:lstStyle/>
            <a:p>
              <a:endParaRPr lang="en-US"/>
            </a:p>
          </p:txBody>
        </p:sp>
      </p:grpSp>
      <p:grpSp>
        <p:nvGrpSpPr>
          <p:cNvPr id="49" name="Graphic 58">
            <a:extLst>
              <a:ext uri="{FF2B5EF4-FFF2-40B4-BE49-F238E27FC236}">
                <a16:creationId xmlns:a16="http://schemas.microsoft.com/office/drawing/2014/main" id="{FE282ACA-2237-106B-0694-E89DA3A35D8E}"/>
              </a:ext>
            </a:extLst>
          </p:cNvPr>
          <p:cNvGrpSpPr/>
          <p:nvPr/>
        </p:nvGrpSpPr>
        <p:grpSpPr>
          <a:xfrm>
            <a:off x="7103460" y="1165861"/>
            <a:ext cx="349394" cy="1131426"/>
            <a:chOff x="7103460" y="1165861"/>
            <a:chExt cx="349394" cy="1131426"/>
          </a:xfrm>
          <a:noFill/>
        </p:grpSpPr>
        <p:sp>
          <p:nvSpPr>
            <p:cNvPr id="54" name="Freeform: Shape 53">
              <a:extLst>
                <a:ext uri="{FF2B5EF4-FFF2-40B4-BE49-F238E27FC236}">
                  <a16:creationId xmlns:a16="http://schemas.microsoft.com/office/drawing/2014/main" id="{FB98ED0E-D57D-E33A-8C31-A8808EE50F24}"/>
                </a:ext>
              </a:extLst>
            </p:cNvPr>
            <p:cNvSpPr/>
            <p:nvPr/>
          </p:nvSpPr>
          <p:spPr>
            <a:xfrm>
              <a:off x="7103460" y="1165861"/>
              <a:ext cx="349394" cy="1099820"/>
            </a:xfrm>
            <a:custGeom>
              <a:avLst/>
              <a:gdLst>
                <a:gd name="connsiteX0" fmla="*/ 175831 w 349394"/>
                <a:gd name="connsiteY0" fmla="*/ 47 h 1099820"/>
                <a:gd name="connsiteX1" fmla="*/ 175598 w 349394"/>
                <a:gd name="connsiteY1" fmla="*/ 1246 h 1099820"/>
                <a:gd name="connsiteX2" fmla="*/ 175521 w 349394"/>
                <a:gd name="connsiteY2" fmla="*/ 3689 h 1099820"/>
                <a:gd name="connsiteX3" fmla="*/ 175250 w 349394"/>
                <a:gd name="connsiteY3" fmla="*/ 4841 h 1099820"/>
                <a:gd name="connsiteX4" fmla="*/ 175018 w 349394"/>
                <a:gd name="connsiteY4" fmla="*/ 6132 h 1099820"/>
                <a:gd name="connsiteX5" fmla="*/ 175018 w 349394"/>
                <a:gd name="connsiteY5" fmla="*/ 8576 h 1099820"/>
                <a:gd name="connsiteX6" fmla="*/ 174785 w 349394"/>
                <a:gd name="connsiteY6" fmla="*/ 9636 h 1099820"/>
                <a:gd name="connsiteX7" fmla="*/ 174785 w 349394"/>
                <a:gd name="connsiteY7" fmla="*/ 12125 h 1099820"/>
                <a:gd name="connsiteX8" fmla="*/ 174514 w 349394"/>
                <a:gd name="connsiteY8" fmla="*/ 13324 h 1099820"/>
                <a:gd name="connsiteX9" fmla="*/ 174514 w 349394"/>
                <a:gd name="connsiteY9" fmla="*/ 14476 h 1099820"/>
                <a:gd name="connsiteX10" fmla="*/ 174243 w 349394"/>
                <a:gd name="connsiteY10" fmla="*/ 16874 h 1099820"/>
                <a:gd name="connsiteX11" fmla="*/ 174243 w 349394"/>
                <a:gd name="connsiteY11" fmla="*/ 18118 h 1099820"/>
                <a:gd name="connsiteX12" fmla="*/ 174011 w 349394"/>
                <a:gd name="connsiteY12" fmla="*/ 20562 h 1099820"/>
                <a:gd name="connsiteX13" fmla="*/ 174011 w 349394"/>
                <a:gd name="connsiteY13" fmla="*/ 21760 h 1099820"/>
                <a:gd name="connsiteX14" fmla="*/ 173701 w 349394"/>
                <a:gd name="connsiteY14" fmla="*/ 22959 h 1099820"/>
                <a:gd name="connsiteX15" fmla="*/ 173701 w 349394"/>
                <a:gd name="connsiteY15" fmla="*/ 25402 h 1099820"/>
                <a:gd name="connsiteX16" fmla="*/ 173701 w 349394"/>
                <a:gd name="connsiteY16" fmla="*/ 26555 h 1099820"/>
                <a:gd name="connsiteX17" fmla="*/ 173701 w 349394"/>
                <a:gd name="connsiteY17" fmla="*/ 28998 h 1099820"/>
                <a:gd name="connsiteX18" fmla="*/ 173701 w 349394"/>
                <a:gd name="connsiteY18" fmla="*/ 30197 h 1099820"/>
                <a:gd name="connsiteX19" fmla="*/ 173701 w 349394"/>
                <a:gd name="connsiteY19" fmla="*/ 31349 h 1099820"/>
                <a:gd name="connsiteX20" fmla="*/ 173701 w 349394"/>
                <a:gd name="connsiteY20" fmla="*/ 33746 h 1099820"/>
                <a:gd name="connsiteX21" fmla="*/ 173701 w 349394"/>
                <a:gd name="connsiteY21" fmla="*/ 35037 h 1099820"/>
                <a:gd name="connsiteX22" fmla="*/ 173701 w 349394"/>
                <a:gd name="connsiteY22" fmla="*/ 37388 h 1099820"/>
                <a:gd name="connsiteX23" fmla="*/ 174011 w 349394"/>
                <a:gd name="connsiteY23" fmla="*/ 38679 h 1099820"/>
                <a:gd name="connsiteX24" fmla="*/ 174011 w 349394"/>
                <a:gd name="connsiteY24" fmla="*/ 39786 h 1099820"/>
                <a:gd name="connsiteX25" fmla="*/ 174205 w 349394"/>
                <a:gd name="connsiteY25" fmla="*/ 42229 h 1099820"/>
                <a:gd name="connsiteX26" fmla="*/ 174514 w 349394"/>
                <a:gd name="connsiteY26" fmla="*/ 43428 h 1099820"/>
                <a:gd name="connsiteX27" fmla="*/ 174785 w 349394"/>
                <a:gd name="connsiteY27" fmla="*/ 45779 h 1099820"/>
                <a:gd name="connsiteX28" fmla="*/ 175018 w 349394"/>
                <a:gd name="connsiteY28" fmla="*/ 47070 h 1099820"/>
                <a:gd name="connsiteX29" fmla="*/ 175211 w 349394"/>
                <a:gd name="connsiteY29" fmla="*/ 48314 h 1099820"/>
                <a:gd name="connsiteX30" fmla="*/ 175482 w 349394"/>
                <a:gd name="connsiteY30" fmla="*/ 50711 h 1099820"/>
                <a:gd name="connsiteX31" fmla="*/ 175831 w 349394"/>
                <a:gd name="connsiteY31" fmla="*/ 51864 h 1099820"/>
                <a:gd name="connsiteX32" fmla="*/ 176063 w 349394"/>
                <a:gd name="connsiteY32" fmla="*/ 54400 h 1099820"/>
                <a:gd name="connsiteX33" fmla="*/ 176605 w 349394"/>
                <a:gd name="connsiteY33" fmla="*/ 55506 h 1099820"/>
                <a:gd name="connsiteX34" fmla="*/ 176799 w 349394"/>
                <a:gd name="connsiteY34" fmla="*/ 56705 h 1099820"/>
                <a:gd name="connsiteX35" fmla="*/ 177147 w 349394"/>
                <a:gd name="connsiteY35" fmla="*/ 59102 h 1099820"/>
                <a:gd name="connsiteX36" fmla="*/ 177650 w 349394"/>
                <a:gd name="connsiteY36" fmla="*/ 60393 h 1099820"/>
                <a:gd name="connsiteX37" fmla="*/ 177883 w 349394"/>
                <a:gd name="connsiteY37" fmla="*/ 62698 h 1099820"/>
                <a:gd name="connsiteX38" fmla="*/ 178386 w 349394"/>
                <a:gd name="connsiteY38" fmla="*/ 63988 h 1099820"/>
                <a:gd name="connsiteX39" fmla="*/ 178657 w 349394"/>
                <a:gd name="connsiteY39" fmla="*/ 65141 h 1099820"/>
                <a:gd name="connsiteX40" fmla="*/ 178889 w 349394"/>
                <a:gd name="connsiteY40" fmla="*/ 67538 h 1099820"/>
                <a:gd name="connsiteX41" fmla="*/ 179470 w 349394"/>
                <a:gd name="connsiteY41" fmla="*/ 68691 h 1099820"/>
                <a:gd name="connsiteX42" fmla="*/ 179703 w 349394"/>
                <a:gd name="connsiteY42" fmla="*/ 71180 h 1099820"/>
                <a:gd name="connsiteX43" fmla="*/ 179857 w 349394"/>
                <a:gd name="connsiteY43" fmla="*/ 72333 h 1099820"/>
                <a:gd name="connsiteX44" fmla="*/ 180245 w 349394"/>
                <a:gd name="connsiteY44" fmla="*/ 73577 h 1099820"/>
                <a:gd name="connsiteX45" fmla="*/ 180554 w 349394"/>
                <a:gd name="connsiteY45" fmla="*/ 75975 h 1099820"/>
                <a:gd name="connsiteX46" fmla="*/ 180477 w 349394"/>
                <a:gd name="connsiteY46" fmla="*/ 77173 h 1099820"/>
                <a:gd name="connsiteX47" fmla="*/ 180748 w 349394"/>
                <a:gd name="connsiteY47" fmla="*/ 79617 h 1099820"/>
                <a:gd name="connsiteX48" fmla="*/ 180748 w 349394"/>
                <a:gd name="connsiteY48" fmla="*/ 80769 h 1099820"/>
                <a:gd name="connsiteX49" fmla="*/ 180709 w 349394"/>
                <a:gd name="connsiteY49" fmla="*/ 81968 h 1099820"/>
                <a:gd name="connsiteX50" fmla="*/ 180709 w 349394"/>
                <a:gd name="connsiteY50" fmla="*/ 84411 h 1099820"/>
                <a:gd name="connsiteX51" fmla="*/ 180709 w 349394"/>
                <a:gd name="connsiteY51" fmla="*/ 85563 h 1099820"/>
                <a:gd name="connsiteX52" fmla="*/ 180709 w 349394"/>
                <a:gd name="connsiteY52" fmla="*/ 88053 h 1099820"/>
                <a:gd name="connsiteX53" fmla="*/ 180554 w 349394"/>
                <a:gd name="connsiteY53" fmla="*/ 89252 h 1099820"/>
                <a:gd name="connsiteX54" fmla="*/ 180167 w 349394"/>
                <a:gd name="connsiteY54" fmla="*/ 90358 h 1099820"/>
                <a:gd name="connsiteX55" fmla="*/ 179857 w 349394"/>
                <a:gd name="connsiteY55" fmla="*/ 92847 h 1099820"/>
                <a:gd name="connsiteX56" fmla="*/ 179470 w 349394"/>
                <a:gd name="connsiteY56" fmla="*/ 94046 h 1099820"/>
                <a:gd name="connsiteX57" fmla="*/ 178851 w 349394"/>
                <a:gd name="connsiteY57" fmla="*/ 96582 h 1099820"/>
                <a:gd name="connsiteX58" fmla="*/ 178386 w 349394"/>
                <a:gd name="connsiteY58" fmla="*/ 97642 h 1099820"/>
                <a:gd name="connsiteX59" fmla="*/ 177883 w 349394"/>
                <a:gd name="connsiteY59" fmla="*/ 98887 h 1099820"/>
                <a:gd name="connsiteX60" fmla="*/ 177263 w 349394"/>
                <a:gd name="connsiteY60" fmla="*/ 101284 h 1099820"/>
                <a:gd name="connsiteX61" fmla="*/ 176528 w 349394"/>
                <a:gd name="connsiteY61" fmla="*/ 102482 h 1099820"/>
                <a:gd name="connsiteX62" fmla="*/ 176024 w 349394"/>
                <a:gd name="connsiteY62" fmla="*/ 104880 h 1099820"/>
                <a:gd name="connsiteX63" fmla="*/ 175211 w 349394"/>
                <a:gd name="connsiteY63" fmla="*/ 106124 h 1099820"/>
                <a:gd name="connsiteX64" fmla="*/ 174476 w 349394"/>
                <a:gd name="connsiteY64" fmla="*/ 107323 h 1099820"/>
                <a:gd name="connsiteX65" fmla="*/ 173662 w 349394"/>
                <a:gd name="connsiteY65" fmla="*/ 109720 h 1099820"/>
                <a:gd name="connsiteX66" fmla="*/ 172888 w 349394"/>
                <a:gd name="connsiteY66" fmla="*/ 110919 h 1099820"/>
                <a:gd name="connsiteX67" fmla="*/ 171804 w 349394"/>
                <a:gd name="connsiteY67" fmla="*/ 113270 h 1099820"/>
                <a:gd name="connsiteX68" fmla="*/ 171068 w 349394"/>
                <a:gd name="connsiteY68" fmla="*/ 114515 h 1099820"/>
                <a:gd name="connsiteX69" fmla="*/ 170178 w 349394"/>
                <a:gd name="connsiteY69" fmla="*/ 115713 h 1099820"/>
                <a:gd name="connsiteX70" fmla="*/ 169481 w 349394"/>
                <a:gd name="connsiteY70" fmla="*/ 118157 h 1099820"/>
                <a:gd name="connsiteX71" fmla="*/ 168590 w 349394"/>
                <a:gd name="connsiteY71" fmla="*/ 119355 h 1099820"/>
                <a:gd name="connsiteX72" fmla="*/ 167816 w 349394"/>
                <a:gd name="connsiteY72" fmla="*/ 121799 h 1099820"/>
                <a:gd name="connsiteX73" fmla="*/ 167119 w 349394"/>
                <a:gd name="connsiteY73" fmla="*/ 122951 h 1099820"/>
                <a:gd name="connsiteX74" fmla="*/ 166577 w 349394"/>
                <a:gd name="connsiteY74" fmla="*/ 124150 h 1099820"/>
                <a:gd name="connsiteX75" fmla="*/ 165996 w 349394"/>
                <a:gd name="connsiteY75" fmla="*/ 126547 h 1099820"/>
                <a:gd name="connsiteX76" fmla="*/ 165454 w 349394"/>
                <a:gd name="connsiteY76" fmla="*/ 127792 h 1099820"/>
                <a:gd name="connsiteX77" fmla="*/ 165028 w 349394"/>
                <a:gd name="connsiteY77" fmla="*/ 130143 h 1099820"/>
                <a:gd name="connsiteX78" fmla="*/ 164757 w 349394"/>
                <a:gd name="connsiteY78" fmla="*/ 131387 h 1099820"/>
                <a:gd name="connsiteX79" fmla="*/ 164486 w 349394"/>
                <a:gd name="connsiteY79" fmla="*/ 132586 h 1099820"/>
                <a:gd name="connsiteX80" fmla="*/ 164409 w 349394"/>
                <a:gd name="connsiteY80" fmla="*/ 135029 h 1099820"/>
                <a:gd name="connsiteX81" fmla="*/ 164409 w 349394"/>
                <a:gd name="connsiteY81" fmla="*/ 136274 h 1099820"/>
                <a:gd name="connsiteX82" fmla="*/ 164719 w 349394"/>
                <a:gd name="connsiteY82" fmla="*/ 138671 h 1099820"/>
                <a:gd name="connsiteX83" fmla="*/ 165028 w 349394"/>
                <a:gd name="connsiteY83" fmla="*/ 139870 h 1099820"/>
                <a:gd name="connsiteX84" fmla="*/ 165261 w 349394"/>
                <a:gd name="connsiteY84" fmla="*/ 141115 h 1099820"/>
                <a:gd name="connsiteX85" fmla="*/ 165725 w 349394"/>
                <a:gd name="connsiteY85" fmla="*/ 143420 h 1099820"/>
                <a:gd name="connsiteX86" fmla="*/ 166577 w 349394"/>
                <a:gd name="connsiteY86" fmla="*/ 144664 h 1099820"/>
                <a:gd name="connsiteX87" fmla="*/ 167351 w 349394"/>
                <a:gd name="connsiteY87" fmla="*/ 147016 h 1099820"/>
                <a:gd name="connsiteX88" fmla="*/ 168126 w 349394"/>
                <a:gd name="connsiteY88" fmla="*/ 148306 h 1099820"/>
                <a:gd name="connsiteX89" fmla="*/ 169132 w 349394"/>
                <a:gd name="connsiteY89" fmla="*/ 149459 h 1099820"/>
                <a:gd name="connsiteX90" fmla="*/ 170449 w 349394"/>
                <a:gd name="connsiteY90" fmla="*/ 151810 h 1099820"/>
                <a:gd name="connsiteX91" fmla="*/ 171804 w 349394"/>
                <a:gd name="connsiteY91" fmla="*/ 153055 h 1099820"/>
                <a:gd name="connsiteX92" fmla="*/ 173120 w 349394"/>
                <a:gd name="connsiteY92" fmla="*/ 155590 h 1099820"/>
                <a:gd name="connsiteX93" fmla="*/ 174359 w 349394"/>
                <a:gd name="connsiteY93" fmla="*/ 156697 h 1099820"/>
                <a:gd name="connsiteX94" fmla="*/ 175947 w 349394"/>
                <a:gd name="connsiteY94" fmla="*/ 157941 h 1099820"/>
                <a:gd name="connsiteX95" fmla="*/ 177496 w 349394"/>
                <a:gd name="connsiteY95" fmla="*/ 160292 h 1099820"/>
                <a:gd name="connsiteX96" fmla="*/ 179393 w 349394"/>
                <a:gd name="connsiteY96" fmla="*/ 161537 h 1099820"/>
                <a:gd name="connsiteX97" fmla="*/ 180903 w 349394"/>
                <a:gd name="connsiteY97" fmla="*/ 163981 h 1099820"/>
                <a:gd name="connsiteX98" fmla="*/ 182800 w 349394"/>
                <a:gd name="connsiteY98" fmla="*/ 165179 h 1099820"/>
                <a:gd name="connsiteX99" fmla="*/ 184310 w 349394"/>
                <a:gd name="connsiteY99" fmla="*/ 166286 h 1099820"/>
                <a:gd name="connsiteX100" fmla="*/ 186130 w 349394"/>
                <a:gd name="connsiteY100" fmla="*/ 168775 h 1099820"/>
                <a:gd name="connsiteX101" fmla="*/ 187717 w 349394"/>
                <a:gd name="connsiteY101" fmla="*/ 170066 h 1099820"/>
                <a:gd name="connsiteX102" fmla="*/ 189305 w 349394"/>
                <a:gd name="connsiteY102" fmla="*/ 172417 h 1099820"/>
                <a:gd name="connsiteX103" fmla="*/ 190892 w 349394"/>
                <a:gd name="connsiteY103" fmla="*/ 173662 h 1099820"/>
                <a:gd name="connsiteX104" fmla="*/ 192247 w 349394"/>
                <a:gd name="connsiteY104" fmla="*/ 174768 h 1099820"/>
                <a:gd name="connsiteX105" fmla="*/ 193525 w 349394"/>
                <a:gd name="connsiteY105" fmla="*/ 177257 h 1099820"/>
                <a:gd name="connsiteX106" fmla="*/ 194803 w 349394"/>
                <a:gd name="connsiteY106" fmla="*/ 178456 h 1099820"/>
                <a:gd name="connsiteX107" fmla="*/ 195848 w 349394"/>
                <a:gd name="connsiteY107" fmla="*/ 180899 h 1099820"/>
                <a:gd name="connsiteX108" fmla="*/ 196622 w 349394"/>
                <a:gd name="connsiteY108" fmla="*/ 182006 h 1099820"/>
                <a:gd name="connsiteX109" fmla="*/ 197165 w 349394"/>
                <a:gd name="connsiteY109" fmla="*/ 183251 h 1099820"/>
                <a:gd name="connsiteX110" fmla="*/ 197629 w 349394"/>
                <a:gd name="connsiteY110" fmla="*/ 185648 h 1099820"/>
                <a:gd name="connsiteX111" fmla="*/ 197978 w 349394"/>
                <a:gd name="connsiteY111" fmla="*/ 186846 h 1099820"/>
                <a:gd name="connsiteX112" fmla="*/ 197978 w 349394"/>
                <a:gd name="connsiteY112" fmla="*/ 189244 h 1099820"/>
                <a:gd name="connsiteX113" fmla="*/ 197629 w 349394"/>
                <a:gd name="connsiteY113" fmla="*/ 190488 h 1099820"/>
                <a:gd name="connsiteX114" fmla="*/ 197165 w 349394"/>
                <a:gd name="connsiteY114" fmla="*/ 192839 h 1099820"/>
                <a:gd name="connsiteX115" fmla="*/ 196390 w 349394"/>
                <a:gd name="connsiteY115" fmla="*/ 194084 h 1099820"/>
                <a:gd name="connsiteX116" fmla="*/ 195345 w 349394"/>
                <a:gd name="connsiteY116" fmla="*/ 195237 h 1099820"/>
                <a:gd name="connsiteX117" fmla="*/ 193990 w 349394"/>
                <a:gd name="connsiteY117" fmla="*/ 197634 h 1099820"/>
                <a:gd name="connsiteX118" fmla="*/ 192712 w 349394"/>
                <a:gd name="connsiteY118" fmla="*/ 198879 h 1099820"/>
                <a:gd name="connsiteX119" fmla="*/ 190892 w 349394"/>
                <a:gd name="connsiteY119" fmla="*/ 201276 h 1099820"/>
                <a:gd name="connsiteX120" fmla="*/ 189034 w 349394"/>
                <a:gd name="connsiteY120" fmla="*/ 202474 h 1099820"/>
                <a:gd name="connsiteX121" fmla="*/ 186711 w 349394"/>
                <a:gd name="connsiteY121" fmla="*/ 203673 h 1099820"/>
                <a:gd name="connsiteX122" fmla="*/ 184310 w 349394"/>
                <a:gd name="connsiteY122" fmla="*/ 206116 h 1099820"/>
                <a:gd name="connsiteX123" fmla="*/ 181638 w 349394"/>
                <a:gd name="connsiteY123" fmla="*/ 207407 h 1099820"/>
                <a:gd name="connsiteX124" fmla="*/ 179083 w 349394"/>
                <a:gd name="connsiteY124" fmla="*/ 209851 h 1099820"/>
                <a:gd name="connsiteX125" fmla="*/ 176179 w 349394"/>
                <a:gd name="connsiteY125" fmla="*/ 210911 h 1099820"/>
                <a:gd name="connsiteX126" fmla="*/ 173043 w 349394"/>
                <a:gd name="connsiteY126" fmla="*/ 212156 h 1099820"/>
                <a:gd name="connsiteX127" fmla="*/ 169868 w 349394"/>
                <a:gd name="connsiteY127" fmla="*/ 214599 h 1099820"/>
                <a:gd name="connsiteX128" fmla="*/ 166771 w 349394"/>
                <a:gd name="connsiteY128" fmla="*/ 215751 h 1099820"/>
                <a:gd name="connsiteX129" fmla="*/ 163596 w 349394"/>
                <a:gd name="connsiteY129" fmla="*/ 218103 h 1099820"/>
                <a:gd name="connsiteX130" fmla="*/ 160498 w 349394"/>
                <a:gd name="connsiteY130" fmla="*/ 219347 h 1099820"/>
                <a:gd name="connsiteX131" fmla="*/ 157285 w 349394"/>
                <a:gd name="connsiteY131" fmla="*/ 220500 h 1099820"/>
                <a:gd name="connsiteX132" fmla="*/ 154187 w 349394"/>
                <a:gd name="connsiteY132" fmla="*/ 222897 h 1099820"/>
                <a:gd name="connsiteX133" fmla="*/ 151245 w 349394"/>
                <a:gd name="connsiteY133" fmla="*/ 224142 h 1099820"/>
                <a:gd name="connsiteX134" fmla="*/ 148689 w 349394"/>
                <a:gd name="connsiteY134" fmla="*/ 226585 h 1099820"/>
                <a:gd name="connsiteX135" fmla="*/ 145979 w 349394"/>
                <a:gd name="connsiteY135" fmla="*/ 227691 h 1099820"/>
                <a:gd name="connsiteX136" fmla="*/ 143385 w 349394"/>
                <a:gd name="connsiteY136" fmla="*/ 229028 h 1099820"/>
                <a:gd name="connsiteX137" fmla="*/ 141255 w 349394"/>
                <a:gd name="connsiteY137" fmla="*/ 231426 h 1099820"/>
                <a:gd name="connsiteX138" fmla="*/ 139474 w 349394"/>
                <a:gd name="connsiteY138" fmla="*/ 232578 h 1099820"/>
                <a:gd name="connsiteX139" fmla="*/ 137925 w 349394"/>
                <a:gd name="connsiteY139" fmla="*/ 235021 h 1099820"/>
                <a:gd name="connsiteX140" fmla="*/ 136841 w 349394"/>
                <a:gd name="connsiteY140" fmla="*/ 236220 h 1099820"/>
                <a:gd name="connsiteX141" fmla="*/ 136144 w 349394"/>
                <a:gd name="connsiteY141" fmla="*/ 237373 h 1099820"/>
                <a:gd name="connsiteX142" fmla="*/ 135602 w 349394"/>
                <a:gd name="connsiteY142" fmla="*/ 239770 h 1099820"/>
                <a:gd name="connsiteX143" fmla="*/ 135602 w 349394"/>
                <a:gd name="connsiteY143" fmla="*/ 241107 h 1099820"/>
                <a:gd name="connsiteX144" fmla="*/ 135835 w 349394"/>
                <a:gd name="connsiteY144" fmla="*/ 243458 h 1099820"/>
                <a:gd name="connsiteX145" fmla="*/ 136841 w 349394"/>
                <a:gd name="connsiteY145" fmla="*/ 244656 h 1099820"/>
                <a:gd name="connsiteX146" fmla="*/ 137925 w 349394"/>
                <a:gd name="connsiteY146" fmla="*/ 245809 h 1099820"/>
                <a:gd name="connsiteX147" fmla="*/ 139706 w 349394"/>
                <a:gd name="connsiteY147" fmla="*/ 248345 h 1099820"/>
                <a:gd name="connsiteX148" fmla="*/ 141797 w 349394"/>
                <a:gd name="connsiteY148" fmla="*/ 249451 h 1099820"/>
                <a:gd name="connsiteX149" fmla="*/ 144391 w 349394"/>
                <a:gd name="connsiteY149" fmla="*/ 251894 h 1099820"/>
                <a:gd name="connsiteX150" fmla="*/ 147411 w 349394"/>
                <a:gd name="connsiteY150" fmla="*/ 253001 h 1099820"/>
                <a:gd name="connsiteX151" fmla="*/ 150741 w 349394"/>
                <a:gd name="connsiteY151" fmla="*/ 254291 h 1099820"/>
                <a:gd name="connsiteX152" fmla="*/ 154613 w 349394"/>
                <a:gd name="connsiteY152" fmla="*/ 256689 h 1099820"/>
                <a:gd name="connsiteX153" fmla="*/ 158601 w 349394"/>
                <a:gd name="connsiteY153" fmla="*/ 257980 h 1099820"/>
                <a:gd name="connsiteX154" fmla="*/ 163015 w 349394"/>
                <a:gd name="connsiteY154" fmla="*/ 260331 h 1099820"/>
                <a:gd name="connsiteX155" fmla="*/ 167739 w 349394"/>
                <a:gd name="connsiteY155" fmla="*/ 261575 h 1099820"/>
                <a:gd name="connsiteX156" fmla="*/ 172772 w 349394"/>
                <a:gd name="connsiteY156" fmla="*/ 262728 h 1099820"/>
                <a:gd name="connsiteX157" fmla="*/ 177689 w 349394"/>
                <a:gd name="connsiteY157" fmla="*/ 265125 h 1099820"/>
                <a:gd name="connsiteX158" fmla="*/ 182955 w 349394"/>
                <a:gd name="connsiteY158" fmla="*/ 266370 h 1099820"/>
                <a:gd name="connsiteX159" fmla="*/ 188453 w 349394"/>
                <a:gd name="connsiteY159" fmla="*/ 268767 h 1099820"/>
                <a:gd name="connsiteX160" fmla="*/ 193680 w 349394"/>
                <a:gd name="connsiteY160" fmla="*/ 269966 h 1099820"/>
                <a:gd name="connsiteX161" fmla="*/ 198907 w 349394"/>
                <a:gd name="connsiteY161" fmla="*/ 271210 h 1099820"/>
                <a:gd name="connsiteX162" fmla="*/ 204366 w 349394"/>
                <a:gd name="connsiteY162" fmla="*/ 273654 h 1099820"/>
                <a:gd name="connsiteX163" fmla="*/ 209400 w 349394"/>
                <a:gd name="connsiteY163" fmla="*/ 274760 h 1099820"/>
                <a:gd name="connsiteX164" fmla="*/ 214317 w 349394"/>
                <a:gd name="connsiteY164" fmla="*/ 277250 h 1099820"/>
                <a:gd name="connsiteX165" fmla="*/ 219079 w 349394"/>
                <a:gd name="connsiteY165" fmla="*/ 278448 h 1099820"/>
                <a:gd name="connsiteX166" fmla="*/ 223261 w 349394"/>
                <a:gd name="connsiteY166" fmla="*/ 279647 h 1099820"/>
                <a:gd name="connsiteX167" fmla="*/ 227481 w 349394"/>
                <a:gd name="connsiteY167" fmla="*/ 281998 h 1099820"/>
                <a:gd name="connsiteX168" fmla="*/ 230888 w 349394"/>
                <a:gd name="connsiteY168" fmla="*/ 283335 h 1099820"/>
                <a:gd name="connsiteX169" fmla="*/ 233986 w 349394"/>
                <a:gd name="connsiteY169" fmla="*/ 285686 h 1099820"/>
                <a:gd name="connsiteX170" fmla="*/ 236657 w 349394"/>
                <a:gd name="connsiteY170" fmla="*/ 286931 h 1099820"/>
                <a:gd name="connsiteX171" fmla="*/ 238748 w 349394"/>
                <a:gd name="connsiteY171" fmla="*/ 288083 h 1099820"/>
                <a:gd name="connsiteX172" fmla="*/ 240065 w 349394"/>
                <a:gd name="connsiteY172" fmla="*/ 290573 h 1099820"/>
                <a:gd name="connsiteX173" fmla="*/ 240839 w 349394"/>
                <a:gd name="connsiteY173" fmla="*/ 291725 h 1099820"/>
                <a:gd name="connsiteX174" fmla="*/ 240839 w 349394"/>
                <a:gd name="connsiteY174" fmla="*/ 294168 h 1099820"/>
                <a:gd name="connsiteX175" fmla="*/ 240336 w 349394"/>
                <a:gd name="connsiteY175" fmla="*/ 295413 h 1099820"/>
                <a:gd name="connsiteX176" fmla="*/ 238980 w 349394"/>
                <a:gd name="connsiteY176" fmla="*/ 296566 h 1099820"/>
                <a:gd name="connsiteX177" fmla="*/ 237161 w 349394"/>
                <a:gd name="connsiteY177" fmla="*/ 298871 h 1099820"/>
                <a:gd name="connsiteX178" fmla="*/ 234528 w 349394"/>
                <a:gd name="connsiteY178" fmla="*/ 300208 h 1099820"/>
                <a:gd name="connsiteX179" fmla="*/ 231082 w 349394"/>
                <a:gd name="connsiteY179" fmla="*/ 302605 h 1099820"/>
                <a:gd name="connsiteX180" fmla="*/ 227171 w 349394"/>
                <a:gd name="connsiteY180" fmla="*/ 303757 h 1099820"/>
                <a:gd name="connsiteX181" fmla="*/ 222448 w 349394"/>
                <a:gd name="connsiteY181" fmla="*/ 304956 h 1099820"/>
                <a:gd name="connsiteX182" fmla="*/ 217259 w 349394"/>
                <a:gd name="connsiteY182" fmla="*/ 307399 h 1099820"/>
                <a:gd name="connsiteX183" fmla="*/ 211413 w 349394"/>
                <a:gd name="connsiteY183" fmla="*/ 308506 h 1099820"/>
                <a:gd name="connsiteX184" fmla="*/ 204947 w 349394"/>
                <a:gd name="connsiteY184" fmla="*/ 310949 h 1099820"/>
                <a:gd name="connsiteX185" fmla="*/ 198055 w 349394"/>
                <a:gd name="connsiteY185" fmla="*/ 312194 h 1099820"/>
                <a:gd name="connsiteX186" fmla="*/ 191047 w 349394"/>
                <a:gd name="connsiteY186" fmla="*/ 313392 h 1099820"/>
                <a:gd name="connsiteX187" fmla="*/ 183381 w 349394"/>
                <a:gd name="connsiteY187" fmla="*/ 315790 h 1099820"/>
                <a:gd name="connsiteX188" fmla="*/ 175598 w 349394"/>
                <a:gd name="connsiteY188" fmla="*/ 316988 h 1099820"/>
                <a:gd name="connsiteX189" fmla="*/ 167429 w 349394"/>
                <a:gd name="connsiteY189" fmla="*/ 319432 h 1099820"/>
                <a:gd name="connsiteX190" fmla="*/ 159104 w 349394"/>
                <a:gd name="connsiteY190" fmla="*/ 320538 h 1099820"/>
                <a:gd name="connsiteX191" fmla="*/ 150935 w 349394"/>
                <a:gd name="connsiteY191" fmla="*/ 321783 h 1099820"/>
                <a:gd name="connsiteX192" fmla="*/ 142765 w 349394"/>
                <a:gd name="connsiteY192" fmla="*/ 324134 h 1099820"/>
                <a:gd name="connsiteX193" fmla="*/ 134673 w 349394"/>
                <a:gd name="connsiteY193" fmla="*/ 325379 h 1099820"/>
                <a:gd name="connsiteX194" fmla="*/ 126813 w 349394"/>
                <a:gd name="connsiteY194" fmla="*/ 327684 h 1099820"/>
                <a:gd name="connsiteX195" fmla="*/ 119186 w 349394"/>
                <a:gd name="connsiteY195" fmla="*/ 328974 h 1099820"/>
                <a:gd name="connsiteX196" fmla="*/ 112100 w 349394"/>
                <a:gd name="connsiteY196" fmla="*/ 330127 h 1099820"/>
                <a:gd name="connsiteX197" fmla="*/ 105596 w 349394"/>
                <a:gd name="connsiteY197" fmla="*/ 332570 h 1099820"/>
                <a:gd name="connsiteX198" fmla="*/ 99555 w 349394"/>
                <a:gd name="connsiteY198" fmla="*/ 333723 h 1099820"/>
                <a:gd name="connsiteX199" fmla="*/ 94096 w 349394"/>
                <a:gd name="connsiteY199" fmla="*/ 336166 h 1099820"/>
                <a:gd name="connsiteX200" fmla="*/ 89334 w 349394"/>
                <a:gd name="connsiteY200" fmla="*/ 337365 h 1099820"/>
                <a:gd name="connsiteX201" fmla="*/ 85462 w 349394"/>
                <a:gd name="connsiteY201" fmla="*/ 338563 h 1099820"/>
                <a:gd name="connsiteX202" fmla="*/ 82519 w 349394"/>
                <a:gd name="connsiteY202" fmla="*/ 340961 h 1099820"/>
                <a:gd name="connsiteX203" fmla="*/ 80158 w 349394"/>
                <a:gd name="connsiteY203" fmla="*/ 342205 h 1099820"/>
                <a:gd name="connsiteX204" fmla="*/ 78841 w 349394"/>
                <a:gd name="connsiteY204" fmla="*/ 344602 h 1099820"/>
                <a:gd name="connsiteX205" fmla="*/ 78570 w 349394"/>
                <a:gd name="connsiteY205" fmla="*/ 345755 h 1099820"/>
                <a:gd name="connsiteX206" fmla="*/ 79344 w 349394"/>
                <a:gd name="connsiteY206" fmla="*/ 346954 h 1099820"/>
                <a:gd name="connsiteX207" fmla="*/ 81164 w 349394"/>
                <a:gd name="connsiteY207" fmla="*/ 349351 h 1099820"/>
                <a:gd name="connsiteX208" fmla="*/ 83836 w 349394"/>
                <a:gd name="connsiteY208" fmla="*/ 350596 h 1099820"/>
                <a:gd name="connsiteX209" fmla="*/ 87475 w 349394"/>
                <a:gd name="connsiteY209" fmla="*/ 353039 h 1099820"/>
                <a:gd name="connsiteX210" fmla="*/ 92199 w 349394"/>
                <a:gd name="connsiteY210" fmla="*/ 354191 h 1099820"/>
                <a:gd name="connsiteX211" fmla="*/ 97929 w 349394"/>
                <a:gd name="connsiteY211" fmla="*/ 355436 h 1099820"/>
                <a:gd name="connsiteX212" fmla="*/ 104511 w 349394"/>
                <a:gd name="connsiteY212" fmla="*/ 357926 h 1099820"/>
                <a:gd name="connsiteX213" fmla="*/ 112100 w 349394"/>
                <a:gd name="connsiteY213" fmla="*/ 359078 h 1099820"/>
                <a:gd name="connsiteX214" fmla="*/ 120192 w 349394"/>
                <a:gd name="connsiteY214" fmla="*/ 361521 h 1099820"/>
                <a:gd name="connsiteX215" fmla="*/ 129098 w 349394"/>
                <a:gd name="connsiteY215" fmla="*/ 362674 h 1099820"/>
                <a:gd name="connsiteX216" fmla="*/ 138855 w 349394"/>
                <a:gd name="connsiteY216" fmla="*/ 363965 h 1099820"/>
                <a:gd name="connsiteX217" fmla="*/ 149076 w 349394"/>
                <a:gd name="connsiteY217" fmla="*/ 366362 h 1099820"/>
                <a:gd name="connsiteX218" fmla="*/ 159801 w 349394"/>
                <a:gd name="connsiteY218" fmla="*/ 367607 h 1099820"/>
                <a:gd name="connsiteX219" fmla="*/ 170759 w 349394"/>
                <a:gd name="connsiteY219" fmla="*/ 369958 h 1099820"/>
                <a:gd name="connsiteX220" fmla="*/ 182297 w 349394"/>
                <a:gd name="connsiteY220" fmla="*/ 371295 h 1099820"/>
                <a:gd name="connsiteX221" fmla="*/ 193602 w 349394"/>
                <a:gd name="connsiteY221" fmla="*/ 372401 h 1099820"/>
                <a:gd name="connsiteX222" fmla="*/ 205102 w 349394"/>
                <a:gd name="connsiteY222" fmla="*/ 374798 h 1099820"/>
                <a:gd name="connsiteX223" fmla="*/ 216717 w 349394"/>
                <a:gd name="connsiteY223" fmla="*/ 376043 h 1099820"/>
                <a:gd name="connsiteX224" fmla="*/ 227636 w 349394"/>
                <a:gd name="connsiteY224" fmla="*/ 378440 h 1099820"/>
                <a:gd name="connsiteX225" fmla="*/ 238671 w 349394"/>
                <a:gd name="connsiteY225" fmla="*/ 379639 h 1099820"/>
                <a:gd name="connsiteX226" fmla="*/ 248892 w 349394"/>
                <a:gd name="connsiteY226" fmla="*/ 380930 h 1099820"/>
                <a:gd name="connsiteX227" fmla="*/ 258882 w 349394"/>
                <a:gd name="connsiteY227" fmla="*/ 383327 h 1099820"/>
                <a:gd name="connsiteX228" fmla="*/ 268058 w 349394"/>
                <a:gd name="connsiteY228" fmla="*/ 384572 h 1099820"/>
                <a:gd name="connsiteX229" fmla="*/ 276421 w 349394"/>
                <a:gd name="connsiteY229" fmla="*/ 386969 h 1099820"/>
                <a:gd name="connsiteX230" fmla="*/ 283739 w 349394"/>
                <a:gd name="connsiteY230" fmla="*/ 388167 h 1099820"/>
                <a:gd name="connsiteX231" fmla="*/ 290321 w 349394"/>
                <a:gd name="connsiteY231" fmla="*/ 389366 h 1099820"/>
                <a:gd name="connsiteX232" fmla="*/ 295780 w 349394"/>
                <a:gd name="connsiteY232" fmla="*/ 391717 h 1099820"/>
                <a:gd name="connsiteX233" fmla="*/ 299962 w 349394"/>
                <a:gd name="connsiteY233" fmla="*/ 392962 h 1099820"/>
                <a:gd name="connsiteX234" fmla="*/ 303098 w 349394"/>
                <a:gd name="connsiteY234" fmla="*/ 395405 h 1099820"/>
                <a:gd name="connsiteX235" fmla="*/ 304918 w 349394"/>
                <a:gd name="connsiteY235" fmla="*/ 396696 h 1099820"/>
                <a:gd name="connsiteX236" fmla="*/ 305499 w 349394"/>
                <a:gd name="connsiteY236" fmla="*/ 397849 h 1099820"/>
                <a:gd name="connsiteX237" fmla="*/ 304685 w 349394"/>
                <a:gd name="connsiteY237" fmla="*/ 400292 h 1099820"/>
                <a:gd name="connsiteX238" fmla="*/ 302362 w 349394"/>
                <a:gd name="connsiteY238" fmla="*/ 401444 h 1099820"/>
                <a:gd name="connsiteX239" fmla="*/ 298955 w 349394"/>
                <a:gd name="connsiteY239" fmla="*/ 403888 h 1099820"/>
                <a:gd name="connsiteX240" fmla="*/ 294193 w 349394"/>
                <a:gd name="connsiteY240" fmla="*/ 404994 h 1099820"/>
                <a:gd name="connsiteX241" fmla="*/ 288191 w 349394"/>
                <a:gd name="connsiteY241" fmla="*/ 406239 h 1099820"/>
                <a:gd name="connsiteX242" fmla="*/ 280796 w 349394"/>
                <a:gd name="connsiteY242" fmla="*/ 408636 h 1099820"/>
                <a:gd name="connsiteX243" fmla="*/ 272162 w 349394"/>
                <a:gd name="connsiteY243" fmla="*/ 409835 h 1099820"/>
                <a:gd name="connsiteX244" fmla="*/ 262715 w 349394"/>
                <a:gd name="connsiteY244" fmla="*/ 412186 h 1099820"/>
                <a:gd name="connsiteX245" fmla="*/ 252028 w 349394"/>
                <a:gd name="connsiteY245" fmla="*/ 413477 h 1099820"/>
                <a:gd name="connsiteX246" fmla="*/ 240490 w 349394"/>
                <a:gd name="connsiteY246" fmla="*/ 414629 h 1099820"/>
                <a:gd name="connsiteX247" fmla="*/ 228178 w 349394"/>
                <a:gd name="connsiteY247" fmla="*/ 416980 h 1099820"/>
                <a:gd name="connsiteX248" fmla="*/ 215052 w 349394"/>
                <a:gd name="connsiteY248" fmla="*/ 418271 h 1099820"/>
                <a:gd name="connsiteX249" fmla="*/ 201385 w 349394"/>
                <a:gd name="connsiteY249" fmla="*/ 420576 h 1099820"/>
                <a:gd name="connsiteX250" fmla="*/ 187253 w 349394"/>
                <a:gd name="connsiteY250" fmla="*/ 421775 h 1099820"/>
                <a:gd name="connsiteX251" fmla="*/ 172888 w 349394"/>
                <a:gd name="connsiteY251" fmla="*/ 423020 h 1099820"/>
                <a:gd name="connsiteX252" fmla="*/ 158214 w 349394"/>
                <a:gd name="connsiteY252" fmla="*/ 425371 h 1099820"/>
                <a:gd name="connsiteX253" fmla="*/ 143772 w 349394"/>
                <a:gd name="connsiteY253" fmla="*/ 426523 h 1099820"/>
                <a:gd name="connsiteX254" fmla="*/ 129330 w 349394"/>
                <a:gd name="connsiteY254" fmla="*/ 429013 h 1099820"/>
                <a:gd name="connsiteX255" fmla="*/ 115198 w 349394"/>
                <a:gd name="connsiteY255" fmla="*/ 430165 h 1099820"/>
                <a:gd name="connsiteX256" fmla="*/ 101569 w 349394"/>
                <a:gd name="connsiteY256" fmla="*/ 431410 h 1099820"/>
                <a:gd name="connsiteX257" fmla="*/ 88405 w 349394"/>
                <a:gd name="connsiteY257" fmla="*/ 433761 h 1099820"/>
                <a:gd name="connsiteX258" fmla="*/ 75937 w 349394"/>
                <a:gd name="connsiteY258" fmla="*/ 435006 h 1099820"/>
                <a:gd name="connsiteX259" fmla="*/ 64670 w 349394"/>
                <a:gd name="connsiteY259" fmla="*/ 437357 h 1099820"/>
                <a:gd name="connsiteX260" fmla="*/ 54023 w 349394"/>
                <a:gd name="connsiteY260" fmla="*/ 438555 h 1099820"/>
                <a:gd name="connsiteX261" fmla="*/ 44614 w 349394"/>
                <a:gd name="connsiteY261" fmla="*/ 439708 h 1099820"/>
                <a:gd name="connsiteX262" fmla="*/ 36561 w 349394"/>
                <a:gd name="connsiteY262" fmla="*/ 442151 h 1099820"/>
                <a:gd name="connsiteX263" fmla="*/ 29746 w 349394"/>
                <a:gd name="connsiteY263" fmla="*/ 443304 h 1099820"/>
                <a:gd name="connsiteX264" fmla="*/ 24210 w 349394"/>
                <a:gd name="connsiteY264" fmla="*/ 445793 h 1099820"/>
                <a:gd name="connsiteX265" fmla="*/ 20338 w 349394"/>
                <a:gd name="connsiteY265" fmla="*/ 446946 h 1099820"/>
                <a:gd name="connsiteX266" fmla="*/ 17937 w 349394"/>
                <a:gd name="connsiteY266" fmla="*/ 448190 h 1099820"/>
                <a:gd name="connsiteX267" fmla="*/ 17163 w 349394"/>
                <a:gd name="connsiteY267" fmla="*/ 450588 h 1099820"/>
                <a:gd name="connsiteX268" fmla="*/ 17898 w 349394"/>
                <a:gd name="connsiteY268" fmla="*/ 451832 h 1099820"/>
                <a:gd name="connsiteX269" fmla="*/ 20338 w 349394"/>
                <a:gd name="connsiteY269" fmla="*/ 454230 h 1099820"/>
                <a:gd name="connsiteX270" fmla="*/ 24519 w 349394"/>
                <a:gd name="connsiteY270" fmla="*/ 455336 h 1099820"/>
                <a:gd name="connsiteX271" fmla="*/ 29940 w 349394"/>
                <a:gd name="connsiteY271" fmla="*/ 456535 h 1099820"/>
                <a:gd name="connsiteX272" fmla="*/ 37064 w 349394"/>
                <a:gd name="connsiteY272" fmla="*/ 459024 h 1099820"/>
                <a:gd name="connsiteX273" fmla="*/ 45698 w 349394"/>
                <a:gd name="connsiteY273" fmla="*/ 460223 h 1099820"/>
                <a:gd name="connsiteX274" fmla="*/ 55649 w 349394"/>
                <a:gd name="connsiteY274" fmla="*/ 462574 h 1099820"/>
                <a:gd name="connsiteX275" fmla="*/ 66916 w 349394"/>
                <a:gd name="connsiteY275" fmla="*/ 463865 h 1099820"/>
                <a:gd name="connsiteX276" fmla="*/ 79267 w 349394"/>
                <a:gd name="connsiteY276" fmla="*/ 465109 h 1099820"/>
                <a:gd name="connsiteX277" fmla="*/ 92896 w 349394"/>
                <a:gd name="connsiteY277" fmla="*/ 467507 h 1099820"/>
                <a:gd name="connsiteX278" fmla="*/ 107260 w 349394"/>
                <a:gd name="connsiteY278" fmla="*/ 468751 h 1099820"/>
                <a:gd name="connsiteX279" fmla="*/ 122515 w 349394"/>
                <a:gd name="connsiteY279" fmla="*/ 471102 h 1099820"/>
                <a:gd name="connsiteX280" fmla="*/ 138158 w 349394"/>
                <a:gd name="connsiteY280" fmla="*/ 472347 h 1099820"/>
                <a:gd name="connsiteX281" fmla="*/ 154729 w 349394"/>
                <a:gd name="connsiteY281" fmla="*/ 473592 h 1099820"/>
                <a:gd name="connsiteX282" fmla="*/ 171301 w 349394"/>
                <a:gd name="connsiteY282" fmla="*/ 476035 h 1099820"/>
                <a:gd name="connsiteX283" fmla="*/ 188259 w 349394"/>
                <a:gd name="connsiteY283" fmla="*/ 477280 h 1099820"/>
                <a:gd name="connsiteX284" fmla="*/ 205024 w 349394"/>
                <a:gd name="connsiteY284" fmla="*/ 479677 h 1099820"/>
                <a:gd name="connsiteX285" fmla="*/ 221518 w 349394"/>
                <a:gd name="connsiteY285" fmla="*/ 480922 h 1099820"/>
                <a:gd name="connsiteX286" fmla="*/ 237780 w 349394"/>
                <a:gd name="connsiteY286" fmla="*/ 482074 h 1099820"/>
                <a:gd name="connsiteX287" fmla="*/ 253500 w 349394"/>
                <a:gd name="connsiteY287" fmla="*/ 484610 h 1099820"/>
                <a:gd name="connsiteX288" fmla="*/ 268445 w 349394"/>
                <a:gd name="connsiteY288" fmla="*/ 485716 h 1099820"/>
                <a:gd name="connsiteX289" fmla="*/ 282616 w 349394"/>
                <a:gd name="connsiteY289" fmla="*/ 488160 h 1099820"/>
                <a:gd name="connsiteX290" fmla="*/ 295703 w 349394"/>
                <a:gd name="connsiteY290" fmla="*/ 489358 h 1099820"/>
                <a:gd name="connsiteX291" fmla="*/ 307822 w 349394"/>
                <a:gd name="connsiteY291" fmla="*/ 490603 h 1099820"/>
                <a:gd name="connsiteX292" fmla="*/ 318276 w 349394"/>
                <a:gd name="connsiteY292" fmla="*/ 493046 h 1099820"/>
                <a:gd name="connsiteX293" fmla="*/ 327645 w 349394"/>
                <a:gd name="connsiteY293" fmla="*/ 494245 h 1099820"/>
                <a:gd name="connsiteX294" fmla="*/ 335234 w 349394"/>
                <a:gd name="connsiteY294" fmla="*/ 496642 h 1099820"/>
                <a:gd name="connsiteX295" fmla="*/ 341584 w 349394"/>
                <a:gd name="connsiteY295" fmla="*/ 497887 h 1099820"/>
                <a:gd name="connsiteX296" fmla="*/ 346037 w 349394"/>
                <a:gd name="connsiteY296" fmla="*/ 499039 h 1099820"/>
                <a:gd name="connsiteX297" fmla="*/ 348863 w 349394"/>
                <a:gd name="connsiteY297" fmla="*/ 501437 h 1099820"/>
                <a:gd name="connsiteX298" fmla="*/ 349947 w 349394"/>
                <a:gd name="connsiteY298" fmla="*/ 502635 h 1099820"/>
                <a:gd name="connsiteX299" fmla="*/ 349173 w 349394"/>
                <a:gd name="connsiteY299" fmla="*/ 505078 h 1099820"/>
                <a:gd name="connsiteX300" fmla="*/ 346811 w 349394"/>
                <a:gd name="connsiteY300" fmla="*/ 506323 h 1099820"/>
                <a:gd name="connsiteX301" fmla="*/ 342591 w 349394"/>
                <a:gd name="connsiteY301" fmla="*/ 507522 h 1099820"/>
                <a:gd name="connsiteX302" fmla="*/ 336589 w 349394"/>
                <a:gd name="connsiteY302" fmla="*/ 509965 h 1099820"/>
                <a:gd name="connsiteX303" fmla="*/ 329194 w 349394"/>
                <a:gd name="connsiteY303" fmla="*/ 511164 h 1099820"/>
                <a:gd name="connsiteX304" fmla="*/ 320095 w 349394"/>
                <a:gd name="connsiteY304" fmla="*/ 513561 h 1099820"/>
                <a:gd name="connsiteX305" fmla="*/ 309487 w 349394"/>
                <a:gd name="connsiteY305" fmla="*/ 514667 h 1099820"/>
                <a:gd name="connsiteX306" fmla="*/ 297523 w 349394"/>
                <a:gd name="connsiteY306" fmla="*/ 515866 h 1099820"/>
                <a:gd name="connsiteX307" fmla="*/ 284126 w 349394"/>
                <a:gd name="connsiteY307" fmla="*/ 518263 h 1099820"/>
                <a:gd name="connsiteX308" fmla="*/ 269955 w 349394"/>
                <a:gd name="connsiteY308" fmla="*/ 519600 h 1099820"/>
                <a:gd name="connsiteX309" fmla="*/ 254506 w 349394"/>
                <a:gd name="connsiteY309" fmla="*/ 521859 h 1099820"/>
                <a:gd name="connsiteX310" fmla="*/ 238516 w 349394"/>
                <a:gd name="connsiteY310" fmla="*/ 523150 h 1099820"/>
                <a:gd name="connsiteX311" fmla="*/ 221789 w 349394"/>
                <a:gd name="connsiteY311" fmla="*/ 524210 h 1099820"/>
                <a:gd name="connsiteX312" fmla="*/ 204444 w 349394"/>
                <a:gd name="connsiteY312" fmla="*/ 526654 h 1099820"/>
                <a:gd name="connsiteX313" fmla="*/ 186865 w 349394"/>
                <a:gd name="connsiteY313" fmla="*/ 527806 h 1099820"/>
                <a:gd name="connsiteX314" fmla="*/ 169365 w 349394"/>
                <a:gd name="connsiteY314" fmla="*/ 530249 h 1099820"/>
                <a:gd name="connsiteX315" fmla="*/ 151477 w 349394"/>
                <a:gd name="connsiteY315" fmla="*/ 531448 h 1099820"/>
                <a:gd name="connsiteX316" fmla="*/ 134247 w 349394"/>
                <a:gd name="connsiteY316" fmla="*/ 533753 h 1099820"/>
                <a:gd name="connsiteX317" fmla="*/ 117211 w 349394"/>
                <a:gd name="connsiteY317" fmla="*/ 534998 h 1099820"/>
                <a:gd name="connsiteX318" fmla="*/ 100949 w 349394"/>
                <a:gd name="connsiteY318" fmla="*/ 536196 h 1099820"/>
                <a:gd name="connsiteX319" fmla="*/ 85230 w 349394"/>
                <a:gd name="connsiteY319" fmla="*/ 538640 h 1099820"/>
                <a:gd name="connsiteX320" fmla="*/ 70826 w 349394"/>
                <a:gd name="connsiteY320" fmla="*/ 539746 h 1099820"/>
                <a:gd name="connsiteX321" fmla="*/ 57198 w 349394"/>
                <a:gd name="connsiteY321" fmla="*/ 542236 h 1099820"/>
                <a:gd name="connsiteX322" fmla="*/ 44614 w 349394"/>
                <a:gd name="connsiteY322" fmla="*/ 543342 h 1099820"/>
                <a:gd name="connsiteX323" fmla="*/ 33579 w 349394"/>
                <a:gd name="connsiteY323" fmla="*/ 544633 h 1099820"/>
                <a:gd name="connsiteX324" fmla="*/ 24132 w 349394"/>
                <a:gd name="connsiteY324" fmla="*/ 546938 h 1099820"/>
                <a:gd name="connsiteX325" fmla="*/ 16040 w 349394"/>
                <a:gd name="connsiteY325" fmla="*/ 548183 h 1099820"/>
                <a:gd name="connsiteX326" fmla="*/ 9458 w 349394"/>
                <a:gd name="connsiteY326" fmla="*/ 550534 h 1099820"/>
                <a:gd name="connsiteX327" fmla="*/ 4734 w 349394"/>
                <a:gd name="connsiteY327" fmla="*/ 551824 h 1099820"/>
                <a:gd name="connsiteX328" fmla="*/ 1908 w 349394"/>
                <a:gd name="connsiteY328" fmla="*/ 552885 h 1099820"/>
                <a:gd name="connsiteX329" fmla="*/ 553 w 349394"/>
                <a:gd name="connsiteY329" fmla="*/ 555420 h 1099820"/>
                <a:gd name="connsiteX330" fmla="*/ 1056 w 349394"/>
                <a:gd name="connsiteY330" fmla="*/ 556527 h 1099820"/>
                <a:gd name="connsiteX331" fmla="*/ 3418 w 349394"/>
                <a:gd name="connsiteY331" fmla="*/ 558924 h 1099820"/>
                <a:gd name="connsiteX332" fmla="*/ 7406 w 349394"/>
                <a:gd name="connsiteY332" fmla="*/ 560123 h 1099820"/>
                <a:gd name="connsiteX333" fmla="*/ 12865 w 349394"/>
                <a:gd name="connsiteY333" fmla="*/ 561413 h 1099820"/>
                <a:gd name="connsiteX334" fmla="*/ 20144 w 349394"/>
                <a:gd name="connsiteY334" fmla="*/ 563811 h 1099820"/>
                <a:gd name="connsiteX335" fmla="*/ 29127 w 349394"/>
                <a:gd name="connsiteY335" fmla="*/ 565101 h 1099820"/>
                <a:gd name="connsiteX336" fmla="*/ 39348 w 349394"/>
                <a:gd name="connsiteY336" fmla="*/ 567499 h 1099820"/>
                <a:gd name="connsiteX337" fmla="*/ 50848 w 349394"/>
                <a:gd name="connsiteY337" fmla="*/ 568697 h 1099820"/>
                <a:gd name="connsiteX338" fmla="*/ 63702 w 349394"/>
                <a:gd name="connsiteY338" fmla="*/ 569850 h 1099820"/>
                <a:gd name="connsiteX339" fmla="*/ 77602 w 349394"/>
                <a:gd name="connsiteY339" fmla="*/ 572339 h 1099820"/>
                <a:gd name="connsiteX340" fmla="*/ 92276 w 349394"/>
                <a:gd name="connsiteY340" fmla="*/ 573584 h 1099820"/>
                <a:gd name="connsiteX341" fmla="*/ 107686 w 349394"/>
                <a:gd name="connsiteY341" fmla="*/ 575935 h 1099820"/>
                <a:gd name="connsiteX342" fmla="*/ 124025 w 349394"/>
                <a:gd name="connsiteY342" fmla="*/ 577226 h 1099820"/>
                <a:gd name="connsiteX343" fmla="*/ 140520 w 349394"/>
                <a:gd name="connsiteY343" fmla="*/ 578424 h 1099820"/>
                <a:gd name="connsiteX344" fmla="*/ 157285 w 349394"/>
                <a:gd name="connsiteY344" fmla="*/ 580868 h 1099820"/>
                <a:gd name="connsiteX345" fmla="*/ 174011 w 349394"/>
                <a:gd name="connsiteY345" fmla="*/ 582066 h 1099820"/>
                <a:gd name="connsiteX346" fmla="*/ 190815 w 349394"/>
                <a:gd name="connsiteY346" fmla="*/ 584510 h 1099820"/>
                <a:gd name="connsiteX347" fmla="*/ 207309 w 349394"/>
                <a:gd name="connsiteY347" fmla="*/ 585662 h 1099820"/>
                <a:gd name="connsiteX348" fmla="*/ 223493 w 349394"/>
                <a:gd name="connsiteY348" fmla="*/ 586907 h 1099820"/>
                <a:gd name="connsiteX349" fmla="*/ 239019 w 349394"/>
                <a:gd name="connsiteY349" fmla="*/ 589350 h 1099820"/>
                <a:gd name="connsiteX350" fmla="*/ 253655 w 349394"/>
                <a:gd name="connsiteY350" fmla="*/ 590595 h 1099820"/>
                <a:gd name="connsiteX351" fmla="*/ 267516 w 349394"/>
                <a:gd name="connsiteY351" fmla="*/ 592992 h 1099820"/>
                <a:gd name="connsiteX352" fmla="*/ 280448 w 349394"/>
                <a:gd name="connsiteY352" fmla="*/ 594237 h 1099820"/>
                <a:gd name="connsiteX353" fmla="*/ 291908 w 349394"/>
                <a:gd name="connsiteY353" fmla="*/ 595389 h 1099820"/>
                <a:gd name="connsiteX354" fmla="*/ 302401 w 349394"/>
                <a:gd name="connsiteY354" fmla="*/ 597833 h 1099820"/>
                <a:gd name="connsiteX355" fmla="*/ 311345 w 349394"/>
                <a:gd name="connsiteY355" fmla="*/ 599031 h 1099820"/>
                <a:gd name="connsiteX356" fmla="*/ 318934 w 349394"/>
                <a:gd name="connsiteY356" fmla="*/ 601475 h 1099820"/>
                <a:gd name="connsiteX357" fmla="*/ 325206 w 349394"/>
                <a:gd name="connsiteY357" fmla="*/ 602673 h 1099820"/>
                <a:gd name="connsiteX358" fmla="*/ 329659 w 349394"/>
                <a:gd name="connsiteY358" fmla="*/ 603918 h 1099820"/>
                <a:gd name="connsiteX359" fmla="*/ 332524 w 349394"/>
                <a:gd name="connsiteY359" fmla="*/ 606269 h 1099820"/>
                <a:gd name="connsiteX360" fmla="*/ 333918 w 349394"/>
                <a:gd name="connsiteY360" fmla="*/ 607514 h 1099820"/>
                <a:gd name="connsiteX361" fmla="*/ 333608 w 349394"/>
                <a:gd name="connsiteY361" fmla="*/ 609911 h 1099820"/>
                <a:gd name="connsiteX362" fmla="*/ 331827 w 349394"/>
                <a:gd name="connsiteY362" fmla="*/ 611110 h 1099820"/>
                <a:gd name="connsiteX363" fmla="*/ 328381 w 349394"/>
                <a:gd name="connsiteY363" fmla="*/ 612308 h 1099820"/>
                <a:gd name="connsiteX364" fmla="*/ 323348 w 349394"/>
                <a:gd name="connsiteY364" fmla="*/ 614706 h 1099820"/>
                <a:gd name="connsiteX365" fmla="*/ 316882 w 349394"/>
                <a:gd name="connsiteY365" fmla="*/ 615858 h 1099820"/>
                <a:gd name="connsiteX366" fmla="*/ 309216 w 349394"/>
                <a:gd name="connsiteY366" fmla="*/ 618301 h 1099820"/>
                <a:gd name="connsiteX367" fmla="*/ 300039 w 349394"/>
                <a:gd name="connsiteY367" fmla="*/ 619546 h 1099820"/>
                <a:gd name="connsiteX368" fmla="*/ 289818 w 349394"/>
                <a:gd name="connsiteY368" fmla="*/ 620791 h 1099820"/>
                <a:gd name="connsiteX369" fmla="*/ 278783 w 349394"/>
                <a:gd name="connsiteY369" fmla="*/ 623142 h 1099820"/>
                <a:gd name="connsiteX370" fmla="*/ 266470 w 349394"/>
                <a:gd name="connsiteY370" fmla="*/ 624341 h 1099820"/>
                <a:gd name="connsiteX371" fmla="*/ 253655 w 349394"/>
                <a:gd name="connsiteY371" fmla="*/ 626738 h 1099820"/>
                <a:gd name="connsiteX372" fmla="*/ 240065 w 349394"/>
                <a:gd name="connsiteY372" fmla="*/ 627844 h 1099820"/>
                <a:gd name="connsiteX373" fmla="*/ 226126 w 349394"/>
                <a:gd name="connsiteY373" fmla="*/ 629135 h 1099820"/>
                <a:gd name="connsiteX374" fmla="*/ 211761 w 349394"/>
                <a:gd name="connsiteY374" fmla="*/ 631440 h 1099820"/>
                <a:gd name="connsiteX375" fmla="*/ 197010 w 349394"/>
                <a:gd name="connsiteY375" fmla="*/ 632685 h 1099820"/>
                <a:gd name="connsiteX376" fmla="*/ 182335 w 349394"/>
                <a:gd name="connsiteY376" fmla="*/ 635036 h 1099820"/>
                <a:gd name="connsiteX377" fmla="*/ 167739 w 349394"/>
                <a:gd name="connsiteY377" fmla="*/ 636281 h 1099820"/>
                <a:gd name="connsiteX378" fmla="*/ 153568 w 349394"/>
                <a:gd name="connsiteY378" fmla="*/ 637479 h 1099820"/>
                <a:gd name="connsiteX379" fmla="*/ 139668 w 349394"/>
                <a:gd name="connsiteY379" fmla="*/ 639923 h 1099820"/>
                <a:gd name="connsiteX380" fmla="*/ 126349 w 349394"/>
                <a:gd name="connsiteY380" fmla="*/ 640983 h 1099820"/>
                <a:gd name="connsiteX381" fmla="*/ 113688 w 349394"/>
                <a:gd name="connsiteY381" fmla="*/ 643426 h 1099820"/>
                <a:gd name="connsiteX382" fmla="*/ 101569 w 349394"/>
                <a:gd name="connsiteY382" fmla="*/ 644579 h 1099820"/>
                <a:gd name="connsiteX383" fmla="*/ 90689 w 349394"/>
                <a:gd name="connsiteY383" fmla="*/ 645870 h 1099820"/>
                <a:gd name="connsiteX384" fmla="*/ 80700 w 349394"/>
                <a:gd name="connsiteY384" fmla="*/ 648313 h 1099820"/>
                <a:gd name="connsiteX385" fmla="*/ 71794 w 349394"/>
                <a:gd name="connsiteY385" fmla="*/ 649373 h 1099820"/>
                <a:gd name="connsiteX386" fmla="*/ 64167 w 349394"/>
                <a:gd name="connsiteY386" fmla="*/ 651955 h 1099820"/>
                <a:gd name="connsiteX387" fmla="*/ 57623 w 349394"/>
                <a:gd name="connsiteY387" fmla="*/ 652969 h 1099820"/>
                <a:gd name="connsiteX388" fmla="*/ 52396 w 349394"/>
                <a:gd name="connsiteY388" fmla="*/ 654168 h 1099820"/>
                <a:gd name="connsiteX389" fmla="*/ 48408 w 349394"/>
                <a:gd name="connsiteY389" fmla="*/ 656611 h 1099820"/>
                <a:gd name="connsiteX390" fmla="*/ 45853 w 349394"/>
                <a:gd name="connsiteY390" fmla="*/ 657856 h 1099820"/>
                <a:gd name="connsiteX391" fmla="*/ 44769 w 349394"/>
                <a:gd name="connsiteY391" fmla="*/ 660207 h 1099820"/>
                <a:gd name="connsiteX392" fmla="*/ 44769 w 349394"/>
                <a:gd name="connsiteY392" fmla="*/ 661498 h 1099820"/>
                <a:gd name="connsiteX393" fmla="*/ 46008 w 349394"/>
                <a:gd name="connsiteY393" fmla="*/ 662650 h 1099820"/>
                <a:gd name="connsiteX394" fmla="*/ 48951 w 349394"/>
                <a:gd name="connsiteY394" fmla="*/ 665094 h 1099820"/>
                <a:gd name="connsiteX395" fmla="*/ 52861 w 349394"/>
                <a:gd name="connsiteY395" fmla="*/ 666292 h 1099820"/>
                <a:gd name="connsiteX396" fmla="*/ 57894 w 349394"/>
                <a:gd name="connsiteY396" fmla="*/ 668735 h 1099820"/>
                <a:gd name="connsiteX397" fmla="*/ 64167 w 349394"/>
                <a:gd name="connsiteY397" fmla="*/ 669934 h 1099820"/>
                <a:gd name="connsiteX398" fmla="*/ 71252 w 349394"/>
                <a:gd name="connsiteY398" fmla="*/ 671179 h 1099820"/>
                <a:gd name="connsiteX399" fmla="*/ 79344 w 349394"/>
                <a:gd name="connsiteY399" fmla="*/ 673530 h 1099820"/>
                <a:gd name="connsiteX400" fmla="*/ 88482 w 349394"/>
                <a:gd name="connsiteY400" fmla="*/ 674729 h 1099820"/>
                <a:gd name="connsiteX401" fmla="*/ 98162 w 349394"/>
                <a:gd name="connsiteY401" fmla="*/ 677172 h 1099820"/>
                <a:gd name="connsiteX402" fmla="*/ 108461 w 349394"/>
                <a:gd name="connsiteY402" fmla="*/ 678370 h 1099820"/>
                <a:gd name="connsiteX403" fmla="*/ 119147 w 349394"/>
                <a:gd name="connsiteY403" fmla="*/ 679661 h 1099820"/>
                <a:gd name="connsiteX404" fmla="*/ 130453 w 349394"/>
                <a:gd name="connsiteY404" fmla="*/ 682012 h 1099820"/>
                <a:gd name="connsiteX405" fmla="*/ 141720 w 349394"/>
                <a:gd name="connsiteY405" fmla="*/ 683211 h 1099820"/>
                <a:gd name="connsiteX406" fmla="*/ 153219 w 349394"/>
                <a:gd name="connsiteY406" fmla="*/ 685654 h 1099820"/>
                <a:gd name="connsiteX407" fmla="*/ 164757 w 349394"/>
                <a:gd name="connsiteY407" fmla="*/ 686853 h 1099820"/>
                <a:gd name="connsiteX408" fmla="*/ 176295 w 349394"/>
                <a:gd name="connsiteY408" fmla="*/ 688098 h 1099820"/>
                <a:gd name="connsiteX409" fmla="*/ 187562 w 349394"/>
                <a:gd name="connsiteY409" fmla="*/ 690541 h 1099820"/>
                <a:gd name="connsiteX410" fmla="*/ 198287 w 349394"/>
                <a:gd name="connsiteY410" fmla="*/ 691786 h 1099820"/>
                <a:gd name="connsiteX411" fmla="*/ 208741 w 349394"/>
                <a:gd name="connsiteY411" fmla="*/ 694183 h 1099820"/>
                <a:gd name="connsiteX412" fmla="*/ 218576 w 349394"/>
                <a:gd name="connsiteY412" fmla="*/ 695335 h 1099820"/>
                <a:gd name="connsiteX413" fmla="*/ 228178 w 349394"/>
                <a:gd name="connsiteY413" fmla="*/ 696534 h 1099820"/>
                <a:gd name="connsiteX414" fmla="*/ 236619 w 349394"/>
                <a:gd name="connsiteY414" fmla="*/ 699024 h 1099820"/>
                <a:gd name="connsiteX415" fmla="*/ 244401 w 349394"/>
                <a:gd name="connsiteY415" fmla="*/ 700222 h 1099820"/>
                <a:gd name="connsiteX416" fmla="*/ 251215 w 349394"/>
                <a:gd name="connsiteY416" fmla="*/ 702573 h 1099820"/>
                <a:gd name="connsiteX417" fmla="*/ 257294 w 349394"/>
                <a:gd name="connsiteY417" fmla="*/ 703864 h 1099820"/>
                <a:gd name="connsiteX418" fmla="*/ 262134 w 349394"/>
                <a:gd name="connsiteY418" fmla="*/ 705017 h 1099820"/>
                <a:gd name="connsiteX419" fmla="*/ 266432 w 349394"/>
                <a:gd name="connsiteY419" fmla="*/ 707460 h 1099820"/>
                <a:gd name="connsiteX420" fmla="*/ 269529 w 349394"/>
                <a:gd name="connsiteY420" fmla="*/ 708612 h 1099820"/>
                <a:gd name="connsiteX421" fmla="*/ 271659 w 349394"/>
                <a:gd name="connsiteY421" fmla="*/ 711102 h 1099820"/>
                <a:gd name="connsiteX422" fmla="*/ 272704 w 349394"/>
                <a:gd name="connsiteY422" fmla="*/ 712208 h 1099820"/>
                <a:gd name="connsiteX423" fmla="*/ 272704 w 349394"/>
                <a:gd name="connsiteY423" fmla="*/ 713545 h 1099820"/>
                <a:gd name="connsiteX424" fmla="*/ 271659 w 349394"/>
                <a:gd name="connsiteY424" fmla="*/ 715850 h 1099820"/>
                <a:gd name="connsiteX425" fmla="*/ 269839 w 349394"/>
                <a:gd name="connsiteY425" fmla="*/ 717141 h 1099820"/>
                <a:gd name="connsiteX426" fmla="*/ 266974 w 349394"/>
                <a:gd name="connsiteY426" fmla="*/ 719492 h 1099820"/>
                <a:gd name="connsiteX427" fmla="*/ 263296 w 349394"/>
                <a:gd name="connsiteY427" fmla="*/ 720691 h 1099820"/>
                <a:gd name="connsiteX428" fmla="*/ 258804 w 349394"/>
                <a:gd name="connsiteY428" fmla="*/ 721889 h 1099820"/>
                <a:gd name="connsiteX429" fmla="*/ 253577 w 349394"/>
                <a:gd name="connsiteY429" fmla="*/ 724287 h 1099820"/>
                <a:gd name="connsiteX430" fmla="*/ 247576 w 349394"/>
                <a:gd name="connsiteY430" fmla="*/ 725393 h 1099820"/>
                <a:gd name="connsiteX431" fmla="*/ 240955 w 349394"/>
                <a:gd name="connsiteY431" fmla="*/ 727882 h 1099820"/>
                <a:gd name="connsiteX432" fmla="*/ 234218 w 349394"/>
                <a:gd name="connsiteY432" fmla="*/ 729127 h 1099820"/>
                <a:gd name="connsiteX433" fmla="*/ 226591 w 349394"/>
                <a:gd name="connsiteY433" fmla="*/ 730372 h 1099820"/>
                <a:gd name="connsiteX434" fmla="*/ 218576 w 349394"/>
                <a:gd name="connsiteY434" fmla="*/ 732677 h 1099820"/>
                <a:gd name="connsiteX435" fmla="*/ 210832 w 349394"/>
                <a:gd name="connsiteY435" fmla="*/ 733922 h 1099820"/>
                <a:gd name="connsiteX436" fmla="*/ 202430 w 349394"/>
                <a:gd name="connsiteY436" fmla="*/ 736411 h 1099820"/>
                <a:gd name="connsiteX437" fmla="*/ 194377 w 349394"/>
                <a:gd name="connsiteY437" fmla="*/ 737471 h 1099820"/>
                <a:gd name="connsiteX438" fmla="*/ 185897 w 349394"/>
                <a:gd name="connsiteY438" fmla="*/ 738716 h 1099820"/>
                <a:gd name="connsiteX439" fmla="*/ 177844 w 349394"/>
                <a:gd name="connsiteY439" fmla="*/ 741159 h 1099820"/>
                <a:gd name="connsiteX440" fmla="*/ 169713 w 349394"/>
                <a:gd name="connsiteY440" fmla="*/ 742358 h 1099820"/>
                <a:gd name="connsiteX441" fmla="*/ 161853 w 349394"/>
                <a:gd name="connsiteY441" fmla="*/ 744663 h 1099820"/>
                <a:gd name="connsiteX442" fmla="*/ 154497 w 349394"/>
                <a:gd name="connsiteY442" fmla="*/ 745908 h 1099820"/>
                <a:gd name="connsiteX443" fmla="*/ 147411 w 349394"/>
                <a:gd name="connsiteY443" fmla="*/ 747106 h 1099820"/>
                <a:gd name="connsiteX444" fmla="*/ 140868 w 349394"/>
                <a:gd name="connsiteY444" fmla="*/ 749504 h 1099820"/>
                <a:gd name="connsiteX445" fmla="*/ 134789 w 349394"/>
                <a:gd name="connsiteY445" fmla="*/ 750702 h 1099820"/>
                <a:gd name="connsiteX446" fmla="*/ 129330 w 349394"/>
                <a:gd name="connsiteY446" fmla="*/ 753053 h 1099820"/>
                <a:gd name="connsiteX447" fmla="*/ 124335 w 349394"/>
                <a:gd name="connsiteY447" fmla="*/ 754252 h 1099820"/>
                <a:gd name="connsiteX448" fmla="*/ 120154 w 349394"/>
                <a:gd name="connsiteY448" fmla="*/ 755543 h 1099820"/>
                <a:gd name="connsiteX449" fmla="*/ 116475 w 349394"/>
                <a:gd name="connsiteY449" fmla="*/ 757894 h 1099820"/>
                <a:gd name="connsiteX450" fmla="*/ 113610 w 349394"/>
                <a:gd name="connsiteY450" fmla="*/ 759093 h 1099820"/>
                <a:gd name="connsiteX451" fmla="*/ 111481 w 349394"/>
                <a:gd name="connsiteY451" fmla="*/ 761582 h 1099820"/>
                <a:gd name="connsiteX452" fmla="*/ 109932 w 349394"/>
                <a:gd name="connsiteY452" fmla="*/ 762642 h 1099820"/>
                <a:gd name="connsiteX453" fmla="*/ 109119 w 349394"/>
                <a:gd name="connsiteY453" fmla="*/ 763933 h 1099820"/>
                <a:gd name="connsiteX454" fmla="*/ 109119 w 349394"/>
                <a:gd name="connsiteY454" fmla="*/ 766238 h 1099820"/>
                <a:gd name="connsiteX455" fmla="*/ 109661 w 349394"/>
                <a:gd name="connsiteY455" fmla="*/ 767529 h 1099820"/>
                <a:gd name="connsiteX456" fmla="*/ 111016 w 349394"/>
                <a:gd name="connsiteY456" fmla="*/ 769880 h 1099820"/>
                <a:gd name="connsiteX457" fmla="*/ 112836 w 349394"/>
                <a:gd name="connsiteY457" fmla="*/ 771171 h 1099820"/>
                <a:gd name="connsiteX458" fmla="*/ 115120 w 349394"/>
                <a:gd name="connsiteY458" fmla="*/ 772370 h 1099820"/>
                <a:gd name="connsiteX459" fmla="*/ 118063 w 349394"/>
                <a:gd name="connsiteY459" fmla="*/ 774813 h 1099820"/>
                <a:gd name="connsiteX460" fmla="*/ 121780 w 349394"/>
                <a:gd name="connsiteY460" fmla="*/ 775873 h 1099820"/>
                <a:gd name="connsiteX461" fmla="*/ 125419 w 349394"/>
                <a:gd name="connsiteY461" fmla="*/ 778455 h 1099820"/>
                <a:gd name="connsiteX462" fmla="*/ 129833 w 349394"/>
                <a:gd name="connsiteY462" fmla="*/ 779607 h 1099820"/>
                <a:gd name="connsiteX463" fmla="*/ 134325 w 349394"/>
                <a:gd name="connsiteY463" fmla="*/ 780852 h 1099820"/>
                <a:gd name="connsiteX464" fmla="*/ 139281 w 349394"/>
                <a:gd name="connsiteY464" fmla="*/ 783203 h 1099820"/>
                <a:gd name="connsiteX465" fmla="*/ 144508 w 349394"/>
                <a:gd name="connsiteY465" fmla="*/ 784540 h 1099820"/>
                <a:gd name="connsiteX466" fmla="*/ 149735 w 349394"/>
                <a:gd name="connsiteY466" fmla="*/ 786845 h 1099820"/>
                <a:gd name="connsiteX467" fmla="*/ 154961 w 349394"/>
                <a:gd name="connsiteY467" fmla="*/ 788090 h 1099820"/>
                <a:gd name="connsiteX468" fmla="*/ 160498 w 349394"/>
                <a:gd name="connsiteY468" fmla="*/ 789288 h 1099820"/>
                <a:gd name="connsiteX469" fmla="*/ 165958 w 349394"/>
                <a:gd name="connsiteY469" fmla="*/ 791732 h 1099820"/>
                <a:gd name="connsiteX470" fmla="*/ 171301 w 349394"/>
                <a:gd name="connsiteY470" fmla="*/ 792930 h 1099820"/>
                <a:gd name="connsiteX471" fmla="*/ 176528 w 349394"/>
                <a:gd name="connsiteY471" fmla="*/ 795328 h 1099820"/>
                <a:gd name="connsiteX472" fmla="*/ 181484 w 349394"/>
                <a:gd name="connsiteY472" fmla="*/ 796526 h 1099820"/>
                <a:gd name="connsiteX473" fmla="*/ 186362 w 349394"/>
                <a:gd name="connsiteY473" fmla="*/ 797771 h 1099820"/>
                <a:gd name="connsiteX474" fmla="*/ 190892 w 349394"/>
                <a:gd name="connsiteY474" fmla="*/ 800122 h 1099820"/>
                <a:gd name="connsiteX475" fmla="*/ 195074 w 349394"/>
                <a:gd name="connsiteY475" fmla="*/ 801413 h 1099820"/>
                <a:gd name="connsiteX476" fmla="*/ 198984 w 349394"/>
                <a:gd name="connsiteY476" fmla="*/ 803810 h 1099820"/>
                <a:gd name="connsiteX477" fmla="*/ 202624 w 349394"/>
                <a:gd name="connsiteY477" fmla="*/ 804963 h 1099820"/>
                <a:gd name="connsiteX478" fmla="*/ 205721 w 349394"/>
                <a:gd name="connsiteY478" fmla="*/ 806161 h 1099820"/>
                <a:gd name="connsiteX479" fmla="*/ 208432 w 349394"/>
                <a:gd name="connsiteY479" fmla="*/ 808558 h 1099820"/>
                <a:gd name="connsiteX480" fmla="*/ 210755 w 349394"/>
                <a:gd name="connsiteY480" fmla="*/ 809803 h 1099820"/>
                <a:gd name="connsiteX481" fmla="*/ 212652 w 349394"/>
                <a:gd name="connsiteY481" fmla="*/ 812246 h 1099820"/>
                <a:gd name="connsiteX482" fmla="*/ 213891 w 349394"/>
                <a:gd name="connsiteY482" fmla="*/ 813537 h 1099820"/>
                <a:gd name="connsiteX483" fmla="*/ 214975 w 349394"/>
                <a:gd name="connsiteY483" fmla="*/ 814690 h 1099820"/>
                <a:gd name="connsiteX484" fmla="*/ 215517 w 349394"/>
                <a:gd name="connsiteY484" fmla="*/ 817041 h 1099820"/>
                <a:gd name="connsiteX485" fmla="*/ 215711 w 349394"/>
                <a:gd name="connsiteY485" fmla="*/ 818240 h 1099820"/>
                <a:gd name="connsiteX486" fmla="*/ 215246 w 349394"/>
                <a:gd name="connsiteY486" fmla="*/ 820821 h 1099820"/>
                <a:gd name="connsiteX487" fmla="*/ 214743 w 349394"/>
                <a:gd name="connsiteY487" fmla="*/ 821835 h 1099820"/>
                <a:gd name="connsiteX488" fmla="*/ 213659 w 349394"/>
                <a:gd name="connsiteY488" fmla="*/ 822988 h 1099820"/>
                <a:gd name="connsiteX489" fmla="*/ 212071 w 349394"/>
                <a:gd name="connsiteY489" fmla="*/ 825431 h 1099820"/>
                <a:gd name="connsiteX490" fmla="*/ 210251 w 349394"/>
                <a:gd name="connsiteY490" fmla="*/ 826676 h 1099820"/>
                <a:gd name="connsiteX491" fmla="*/ 208161 w 349394"/>
                <a:gd name="connsiteY491" fmla="*/ 829073 h 1099820"/>
                <a:gd name="connsiteX492" fmla="*/ 205721 w 349394"/>
                <a:gd name="connsiteY492" fmla="*/ 830272 h 1099820"/>
                <a:gd name="connsiteX493" fmla="*/ 203437 w 349394"/>
                <a:gd name="connsiteY493" fmla="*/ 831378 h 1099820"/>
                <a:gd name="connsiteX494" fmla="*/ 200572 w 349394"/>
                <a:gd name="connsiteY494" fmla="*/ 833729 h 1099820"/>
                <a:gd name="connsiteX495" fmla="*/ 197629 w 349394"/>
                <a:gd name="connsiteY495" fmla="*/ 834974 h 1099820"/>
                <a:gd name="connsiteX496" fmla="*/ 194570 w 349394"/>
                <a:gd name="connsiteY496" fmla="*/ 837371 h 1099820"/>
                <a:gd name="connsiteX497" fmla="*/ 191318 w 349394"/>
                <a:gd name="connsiteY497" fmla="*/ 838616 h 1099820"/>
                <a:gd name="connsiteX498" fmla="*/ 188221 w 349394"/>
                <a:gd name="connsiteY498" fmla="*/ 839815 h 1099820"/>
                <a:gd name="connsiteX499" fmla="*/ 185046 w 349394"/>
                <a:gd name="connsiteY499" fmla="*/ 842212 h 1099820"/>
                <a:gd name="connsiteX500" fmla="*/ 181638 w 349394"/>
                <a:gd name="connsiteY500" fmla="*/ 843364 h 1099820"/>
                <a:gd name="connsiteX501" fmla="*/ 178502 w 349394"/>
                <a:gd name="connsiteY501" fmla="*/ 845762 h 1099820"/>
                <a:gd name="connsiteX502" fmla="*/ 175598 w 349394"/>
                <a:gd name="connsiteY502" fmla="*/ 847006 h 1099820"/>
                <a:gd name="connsiteX503" fmla="*/ 172462 w 349394"/>
                <a:gd name="connsiteY503" fmla="*/ 848205 h 1099820"/>
                <a:gd name="connsiteX504" fmla="*/ 169597 w 349394"/>
                <a:gd name="connsiteY504" fmla="*/ 850648 h 1099820"/>
                <a:gd name="connsiteX505" fmla="*/ 166964 w 349394"/>
                <a:gd name="connsiteY505" fmla="*/ 851801 h 1099820"/>
                <a:gd name="connsiteX506" fmla="*/ 164641 w 349394"/>
                <a:gd name="connsiteY506" fmla="*/ 854106 h 1099820"/>
                <a:gd name="connsiteX507" fmla="*/ 162279 w 349394"/>
                <a:gd name="connsiteY507" fmla="*/ 855397 h 1099820"/>
                <a:gd name="connsiteX508" fmla="*/ 160188 w 349394"/>
                <a:gd name="connsiteY508" fmla="*/ 856595 h 1099820"/>
                <a:gd name="connsiteX509" fmla="*/ 158291 w 349394"/>
                <a:gd name="connsiteY509" fmla="*/ 859039 h 1099820"/>
                <a:gd name="connsiteX510" fmla="*/ 156704 w 349394"/>
                <a:gd name="connsiteY510" fmla="*/ 860099 h 1099820"/>
                <a:gd name="connsiteX511" fmla="*/ 155504 w 349394"/>
                <a:gd name="connsiteY511" fmla="*/ 862496 h 1099820"/>
                <a:gd name="connsiteX512" fmla="*/ 154342 w 349394"/>
                <a:gd name="connsiteY512" fmla="*/ 863695 h 1099820"/>
                <a:gd name="connsiteX513" fmla="*/ 153297 w 349394"/>
                <a:gd name="connsiteY513" fmla="*/ 864985 h 1099820"/>
                <a:gd name="connsiteX514" fmla="*/ 152793 w 349394"/>
                <a:gd name="connsiteY514" fmla="*/ 867337 h 1099820"/>
                <a:gd name="connsiteX515" fmla="*/ 152484 w 349394"/>
                <a:gd name="connsiteY515" fmla="*/ 868581 h 1099820"/>
                <a:gd name="connsiteX516" fmla="*/ 152484 w 349394"/>
                <a:gd name="connsiteY516" fmla="*/ 871025 h 1099820"/>
                <a:gd name="connsiteX517" fmla="*/ 152484 w 349394"/>
                <a:gd name="connsiteY517" fmla="*/ 872131 h 1099820"/>
                <a:gd name="connsiteX518" fmla="*/ 153064 w 349394"/>
                <a:gd name="connsiteY518" fmla="*/ 874528 h 1099820"/>
                <a:gd name="connsiteX519" fmla="*/ 153645 w 349394"/>
                <a:gd name="connsiteY519" fmla="*/ 875819 h 1099820"/>
                <a:gd name="connsiteX520" fmla="*/ 154419 w 349394"/>
                <a:gd name="connsiteY520" fmla="*/ 876926 h 1099820"/>
                <a:gd name="connsiteX521" fmla="*/ 155155 w 349394"/>
                <a:gd name="connsiteY521" fmla="*/ 879323 h 1099820"/>
                <a:gd name="connsiteX522" fmla="*/ 156472 w 349394"/>
                <a:gd name="connsiteY522" fmla="*/ 880568 h 1099820"/>
                <a:gd name="connsiteX523" fmla="*/ 157827 w 349394"/>
                <a:gd name="connsiteY523" fmla="*/ 882965 h 1099820"/>
                <a:gd name="connsiteX524" fmla="*/ 159104 w 349394"/>
                <a:gd name="connsiteY524" fmla="*/ 884209 h 1099820"/>
                <a:gd name="connsiteX525" fmla="*/ 160692 w 349394"/>
                <a:gd name="connsiteY525" fmla="*/ 885408 h 1099820"/>
                <a:gd name="connsiteX526" fmla="*/ 162124 w 349394"/>
                <a:gd name="connsiteY526" fmla="*/ 887898 h 1099820"/>
                <a:gd name="connsiteX527" fmla="*/ 163751 w 349394"/>
                <a:gd name="connsiteY527" fmla="*/ 888958 h 1099820"/>
                <a:gd name="connsiteX528" fmla="*/ 165686 w 349394"/>
                <a:gd name="connsiteY528" fmla="*/ 891401 h 1099820"/>
                <a:gd name="connsiteX529" fmla="*/ 167197 w 349394"/>
                <a:gd name="connsiteY529" fmla="*/ 892600 h 1099820"/>
                <a:gd name="connsiteX530" fmla="*/ 169016 w 349394"/>
                <a:gd name="connsiteY530" fmla="*/ 893844 h 1099820"/>
                <a:gd name="connsiteX531" fmla="*/ 170913 w 349394"/>
                <a:gd name="connsiteY531" fmla="*/ 896196 h 1099820"/>
                <a:gd name="connsiteX532" fmla="*/ 172423 w 349394"/>
                <a:gd name="connsiteY532" fmla="*/ 897486 h 1099820"/>
                <a:gd name="connsiteX533" fmla="*/ 174011 w 349394"/>
                <a:gd name="connsiteY533" fmla="*/ 899930 h 1099820"/>
                <a:gd name="connsiteX534" fmla="*/ 175598 w 349394"/>
                <a:gd name="connsiteY534" fmla="*/ 901036 h 1099820"/>
                <a:gd name="connsiteX535" fmla="*/ 177186 w 349394"/>
                <a:gd name="connsiteY535" fmla="*/ 902235 h 1099820"/>
                <a:gd name="connsiteX536" fmla="*/ 178735 w 349394"/>
                <a:gd name="connsiteY536" fmla="*/ 904632 h 1099820"/>
                <a:gd name="connsiteX537" fmla="*/ 179974 w 349394"/>
                <a:gd name="connsiteY537" fmla="*/ 905831 h 1099820"/>
                <a:gd name="connsiteX538" fmla="*/ 181058 w 349394"/>
                <a:gd name="connsiteY538" fmla="*/ 908274 h 1099820"/>
                <a:gd name="connsiteX539" fmla="*/ 182335 w 349394"/>
                <a:gd name="connsiteY539" fmla="*/ 909519 h 1099820"/>
                <a:gd name="connsiteX540" fmla="*/ 183110 w 349394"/>
                <a:gd name="connsiteY540" fmla="*/ 910717 h 1099820"/>
                <a:gd name="connsiteX541" fmla="*/ 184233 w 349394"/>
                <a:gd name="connsiteY541" fmla="*/ 913161 h 1099820"/>
                <a:gd name="connsiteX542" fmla="*/ 184697 w 349394"/>
                <a:gd name="connsiteY542" fmla="*/ 914267 h 1099820"/>
                <a:gd name="connsiteX543" fmla="*/ 185278 w 349394"/>
                <a:gd name="connsiteY543" fmla="*/ 916756 h 1099820"/>
                <a:gd name="connsiteX544" fmla="*/ 185820 w 349394"/>
                <a:gd name="connsiteY544" fmla="*/ 917955 h 1099820"/>
                <a:gd name="connsiteX545" fmla="*/ 186052 w 349394"/>
                <a:gd name="connsiteY545" fmla="*/ 919200 h 1099820"/>
                <a:gd name="connsiteX546" fmla="*/ 186323 w 349394"/>
                <a:gd name="connsiteY546" fmla="*/ 921551 h 1099820"/>
                <a:gd name="connsiteX547" fmla="*/ 186323 w 349394"/>
                <a:gd name="connsiteY547" fmla="*/ 922796 h 1099820"/>
                <a:gd name="connsiteX548" fmla="*/ 186323 w 349394"/>
                <a:gd name="connsiteY548" fmla="*/ 925193 h 1099820"/>
                <a:gd name="connsiteX549" fmla="*/ 186052 w 349394"/>
                <a:gd name="connsiteY549" fmla="*/ 926345 h 1099820"/>
                <a:gd name="connsiteX550" fmla="*/ 185820 w 349394"/>
                <a:gd name="connsiteY550" fmla="*/ 927498 h 1099820"/>
                <a:gd name="connsiteX551" fmla="*/ 185510 w 349394"/>
                <a:gd name="connsiteY551" fmla="*/ 930033 h 1099820"/>
                <a:gd name="connsiteX552" fmla="*/ 184968 w 349394"/>
                <a:gd name="connsiteY552" fmla="*/ 931140 h 1099820"/>
                <a:gd name="connsiteX553" fmla="*/ 184465 w 349394"/>
                <a:gd name="connsiteY553" fmla="*/ 933583 h 1099820"/>
                <a:gd name="connsiteX554" fmla="*/ 183962 w 349394"/>
                <a:gd name="connsiteY554" fmla="*/ 934828 h 1099820"/>
                <a:gd name="connsiteX555" fmla="*/ 183110 w 349394"/>
                <a:gd name="connsiteY555" fmla="*/ 935980 h 1099820"/>
                <a:gd name="connsiteX556" fmla="*/ 182335 w 349394"/>
                <a:gd name="connsiteY556" fmla="*/ 938378 h 1099820"/>
                <a:gd name="connsiteX557" fmla="*/ 181522 w 349394"/>
                <a:gd name="connsiteY557" fmla="*/ 939714 h 1099820"/>
                <a:gd name="connsiteX558" fmla="*/ 180825 w 349394"/>
                <a:gd name="connsiteY558" fmla="*/ 942066 h 1099820"/>
                <a:gd name="connsiteX559" fmla="*/ 179974 w 349394"/>
                <a:gd name="connsiteY559" fmla="*/ 943218 h 1099820"/>
                <a:gd name="connsiteX560" fmla="*/ 178967 w 349394"/>
                <a:gd name="connsiteY560" fmla="*/ 944463 h 1099820"/>
                <a:gd name="connsiteX561" fmla="*/ 178193 w 349394"/>
                <a:gd name="connsiteY561" fmla="*/ 946860 h 1099820"/>
                <a:gd name="connsiteX562" fmla="*/ 177418 w 349394"/>
                <a:gd name="connsiteY562" fmla="*/ 948013 h 1099820"/>
                <a:gd name="connsiteX563" fmla="*/ 176605 w 349394"/>
                <a:gd name="connsiteY563" fmla="*/ 950364 h 1099820"/>
                <a:gd name="connsiteX564" fmla="*/ 175831 w 349394"/>
                <a:gd name="connsiteY564" fmla="*/ 951747 h 1099820"/>
                <a:gd name="connsiteX565" fmla="*/ 175018 w 349394"/>
                <a:gd name="connsiteY565" fmla="*/ 952853 h 1099820"/>
                <a:gd name="connsiteX566" fmla="*/ 174243 w 349394"/>
                <a:gd name="connsiteY566" fmla="*/ 955297 h 1099820"/>
                <a:gd name="connsiteX567" fmla="*/ 173391 w 349394"/>
                <a:gd name="connsiteY567" fmla="*/ 956495 h 1099820"/>
                <a:gd name="connsiteX568" fmla="*/ 172966 w 349394"/>
                <a:gd name="connsiteY568" fmla="*/ 958938 h 1099820"/>
                <a:gd name="connsiteX569" fmla="*/ 172423 w 349394"/>
                <a:gd name="connsiteY569" fmla="*/ 960137 h 1099820"/>
                <a:gd name="connsiteX570" fmla="*/ 171843 w 349394"/>
                <a:gd name="connsiteY570" fmla="*/ 961336 h 1099820"/>
                <a:gd name="connsiteX571" fmla="*/ 171301 w 349394"/>
                <a:gd name="connsiteY571" fmla="*/ 963687 h 1099820"/>
                <a:gd name="connsiteX572" fmla="*/ 170836 w 349394"/>
                <a:gd name="connsiteY572" fmla="*/ 964932 h 1099820"/>
                <a:gd name="connsiteX573" fmla="*/ 170604 w 349394"/>
                <a:gd name="connsiteY573" fmla="*/ 967329 h 1099820"/>
                <a:gd name="connsiteX574" fmla="*/ 170178 w 349394"/>
                <a:gd name="connsiteY574" fmla="*/ 968573 h 1099820"/>
                <a:gd name="connsiteX575" fmla="*/ 170062 w 349394"/>
                <a:gd name="connsiteY575" fmla="*/ 969726 h 1099820"/>
                <a:gd name="connsiteX576" fmla="*/ 169791 w 349394"/>
                <a:gd name="connsiteY576" fmla="*/ 972215 h 1099820"/>
                <a:gd name="connsiteX577" fmla="*/ 169791 w 349394"/>
                <a:gd name="connsiteY577" fmla="*/ 973368 h 1099820"/>
                <a:gd name="connsiteX578" fmla="*/ 169791 w 349394"/>
                <a:gd name="connsiteY578" fmla="*/ 975765 h 1099820"/>
                <a:gd name="connsiteX579" fmla="*/ 169791 w 349394"/>
                <a:gd name="connsiteY579" fmla="*/ 977010 h 1099820"/>
                <a:gd name="connsiteX580" fmla="*/ 169791 w 349394"/>
                <a:gd name="connsiteY580" fmla="*/ 978208 h 1099820"/>
                <a:gd name="connsiteX581" fmla="*/ 170062 w 349394"/>
                <a:gd name="connsiteY581" fmla="*/ 980606 h 1099820"/>
                <a:gd name="connsiteX582" fmla="*/ 170023 w 349394"/>
                <a:gd name="connsiteY582" fmla="*/ 981850 h 1099820"/>
                <a:gd name="connsiteX583" fmla="*/ 170178 w 349394"/>
                <a:gd name="connsiteY583" fmla="*/ 984202 h 1099820"/>
                <a:gd name="connsiteX584" fmla="*/ 170526 w 349394"/>
                <a:gd name="connsiteY584" fmla="*/ 985354 h 1099820"/>
                <a:gd name="connsiteX585" fmla="*/ 170759 w 349394"/>
                <a:gd name="connsiteY585" fmla="*/ 986553 h 1099820"/>
                <a:gd name="connsiteX586" fmla="*/ 171068 w 349394"/>
                <a:gd name="connsiteY586" fmla="*/ 989042 h 1099820"/>
                <a:gd name="connsiteX587" fmla="*/ 171610 w 349394"/>
                <a:gd name="connsiteY587" fmla="*/ 990195 h 1099820"/>
                <a:gd name="connsiteX588" fmla="*/ 171804 w 349394"/>
                <a:gd name="connsiteY588" fmla="*/ 992592 h 1099820"/>
                <a:gd name="connsiteX589" fmla="*/ 172036 w 349394"/>
                <a:gd name="connsiteY589" fmla="*/ 993883 h 1099820"/>
                <a:gd name="connsiteX590" fmla="*/ 172578 w 349394"/>
                <a:gd name="connsiteY590" fmla="*/ 995035 h 1099820"/>
                <a:gd name="connsiteX591" fmla="*/ 172927 w 349394"/>
                <a:gd name="connsiteY591" fmla="*/ 997478 h 1099820"/>
                <a:gd name="connsiteX592" fmla="*/ 173391 w 349394"/>
                <a:gd name="connsiteY592" fmla="*/ 998723 h 1099820"/>
                <a:gd name="connsiteX593" fmla="*/ 173662 w 349394"/>
                <a:gd name="connsiteY593" fmla="*/ 1001167 h 1099820"/>
                <a:gd name="connsiteX594" fmla="*/ 174127 w 349394"/>
                <a:gd name="connsiteY594" fmla="*/ 1002227 h 1099820"/>
                <a:gd name="connsiteX595" fmla="*/ 174476 w 349394"/>
                <a:gd name="connsiteY595" fmla="*/ 1003518 h 1099820"/>
                <a:gd name="connsiteX596" fmla="*/ 174708 w 349394"/>
                <a:gd name="connsiteY596" fmla="*/ 1005823 h 1099820"/>
                <a:gd name="connsiteX597" fmla="*/ 175211 w 349394"/>
                <a:gd name="connsiteY597" fmla="*/ 1007067 h 1099820"/>
                <a:gd name="connsiteX598" fmla="*/ 175482 w 349394"/>
                <a:gd name="connsiteY598" fmla="*/ 1009465 h 1099820"/>
                <a:gd name="connsiteX599" fmla="*/ 175753 w 349394"/>
                <a:gd name="connsiteY599" fmla="*/ 1010755 h 1099820"/>
                <a:gd name="connsiteX600" fmla="*/ 176024 w 349394"/>
                <a:gd name="connsiteY600" fmla="*/ 1011862 h 1099820"/>
                <a:gd name="connsiteX601" fmla="*/ 176295 w 349394"/>
                <a:gd name="connsiteY601" fmla="*/ 1014305 h 1099820"/>
                <a:gd name="connsiteX602" fmla="*/ 176295 w 349394"/>
                <a:gd name="connsiteY602" fmla="*/ 1015596 h 1099820"/>
                <a:gd name="connsiteX603" fmla="*/ 176528 w 349394"/>
                <a:gd name="connsiteY603" fmla="*/ 1017901 h 1099820"/>
                <a:gd name="connsiteX604" fmla="*/ 176799 w 349394"/>
                <a:gd name="connsiteY604" fmla="*/ 1019100 h 1099820"/>
                <a:gd name="connsiteX605" fmla="*/ 176799 w 349394"/>
                <a:gd name="connsiteY605" fmla="*/ 1020437 h 1099820"/>
                <a:gd name="connsiteX606" fmla="*/ 177070 w 349394"/>
                <a:gd name="connsiteY606" fmla="*/ 1022880 h 1099820"/>
                <a:gd name="connsiteX607" fmla="*/ 177070 w 349394"/>
                <a:gd name="connsiteY607" fmla="*/ 1023940 h 1099820"/>
                <a:gd name="connsiteX608" fmla="*/ 177031 w 349394"/>
                <a:gd name="connsiteY608" fmla="*/ 1026384 h 1099820"/>
                <a:gd name="connsiteX609" fmla="*/ 176992 w 349394"/>
                <a:gd name="connsiteY609" fmla="*/ 1027582 h 1099820"/>
                <a:gd name="connsiteX610" fmla="*/ 177031 w 349394"/>
                <a:gd name="connsiteY610" fmla="*/ 1028735 h 1099820"/>
                <a:gd name="connsiteX611" fmla="*/ 177070 w 349394"/>
                <a:gd name="connsiteY611" fmla="*/ 1031270 h 1099820"/>
                <a:gd name="connsiteX612" fmla="*/ 177070 w 349394"/>
                <a:gd name="connsiteY612" fmla="*/ 1032515 h 1099820"/>
                <a:gd name="connsiteX613" fmla="*/ 176799 w 349394"/>
                <a:gd name="connsiteY613" fmla="*/ 1034774 h 1099820"/>
                <a:gd name="connsiteX614" fmla="*/ 176799 w 349394"/>
                <a:gd name="connsiteY614" fmla="*/ 1035972 h 1099820"/>
                <a:gd name="connsiteX615" fmla="*/ 176683 w 349394"/>
                <a:gd name="connsiteY615" fmla="*/ 1037309 h 1099820"/>
                <a:gd name="connsiteX616" fmla="*/ 176528 w 349394"/>
                <a:gd name="connsiteY616" fmla="*/ 1039614 h 1099820"/>
                <a:gd name="connsiteX617" fmla="*/ 176528 w 349394"/>
                <a:gd name="connsiteY617" fmla="*/ 1040813 h 1099820"/>
                <a:gd name="connsiteX618" fmla="*/ 176295 w 349394"/>
                <a:gd name="connsiteY618" fmla="*/ 1043256 h 1099820"/>
                <a:gd name="connsiteX619" fmla="*/ 176295 w 349394"/>
                <a:gd name="connsiteY619" fmla="*/ 1044455 h 1099820"/>
                <a:gd name="connsiteX620" fmla="*/ 176024 w 349394"/>
                <a:gd name="connsiteY620" fmla="*/ 1045700 h 1099820"/>
                <a:gd name="connsiteX621" fmla="*/ 176024 w 349394"/>
                <a:gd name="connsiteY621" fmla="*/ 1048051 h 1099820"/>
                <a:gd name="connsiteX622" fmla="*/ 175753 w 349394"/>
                <a:gd name="connsiteY622" fmla="*/ 1049296 h 1099820"/>
                <a:gd name="connsiteX623" fmla="*/ 175444 w 349394"/>
                <a:gd name="connsiteY623" fmla="*/ 1051739 h 1099820"/>
                <a:gd name="connsiteX624" fmla="*/ 175482 w 349394"/>
                <a:gd name="connsiteY624" fmla="*/ 1052938 h 1099820"/>
                <a:gd name="connsiteX625" fmla="*/ 175172 w 349394"/>
                <a:gd name="connsiteY625" fmla="*/ 1054090 h 1099820"/>
                <a:gd name="connsiteX626" fmla="*/ 175172 w 349394"/>
                <a:gd name="connsiteY626" fmla="*/ 1056487 h 1099820"/>
                <a:gd name="connsiteX627" fmla="*/ 174940 w 349394"/>
                <a:gd name="connsiteY627" fmla="*/ 1057686 h 1099820"/>
                <a:gd name="connsiteX628" fmla="*/ 174940 w 349394"/>
                <a:gd name="connsiteY628" fmla="*/ 1060129 h 1099820"/>
                <a:gd name="connsiteX629" fmla="*/ 174630 w 349394"/>
                <a:gd name="connsiteY629" fmla="*/ 1061328 h 1099820"/>
                <a:gd name="connsiteX630" fmla="*/ 174708 w 349394"/>
                <a:gd name="connsiteY630" fmla="*/ 1062526 h 1099820"/>
                <a:gd name="connsiteX631" fmla="*/ 174359 w 349394"/>
                <a:gd name="connsiteY631" fmla="*/ 1065016 h 1099820"/>
                <a:gd name="connsiteX632" fmla="*/ 174359 w 349394"/>
                <a:gd name="connsiteY632" fmla="*/ 1066122 h 1099820"/>
                <a:gd name="connsiteX633" fmla="*/ 174359 w 349394"/>
                <a:gd name="connsiteY633" fmla="*/ 1068566 h 1099820"/>
                <a:gd name="connsiteX634" fmla="*/ 174088 w 349394"/>
                <a:gd name="connsiteY634" fmla="*/ 1069810 h 1099820"/>
                <a:gd name="connsiteX635" fmla="*/ 174088 w 349394"/>
                <a:gd name="connsiteY635" fmla="*/ 1070917 h 1099820"/>
                <a:gd name="connsiteX636" fmla="*/ 174088 w 349394"/>
                <a:gd name="connsiteY636" fmla="*/ 1073314 h 1099820"/>
                <a:gd name="connsiteX637" fmla="*/ 174088 w 349394"/>
                <a:gd name="connsiteY637" fmla="*/ 1074605 h 1099820"/>
                <a:gd name="connsiteX638" fmla="*/ 174088 w 349394"/>
                <a:gd name="connsiteY638" fmla="*/ 1077002 h 1099820"/>
                <a:gd name="connsiteX639" fmla="*/ 174088 w 349394"/>
                <a:gd name="connsiteY639" fmla="*/ 1078201 h 1099820"/>
                <a:gd name="connsiteX640" fmla="*/ 174088 w 349394"/>
                <a:gd name="connsiteY640" fmla="*/ 1079399 h 1099820"/>
                <a:gd name="connsiteX641" fmla="*/ 174088 w 349394"/>
                <a:gd name="connsiteY641" fmla="*/ 1081889 h 1099820"/>
                <a:gd name="connsiteX642" fmla="*/ 174088 w 349394"/>
                <a:gd name="connsiteY642" fmla="*/ 1082949 h 1099820"/>
                <a:gd name="connsiteX643" fmla="*/ 174088 w 349394"/>
                <a:gd name="connsiteY643" fmla="*/ 1085346 h 1099820"/>
                <a:gd name="connsiteX644" fmla="*/ 174088 w 349394"/>
                <a:gd name="connsiteY644" fmla="*/ 1086637 h 1099820"/>
                <a:gd name="connsiteX645" fmla="*/ 174088 w 349394"/>
                <a:gd name="connsiteY645" fmla="*/ 1087882 h 1099820"/>
                <a:gd name="connsiteX646" fmla="*/ 174088 w 349394"/>
                <a:gd name="connsiteY646" fmla="*/ 1090233 h 1099820"/>
                <a:gd name="connsiteX647" fmla="*/ 174088 w 349394"/>
                <a:gd name="connsiteY647" fmla="*/ 1091524 h 1099820"/>
                <a:gd name="connsiteX648" fmla="*/ 174359 w 349394"/>
                <a:gd name="connsiteY648" fmla="*/ 1093875 h 1099820"/>
                <a:gd name="connsiteX649" fmla="*/ 174359 w 349394"/>
                <a:gd name="connsiteY649" fmla="*/ 1095119 h 1099820"/>
                <a:gd name="connsiteX650" fmla="*/ 174321 w 349394"/>
                <a:gd name="connsiteY650" fmla="*/ 1096318 h 1099820"/>
                <a:gd name="connsiteX651" fmla="*/ 174359 w 349394"/>
                <a:gd name="connsiteY651" fmla="*/ 1098715 h 1099820"/>
                <a:gd name="connsiteX652" fmla="*/ 174359 w 349394"/>
                <a:gd name="connsiteY652" fmla="*/ 1099868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831" y="47"/>
                  </a:moveTo>
                  <a:lnTo>
                    <a:pt x="175598" y="1246"/>
                  </a:lnTo>
                  <a:lnTo>
                    <a:pt x="175521" y="3689"/>
                  </a:lnTo>
                  <a:lnTo>
                    <a:pt x="175250" y="4841"/>
                  </a:lnTo>
                  <a:lnTo>
                    <a:pt x="175018" y="6132"/>
                  </a:lnTo>
                  <a:lnTo>
                    <a:pt x="175018" y="8576"/>
                  </a:lnTo>
                  <a:lnTo>
                    <a:pt x="174785" y="9636"/>
                  </a:lnTo>
                  <a:lnTo>
                    <a:pt x="174785" y="12125"/>
                  </a:lnTo>
                  <a:lnTo>
                    <a:pt x="174514" y="13324"/>
                  </a:lnTo>
                  <a:lnTo>
                    <a:pt x="174514" y="14476"/>
                  </a:lnTo>
                  <a:lnTo>
                    <a:pt x="174243" y="16874"/>
                  </a:lnTo>
                  <a:lnTo>
                    <a:pt x="174243" y="18118"/>
                  </a:lnTo>
                  <a:lnTo>
                    <a:pt x="174011" y="20562"/>
                  </a:lnTo>
                  <a:lnTo>
                    <a:pt x="174011" y="21760"/>
                  </a:lnTo>
                  <a:lnTo>
                    <a:pt x="173701" y="22959"/>
                  </a:lnTo>
                  <a:lnTo>
                    <a:pt x="173701" y="25402"/>
                  </a:lnTo>
                  <a:lnTo>
                    <a:pt x="173701" y="26555"/>
                  </a:lnTo>
                  <a:lnTo>
                    <a:pt x="173701" y="28998"/>
                  </a:lnTo>
                  <a:lnTo>
                    <a:pt x="173701" y="30197"/>
                  </a:lnTo>
                  <a:lnTo>
                    <a:pt x="173701" y="31349"/>
                  </a:lnTo>
                  <a:lnTo>
                    <a:pt x="173701" y="33746"/>
                  </a:lnTo>
                  <a:lnTo>
                    <a:pt x="173701" y="35037"/>
                  </a:lnTo>
                  <a:lnTo>
                    <a:pt x="173701" y="37388"/>
                  </a:lnTo>
                  <a:lnTo>
                    <a:pt x="174011" y="38679"/>
                  </a:lnTo>
                  <a:lnTo>
                    <a:pt x="174011" y="39786"/>
                  </a:lnTo>
                  <a:lnTo>
                    <a:pt x="174205" y="42229"/>
                  </a:lnTo>
                  <a:lnTo>
                    <a:pt x="174514" y="43428"/>
                  </a:lnTo>
                  <a:lnTo>
                    <a:pt x="174785" y="45779"/>
                  </a:lnTo>
                  <a:lnTo>
                    <a:pt x="175018" y="47070"/>
                  </a:lnTo>
                  <a:lnTo>
                    <a:pt x="175211" y="48314"/>
                  </a:lnTo>
                  <a:lnTo>
                    <a:pt x="175482" y="50711"/>
                  </a:lnTo>
                  <a:lnTo>
                    <a:pt x="175831" y="51864"/>
                  </a:lnTo>
                  <a:lnTo>
                    <a:pt x="176063" y="54400"/>
                  </a:lnTo>
                  <a:lnTo>
                    <a:pt x="176605" y="55506"/>
                  </a:lnTo>
                  <a:lnTo>
                    <a:pt x="176799" y="56705"/>
                  </a:lnTo>
                  <a:lnTo>
                    <a:pt x="177147" y="59102"/>
                  </a:lnTo>
                  <a:lnTo>
                    <a:pt x="177650" y="60393"/>
                  </a:lnTo>
                  <a:lnTo>
                    <a:pt x="177883" y="62698"/>
                  </a:lnTo>
                  <a:lnTo>
                    <a:pt x="178386" y="63988"/>
                  </a:lnTo>
                  <a:lnTo>
                    <a:pt x="178657" y="65141"/>
                  </a:lnTo>
                  <a:lnTo>
                    <a:pt x="178889" y="67538"/>
                  </a:lnTo>
                  <a:lnTo>
                    <a:pt x="179470" y="68691"/>
                  </a:lnTo>
                  <a:lnTo>
                    <a:pt x="179703" y="71180"/>
                  </a:lnTo>
                  <a:lnTo>
                    <a:pt x="179857" y="72333"/>
                  </a:lnTo>
                  <a:lnTo>
                    <a:pt x="180245" y="73577"/>
                  </a:lnTo>
                  <a:lnTo>
                    <a:pt x="180554" y="75975"/>
                  </a:lnTo>
                  <a:lnTo>
                    <a:pt x="180477" y="77173"/>
                  </a:lnTo>
                  <a:lnTo>
                    <a:pt x="180748" y="79617"/>
                  </a:lnTo>
                  <a:lnTo>
                    <a:pt x="180748" y="80769"/>
                  </a:lnTo>
                  <a:lnTo>
                    <a:pt x="180709" y="81968"/>
                  </a:lnTo>
                  <a:lnTo>
                    <a:pt x="180709" y="84411"/>
                  </a:lnTo>
                  <a:lnTo>
                    <a:pt x="180709" y="85563"/>
                  </a:lnTo>
                  <a:lnTo>
                    <a:pt x="180709" y="88053"/>
                  </a:lnTo>
                  <a:lnTo>
                    <a:pt x="180554" y="89252"/>
                  </a:lnTo>
                  <a:lnTo>
                    <a:pt x="180167" y="90358"/>
                  </a:lnTo>
                  <a:lnTo>
                    <a:pt x="179857" y="92847"/>
                  </a:lnTo>
                  <a:lnTo>
                    <a:pt x="179470" y="94046"/>
                  </a:lnTo>
                  <a:lnTo>
                    <a:pt x="178851" y="96582"/>
                  </a:lnTo>
                  <a:lnTo>
                    <a:pt x="178386" y="97642"/>
                  </a:lnTo>
                  <a:lnTo>
                    <a:pt x="177883" y="98887"/>
                  </a:lnTo>
                  <a:lnTo>
                    <a:pt x="177263" y="101284"/>
                  </a:lnTo>
                  <a:lnTo>
                    <a:pt x="176528" y="102482"/>
                  </a:lnTo>
                  <a:lnTo>
                    <a:pt x="176024" y="104880"/>
                  </a:lnTo>
                  <a:lnTo>
                    <a:pt x="175211" y="106124"/>
                  </a:lnTo>
                  <a:lnTo>
                    <a:pt x="174476" y="107323"/>
                  </a:lnTo>
                  <a:lnTo>
                    <a:pt x="173662" y="109720"/>
                  </a:lnTo>
                  <a:lnTo>
                    <a:pt x="172888" y="110919"/>
                  </a:lnTo>
                  <a:lnTo>
                    <a:pt x="171804" y="113270"/>
                  </a:lnTo>
                  <a:lnTo>
                    <a:pt x="171068" y="114515"/>
                  </a:lnTo>
                  <a:lnTo>
                    <a:pt x="170178" y="115713"/>
                  </a:lnTo>
                  <a:lnTo>
                    <a:pt x="169481" y="118157"/>
                  </a:lnTo>
                  <a:lnTo>
                    <a:pt x="168590" y="119355"/>
                  </a:lnTo>
                  <a:lnTo>
                    <a:pt x="167816" y="121799"/>
                  </a:lnTo>
                  <a:lnTo>
                    <a:pt x="167119" y="122951"/>
                  </a:lnTo>
                  <a:lnTo>
                    <a:pt x="166577" y="124150"/>
                  </a:lnTo>
                  <a:lnTo>
                    <a:pt x="165996" y="126547"/>
                  </a:lnTo>
                  <a:lnTo>
                    <a:pt x="165454" y="127792"/>
                  </a:lnTo>
                  <a:lnTo>
                    <a:pt x="165028" y="130143"/>
                  </a:lnTo>
                  <a:lnTo>
                    <a:pt x="164757" y="131387"/>
                  </a:lnTo>
                  <a:lnTo>
                    <a:pt x="164486" y="132586"/>
                  </a:lnTo>
                  <a:lnTo>
                    <a:pt x="164409" y="135029"/>
                  </a:lnTo>
                  <a:lnTo>
                    <a:pt x="164409" y="136274"/>
                  </a:lnTo>
                  <a:lnTo>
                    <a:pt x="164719" y="138671"/>
                  </a:lnTo>
                  <a:lnTo>
                    <a:pt x="165028" y="139870"/>
                  </a:lnTo>
                  <a:lnTo>
                    <a:pt x="165261" y="141115"/>
                  </a:lnTo>
                  <a:lnTo>
                    <a:pt x="165725" y="143420"/>
                  </a:lnTo>
                  <a:lnTo>
                    <a:pt x="166577" y="144664"/>
                  </a:lnTo>
                  <a:lnTo>
                    <a:pt x="167351" y="147016"/>
                  </a:lnTo>
                  <a:lnTo>
                    <a:pt x="168126" y="148306"/>
                  </a:lnTo>
                  <a:lnTo>
                    <a:pt x="169132" y="149459"/>
                  </a:lnTo>
                  <a:lnTo>
                    <a:pt x="170449" y="151810"/>
                  </a:lnTo>
                  <a:lnTo>
                    <a:pt x="171804" y="153055"/>
                  </a:lnTo>
                  <a:lnTo>
                    <a:pt x="173120" y="155590"/>
                  </a:lnTo>
                  <a:lnTo>
                    <a:pt x="174359" y="156697"/>
                  </a:lnTo>
                  <a:lnTo>
                    <a:pt x="175947" y="157941"/>
                  </a:lnTo>
                  <a:lnTo>
                    <a:pt x="177496" y="160292"/>
                  </a:lnTo>
                  <a:lnTo>
                    <a:pt x="179393" y="161537"/>
                  </a:lnTo>
                  <a:lnTo>
                    <a:pt x="180903" y="163981"/>
                  </a:lnTo>
                  <a:lnTo>
                    <a:pt x="182800" y="165179"/>
                  </a:lnTo>
                  <a:lnTo>
                    <a:pt x="184310" y="166286"/>
                  </a:lnTo>
                  <a:lnTo>
                    <a:pt x="186130" y="168775"/>
                  </a:lnTo>
                  <a:lnTo>
                    <a:pt x="187717" y="170066"/>
                  </a:lnTo>
                  <a:lnTo>
                    <a:pt x="189305" y="172417"/>
                  </a:lnTo>
                  <a:lnTo>
                    <a:pt x="190892" y="173662"/>
                  </a:lnTo>
                  <a:lnTo>
                    <a:pt x="192247" y="174768"/>
                  </a:lnTo>
                  <a:lnTo>
                    <a:pt x="193525" y="177257"/>
                  </a:lnTo>
                  <a:lnTo>
                    <a:pt x="194803" y="178456"/>
                  </a:lnTo>
                  <a:lnTo>
                    <a:pt x="195848" y="180899"/>
                  </a:lnTo>
                  <a:lnTo>
                    <a:pt x="196622" y="182006"/>
                  </a:lnTo>
                  <a:lnTo>
                    <a:pt x="197165" y="183251"/>
                  </a:lnTo>
                  <a:lnTo>
                    <a:pt x="197629" y="185648"/>
                  </a:lnTo>
                  <a:lnTo>
                    <a:pt x="197978" y="186846"/>
                  </a:lnTo>
                  <a:lnTo>
                    <a:pt x="197978" y="189244"/>
                  </a:lnTo>
                  <a:lnTo>
                    <a:pt x="197629" y="190488"/>
                  </a:lnTo>
                  <a:lnTo>
                    <a:pt x="197165" y="192839"/>
                  </a:lnTo>
                  <a:lnTo>
                    <a:pt x="196390" y="194084"/>
                  </a:lnTo>
                  <a:lnTo>
                    <a:pt x="195345" y="195237"/>
                  </a:lnTo>
                  <a:lnTo>
                    <a:pt x="193990" y="197634"/>
                  </a:lnTo>
                  <a:lnTo>
                    <a:pt x="192712" y="198879"/>
                  </a:lnTo>
                  <a:lnTo>
                    <a:pt x="190892" y="201276"/>
                  </a:lnTo>
                  <a:lnTo>
                    <a:pt x="189034" y="202474"/>
                  </a:lnTo>
                  <a:lnTo>
                    <a:pt x="186711" y="203673"/>
                  </a:lnTo>
                  <a:lnTo>
                    <a:pt x="184310" y="206116"/>
                  </a:lnTo>
                  <a:lnTo>
                    <a:pt x="181638" y="207407"/>
                  </a:lnTo>
                  <a:lnTo>
                    <a:pt x="179083" y="209851"/>
                  </a:lnTo>
                  <a:lnTo>
                    <a:pt x="176179" y="210911"/>
                  </a:lnTo>
                  <a:lnTo>
                    <a:pt x="173043" y="212156"/>
                  </a:lnTo>
                  <a:lnTo>
                    <a:pt x="169868" y="214599"/>
                  </a:lnTo>
                  <a:lnTo>
                    <a:pt x="166771" y="215751"/>
                  </a:lnTo>
                  <a:lnTo>
                    <a:pt x="163596" y="218103"/>
                  </a:lnTo>
                  <a:lnTo>
                    <a:pt x="160498" y="219347"/>
                  </a:lnTo>
                  <a:lnTo>
                    <a:pt x="157285" y="220500"/>
                  </a:lnTo>
                  <a:lnTo>
                    <a:pt x="154187" y="222897"/>
                  </a:lnTo>
                  <a:lnTo>
                    <a:pt x="151245" y="224142"/>
                  </a:lnTo>
                  <a:lnTo>
                    <a:pt x="148689" y="226585"/>
                  </a:lnTo>
                  <a:lnTo>
                    <a:pt x="145979" y="227691"/>
                  </a:lnTo>
                  <a:lnTo>
                    <a:pt x="143385" y="229028"/>
                  </a:lnTo>
                  <a:lnTo>
                    <a:pt x="141255" y="231426"/>
                  </a:lnTo>
                  <a:lnTo>
                    <a:pt x="139474" y="232578"/>
                  </a:lnTo>
                  <a:lnTo>
                    <a:pt x="137925" y="235021"/>
                  </a:lnTo>
                  <a:lnTo>
                    <a:pt x="136841" y="236220"/>
                  </a:lnTo>
                  <a:lnTo>
                    <a:pt x="136144" y="237373"/>
                  </a:lnTo>
                  <a:lnTo>
                    <a:pt x="135602" y="239770"/>
                  </a:lnTo>
                  <a:lnTo>
                    <a:pt x="135602" y="241107"/>
                  </a:lnTo>
                  <a:lnTo>
                    <a:pt x="135835" y="243458"/>
                  </a:lnTo>
                  <a:lnTo>
                    <a:pt x="136841" y="244656"/>
                  </a:lnTo>
                  <a:lnTo>
                    <a:pt x="137925" y="245809"/>
                  </a:lnTo>
                  <a:lnTo>
                    <a:pt x="139706" y="248345"/>
                  </a:lnTo>
                  <a:lnTo>
                    <a:pt x="141797" y="249451"/>
                  </a:lnTo>
                  <a:lnTo>
                    <a:pt x="144391" y="251894"/>
                  </a:lnTo>
                  <a:lnTo>
                    <a:pt x="147411" y="253001"/>
                  </a:lnTo>
                  <a:lnTo>
                    <a:pt x="150741" y="254291"/>
                  </a:lnTo>
                  <a:lnTo>
                    <a:pt x="154613" y="256689"/>
                  </a:lnTo>
                  <a:lnTo>
                    <a:pt x="158601" y="257980"/>
                  </a:lnTo>
                  <a:lnTo>
                    <a:pt x="163015" y="260331"/>
                  </a:lnTo>
                  <a:lnTo>
                    <a:pt x="167739" y="261575"/>
                  </a:lnTo>
                  <a:lnTo>
                    <a:pt x="172772" y="262728"/>
                  </a:lnTo>
                  <a:lnTo>
                    <a:pt x="177689" y="265125"/>
                  </a:lnTo>
                  <a:lnTo>
                    <a:pt x="182955" y="266370"/>
                  </a:lnTo>
                  <a:lnTo>
                    <a:pt x="188453" y="268767"/>
                  </a:lnTo>
                  <a:lnTo>
                    <a:pt x="193680" y="269966"/>
                  </a:lnTo>
                  <a:lnTo>
                    <a:pt x="198907" y="271210"/>
                  </a:lnTo>
                  <a:lnTo>
                    <a:pt x="204366" y="273654"/>
                  </a:lnTo>
                  <a:lnTo>
                    <a:pt x="209400" y="274760"/>
                  </a:lnTo>
                  <a:lnTo>
                    <a:pt x="214317" y="277250"/>
                  </a:lnTo>
                  <a:lnTo>
                    <a:pt x="219079" y="278448"/>
                  </a:lnTo>
                  <a:lnTo>
                    <a:pt x="223261" y="279647"/>
                  </a:lnTo>
                  <a:lnTo>
                    <a:pt x="227481" y="281998"/>
                  </a:lnTo>
                  <a:lnTo>
                    <a:pt x="230888" y="283335"/>
                  </a:lnTo>
                  <a:lnTo>
                    <a:pt x="233986" y="285686"/>
                  </a:lnTo>
                  <a:lnTo>
                    <a:pt x="236657" y="286931"/>
                  </a:lnTo>
                  <a:lnTo>
                    <a:pt x="238748" y="288083"/>
                  </a:lnTo>
                  <a:lnTo>
                    <a:pt x="240065" y="290573"/>
                  </a:lnTo>
                  <a:lnTo>
                    <a:pt x="240839" y="291725"/>
                  </a:lnTo>
                  <a:lnTo>
                    <a:pt x="240839" y="294168"/>
                  </a:lnTo>
                  <a:lnTo>
                    <a:pt x="240336" y="295413"/>
                  </a:lnTo>
                  <a:lnTo>
                    <a:pt x="238980" y="296566"/>
                  </a:lnTo>
                  <a:lnTo>
                    <a:pt x="237161" y="298871"/>
                  </a:lnTo>
                  <a:lnTo>
                    <a:pt x="234528" y="300208"/>
                  </a:lnTo>
                  <a:lnTo>
                    <a:pt x="231082" y="302605"/>
                  </a:lnTo>
                  <a:lnTo>
                    <a:pt x="227171" y="303757"/>
                  </a:lnTo>
                  <a:lnTo>
                    <a:pt x="222448" y="304956"/>
                  </a:lnTo>
                  <a:lnTo>
                    <a:pt x="217259" y="307399"/>
                  </a:lnTo>
                  <a:lnTo>
                    <a:pt x="211413" y="308506"/>
                  </a:lnTo>
                  <a:lnTo>
                    <a:pt x="204947" y="310949"/>
                  </a:lnTo>
                  <a:lnTo>
                    <a:pt x="198055" y="312194"/>
                  </a:lnTo>
                  <a:lnTo>
                    <a:pt x="191047" y="313392"/>
                  </a:lnTo>
                  <a:lnTo>
                    <a:pt x="183381" y="315790"/>
                  </a:lnTo>
                  <a:lnTo>
                    <a:pt x="175598" y="316988"/>
                  </a:lnTo>
                  <a:lnTo>
                    <a:pt x="167429" y="319432"/>
                  </a:lnTo>
                  <a:lnTo>
                    <a:pt x="159104" y="320538"/>
                  </a:lnTo>
                  <a:lnTo>
                    <a:pt x="150935" y="321783"/>
                  </a:lnTo>
                  <a:lnTo>
                    <a:pt x="142765" y="324134"/>
                  </a:lnTo>
                  <a:lnTo>
                    <a:pt x="134673" y="325379"/>
                  </a:lnTo>
                  <a:lnTo>
                    <a:pt x="126813" y="327684"/>
                  </a:lnTo>
                  <a:lnTo>
                    <a:pt x="119186" y="328974"/>
                  </a:lnTo>
                  <a:lnTo>
                    <a:pt x="112100" y="330127"/>
                  </a:lnTo>
                  <a:lnTo>
                    <a:pt x="105596" y="332570"/>
                  </a:lnTo>
                  <a:lnTo>
                    <a:pt x="99555" y="333723"/>
                  </a:lnTo>
                  <a:lnTo>
                    <a:pt x="94096" y="336166"/>
                  </a:lnTo>
                  <a:lnTo>
                    <a:pt x="89334" y="337365"/>
                  </a:lnTo>
                  <a:lnTo>
                    <a:pt x="85462" y="338563"/>
                  </a:lnTo>
                  <a:lnTo>
                    <a:pt x="82519" y="340961"/>
                  </a:lnTo>
                  <a:lnTo>
                    <a:pt x="80158" y="342205"/>
                  </a:lnTo>
                  <a:lnTo>
                    <a:pt x="78841" y="344602"/>
                  </a:lnTo>
                  <a:lnTo>
                    <a:pt x="78570" y="345755"/>
                  </a:lnTo>
                  <a:lnTo>
                    <a:pt x="79344" y="346954"/>
                  </a:lnTo>
                  <a:lnTo>
                    <a:pt x="81164" y="349351"/>
                  </a:lnTo>
                  <a:lnTo>
                    <a:pt x="83836" y="350596"/>
                  </a:lnTo>
                  <a:lnTo>
                    <a:pt x="87475" y="353039"/>
                  </a:lnTo>
                  <a:lnTo>
                    <a:pt x="92199" y="354191"/>
                  </a:lnTo>
                  <a:lnTo>
                    <a:pt x="97929" y="355436"/>
                  </a:lnTo>
                  <a:lnTo>
                    <a:pt x="104511" y="357926"/>
                  </a:lnTo>
                  <a:lnTo>
                    <a:pt x="112100" y="359078"/>
                  </a:lnTo>
                  <a:lnTo>
                    <a:pt x="120192" y="361521"/>
                  </a:lnTo>
                  <a:lnTo>
                    <a:pt x="129098" y="362674"/>
                  </a:lnTo>
                  <a:lnTo>
                    <a:pt x="138855" y="363965"/>
                  </a:lnTo>
                  <a:lnTo>
                    <a:pt x="149076" y="366362"/>
                  </a:lnTo>
                  <a:lnTo>
                    <a:pt x="159801" y="367607"/>
                  </a:lnTo>
                  <a:lnTo>
                    <a:pt x="170759" y="369958"/>
                  </a:lnTo>
                  <a:lnTo>
                    <a:pt x="182297" y="371295"/>
                  </a:lnTo>
                  <a:lnTo>
                    <a:pt x="193602" y="372401"/>
                  </a:lnTo>
                  <a:lnTo>
                    <a:pt x="205102" y="374798"/>
                  </a:lnTo>
                  <a:lnTo>
                    <a:pt x="216717" y="376043"/>
                  </a:lnTo>
                  <a:lnTo>
                    <a:pt x="227636" y="378440"/>
                  </a:lnTo>
                  <a:lnTo>
                    <a:pt x="238671" y="379639"/>
                  </a:lnTo>
                  <a:lnTo>
                    <a:pt x="248892" y="380930"/>
                  </a:lnTo>
                  <a:lnTo>
                    <a:pt x="258882" y="383327"/>
                  </a:lnTo>
                  <a:lnTo>
                    <a:pt x="268058" y="384572"/>
                  </a:lnTo>
                  <a:lnTo>
                    <a:pt x="276421" y="386969"/>
                  </a:lnTo>
                  <a:lnTo>
                    <a:pt x="283739" y="388167"/>
                  </a:lnTo>
                  <a:lnTo>
                    <a:pt x="290321" y="389366"/>
                  </a:lnTo>
                  <a:lnTo>
                    <a:pt x="295780" y="391717"/>
                  </a:lnTo>
                  <a:lnTo>
                    <a:pt x="299962" y="392962"/>
                  </a:lnTo>
                  <a:lnTo>
                    <a:pt x="303098" y="395405"/>
                  </a:lnTo>
                  <a:lnTo>
                    <a:pt x="304918" y="396696"/>
                  </a:lnTo>
                  <a:lnTo>
                    <a:pt x="305499" y="397849"/>
                  </a:lnTo>
                  <a:lnTo>
                    <a:pt x="304685" y="400292"/>
                  </a:lnTo>
                  <a:lnTo>
                    <a:pt x="302362" y="401444"/>
                  </a:lnTo>
                  <a:lnTo>
                    <a:pt x="298955" y="403888"/>
                  </a:lnTo>
                  <a:lnTo>
                    <a:pt x="294193" y="404994"/>
                  </a:lnTo>
                  <a:lnTo>
                    <a:pt x="288191" y="406239"/>
                  </a:lnTo>
                  <a:lnTo>
                    <a:pt x="280796" y="408636"/>
                  </a:lnTo>
                  <a:lnTo>
                    <a:pt x="272162" y="409835"/>
                  </a:lnTo>
                  <a:lnTo>
                    <a:pt x="262715" y="412186"/>
                  </a:lnTo>
                  <a:lnTo>
                    <a:pt x="252028" y="413477"/>
                  </a:lnTo>
                  <a:lnTo>
                    <a:pt x="240490" y="414629"/>
                  </a:lnTo>
                  <a:lnTo>
                    <a:pt x="228178" y="416980"/>
                  </a:lnTo>
                  <a:lnTo>
                    <a:pt x="215052" y="418271"/>
                  </a:lnTo>
                  <a:lnTo>
                    <a:pt x="201385" y="420576"/>
                  </a:lnTo>
                  <a:lnTo>
                    <a:pt x="187253" y="421775"/>
                  </a:lnTo>
                  <a:lnTo>
                    <a:pt x="172888" y="423020"/>
                  </a:lnTo>
                  <a:lnTo>
                    <a:pt x="158214" y="425371"/>
                  </a:lnTo>
                  <a:lnTo>
                    <a:pt x="143772" y="426523"/>
                  </a:lnTo>
                  <a:lnTo>
                    <a:pt x="129330" y="429013"/>
                  </a:lnTo>
                  <a:lnTo>
                    <a:pt x="115198" y="430165"/>
                  </a:lnTo>
                  <a:lnTo>
                    <a:pt x="101569" y="431410"/>
                  </a:lnTo>
                  <a:lnTo>
                    <a:pt x="88405" y="433761"/>
                  </a:lnTo>
                  <a:lnTo>
                    <a:pt x="75937" y="435006"/>
                  </a:lnTo>
                  <a:lnTo>
                    <a:pt x="64670" y="437357"/>
                  </a:lnTo>
                  <a:lnTo>
                    <a:pt x="54023" y="438555"/>
                  </a:lnTo>
                  <a:lnTo>
                    <a:pt x="44614" y="439708"/>
                  </a:lnTo>
                  <a:lnTo>
                    <a:pt x="36561" y="442151"/>
                  </a:lnTo>
                  <a:lnTo>
                    <a:pt x="29746" y="443304"/>
                  </a:lnTo>
                  <a:lnTo>
                    <a:pt x="24210" y="445793"/>
                  </a:lnTo>
                  <a:lnTo>
                    <a:pt x="20338" y="446946"/>
                  </a:lnTo>
                  <a:lnTo>
                    <a:pt x="17937" y="448190"/>
                  </a:lnTo>
                  <a:lnTo>
                    <a:pt x="17163" y="450588"/>
                  </a:lnTo>
                  <a:lnTo>
                    <a:pt x="17898" y="451832"/>
                  </a:lnTo>
                  <a:lnTo>
                    <a:pt x="20338" y="454230"/>
                  </a:lnTo>
                  <a:lnTo>
                    <a:pt x="24519" y="455336"/>
                  </a:lnTo>
                  <a:lnTo>
                    <a:pt x="29940" y="456535"/>
                  </a:lnTo>
                  <a:lnTo>
                    <a:pt x="37064" y="459024"/>
                  </a:lnTo>
                  <a:lnTo>
                    <a:pt x="45698" y="460223"/>
                  </a:lnTo>
                  <a:lnTo>
                    <a:pt x="55649" y="462574"/>
                  </a:lnTo>
                  <a:lnTo>
                    <a:pt x="66916" y="463865"/>
                  </a:lnTo>
                  <a:lnTo>
                    <a:pt x="79267" y="465109"/>
                  </a:lnTo>
                  <a:lnTo>
                    <a:pt x="92896" y="467507"/>
                  </a:lnTo>
                  <a:lnTo>
                    <a:pt x="107260" y="468751"/>
                  </a:lnTo>
                  <a:lnTo>
                    <a:pt x="122515" y="471102"/>
                  </a:lnTo>
                  <a:lnTo>
                    <a:pt x="138158" y="472347"/>
                  </a:lnTo>
                  <a:lnTo>
                    <a:pt x="154729" y="473592"/>
                  </a:lnTo>
                  <a:lnTo>
                    <a:pt x="171301" y="476035"/>
                  </a:lnTo>
                  <a:lnTo>
                    <a:pt x="188259" y="477280"/>
                  </a:lnTo>
                  <a:lnTo>
                    <a:pt x="205024" y="479677"/>
                  </a:lnTo>
                  <a:lnTo>
                    <a:pt x="221518" y="480922"/>
                  </a:lnTo>
                  <a:lnTo>
                    <a:pt x="237780" y="482074"/>
                  </a:lnTo>
                  <a:lnTo>
                    <a:pt x="253500" y="484610"/>
                  </a:lnTo>
                  <a:lnTo>
                    <a:pt x="268445" y="485716"/>
                  </a:lnTo>
                  <a:lnTo>
                    <a:pt x="282616" y="488160"/>
                  </a:lnTo>
                  <a:lnTo>
                    <a:pt x="295703" y="489358"/>
                  </a:lnTo>
                  <a:lnTo>
                    <a:pt x="307822" y="490603"/>
                  </a:lnTo>
                  <a:lnTo>
                    <a:pt x="318276" y="493046"/>
                  </a:lnTo>
                  <a:lnTo>
                    <a:pt x="327645" y="494245"/>
                  </a:lnTo>
                  <a:lnTo>
                    <a:pt x="335234" y="496642"/>
                  </a:lnTo>
                  <a:lnTo>
                    <a:pt x="341584" y="497887"/>
                  </a:lnTo>
                  <a:lnTo>
                    <a:pt x="346037" y="499039"/>
                  </a:lnTo>
                  <a:lnTo>
                    <a:pt x="348863" y="501437"/>
                  </a:lnTo>
                  <a:lnTo>
                    <a:pt x="349947" y="502635"/>
                  </a:lnTo>
                  <a:lnTo>
                    <a:pt x="349173" y="505078"/>
                  </a:lnTo>
                  <a:lnTo>
                    <a:pt x="346811" y="506323"/>
                  </a:lnTo>
                  <a:lnTo>
                    <a:pt x="342591" y="507522"/>
                  </a:lnTo>
                  <a:lnTo>
                    <a:pt x="336589" y="509965"/>
                  </a:lnTo>
                  <a:lnTo>
                    <a:pt x="329194" y="511164"/>
                  </a:lnTo>
                  <a:lnTo>
                    <a:pt x="320095" y="513561"/>
                  </a:lnTo>
                  <a:lnTo>
                    <a:pt x="309487" y="514667"/>
                  </a:lnTo>
                  <a:lnTo>
                    <a:pt x="297523" y="515866"/>
                  </a:lnTo>
                  <a:lnTo>
                    <a:pt x="284126" y="518263"/>
                  </a:lnTo>
                  <a:lnTo>
                    <a:pt x="269955" y="519600"/>
                  </a:lnTo>
                  <a:lnTo>
                    <a:pt x="254506" y="521859"/>
                  </a:lnTo>
                  <a:lnTo>
                    <a:pt x="238516" y="523150"/>
                  </a:lnTo>
                  <a:lnTo>
                    <a:pt x="221789" y="524210"/>
                  </a:lnTo>
                  <a:lnTo>
                    <a:pt x="204444" y="526654"/>
                  </a:lnTo>
                  <a:lnTo>
                    <a:pt x="186865" y="527806"/>
                  </a:lnTo>
                  <a:lnTo>
                    <a:pt x="169365" y="530249"/>
                  </a:lnTo>
                  <a:lnTo>
                    <a:pt x="151477" y="531448"/>
                  </a:lnTo>
                  <a:lnTo>
                    <a:pt x="134247" y="533753"/>
                  </a:lnTo>
                  <a:lnTo>
                    <a:pt x="117211" y="534998"/>
                  </a:lnTo>
                  <a:lnTo>
                    <a:pt x="100949" y="536196"/>
                  </a:lnTo>
                  <a:lnTo>
                    <a:pt x="85230" y="538640"/>
                  </a:lnTo>
                  <a:lnTo>
                    <a:pt x="70826" y="539746"/>
                  </a:lnTo>
                  <a:lnTo>
                    <a:pt x="57198" y="542236"/>
                  </a:lnTo>
                  <a:lnTo>
                    <a:pt x="44614" y="543342"/>
                  </a:lnTo>
                  <a:lnTo>
                    <a:pt x="33579" y="544633"/>
                  </a:lnTo>
                  <a:lnTo>
                    <a:pt x="24132" y="546938"/>
                  </a:lnTo>
                  <a:lnTo>
                    <a:pt x="16040" y="548183"/>
                  </a:lnTo>
                  <a:lnTo>
                    <a:pt x="9458" y="550534"/>
                  </a:lnTo>
                  <a:lnTo>
                    <a:pt x="4734" y="551824"/>
                  </a:lnTo>
                  <a:lnTo>
                    <a:pt x="1908" y="552885"/>
                  </a:lnTo>
                  <a:lnTo>
                    <a:pt x="553" y="555420"/>
                  </a:lnTo>
                  <a:lnTo>
                    <a:pt x="1056" y="556527"/>
                  </a:lnTo>
                  <a:lnTo>
                    <a:pt x="3418" y="558924"/>
                  </a:lnTo>
                  <a:lnTo>
                    <a:pt x="7406" y="560123"/>
                  </a:lnTo>
                  <a:lnTo>
                    <a:pt x="12865" y="561413"/>
                  </a:lnTo>
                  <a:lnTo>
                    <a:pt x="20144" y="563811"/>
                  </a:lnTo>
                  <a:lnTo>
                    <a:pt x="29127" y="565101"/>
                  </a:lnTo>
                  <a:lnTo>
                    <a:pt x="39348" y="567499"/>
                  </a:lnTo>
                  <a:lnTo>
                    <a:pt x="50848" y="568697"/>
                  </a:lnTo>
                  <a:lnTo>
                    <a:pt x="63702" y="569850"/>
                  </a:lnTo>
                  <a:lnTo>
                    <a:pt x="77602" y="572339"/>
                  </a:lnTo>
                  <a:lnTo>
                    <a:pt x="92276" y="573584"/>
                  </a:lnTo>
                  <a:lnTo>
                    <a:pt x="107686" y="575935"/>
                  </a:lnTo>
                  <a:lnTo>
                    <a:pt x="124025" y="577226"/>
                  </a:lnTo>
                  <a:lnTo>
                    <a:pt x="140520" y="578424"/>
                  </a:lnTo>
                  <a:lnTo>
                    <a:pt x="157285" y="580868"/>
                  </a:lnTo>
                  <a:lnTo>
                    <a:pt x="174011" y="582066"/>
                  </a:lnTo>
                  <a:lnTo>
                    <a:pt x="190815" y="584510"/>
                  </a:lnTo>
                  <a:lnTo>
                    <a:pt x="207309" y="585662"/>
                  </a:lnTo>
                  <a:lnTo>
                    <a:pt x="223493" y="586907"/>
                  </a:lnTo>
                  <a:lnTo>
                    <a:pt x="239019" y="589350"/>
                  </a:lnTo>
                  <a:lnTo>
                    <a:pt x="253655" y="590595"/>
                  </a:lnTo>
                  <a:lnTo>
                    <a:pt x="267516" y="592992"/>
                  </a:lnTo>
                  <a:lnTo>
                    <a:pt x="280448" y="594237"/>
                  </a:lnTo>
                  <a:lnTo>
                    <a:pt x="291908" y="595389"/>
                  </a:lnTo>
                  <a:lnTo>
                    <a:pt x="302401" y="597833"/>
                  </a:lnTo>
                  <a:lnTo>
                    <a:pt x="311345" y="599031"/>
                  </a:lnTo>
                  <a:lnTo>
                    <a:pt x="318934" y="601475"/>
                  </a:lnTo>
                  <a:lnTo>
                    <a:pt x="325206" y="602673"/>
                  </a:lnTo>
                  <a:lnTo>
                    <a:pt x="329659" y="603918"/>
                  </a:lnTo>
                  <a:lnTo>
                    <a:pt x="332524" y="606269"/>
                  </a:lnTo>
                  <a:lnTo>
                    <a:pt x="333918" y="607514"/>
                  </a:lnTo>
                  <a:lnTo>
                    <a:pt x="333608" y="609911"/>
                  </a:lnTo>
                  <a:lnTo>
                    <a:pt x="331827" y="611110"/>
                  </a:lnTo>
                  <a:lnTo>
                    <a:pt x="328381" y="612308"/>
                  </a:lnTo>
                  <a:lnTo>
                    <a:pt x="323348" y="614706"/>
                  </a:lnTo>
                  <a:lnTo>
                    <a:pt x="316882" y="615858"/>
                  </a:lnTo>
                  <a:lnTo>
                    <a:pt x="309216" y="618301"/>
                  </a:lnTo>
                  <a:lnTo>
                    <a:pt x="300039" y="619546"/>
                  </a:lnTo>
                  <a:lnTo>
                    <a:pt x="289818" y="620791"/>
                  </a:lnTo>
                  <a:lnTo>
                    <a:pt x="278783" y="623142"/>
                  </a:lnTo>
                  <a:lnTo>
                    <a:pt x="266470" y="624341"/>
                  </a:lnTo>
                  <a:lnTo>
                    <a:pt x="253655" y="626738"/>
                  </a:lnTo>
                  <a:lnTo>
                    <a:pt x="240065" y="627844"/>
                  </a:lnTo>
                  <a:lnTo>
                    <a:pt x="226126" y="629135"/>
                  </a:lnTo>
                  <a:lnTo>
                    <a:pt x="211761" y="631440"/>
                  </a:lnTo>
                  <a:lnTo>
                    <a:pt x="197010" y="632685"/>
                  </a:lnTo>
                  <a:lnTo>
                    <a:pt x="182335" y="635036"/>
                  </a:lnTo>
                  <a:lnTo>
                    <a:pt x="167739" y="636281"/>
                  </a:lnTo>
                  <a:lnTo>
                    <a:pt x="153568" y="637479"/>
                  </a:lnTo>
                  <a:lnTo>
                    <a:pt x="139668" y="639923"/>
                  </a:lnTo>
                  <a:lnTo>
                    <a:pt x="126349" y="640983"/>
                  </a:lnTo>
                  <a:lnTo>
                    <a:pt x="113688" y="643426"/>
                  </a:lnTo>
                  <a:lnTo>
                    <a:pt x="101569" y="644579"/>
                  </a:lnTo>
                  <a:lnTo>
                    <a:pt x="90689" y="645870"/>
                  </a:lnTo>
                  <a:lnTo>
                    <a:pt x="80700" y="648313"/>
                  </a:lnTo>
                  <a:lnTo>
                    <a:pt x="71794" y="649373"/>
                  </a:lnTo>
                  <a:lnTo>
                    <a:pt x="64167" y="651955"/>
                  </a:lnTo>
                  <a:lnTo>
                    <a:pt x="57623" y="652969"/>
                  </a:lnTo>
                  <a:lnTo>
                    <a:pt x="52396" y="654168"/>
                  </a:lnTo>
                  <a:lnTo>
                    <a:pt x="48408" y="656611"/>
                  </a:lnTo>
                  <a:lnTo>
                    <a:pt x="45853" y="657856"/>
                  </a:lnTo>
                  <a:lnTo>
                    <a:pt x="44769" y="660207"/>
                  </a:lnTo>
                  <a:lnTo>
                    <a:pt x="44769" y="661498"/>
                  </a:lnTo>
                  <a:lnTo>
                    <a:pt x="46008" y="662650"/>
                  </a:lnTo>
                  <a:lnTo>
                    <a:pt x="48951" y="665094"/>
                  </a:lnTo>
                  <a:lnTo>
                    <a:pt x="52861" y="666292"/>
                  </a:lnTo>
                  <a:lnTo>
                    <a:pt x="57894" y="668735"/>
                  </a:lnTo>
                  <a:lnTo>
                    <a:pt x="64167" y="669934"/>
                  </a:lnTo>
                  <a:lnTo>
                    <a:pt x="71252" y="671179"/>
                  </a:lnTo>
                  <a:lnTo>
                    <a:pt x="79344" y="673530"/>
                  </a:lnTo>
                  <a:lnTo>
                    <a:pt x="88482" y="674729"/>
                  </a:lnTo>
                  <a:lnTo>
                    <a:pt x="98162" y="677172"/>
                  </a:lnTo>
                  <a:lnTo>
                    <a:pt x="108461" y="678370"/>
                  </a:lnTo>
                  <a:lnTo>
                    <a:pt x="119147" y="679661"/>
                  </a:lnTo>
                  <a:lnTo>
                    <a:pt x="130453" y="682012"/>
                  </a:lnTo>
                  <a:lnTo>
                    <a:pt x="141720" y="683211"/>
                  </a:lnTo>
                  <a:lnTo>
                    <a:pt x="153219" y="685654"/>
                  </a:lnTo>
                  <a:lnTo>
                    <a:pt x="164757" y="686853"/>
                  </a:lnTo>
                  <a:lnTo>
                    <a:pt x="176295" y="688098"/>
                  </a:lnTo>
                  <a:lnTo>
                    <a:pt x="187562" y="690541"/>
                  </a:lnTo>
                  <a:lnTo>
                    <a:pt x="198287" y="691786"/>
                  </a:lnTo>
                  <a:lnTo>
                    <a:pt x="208741" y="694183"/>
                  </a:lnTo>
                  <a:lnTo>
                    <a:pt x="218576" y="695335"/>
                  </a:lnTo>
                  <a:lnTo>
                    <a:pt x="228178" y="696534"/>
                  </a:lnTo>
                  <a:lnTo>
                    <a:pt x="236619" y="699024"/>
                  </a:lnTo>
                  <a:lnTo>
                    <a:pt x="244401" y="700222"/>
                  </a:lnTo>
                  <a:lnTo>
                    <a:pt x="251215" y="702573"/>
                  </a:lnTo>
                  <a:lnTo>
                    <a:pt x="257294" y="703864"/>
                  </a:lnTo>
                  <a:lnTo>
                    <a:pt x="262134" y="705017"/>
                  </a:lnTo>
                  <a:lnTo>
                    <a:pt x="266432" y="707460"/>
                  </a:lnTo>
                  <a:lnTo>
                    <a:pt x="269529" y="708612"/>
                  </a:lnTo>
                  <a:lnTo>
                    <a:pt x="271659" y="711102"/>
                  </a:lnTo>
                  <a:lnTo>
                    <a:pt x="272704" y="712208"/>
                  </a:lnTo>
                  <a:lnTo>
                    <a:pt x="272704" y="713545"/>
                  </a:lnTo>
                  <a:lnTo>
                    <a:pt x="271659" y="715850"/>
                  </a:lnTo>
                  <a:lnTo>
                    <a:pt x="269839" y="717141"/>
                  </a:lnTo>
                  <a:lnTo>
                    <a:pt x="266974" y="719492"/>
                  </a:lnTo>
                  <a:lnTo>
                    <a:pt x="263296" y="720691"/>
                  </a:lnTo>
                  <a:lnTo>
                    <a:pt x="258804" y="721889"/>
                  </a:lnTo>
                  <a:lnTo>
                    <a:pt x="253577" y="724287"/>
                  </a:lnTo>
                  <a:lnTo>
                    <a:pt x="247576" y="725393"/>
                  </a:lnTo>
                  <a:lnTo>
                    <a:pt x="240955" y="727882"/>
                  </a:lnTo>
                  <a:lnTo>
                    <a:pt x="234218" y="729127"/>
                  </a:lnTo>
                  <a:lnTo>
                    <a:pt x="226591" y="730372"/>
                  </a:lnTo>
                  <a:lnTo>
                    <a:pt x="218576" y="732677"/>
                  </a:lnTo>
                  <a:lnTo>
                    <a:pt x="210832" y="733922"/>
                  </a:lnTo>
                  <a:lnTo>
                    <a:pt x="202430" y="736411"/>
                  </a:lnTo>
                  <a:lnTo>
                    <a:pt x="194377" y="737471"/>
                  </a:lnTo>
                  <a:lnTo>
                    <a:pt x="185897" y="738716"/>
                  </a:lnTo>
                  <a:lnTo>
                    <a:pt x="177844" y="741159"/>
                  </a:lnTo>
                  <a:lnTo>
                    <a:pt x="169713" y="742358"/>
                  </a:lnTo>
                  <a:lnTo>
                    <a:pt x="161853" y="744663"/>
                  </a:lnTo>
                  <a:lnTo>
                    <a:pt x="154497" y="745908"/>
                  </a:lnTo>
                  <a:lnTo>
                    <a:pt x="147411" y="747106"/>
                  </a:lnTo>
                  <a:lnTo>
                    <a:pt x="140868" y="749504"/>
                  </a:lnTo>
                  <a:lnTo>
                    <a:pt x="134789" y="750702"/>
                  </a:lnTo>
                  <a:lnTo>
                    <a:pt x="129330" y="753053"/>
                  </a:lnTo>
                  <a:lnTo>
                    <a:pt x="124335" y="754252"/>
                  </a:lnTo>
                  <a:lnTo>
                    <a:pt x="120154" y="755543"/>
                  </a:lnTo>
                  <a:lnTo>
                    <a:pt x="116475" y="757894"/>
                  </a:lnTo>
                  <a:lnTo>
                    <a:pt x="113610" y="759093"/>
                  </a:lnTo>
                  <a:lnTo>
                    <a:pt x="111481" y="761582"/>
                  </a:lnTo>
                  <a:lnTo>
                    <a:pt x="109932" y="762642"/>
                  </a:lnTo>
                  <a:lnTo>
                    <a:pt x="109119" y="763933"/>
                  </a:lnTo>
                  <a:lnTo>
                    <a:pt x="109119" y="766238"/>
                  </a:lnTo>
                  <a:lnTo>
                    <a:pt x="109661" y="767529"/>
                  </a:lnTo>
                  <a:lnTo>
                    <a:pt x="111016" y="769880"/>
                  </a:lnTo>
                  <a:lnTo>
                    <a:pt x="112836" y="771171"/>
                  </a:lnTo>
                  <a:lnTo>
                    <a:pt x="115120" y="772370"/>
                  </a:lnTo>
                  <a:lnTo>
                    <a:pt x="118063" y="774813"/>
                  </a:lnTo>
                  <a:lnTo>
                    <a:pt x="121780" y="775873"/>
                  </a:lnTo>
                  <a:lnTo>
                    <a:pt x="125419" y="778455"/>
                  </a:lnTo>
                  <a:lnTo>
                    <a:pt x="129833" y="779607"/>
                  </a:lnTo>
                  <a:lnTo>
                    <a:pt x="134325" y="780852"/>
                  </a:lnTo>
                  <a:lnTo>
                    <a:pt x="139281" y="783203"/>
                  </a:lnTo>
                  <a:lnTo>
                    <a:pt x="144508" y="784540"/>
                  </a:lnTo>
                  <a:lnTo>
                    <a:pt x="149735" y="786845"/>
                  </a:lnTo>
                  <a:lnTo>
                    <a:pt x="154961" y="788090"/>
                  </a:lnTo>
                  <a:lnTo>
                    <a:pt x="160498" y="789288"/>
                  </a:lnTo>
                  <a:lnTo>
                    <a:pt x="165958" y="791732"/>
                  </a:lnTo>
                  <a:lnTo>
                    <a:pt x="171301" y="792930"/>
                  </a:lnTo>
                  <a:lnTo>
                    <a:pt x="176528" y="795328"/>
                  </a:lnTo>
                  <a:lnTo>
                    <a:pt x="181484" y="796526"/>
                  </a:lnTo>
                  <a:lnTo>
                    <a:pt x="186362" y="797771"/>
                  </a:lnTo>
                  <a:lnTo>
                    <a:pt x="190892" y="800122"/>
                  </a:lnTo>
                  <a:lnTo>
                    <a:pt x="195074" y="801413"/>
                  </a:lnTo>
                  <a:lnTo>
                    <a:pt x="198984" y="803810"/>
                  </a:lnTo>
                  <a:lnTo>
                    <a:pt x="202624" y="804963"/>
                  </a:lnTo>
                  <a:lnTo>
                    <a:pt x="205721" y="806161"/>
                  </a:lnTo>
                  <a:lnTo>
                    <a:pt x="208432" y="808558"/>
                  </a:lnTo>
                  <a:lnTo>
                    <a:pt x="210755" y="809803"/>
                  </a:lnTo>
                  <a:lnTo>
                    <a:pt x="212652" y="812246"/>
                  </a:lnTo>
                  <a:lnTo>
                    <a:pt x="213891" y="813537"/>
                  </a:lnTo>
                  <a:lnTo>
                    <a:pt x="214975" y="814690"/>
                  </a:lnTo>
                  <a:lnTo>
                    <a:pt x="215517" y="817041"/>
                  </a:lnTo>
                  <a:lnTo>
                    <a:pt x="215711" y="818240"/>
                  </a:lnTo>
                  <a:lnTo>
                    <a:pt x="215246" y="820821"/>
                  </a:lnTo>
                  <a:lnTo>
                    <a:pt x="214743" y="821835"/>
                  </a:lnTo>
                  <a:lnTo>
                    <a:pt x="213659" y="822988"/>
                  </a:lnTo>
                  <a:lnTo>
                    <a:pt x="212071" y="825431"/>
                  </a:lnTo>
                  <a:lnTo>
                    <a:pt x="210251" y="826676"/>
                  </a:lnTo>
                  <a:lnTo>
                    <a:pt x="208161" y="829073"/>
                  </a:lnTo>
                  <a:lnTo>
                    <a:pt x="205721" y="830272"/>
                  </a:lnTo>
                  <a:lnTo>
                    <a:pt x="203437" y="831378"/>
                  </a:lnTo>
                  <a:lnTo>
                    <a:pt x="200572" y="833729"/>
                  </a:lnTo>
                  <a:lnTo>
                    <a:pt x="197629" y="834974"/>
                  </a:lnTo>
                  <a:lnTo>
                    <a:pt x="194570" y="837371"/>
                  </a:lnTo>
                  <a:lnTo>
                    <a:pt x="191318" y="838616"/>
                  </a:lnTo>
                  <a:lnTo>
                    <a:pt x="188221" y="839815"/>
                  </a:lnTo>
                  <a:lnTo>
                    <a:pt x="185046" y="842212"/>
                  </a:lnTo>
                  <a:lnTo>
                    <a:pt x="181638" y="843364"/>
                  </a:lnTo>
                  <a:lnTo>
                    <a:pt x="178502" y="845762"/>
                  </a:lnTo>
                  <a:lnTo>
                    <a:pt x="175598" y="847006"/>
                  </a:lnTo>
                  <a:lnTo>
                    <a:pt x="172462" y="848205"/>
                  </a:lnTo>
                  <a:lnTo>
                    <a:pt x="169597" y="850648"/>
                  </a:lnTo>
                  <a:lnTo>
                    <a:pt x="166964" y="851801"/>
                  </a:lnTo>
                  <a:lnTo>
                    <a:pt x="164641" y="854106"/>
                  </a:lnTo>
                  <a:lnTo>
                    <a:pt x="162279" y="855397"/>
                  </a:lnTo>
                  <a:lnTo>
                    <a:pt x="160188" y="856595"/>
                  </a:lnTo>
                  <a:lnTo>
                    <a:pt x="158291" y="859039"/>
                  </a:lnTo>
                  <a:lnTo>
                    <a:pt x="156704" y="860099"/>
                  </a:lnTo>
                  <a:lnTo>
                    <a:pt x="155504" y="862496"/>
                  </a:lnTo>
                  <a:lnTo>
                    <a:pt x="154342" y="863695"/>
                  </a:lnTo>
                  <a:lnTo>
                    <a:pt x="153297" y="864985"/>
                  </a:lnTo>
                  <a:lnTo>
                    <a:pt x="152793" y="867337"/>
                  </a:lnTo>
                  <a:lnTo>
                    <a:pt x="152484" y="868581"/>
                  </a:lnTo>
                  <a:lnTo>
                    <a:pt x="152484" y="871025"/>
                  </a:lnTo>
                  <a:lnTo>
                    <a:pt x="152484" y="872131"/>
                  </a:lnTo>
                  <a:lnTo>
                    <a:pt x="153064" y="874528"/>
                  </a:lnTo>
                  <a:lnTo>
                    <a:pt x="153645" y="875819"/>
                  </a:lnTo>
                  <a:lnTo>
                    <a:pt x="154419" y="876926"/>
                  </a:lnTo>
                  <a:lnTo>
                    <a:pt x="155155" y="879323"/>
                  </a:lnTo>
                  <a:lnTo>
                    <a:pt x="156472" y="880568"/>
                  </a:lnTo>
                  <a:lnTo>
                    <a:pt x="157827" y="882965"/>
                  </a:lnTo>
                  <a:lnTo>
                    <a:pt x="159104" y="884209"/>
                  </a:lnTo>
                  <a:lnTo>
                    <a:pt x="160692" y="885408"/>
                  </a:lnTo>
                  <a:lnTo>
                    <a:pt x="162124" y="887898"/>
                  </a:lnTo>
                  <a:lnTo>
                    <a:pt x="163751" y="888958"/>
                  </a:lnTo>
                  <a:lnTo>
                    <a:pt x="165686" y="891401"/>
                  </a:lnTo>
                  <a:lnTo>
                    <a:pt x="167197" y="892600"/>
                  </a:lnTo>
                  <a:lnTo>
                    <a:pt x="169016" y="893844"/>
                  </a:lnTo>
                  <a:lnTo>
                    <a:pt x="170913" y="896196"/>
                  </a:lnTo>
                  <a:lnTo>
                    <a:pt x="172423" y="897486"/>
                  </a:lnTo>
                  <a:lnTo>
                    <a:pt x="174011" y="899930"/>
                  </a:lnTo>
                  <a:lnTo>
                    <a:pt x="175598" y="901036"/>
                  </a:lnTo>
                  <a:lnTo>
                    <a:pt x="177186" y="902235"/>
                  </a:lnTo>
                  <a:lnTo>
                    <a:pt x="178735" y="904632"/>
                  </a:lnTo>
                  <a:lnTo>
                    <a:pt x="179974" y="905831"/>
                  </a:lnTo>
                  <a:lnTo>
                    <a:pt x="181058" y="908274"/>
                  </a:lnTo>
                  <a:lnTo>
                    <a:pt x="182335" y="909519"/>
                  </a:lnTo>
                  <a:lnTo>
                    <a:pt x="183110" y="910717"/>
                  </a:lnTo>
                  <a:lnTo>
                    <a:pt x="184233" y="913161"/>
                  </a:lnTo>
                  <a:lnTo>
                    <a:pt x="184697" y="914267"/>
                  </a:lnTo>
                  <a:lnTo>
                    <a:pt x="185278" y="916756"/>
                  </a:lnTo>
                  <a:lnTo>
                    <a:pt x="185820" y="917955"/>
                  </a:lnTo>
                  <a:lnTo>
                    <a:pt x="186052" y="919200"/>
                  </a:lnTo>
                  <a:lnTo>
                    <a:pt x="186323" y="921551"/>
                  </a:lnTo>
                  <a:lnTo>
                    <a:pt x="186323" y="922796"/>
                  </a:lnTo>
                  <a:lnTo>
                    <a:pt x="186323" y="925193"/>
                  </a:lnTo>
                  <a:lnTo>
                    <a:pt x="186052" y="926345"/>
                  </a:lnTo>
                  <a:lnTo>
                    <a:pt x="185820" y="927498"/>
                  </a:lnTo>
                  <a:lnTo>
                    <a:pt x="185510" y="930033"/>
                  </a:lnTo>
                  <a:lnTo>
                    <a:pt x="184968" y="931140"/>
                  </a:lnTo>
                  <a:lnTo>
                    <a:pt x="184465" y="933583"/>
                  </a:lnTo>
                  <a:lnTo>
                    <a:pt x="183962" y="934828"/>
                  </a:lnTo>
                  <a:lnTo>
                    <a:pt x="183110" y="935980"/>
                  </a:lnTo>
                  <a:lnTo>
                    <a:pt x="182335" y="938378"/>
                  </a:lnTo>
                  <a:lnTo>
                    <a:pt x="181522" y="939714"/>
                  </a:lnTo>
                  <a:lnTo>
                    <a:pt x="180825" y="942066"/>
                  </a:lnTo>
                  <a:lnTo>
                    <a:pt x="179974" y="943218"/>
                  </a:lnTo>
                  <a:lnTo>
                    <a:pt x="178967" y="944463"/>
                  </a:lnTo>
                  <a:lnTo>
                    <a:pt x="178193" y="946860"/>
                  </a:lnTo>
                  <a:lnTo>
                    <a:pt x="177418" y="948013"/>
                  </a:lnTo>
                  <a:lnTo>
                    <a:pt x="176605" y="950364"/>
                  </a:lnTo>
                  <a:lnTo>
                    <a:pt x="175831" y="951747"/>
                  </a:lnTo>
                  <a:lnTo>
                    <a:pt x="175018" y="952853"/>
                  </a:lnTo>
                  <a:lnTo>
                    <a:pt x="174243" y="955297"/>
                  </a:lnTo>
                  <a:lnTo>
                    <a:pt x="173391" y="956495"/>
                  </a:lnTo>
                  <a:lnTo>
                    <a:pt x="172966" y="958938"/>
                  </a:lnTo>
                  <a:lnTo>
                    <a:pt x="172423" y="960137"/>
                  </a:lnTo>
                  <a:lnTo>
                    <a:pt x="171843" y="961336"/>
                  </a:lnTo>
                  <a:lnTo>
                    <a:pt x="171301" y="963687"/>
                  </a:lnTo>
                  <a:lnTo>
                    <a:pt x="170836" y="964932"/>
                  </a:lnTo>
                  <a:lnTo>
                    <a:pt x="170604" y="967329"/>
                  </a:lnTo>
                  <a:lnTo>
                    <a:pt x="170178" y="968573"/>
                  </a:lnTo>
                  <a:lnTo>
                    <a:pt x="170062" y="969726"/>
                  </a:lnTo>
                  <a:lnTo>
                    <a:pt x="169791" y="972215"/>
                  </a:lnTo>
                  <a:lnTo>
                    <a:pt x="169791" y="973368"/>
                  </a:lnTo>
                  <a:lnTo>
                    <a:pt x="169791" y="975765"/>
                  </a:lnTo>
                  <a:lnTo>
                    <a:pt x="169791" y="977010"/>
                  </a:lnTo>
                  <a:lnTo>
                    <a:pt x="169791" y="978208"/>
                  </a:lnTo>
                  <a:lnTo>
                    <a:pt x="170062" y="980606"/>
                  </a:lnTo>
                  <a:lnTo>
                    <a:pt x="170023" y="981850"/>
                  </a:lnTo>
                  <a:lnTo>
                    <a:pt x="170178" y="984202"/>
                  </a:lnTo>
                  <a:lnTo>
                    <a:pt x="170526" y="985354"/>
                  </a:lnTo>
                  <a:lnTo>
                    <a:pt x="170759" y="986553"/>
                  </a:lnTo>
                  <a:lnTo>
                    <a:pt x="171068" y="989042"/>
                  </a:lnTo>
                  <a:lnTo>
                    <a:pt x="171610" y="990195"/>
                  </a:lnTo>
                  <a:lnTo>
                    <a:pt x="171804" y="992592"/>
                  </a:lnTo>
                  <a:lnTo>
                    <a:pt x="172036" y="993883"/>
                  </a:lnTo>
                  <a:lnTo>
                    <a:pt x="172578" y="995035"/>
                  </a:lnTo>
                  <a:lnTo>
                    <a:pt x="172927" y="997478"/>
                  </a:lnTo>
                  <a:lnTo>
                    <a:pt x="173391" y="998723"/>
                  </a:lnTo>
                  <a:lnTo>
                    <a:pt x="173662" y="1001167"/>
                  </a:lnTo>
                  <a:lnTo>
                    <a:pt x="174127" y="1002227"/>
                  </a:lnTo>
                  <a:lnTo>
                    <a:pt x="174476" y="1003518"/>
                  </a:lnTo>
                  <a:lnTo>
                    <a:pt x="174708" y="1005823"/>
                  </a:lnTo>
                  <a:lnTo>
                    <a:pt x="175211" y="1007067"/>
                  </a:lnTo>
                  <a:lnTo>
                    <a:pt x="175482" y="1009465"/>
                  </a:lnTo>
                  <a:lnTo>
                    <a:pt x="175753" y="1010755"/>
                  </a:lnTo>
                  <a:lnTo>
                    <a:pt x="176024" y="1011862"/>
                  </a:lnTo>
                  <a:lnTo>
                    <a:pt x="176295" y="1014305"/>
                  </a:lnTo>
                  <a:lnTo>
                    <a:pt x="176295" y="1015596"/>
                  </a:lnTo>
                  <a:lnTo>
                    <a:pt x="176528" y="1017901"/>
                  </a:lnTo>
                  <a:lnTo>
                    <a:pt x="176799" y="1019100"/>
                  </a:lnTo>
                  <a:lnTo>
                    <a:pt x="176799" y="1020437"/>
                  </a:lnTo>
                  <a:lnTo>
                    <a:pt x="177070" y="1022880"/>
                  </a:lnTo>
                  <a:lnTo>
                    <a:pt x="177070" y="1023940"/>
                  </a:lnTo>
                  <a:lnTo>
                    <a:pt x="177031" y="1026384"/>
                  </a:lnTo>
                  <a:lnTo>
                    <a:pt x="176992" y="1027582"/>
                  </a:lnTo>
                  <a:lnTo>
                    <a:pt x="177031" y="1028735"/>
                  </a:lnTo>
                  <a:lnTo>
                    <a:pt x="177070" y="1031270"/>
                  </a:lnTo>
                  <a:lnTo>
                    <a:pt x="177070" y="1032515"/>
                  </a:lnTo>
                  <a:lnTo>
                    <a:pt x="176799" y="1034774"/>
                  </a:lnTo>
                  <a:lnTo>
                    <a:pt x="176799" y="1035972"/>
                  </a:lnTo>
                  <a:lnTo>
                    <a:pt x="176683" y="1037309"/>
                  </a:lnTo>
                  <a:lnTo>
                    <a:pt x="176528" y="1039614"/>
                  </a:lnTo>
                  <a:lnTo>
                    <a:pt x="176528" y="1040813"/>
                  </a:lnTo>
                  <a:lnTo>
                    <a:pt x="176295" y="1043256"/>
                  </a:lnTo>
                  <a:lnTo>
                    <a:pt x="176295" y="1044455"/>
                  </a:lnTo>
                  <a:lnTo>
                    <a:pt x="176024" y="1045700"/>
                  </a:lnTo>
                  <a:lnTo>
                    <a:pt x="176024" y="1048051"/>
                  </a:lnTo>
                  <a:lnTo>
                    <a:pt x="175753" y="1049296"/>
                  </a:lnTo>
                  <a:lnTo>
                    <a:pt x="175444" y="1051739"/>
                  </a:lnTo>
                  <a:lnTo>
                    <a:pt x="175482" y="1052938"/>
                  </a:lnTo>
                  <a:lnTo>
                    <a:pt x="175172" y="1054090"/>
                  </a:lnTo>
                  <a:lnTo>
                    <a:pt x="175172" y="1056487"/>
                  </a:lnTo>
                  <a:lnTo>
                    <a:pt x="174940" y="1057686"/>
                  </a:lnTo>
                  <a:lnTo>
                    <a:pt x="174940" y="1060129"/>
                  </a:lnTo>
                  <a:lnTo>
                    <a:pt x="174630" y="1061328"/>
                  </a:lnTo>
                  <a:lnTo>
                    <a:pt x="174708" y="1062526"/>
                  </a:lnTo>
                  <a:lnTo>
                    <a:pt x="174359" y="1065016"/>
                  </a:lnTo>
                  <a:lnTo>
                    <a:pt x="174359" y="1066122"/>
                  </a:lnTo>
                  <a:lnTo>
                    <a:pt x="174359" y="1068566"/>
                  </a:lnTo>
                  <a:lnTo>
                    <a:pt x="174088" y="1069810"/>
                  </a:lnTo>
                  <a:lnTo>
                    <a:pt x="174088" y="1070917"/>
                  </a:lnTo>
                  <a:lnTo>
                    <a:pt x="174088" y="1073314"/>
                  </a:lnTo>
                  <a:lnTo>
                    <a:pt x="174088" y="1074605"/>
                  </a:lnTo>
                  <a:lnTo>
                    <a:pt x="174088" y="1077002"/>
                  </a:lnTo>
                  <a:lnTo>
                    <a:pt x="174088" y="1078201"/>
                  </a:lnTo>
                  <a:lnTo>
                    <a:pt x="174088" y="1079399"/>
                  </a:lnTo>
                  <a:lnTo>
                    <a:pt x="174088" y="1081889"/>
                  </a:lnTo>
                  <a:lnTo>
                    <a:pt x="174088" y="1082949"/>
                  </a:lnTo>
                  <a:lnTo>
                    <a:pt x="174088" y="1085346"/>
                  </a:lnTo>
                  <a:lnTo>
                    <a:pt x="174088" y="1086637"/>
                  </a:lnTo>
                  <a:lnTo>
                    <a:pt x="174088" y="1087882"/>
                  </a:lnTo>
                  <a:lnTo>
                    <a:pt x="174088" y="1090233"/>
                  </a:lnTo>
                  <a:lnTo>
                    <a:pt x="174088" y="1091524"/>
                  </a:lnTo>
                  <a:lnTo>
                    <a:pt x="174359" y="1093875"/>
                  </a:lnTo>
                  <a:lnTo>
                    <a:pt x="174359" y="1095119"/>
                  </a:lnTo>
                  <a:lnTo>
                    <a:pt x="174321" y="1096318"/>
                  </a:lnTo>
                  <a:lnTo>
                    <a:pt x="174359" y="1098715"/>
                  </a:lnTo>
                  <a:lnTo>
                    <a:pt x="174359" y="1099868"/>
                  </a:lnTo>
                </a:path>
              </a:pathLst>
            </a:custGeom>
            <a:noFill/>
            <a:ln w="31808" cap="flat">
              <a:solidFill>
                <a:srgbClr val="131058"/>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A90321B-519B-BDDC-C3C5-06808636E22E}"/>
                </a:ext>
              </a:extLst>
            </p:cNvPr>
            <p:cNvSpPr/>
            <p:nvPr/>
          </p:nvSpPr>
          <p:spPr>
            <a:xfrm>
              <a:off x="7229573" y="2227584"/>
              <a:ext cx="94201" cy="69704"/>
            </a:xfrm>
            <a:custGeom>
              <a:avLst/>
              <a:gdLst>
                <a:gd name="connsiteX0" fmla="*/ 94755 w 94201"/>
                <a:gd name="connsiteY0" fmla="*/ 9566 h 69704"/>
                <a:gd name="connsiteX1" fmla="*/ 86354 w 94201"/>
                <a:gd name="connsiteY1" fmla="*/ 254 h 69704"/>
                <a:gd name="connsiteX2" fmla="*/ 47558 w 94201"/>
                <a:gd name="connsiteY2" fmla="*/ 49674 h 69704"/>
                <a:gd name="connsiteX3" fmla="*/ 9033 w 94201"/>
                <a:gd name="connsiteY3" fmla="*/ 116 h 69704"/>
                <a:gd name="connsiteX4" fmla="*/ 554 w 94201"/>
                <a:gd name="connsiteY4" fmla="*/ 9428 h 69704"/>
                <a:gd name="connsiteX5" fmla="*/ 47558 w 94201"/>
                <a:gd name="connsiteY5" fmla="*/ 69820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755" y="9566"/>
                  </a:moveTo>
                  <a:lnTo>
                    <a:pt x="86354" y="254"/>
                  </a:lnTo>
                  <a:lnTo>
                    <a:pt x="47558" y="49674"/>
                  </a:lnTo>
                  <a:lnTo>
                    <a:pt x="9033" y="116"/>
                  </a:lnTo>
                  <a:lnTo>
                    <a:pt x="554" y="9428"/>
                  </a:lnTo>
                  <a:lnTo>
                    <a:pt x="47558" y="69820"/>
                  </a:lnTo>
                  <a:close/>
                </a:path>
              </a:pathLst>
            </a:custGeom>
            <a:noFill/>
            <a:ln w="31808" cap="flat">
              <a:solidFill>
                <a:srgbClr val="131058"/>
              </a:solidFill>
              <a:prstDash val="solid"/>
              <a:miter/>
            </a:ln>
          </p:spPr>
          <p:txBody>
            <a:bodyPr rtlCol="0" anchor="ctr"/>
            <a:lstStyle/>
            <a:p>
              <a:endParaRPr lang="en-US"/>
            </a:p>
          </p:txBody>
        </p:sp>
      </p:grpSp>
      <p:grpSp>
        <p:nvGrpSpPr>
          <p:cNvPr id="56" name="Graphic 58">
            <a:extLst>
              <a:ext uri="{FF2B5EF4-FFF2-40B4-BE49-F238E27FC236}">
                <a16:creationId xmlns:a16="http://schemas.microsoft.com/office/drawing/2014/main" id="{E76D308C-B2E4-9324-F4DB-2A02CB50C5C9}"/>
              </a:ext>
            </a:extLst>
          </p:cNvPr>
          <p:cNvGrpSpPr/>
          <p:nvPr/>
        </p:nvGrpSpPr>
        <p:grpSpPr>
          <a:xfrm>
            <a:off x="7848906" y="1811256"/>
            <a:ext cx="1208591" cy="1590130"/>
            <a:chOff x="7848906" y="1811256"/>
            <a:chExt cx="1208591" cy="1590130"/>
          </a:xfrm>
        </p:grpSpPr>
        <p:grpSp>
          <p:nvGrpSpPr>
            <p:cNvPr id="57" name="Graphic 58">
              <a:extLst>
                <a:ext uri="{FF2B5EF4-FFF2-40B4-BE49-F238E27FC236}">
                  <a16:creationId xmlns:a16="http://schemas.microsoft.com/office/drawing/2014/main" id="{A558C5BD-180F-E7CF-7551-E37725D73564}"/>
                </a:ext>
              </a:extLst>
            </p:cNvPr>
            <p:cNvGrpSpPr/>
            <p:nvPr/>
          </p:nvGrpSpPr>
          <p:grpSpPr>
            <a:xfrm>
              <a:off x="7848906" y="2346611"/>
              <a:ext cx="1208591" cy="1054775"/>
              <a:chOff x="7848906" y="2346611"/>
              <a:chExt cx="1208591" cy="1054775"/>
            </a:xfrm>
          </p:grpSpPr>
          <p:sp>
            <p:nvSpPr>
              <p:cNvPr id="58" name="Freeform: Shape 57">
                <a:extLst>
                  <a:ext uri="{FF2B5EF4-FFF2-40B4-BE49-F238E27FC236}">
                    <a16:creationId xmlns:a16="http://schemas.microsoft.com/office/drawing/2014/main" id="{D7317617-A87A-70E2-203C-3850665F9D0B}"/>
                  </a:ext>
                </a:extLst>
              </p:cNvPr>
              <p:cNvSpPr/>
              <p:nvPr/>
            </p:nvSpPr>
            <p:spPr>
              <a:xfrm>
                <a:off x="7848906" y="2346611"/>
                <a:ext cx="290340" cy="1048979"/>
              </a:xfrm>
              <a:custGeom>
                <a:avLst/>
                <a:gdLst>
                  <a:gd name="connsiteX0" fmla="*/ 57 w 290340"/>
                  <a:gd name="connsiteY0" fmla="*/ 134 h 1048979"/>
                  <a:gd name="connsiteX1" fmla="*/ 57 w 290340"/>
                  <a:gd name="connsiteY1" fmla="*/ 476187 h 1048979"/>
                  <a:gd name="connsiteX2" fmla="*/ 149708 w 290340"/>
                  <a:gd name="connsiteY2" fmla="*/ 476187 h 1048979"/>
                  <a:gd name="connsiteX3" fmla="*/ 290397 w 290340"/>
                  <a:gd name="connsiteY3" fmla="*/ 134 h 1048979"/>
                  <a:gd name="connsiteX4" fmla="*/ 57 w 290340"/>
                  <a:gd name="connsiteY4" fmla="*/ 559268 h 1048979"/>
                  <a:gd name="connsiteX5" fmla="*/ 57 w 290340"/>
                  <a:gd name="connsiteY5" fmla="*/ 1049113 h 1048979"/>
                  <a:gd name="connsiteX6" fmla="*/ 290397 w 290340"/>
                  <a:gd name="connsiteY6" fmla="*/ 1049113 h 1048979"/>
                  <a:gd name="connsiteX7" fmla="*/ 149025 w 290340"/>
                  <a:gd name="connsiteY7" fmla="*/ 559268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57" y="134"/>
                    </a:moveTo>
                    <a:lnTo>
                      <a:pt x="57" y="476187"/>
                    </a:lnTo>
                    <a:lnTo>
                      <a:pt x="149708" y="476187"/>
                    </a:lnTo>
                    <a:cubicBezTo>
                      <a:pt x="157592" y="316275"/>
                      <a:pt x="204321" y="156536"/>
                      <a:pt x="290397" y="134"/>
                    </a:cubicBezTo>
                    <a:close/>
                    <a:moveTo>
                      <a:pt x="57" y="559268"/>
                    </a:moveTo>
                    <a:lnTo>
                      <a:pt x="57" y="1049113"/>
                    </a:lnTo>
                    <a:lnTo>
                      <a:pt x="290397" y="1049113"/>
                    </a:lnTo>
                    <a:cubicBezTo>
                      <a:pt x="202016" y="888528"/>
                      <a:pt x="154821" y="724094"/>
                      <a:pt x="149025" y="559268"/>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8701ED7-AEE1-5820-D4E1-F07AA9A0C0C7}"/>
                  </a:ext>
                </a:extLst>
              </p:cNvPr>
              <p:cNvSpPr/>
              <p:nvPr/>
            </p:nvSpPr>
            <p:spPr>
              <a:xfrm>
                <a:off x="8747142" y="2356637"/>
                <a:ext cx="310355" cy="1044749"/>
              </a:xfrm>
              <a:custGeom>
                <a:avLst/>
                <a:gdLst>
                  <a:gd name="connsiteX0" fmla="*/ 310482 w 310355"/>
                  <a:gd name="connsiteY0" fmla="*/ 1042659 h 1044749"/>
                  <a:gd name="connsiteX1" fmla="*/ 306991 w 310355"/>
                  <a:gd name="connsiteY1" fmla="*/ 569532 h 1044749"/>
                  <a:gd name="connsiteX2" fmla="*/ 151002 w 310355"/>
                  <a:gd name="connsiteY2" fmla="*/ 570677 h 1044749"/>
                  <a:gd name="connsiteX3" fmla="*/ 7795 w 310355"/>
                  <a:gd name="connsiteY3" fmla="*/ 1044884 h 1044749"/>
                  <a:gd name="connsiteX4" fmla="*/ 306380 w 310355"/>
                  <a:gd name="connsiteY4" fmla="*/ 486962 h 1044749"/>
                  <a:gd name="connsiteX5" fmla="*/ 302816 w 310355"/>
                  <a:gd name="connsiteY5" fmla="*/ 134 h 1044749"/>
                  <a:gd name="connsiteX6" fmla="*/ 127 w 310355"/>
                  <a:gd name="connsiteY6" fmla="*/ 2359 h 1044749"/>
                  <a:gd name="connsiteX7" fmla="*/ 151110 w 310355"/>
                  <a:gd name="connsiteY7" fmla="*/ 488104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482" y="1042659"/>
                    </a:moveTo>
                    <a:lnTo>
                      <a:pt x="306991" y="569532"/>
                    </a:lnTo>
                    <a:lnTo>
                      <a:pt x="151002" y="570677"/>
                    </a:lnTo>
                    <a:cubicBezTo>
                      <a:pt x="143947" y="729668"/>
                      <a:pt x="96391" y="888784"/>
                      <a:pt x="7795" y="1044884"/>
                    </a:cubicBezTo>
                    <a:close/>
                    <a:moveTo>
                      <a:pt x="306380" y="486962"/>
                    </a:moveTo>
                    <a:lnTo>
                      <a:pt x="302816" y="134"/>
                    </a:lnTo>
                    <a:lnTo>
                      <a:pt x="127" y="2359"/>
                    </a:lnTo>
                    <a:cubicBezTo>
                      <a:pt x="93476" y="161277"/>
                      <a:pt x="143839" y="324340"/>
                      <a:pt x="151110" y="488104"/>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grpSp>
          <p:nvGrpSpPr>
            <p:cNvPr id="61" name="Graphic 58">
              <a:extLst>
                <a:ext uri="{FF2B5EF4-FFF2-40B4-BE49-F238E27FC236}">
                  <a16:creationId xmlns:a16="http://schemas.microsoft.com/office/drawing/2014/main" id="{F76C434B-5FF4-E189-AF7E-FE82AAC65F1F}"/>
                </a:ext>
              </a:extLst>
            </p:cNvPr>
            <p:cNvGrpSpPr/>
            <p:nvPr/>
          </p:nvGrpSpPr>
          <p:grpSpPr>
            <a:xfrm>
              <a:off x="8276558" y="1811256"/>
              <a:ext cx="322226" cy="418633"/>
              <a:chOff x="8276558" y="1811256"/>
              <a:chExt cx="322226" cy="418633"/>
            </a:xfrm>
          </p:grpSpPr>
          <p:sp>
            <p:nvSpPr>
              <p:cNvPr id="64" name="Freeform: Shape 63">
                <a:extLst>
                  <a:ext uri="{FF2B5EF4-FFF2-40B4-BE49-F238E27FC236}">
                    <a16:creationId xmlns:a16="http://schemas.microsoft.com/office/drawing/2014/main" id="{0AEC7729-749D-A717-6C71-3A3FC676F567}"/>
                  </a:ext>
                </a:extLst>
              </p:cNvPr>
              <p:cNvSpPr/>
              <p:nvPr/>
            </p:nvSpPr>
            <p:spPr>
              <a:xfrm>
                <a:off x="8301711" y="1863734"/>
                <a:ext cx="275470" cy="364217"/>
              </a:xfrm>
              <a:custGeom>
                <a:avLst/>
                <a:gdLst>
                  <a:gd name="connsiteX0" fmla="*/ 274872 w 275470"/>
                  <a:gd name="connsiteY0" fmla="*/ 271853 h 364217"/>
                  <a:gd name="connsiteX1" fmla="*/ 244299 w 275470"/>
                  <a:gd name="connsiteY1" fmla="*/ 363077 h 364217"/>
                  <a:gd name="connsiteX2" fmla="*/ 33559 w 275470"/>
                  <a:gd name="connsiteY2" fmla="*/ 364071 h 364217"/>
                  <a:gd name="connsiteX3" fmla="*/ 1788 w 275470"/>
                  <a:gd name="connsiteY3" fmla="*/ 273141 h 364217"/>
                  <a:gd name="connsiteX4" fmla="*/ 599 w 275470"/>
                  <a:gd name="connsiteY4" fmla="*/ 92365 h 364217"/>
                  <a:gd name="connsiteX5" fmla="*/ 31172 w 275470"/>
                  <a:gd name="connsiteY5" fmla="*/ 1141 h 364217"/>
                  <a:gd name="connsiteX6" fmla="*/ 241912 w 275470"/>
                  <a:gd name="connsiteY6" fmla="*/ 147 h 364217"/>
                  <a:gd name="connsiteX7" fmla="*/ 273683 w 275470"/>
                  <a:gd name="connsiteY7" fmla="*/ 91077 h 3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470" h="364217">
                    <a:moveTo>
                      <a:pt x="274872" y="271853"/>
                    </a:moveTo>
                    <a:cubicBezTo>
                      <a:pt x="275203" y="322153"/>
                      <a:pt x="261514" y="362996"/>
                      <a:pt x="244299" y="363077"/>
                    </a:cubicBezTo>
                    <a:lnTo>
                      <a:pt x="33559" y="364071"/>
                    </a:lnTo>
                    <a:cubicBezTo>
                      <a:pt x="16344" y="364152"/>
                      <a:pt x="2119" y="323441"/>
                      <a:pt x="1788" y="273141"/>
                    </a:cubicBezTo>
                    <a:lnTo>
                      <a:pt x="599" y="92365"/>
                    </a:lnTo>
                    <a:cubicBezTo>
                      <a:pt x="268" y="42064"/>
                      <a:pt x="13957" y="1222"/>
                      <a:pt x="31172" y="1141"/>
                    </a:cubicBezTo>
                    <a:lnTo>
                      <a:pt x="241912" y="147"/>
                    </a:lnTo>
                    <a:cubicBezTo>
                      <a:pt x="259127" y="66"/>
                      <a:pt x="273353" y="40776"/>
                      <a:pt x="273683" y="91077"/>
                    </a:cubicBezTo>
                    <a:close/>
                  </a:path>
                </a:pathLst>
              </a:custGeom>
              <a:solidFill>
                <a:srgbClr val="909090">
                  <a:alpha val="78000"/>
                </a:srgbClr>
              </a:solidFill>
              <a:ln w="3496" cap="flat">
                <a:solidFill>
                  <a:srgbClr val="5C5C5C">
                    <a:alpha val="78000"/>
                  </a:srgbClr>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AF7C715-E6FB-4C4A-8EDF-F6C42634D09B}"/>
                  </a:ext>
                </a:extLst>
              </p:cNvPr>
              <p:cNvSpPr/>
              <p:nvPr/>
            </p:nvSpPr>
            <p:spPr>
              <a:xfrm>
                <a:off x="8347882" y="1898629"/>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BA6D062-C573-BC9E-18B6-9370023D7B08}"/>
                  </a:ext>
                </a:extLst>
              </p:cNvPr>
              <p:cNvSpPr/>
              <p:nvPr/>
            </p:nvSpPr>
            <p:spPr>
              <a:xfrm>
                <a:off x="8402156" y="1898934"/>
                <a:ext cx="19344" cy="307571"/>
              </a:xfrm>
              <a:custGeom>
                <a:avLst/>
                <a:gdLst>
                  <a:gd name="connsiteX0" fmla="*/ 19345 w 19344"/>
                  <a:gd name="connsiteY0" fmla="*/ 306483 h 307571"/>
                  <a:gd name="connsiteX1" fmla="*/ 9756 w 19344"/>
                  <a:gd name="connsiteY1" fmla="*/ 307027 h 307571"/>
                  <a:gd name="connsiteX2" fmla="*/ 9756 w 19344"/>
                  <a:gd name="connsiteY2" fmla="*/ 307027 h 307571"/>
                  <a:gd name="connsiteX3" fmla="*/ 168 w 19344"/>
                  <a:gd name="connsiteY3" fmla="*/ 307571 h 307571"/>
                  <a:gd name="connsiteX4" fmla="*/ 0 w 19344"/>
                  <a:gd name="connsiteY4" fmla="*/ 1088 h 307571"/>
                  <a:gd name="connsiteX5" fmla="*/ 9589 w 19344"/>
                  <a:gd name="connsiteY5" fmla="*/ 544 h 307571"/>
                  <a:gd name="connsiteX6" fmla="*/ 9589 w 19344"/>
                  <a:gd name="connsiteY6" fmla="*/ 544 h 307571"/>
                  <a:gd name="connsiteX7" fmla="*/ 19178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3"/>
                    </a:moveTo>
                    <a:cubicBezTo>
                      <a:pt x="19345" y="306483"/>
                      <a:pt x="15052" y="306727"/>
                      <a:pt x="9756" y="307027"/>
                    </a:cubicBezTo>
                    <a:lnTo>
                      <a:pt x="9756" y="307027"/>
                    </a:lnTo>
                    <a:cubicBezTo>
                      <a:pt x="4461" y="307327"/>
                      <a:pt x="168" y="307571"/>
                      <a:pt x="168" y="307571"/>
                    </a:cubicBezTo>
                    <a:lnTo>
                      <a:pt x="0" y="1088"/>
                    </a:lnTo>
                    <a:cubicBezTo>
                      <a:pt x="0" y="1088"/>
                      <a:pt x="4293" y="844"/>
                      <a:pt x="9589" y="544"/>
                    </a:cubicBezTo>
                    <a:lnTo>
                      <a:pt x="9589" y="544"/>
                    </a:lnTo>
                    <a:cubicBezTo>
                      <a:pt x="14884" y="244"/>
                      <a:pt x="19178" y="0"/>
                      <a:pt x="19178"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90E1ACE-88BD-675D-FAEA-E19CBE4FB9A5}"/>
                  </a:ext>
                </a:extLst>
              </p:cNvPr>
              <p:cNvSpPr/>
              <p:nvPr/>
            </p:nvSpPr>
            <p:spPr>
              <a:xfrm>
                <a:off x="8456969" y="1897913"/>
                <a:ext cx="19344" cy="307571"/>
              </a:xfrm>
              <a:custGeom>
                <a:avLst/>
                <a:gdLst>
                  <a:gd name="connsiteX0" fmla="*/ 19344 w 19344"/>
                  <a:gd name="connsiteY0" fmla="*/ 306483 h 307571"/>
                  <a:gd name="connsiteX1" fmla="*/ 9755 w 19344"/>
                  <a:gd name="connsiteY1" fmla="*/ 307027 h 307571"/>
                  <a:gd name="connsiteX2" fmla="*/ 9755 w 19344"/>
                  <a:gd name="connsiteY2" fmla="*/ 307027 h 307571"/>
                  <a:gd name="connsiteX3" fmla="*/ 166 w 19344"/>
                  <a:gd name="connsiteY3" fmla="*/ 307571 h 307571"/>
                  <a:gd name="connsiteX4" fmla="*/ -1 w 19344"/>
                  <a:gd name="connsiteY4" fmla="*/ 1088 h 307571"/>
                  <a:gd name="connsiteX5" fmla="*/ 9587 w 19344"/>
                  <a:gd name="connsiteY5" fmla="*/ 544 h 307571"/>
                  <a:gd name="connsiteX6" fmla="*/ 9587 w 19344"/>
                  <a:gd name="connsiteY6" fmla="*/ 544 h 307571"/>
                  <a:gd name="connsiteX7" fmla="*/ 19176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4" y="306483"/>
                    </a:moveTo>
                    <a:cubicBezTo>
                      <a:pt x="19344" y="306483"/>
                      <a:pt x="15051" y="306727"/>
                      <a:pt x="9755" y="307027"/>
                    </a:cubicBezTo>
                    <a:lnTo>
                      <a:pt x="9755" y="307027"/>
                    </a:lnTo>
                    <a:cubicBezTo>
                      <a:pt x="4459" y="307328"/>
                      <a:pt x="166" y="307571"/>
                      <a:pt x="166" y="307571"/>
                    </a:cubicBezTo>
                    <a:lnTo>
                      <a:pt x="-1" y="1088"/>
                    </a:lnTo>
                    <a:cubicBezTo>
                      <a:pt x="-1" y="1088"/>
                      <a:pt x="4292" y="844"/>
                      <a:pt x="9587" y="544"/>
                    </a:cubicBezTo>
                    <a:lnTo>
                      <a:pt x="9587" y="544"/>
                    </a:lnTo>
                    <a:cubicBezTo>
                      <a:pt x="14883" y="244"/>
                      <a:pt x="19176" y="0"/>
                      <a:pt x="19176"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BC4C39E-5B9B-2381-3E0C-0ADA9B916455}"/>
                  </a:ext>
                </a:extLst>
              </p:cNvPr>
              <p:cNvSpPr/>
              <p:nvPr/>
            </p:nvSpPr>
            <p:spPr>
              <a:xfrm>
                <a:off x="8515054" y="1897931"/>
                <a:ext cx="19344" cy="307571"/>
              </a:xfrm>
              <a:custGeom>
                <a:avLst/>
                <a:gdLst>
                  <a:gd name="connsiteX0" fmla="*/ 19345 w 19344"/>
                  <a:gd name="connsiteY0" fmla="*/ 306484 h 307571"/>
                  <a:gd name="connsiteX1" fmla="*/ 9756 w 19344"/>
                  <a:gd name="connsiteY1" fmla="*/ 307027 h 307571"/>
                  <a:gd name="connsiteX2" fmla="*/ 9756 w 19344"/>
                  <a:gd name="connsiteY2" fmla="*/ 307027 h 307571"/>
                  <a:gd name="connsiteX3" fmla="*/ 167 w 19344"/>
                  <a:gd name="connsiteY3" fmla="*/ 307571 h 307571"/>
                  <a:gd name="connsiteX4" fmla="*/ 0 w 19344"/>
                  <a:gd name="connsiteY4" fmla="*/ 1088 h 307571"/>
                  <a:gd name="connsiteX5" fmla="*/ 9588 w 19344"/>
                  <a:gd name="connsiteY5" fmla="*/ 544 h 307571"/>
                  <a:gd name="connsiteX6" fmla="*/ 9588 w 19344"/>
                  <a:gd name="connsiteY6" fmla="*/ 544 h 307571"/>
                  <a:gd name="connsiteX7" fmla="*/ 19177 w 19344"/>
                  <a:gd name="connsiteY7" fmla="*/ 0 h 30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 h="307571">
                    <a:moveTo>
                      <a:pt x="19345" y="306484"/>
                    </a:moveTo>
                    <a:cubicBezTo>
                      <a:pt x="19345" y="306484"/>
                      <a:pt x="15052" y="306727"/>
                      <a:pt x="9756" y="307027"/>
                    </a:cubicBezTo>
                    <a:lnTo>
                      <a:pt x="9756" y="307027"/>
                    </a:lnTo>
                    <a:cubicBezTo>
                      <a:pt x="4460" y="307328"/>
                      <a:pt x="167" y="307571"/>
                      <a:pt x="167" y="307571"/>
                    </a:cubicBezTo>
                    <a:lnTo>
                      <a:pt x="0" y="1088"/>
                    </a:lnTo>
                    <a:cubicBezTo>
                      <a:pt x="0" y="1088"/>
                      <a:pt x="4293" y="845"/>
                      <a:pt x="9588" y="544"/>
                    </a:cubicBezTo>
                    <a:lnTo>
                      <a:pt x="9588" y="544"/>
                    </a:lnTo>
                    <a:cubicBezTo>
                      <a:pt x="14884" y="244"/>
                      <a:pt x="19177" y="0"/>
                      <a:pt x="19177" y="0"/>
                    </a:cubicBezTo>
                    <a:close/>
                  </a:path>
                </a:pathLst>
              </a:custGeom>
              <a:solidFill>
                <a:srgbClr val="6C6C6C"/>
              </a:solidFill>
              <a:ln w="0" cap="flat">
                <a:solidFill>
                  <a:srgbClr val="90909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E66CBD6-A434-86CF-568F-F6C29683E56A}"/>
                  </a:ext>
                </a:extLst>
              </p:cNvPr>
              <p:cNvSpPr/>
              <p:nvPr/>
            </p:nvSpPr>
            <p:spPr>
              <a:xfrm>
                <a:off x="8547407" y="2228488"/>
                <a:ext cx="8654" cy="1401"/>
              </a:xfrm>
              <a:custGeom>
                <a:avLst/>
                <a:gdLst>
                  <a:gd name="connsiteX0" fmla="*/ 8765 w 8654"/>
                  <a:gd name="connsiteY0" fmla="*/ -107 h 1401"/>
                  <a:gd name="connsiteX1" fmla="*/ 8765 w 8654"/>
                  <a:gd name="connsiteY1" fmla="*/ 594 h 1401"/>
                  <a:gd name="connsiteX2" fmla="*/ 8765 w 8654"/>
                  <a:gd name="connsiteY2" fmla="*/ 594 h 1401"/>
                  <a:gd name="connsiteX3" fmla="*/ 8765 w 8654"/>
                  <a:gd name="connsiteY3" fmla="*/ 1295 h 1401"/>
                  <a:gd name="connsiteX4" fmla="*/ 110 w 8654"/>
                  <a:gd name="connsiteY4" fmla="*/ 1295 h 1401"/>
                  <a:gd name="connsiteX5" fmla="*/ 110 w 8654"/>
                  <a:gd name="connsiteY5" fmla="*/ 594 h 1401"/>
                  <a:gd name="connsiteX6" fmla="*/ 110 w 8654"/>
                  <a:gd name="connsiteY6" fmla="*/ 594 h 1401"/>
                  <a:gd name="connsiteX7" fmla="*/ 110 w 8654"/>
                  <a:gd name="connsiteY7" fmla="*/ -107 h 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4" h="1401">
                    <a:moveTo>
                      <a:pt x="8765" y="-107"/>
                    </a:moveTo>
                    <a:cubicBezTo>
                      <a:pt x="8765" y="-107"/>
                      <a:pt x="8765" y="207"/>
                      <a:pt x="8765" y="594"/>
                    </a:cubicBezTo>
                    <a:lnTo>
                      <a:pt x="8765" y="594"/>
                    </a:lnTo>
                    <a:cubicBezTo>
                      <a:pt x="8765" y="981"/>
                      <a:pt x="8765" y="1295"/>
                      <a:pt x="8765" y="1295"/>
                    </a:cubicBezTo>
                    <a:lnTo>
                      <a:pt x="110" y="1295"/>
                    </a:lnTo>
                    <a:cubicBezTo>
                      <a:pt x="110" y="1295"/>
                      <a:pt x="110" y="981"/>
                      <a:pt x="110" y="594"/>
                    </a:cubicBezTo>
                    <a:lnTo>
                      <a:pt x="110" y="594"/>
                    </a:lnTo>
                    <a:cubicBezTo>
                      <a:pt x="110" y="207"/>
                      <a:pt x="110" y="-107"/>
                      <a:pt x="110" y="-107"/>
                    </a:cubicBezTo>
                    <a:close/>
                  </a:path>
                </a:pathLst>
              </a:custGeom>
              <a:noFill/>
              <a:ln w="0" cap="flat">
                <a:solidFill>
                  <a:srgbClr val="131058"/>
                </a:solidFill>
                <a:prstDash val="solid"/>
                <a:miter/>
              </a:ln>
            </p:spPr>
            <p:txBody>
              <a:bodyPr rtlCol="0" anchor="ctr"/>
              <a:lstStyle/>
              <a:p>
                <a:endParaRPr lang="en-US"/>
              </a:p>
            </p:txBody>
          </p:sp>
          <p:grpSp>
            <p:nvGrpSpPr>
              <p:cNvPr id="70" name="Graphic 58">
                <a:extLst>
                  <a:ext uri="{FF2B5EF4-FFF2-40B4-BE49-F238E27FC236}">
                    <a16:creationId xmlns:a16="http://schemas.microsoft.com/office/drawing/2014/main" id="{CC8E3156-83A7-6B38-C441-B177A725CDC6}"/>
                  </a:ext>
                </a:extLst>
              </p:cNvPr>
              <p:cNvGrpSpPr/>
              <p:nvPr/>
            </p:nvGrpSpPr>
            <p:grpSpPr>
              <a:xfrm>
                <a:off x="8276558" y="1811256"/>
                <a:ext cx="322226" cy="76640"/>
                <a:chOff x="8276558" y="1811256"/>
                <a:chExt cx="322226" cy="76640"/>
              </a:xfrm>
              <a:solidFill>
                <a:srgbClr val="494949"/>
              </a:solidFill>
            </p:grpSpPr>
            <p:sp>
              <p:nvSpPr>
                <p:cNvPr id="71" name="Freeform: Shape 70">
                  <a:extLst>
                    <a:ext uri="{FF2B5EF4-FFF2-40B4-BE49-F238E27FC236}">
                      <a16:creationId xmlns:a16="http://schemas.microsoft.com/office/drawing/2014/main" id="{94648B14-AF2E-7009-C70F-6886F3990337}"/>
                    </a:ext>
                  </a:extLst>
                </p:cNvPr>
                <p:cNvSpPr/>
                <p:nvPr/>
              </p:nvSpPr>
              <p:spPr>
                <a:xfrm>
                  <a:off x="8276558" y="1843341"/>
                  <a:ext cx="322226" cy="40573"/>
                </a:xfrm>
                <a:custGeom>
                  <a:avLst/>
                  <a:gdLst>
                    <a:gd name="connsiteX0" fmla="*/ 317862 w 322226"/>
                    <a:gd name="connsiteY0" fmla="*/ 39493 h 40573"/>
                    <a:gd name="connsiteX1" fmla="*/ 297171 w 322226"/>
                    <a:gd name="connsiteY1" fmla="*/ 39563 h 40573"/>
                    <a:gd name="connsiteX2" fmla="*/ 20692 w 322226"/>
                    <a:gd name="connsiteY2" fmla="*/ 40503 h 40573"/>
                    <a:gd name="connsiteX3" fmla="*/ 1 w 322226"/>
                    <a:gd name="connsiteY3" fmla="*/ 40573 h 40573"/>
                    <a:gd name="connsiteX4" fmla="*/ 4364 w 322226"/>
                    <a:gd name="connsiteY4" fmla="*/ 1080 h 40573"/>
                    <a:gd name="connsiteX5" fmla="*/ 25056 w 322226"/>
                    <a:gd name="connsiteY5" fmla="*/ 1010 h 40573"/>
                    <a:gd name="connsiteX6" fmla="*/ 301534 w 322226"/>
                    <a:gd name="connsiteY6" fmla="*/ 70 h 40573"/>
                    <a:gd name="connsiteX7" fmla="*/ 322225 w 322226"/>
                    <a:gd name="connsiteY7" fmla="*/ 0 h 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26" h="40573">
                      <a:moveTo>
                        <a:pt x="317862" y="39493"/>
                      </a:moveTo>
                      <a:cubicBezTo>
                        <a:pt x="317862" y="39493"/>
                        <a:pt x="308599" y="39524"/>
                        <a:pt x="297171" y="39563"/>
                      </a:cubicBezTo>
                      <a:lnTo>
                        <a:pt x="20692" y="40503"/>
                      </a:lnTo>
                      <a:cubicBezTo>
                        <a:pt x="9264" y="40541"/>
                        <a:pt x="1" y="40573"/>
                        <a:pt x="1" y="40573"/>
                      </a:cubicBezTo>
                      <a:lnTo>
                        <a:pt x="4364" y="1080"/>
                      </a:lnTo>
                      <a:cubicBezTo>
                        <a:pt x="4364" y="1080"/>
                        <a:pt x="13628" y="1049"/>
                        <a:pt x="25056" y="1010"/>
                      </a:cubicBezTo>
                      <a:lnTo>
                        <a:pt x="301534" y="70"/>
                      </a:lnTo>
                      <a:cubicBezTo>
                        <a:pt x="312962" y="31"/>
                        <a:pt x="322225" y="0"/>
                        <a:pt x="322225" y="0"/>
                      </a:cubicBezTo>
                      <a:close/>
                    </a:path>
                  </a:pathLst>
                </a:custGeom>
                <a:solidFill>
                  <a:srgbClr val="494949"/>
                </a:solidFill>
                <a:ln w="0" cap="flat">
                  <a:solidFill>
                    <a:srgbClr val="909090"/>
                  </a:solidFill>
                  <a:prstDash val="solid"/>
                  <a:miter/>
                </a:ln>
              </p:spPr>
              <p:txBody>
                <a:bodyPr rtlCol="0" anchor="ctr"/>
                <a:lstStyle/>
                <a:p>
                  <a:endParaRPr lang="en-US"/>
                </a:p>
              </p:txBody>
            </p:sp>
            <p:grpSp>
              <p:nvGrpSpPr>
                <p:cNvPr id="72" name="Graphic 58">
                  <a:extLst>
                    <a:ext uri="{FF2B5EF4-FFF2-40B4-BE49-F238E27FC236}">
                      <a16:creationId xmlns:a16="http://schemas.microsoft.com/office/drawing/2014/main" id="{38AE4C12-5E58-36B5-BEA8-413ADCF52964}"/>
                    </a:ext>
                  </a:extLst>
                </p:cNvPr>
                <p:cNvGrpSpPr/>
                <p:nvPr/>
              </p:nvGrpSpPr>
              <p:grpSpPr>
                <a:xfrm>
                  <a:off x="8414465" y="1811256"/>
                  <a:ext cx="57804" cy="41940"/>
                  <a:chOff x="8414465" y="1811256"/>
                  <a:chExt cx="57804" cy="41940"/>
                </a:xfrm>
                <a:solidFill>
                  <a:srgbClr val="494949"/>
                </a:solidFill>
              </p:grpSpPr>
              <p:sp>
                <p:nvSpPr>
                  <p:cNvPr id="73" name="Freeform: Shape 72">
                    <a:extLst>
                      <a:ext uri="{FF2B5EF4-FFF2-40B4-BE49-F238E27FC236}">
                        <a16:creationId xmlns:a16="http://schemas.microsoft.com/office/drawing/2014/main" id="{5BF360B1-CC3D-B801-2F6A-86E2221F0B5D}"/>
                      </a:ext>
                    </a:extLst>
                  </p:cNvPr>
                  <p:cNvSpPr/>
                  <p:nvPr/>
                </p:nvSpPr>
                <p:spPr>
                  <a:xfrm>
                    <a:off x="8414724" y="1819806"/>
                    <a:ext cx="18122" cy="33390"/>
                  </a:xfrm>
                  <a:custGeom>
                    <a:avLst/>
                    <a:gdLst>
                      <a:gd name="connsiteX0" fmla="*/ 5801 w 18122"/>
                      <a:gd name="connsiteY0" fmla="*/ 113 h 33390"/>
                      <a:gd name="connsiteX1" fmla="*/ 18122 w 18122"/>
                      <a:gd name="connsiteY1" fmla="*/ 0 h 33390"/>
                      <a:gd name="connsiteX2" fmla="*/ 12321 w 18122"/>
                      <a:gd name="connsiteY2" fmla="*/ 33277 h 33390"/>
                      <a:gd name="connsiteX3" fmla="*/ -1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1" y="113"/>
                        </a:moveTo>
                        <a:lnTo>
                          <a:pt x="18122" y="0"/>
                        </a:lnTo>
                        <a:lnTo>
                          <a:pt x="12321" y="33277"/>
                        </a:lnTo>
                        <a:lnTo>
                          <a:pt x="-1"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AC7295-922C-5668-1C4B-2E9A789B4D6B}"/>
                      </a:ext>
                    </a:extLst>
                  </p:cNvPr>
                  <p:cNvSpPr/>
                  <p:nvPr/>
                </p:nvSpPr>
                <p:spPr>
                  <a:xfrm>
                    <a:off x="8452475" y="1819317"/>
                    <a:ext cx="18122" cy="33390"/>
                  </a:xfrm>
                  <a:custGeom>
                    <a:avLst/>
                    <a:gdLst>
                      <a:gd name="connsiteX0" fmla="*/ 5802 w 18122"/>
                      <a:gd name="connsiteY0" fmla="*/ 113 h 33390"/>
                      <a:gd name="connsiteX1" fmla="*/ 18124 w 18122"/>
                      <a:gd name="connsiteY1" fmla="*/ 0 h 33390"/>
                      <a:gd name="connsiteX2" fmla="*/ 12322 w 18122"/>
                      <a:gd name="connsiteY2" fmla="*/ 33277 h 33390"/>
                      <a:gd name="connsiteX3" fmla="*/ 0 w 18122"/>
                      <a:gd name="connsiteY3" fmla="*/ 33391 h 33390"/>
                    </a:gdLst>
                    <a:ahLst/>
                    <a:cxnLst>
                      <a:cxn ang="0">
                        <a:pos x="connsiteX0" y="connsiteY0"/>
                      </a:cxn>
                      <a:cxn ang="0">
                        <a:pos x="connsiteX1" y="connsiteY1"/>
                      </a:cxn>
                      <a:cxn ang="0">
                        <a:pos x="connsiteX2" y="connsiteY2"/>
                      </a:cxn>
                      <a:cxn ang="0">
                        <a:pos x="connsiteX3" y="connsiteY3"/>
                      </a:cxn>
                    </a:cxnLst>
                    <a:rect l="l" t="t" r="r" b="b"/>
                    <a:pathLst>
                      <a:path w="18122" h="33390">
                        <a:moveTo>
                          <a:pt x="5802" y="113"/>
                        </a:moveTo>
                        <a:lnTo>
                          <a:pt x="18124" y="0"/>
                        </a:lnTo>
                        <a:lnTo>
                          <a:pt x="12322" y="33277"/>
                        </a:lnTo>
                        <a:lnTo>
                          <a:pt x="0" y="33391"/>
                        </a:lnTo>
                        <a:close/>
                      </a:path>
                    </a:pathLst>
                  </a:custGeom>
                  <a:solidFill>
                    <a:srgbClr val="494949"/>
                  </a:solidFill>
                  <a:ln w="0" cap="flat">
                    <a:solidFill>
                      <a:srgbClr val="90909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DFE5308-69B3-1A3F-3FE0-88573F4EC896}"/>
                      </a:ext>
                    </a:extLst>
                  </p:cNvPr>
                  <p:cNvSpPr/>
                  <p:nvPr/>
                </p:nvSpPr>
                <p:spPr>
                  <a:xfrm>
                    <a:off x="8419617" y="1811256"/>
                    <a:ext cx="52393" cy="13853"/>
                  </a:xfrm>
                  <a:custGeom>
                    <a:avLst/>
                    <a:gdLst>
                      <a:gd name="connsiteX0" fmla="*/ 50170 w 52393"/>
                      <a:gd name="connsiteY0" fmla="*/ 13248 h 13853"/>
                      <a:gd name="connsiteX1" fmla="*/ 47628 w 52393"/>
                      <a:gd name="connsiteY1" fmla="*/ 13279 h 13853"/>
                      <a:gd name="connsiteX2" fmla="*/ 2543 w 52393"/>
                      <a:gd name="connsiteY2" fmla="*/ 13823 h 13853"/>
                      <a:gd name="connsiteX3" fmla="*/ 1 w 52393"/>
                      <a:gd name="connsiteY3" fmla="*/ 13853 h 13853"/>
                      <a:gd name="connsiteX4" fmla="*/ 2225 w 52393"/>
                      <a:gd name="connsiteY4" fmla="*/ 605 h 13853"/>
                      <a:gd name="connsiteX5" fmla="*/ 4767 w 52393"/>
                      <a:gd name="connsiteY5" fmla="*/ 574 h 13853"/>
                      <a:gd name="connsiteX6" fmla="*/ 49852 w 52393"/>
                      <a:gd name="connsiteY6" fmla="*/ 31 h 13853"/>
                      <a:gd name="connsiteX7" fmla="*/ 52394 w 52393"/>
                      <a:gd name="connsiteY7" fmla="*/ 0 h 1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3" h="13853">
                        <a:moveTo>
                          <a:pt x="50170" y="13248"/>
                        </a:moveTo>
                        <a:cubicBezTo>
                          <a:pt x="50170" y="13248"/>
                          <a:pt x="49032" y="13262"/>
                          <a:pt x="47628" y="13279"/>
                        </a:cubicBezTo>
                        <a:lnTo>
                          <a:pt x="2543" y="13823"/>
                        </a:lnTo>
                        <a:cubicBezTo>
                          <a:pt x="1139" y="13839"/>
                          <a:pt x="1" y="13853"/>
                          <a:pt x="1" y="13853"/>
                        </a:cubicBezTo>
                        <a:lnTo>
                          <a:pt x="2225" y="605"/>
                        </a:lnTo>
                        <a:cubicBezTo>
                          <a:pt x="2225" y="605"/>
                          <a:pt x="3363" y="591"/>
                          <a:pt x="4767" y="574"/>
                        </a:cubicBezTo>
                        <a:lnTo>
                          <a:pt x="49852" y="31"/>
                        </a:lnTo>
                        <a:cubicBezTo>
                          <a:pt x="51256" y="14"/>
                          <a:pt x="52394" y="0"/>
                          <a:pt x="52394" y="0"/>
                        </a:cubicBezTo>
                        <a:close/>
                      </a:path>
                    </a:pathLst>
                  </a:custGeom>
                  <a:solidFill>
                    <a:srgbClr val="494949"/>
                  </a:solidFill>
                  <a:ln w="0" cap="flat">
                    <a:solidFill>
                      <a:srgbClr val="909090"/>
                    </a:solid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id="{57B09D90-F571-9281-F601-5AE084CEA7F1}"/>
                    </a:ext>
                  </a:extLst>
                </p:cNvPr>
                <p:cNvSpPr/>
                <p:nvPr/>
              </p:nvSpPr>
              <p:spPr>
                <a:xfrm>
                  <a:off x="8388722" y="1887740"/>
                  <a:ext cx="847" cy="155"/>
                </a:xfrm>
                <a:custGeom>
                  <a:avLst/>
                  <a:gdLst>
                    <a:gd name="connsiteX0" fmla="*/ 97 w 847"/>
                    <a:gd name="connsiteY0" fmla="*/ -132 h 155"/>
                    <a:gd name="connsiteX1" fmla="*/ 945 w 847"/>
                    <a:gd name="connsiteY1" fmla="*/ -132 h 155"/>
                    <a:gd name="connsiteX2" fmla="*/ 945 w 847"/>
                    <a:gd name="connsiteY2" fmla="*/ 24 h 155"/>
                    <a:gd name="connsiteX3" fmla="*/ 97 w 847"/>
                    <a:gd name="connsiteY3" fmla="*/ 24 h 155"/>
                  </a:gdLst>
                  <a:ahLst/>
                  <a:cxnLst>
                    <a:cxn ang="0">
                      <a:pos x="connsiteX0" y="connsiteY0"/>
                    </a:cxn>
                    <a:cxn ang="0">
                      <a:pos x="connsiteX1" y="connsiteY1"/>
                    </a:cxn>
                    <a:cxn ang="0">
                      <a:pos x="connsiteX2" y="connsiteY2"/>
                    </a:cxn>
                    <a:cxn ang="0">
                      <a:pos x="connsiteX3" y="connsiteY3"/>
                    </a:cxn>
                  </a:cxnLst>
                  <a:rect l="l" t="t" r="r" b="b"/>
                  <a:pathLst>
                    <a:path w="847" h="155">
                      <a:moveTo>
                        <a:pt x="97" y="-132"/>
                      </a:moveTo>
                      <a:lnTo>
                        <a:pt x="945" y="-132"/>
                      </a:lnTo>
                      <a:lnTo>
                        <a:pt x="945" y="24"/>
                      </a:lnTo>
                      <a:lnTo>
                        <a:pt x="97" y="24"/>
                      </a:lnTo>
                      <a:close/>
                    </a:path>
                  </a:pathLst>
                </a:custGeom>
                <a:solidFill>
                  <a:srgbClr val="494949"/>
                </a:solidFill>
                <a:ln w="0" cap="flat">
                  <a:solidFill>
                    <a:srgbClr val="909090"/>
                  </a:solidFill>
                  <a:prstDash val="solid"/>
                  <a:miter/>
                </a:ln>
              </p:spPr>
              <p:txBody>
                <a:bodyPr rtlCol="0" anchor="ctr"/>
                <a:lstStyle/>
                <a:p>
                  <a:endParaRPr lang="en-US"/>
                </a:p>
              </p:txBody>
            </p:sp>
          </p:grpSp>
        </p:grpSp>
      </p:grpSp>
      <p:grpSp>
        <p:nvGrpSpPr>
          <p:cNvPr id="83" name="Graphic 58">
            <a:extLst>
              <a:ext uri="{FF2B5EF4-FFF2-40B4-BE49-F238E27FC236}">
                <a16:creationId xmlns:a16="http://schemas.microsoft.com/office/drawing/2014/main" id="{79B46C2D-E76B-5C24-11F9-25DFEDF028A9}"/>
              </a:ext>
            </a:extLst>
          </p:cNvPr>
          <p:cNvGrpSpPr/>
          <p:nvPr/>
        </p:nvGrpSpPr>
        <p:grpSpPr>
          <a:xfrm>
            <a:off x="4674287" y="1158769"/>
            <a:ext cx="349394" cy="1131426"/>
            <a:chOff x="4674287" y="1158769"/>
            <a:chExt cx="349394" cy="1131426"/>
          </a:xfrm>
          <a:noFill/>
        </p:grpSpPr>
        <p:sp>
          <p:nvSpPr>
            <p:cNvPr id="84" name="Freeform: Shape 83">
              <a:extLst>
                <a:ext uri="{FF2B5EF4-FFF2-40B4-BE49-F238E27FC236}">
                  <a16:creationId xmlns:a16="http://schemas.microsoft.com/office/drawing/2014/main" id="{A5F8B534-197C-E59D-37A4-0BD19B89DA81}"/>
                </a:ext>
              </a:extLst>
            </p:cNvPr>
            <p:cNvSpPr/>
            <p:nvPr/>
          </p:nvSpPr>
          <p:spPr>
            <a:xfrm>
              <a:off x="4674287" y="1158769"/>
              <a:ext cx="349394" cy="1099820"/>
            </a:xfrm>
            <a:custGeom>
              <a:avLst/>
              <a:gdLst>
                <a:gd name="connsiteX0" fmla="*/ 175576 w 349394"/>
                <a:gd name="connsiteY0" fmla="*/ 46 h 1099820"/>
                <a:gd name="connsiteX1" fmla="*/ 175343 w 349394"/>
                <a:gd name="connsiteY1" fmla="*/ 1245 h 1099820"/>
                <a:gd name="connsiteX2" fmla="*/ 175266 w 349394"/>
                <a:gd name="connsiteY2" fmla="*/ 3688 h 1099820"/>
                <a:gd name="connsiteX3" fmla="*/ 174995 w 349394"/>
                <a:gd name="connsiteY3" fmla="*/ 4841 h 1099820"/>
                <a:gd name="connsiteX4" fmla="*/ 174763 w 349394"/>
                <a:gd name="connsiteY4" fmla="*/ 6131 h 1099820"/>
                <a:gd name="connsiteX5" fmla="*/ 174763 w 349394"/>
                <a:gd name="connsiteY5" fmla="*/ 8575 h 1099820"/>
                <a:gd name="connsiteX6" fmla="*/ 174530 w 349394"/>
                <a:gd name="connsiteY6" fmla="*/ 9635 h 1099820"/>
                <a:gd name="connsiteX7" fmla="*/ 174530 w 349394"/>
                <a:gd name="connsiteY7" fmla="*/ 12125 h 1099820"/>
                <a:gd name="connsiteX8" fmla="*/ 174259 w 349394"/>
                <a:gd name="connsiteY8" fmla="*/ 13323 h 1099820"/>
                <a:gd name="connsiteX9" fmla="*/ 174259 w 349394"/>
                <a:gd name="connsiteY9" fmla="*/ 14476 h 1099820"/>
                <a:gd name="connsiteX10" fmla="*/ 173988 w 349394"/>
                <a:gd name="connsiteY10" fmla="*/ 16873 h 1099820"/>
                <a:gd name="connsiteX11" fmla="*/ 173988 w 349394"/>
                <a:gd name="connsiteY11" fmla="*/ 18118 h 1099820"/>
                <a:gd name="connsiteX12" fmla="*/ 173756 w 349394"/>
                <a:gd name="connsiteY12" fmla="*/ 20561 h 1099820"/>
                <a:gd name="connsiteX13" fmla="*/ 173756 w 349394"/>
                <a:gd name="connsiteY13" fmla="*/ 21760 h 1099820"/>
                <a:gd name="connsiteX14" fmla="*/ 173446 w 349394"/>
                <a:gd name="connsiteY14" fmla="*/ 22958 h 1099820"/>
                <a:gd name="connsiteX15" fmla="*/ 173446 w 349394"/>
                <a:gd name="connsiteY15" fmla="*/ 25402 h 1099820"/>
                <a:gd name="connsiteX16" fmla="*/ 173446 w 349394"/>
                <a:gd name="connsiteY16" fmla="*/ 26554 h 1099820"/>
                <a:gd name="connsiteX17" fmla="*/ 173446 w 349394"/>
                <a:gd name="connsiteY17" fmla="*/ 28997 h 1099820"/>
                <a:gd name="connsiteX18" fmla="*/ 173446 w 349394"/>
                <a:gd name="connsiteY18" fmla="*/ 30196 h 1099820"/>
                <a:gd name="connsiteX19" fmla="*/ 173446 w 349394"/>
                <a:gd name="connsiteY19" fmla="*/ 31348 h 1099820"/>
                <a:gd name="connsiteX20" fmla="*/ 173446 w 349394"/>
                <a:gd name="connsiteY20" fmla="*/ 33746 h 1099820"/>
                <a:gd name="connsiteX21" fmla="*/ 173446 w 349394"/>
                <a:gd name="connsiteY21" fmla="*/ 35037 h 1099820"/>
                <a:gd name="connsiteX22" fmla="*/ 173446 w 349394"/>
                <a:gd name="connsiteY22" fmla="*/ 37388 h 1099820"/>
                <a:gd name="connsiteX23" fmla="*/ 173756 w 349394"/>
                <a:gd name="connsiteY23" fmla="*/ 38678 h 1099820"/>
                <a:gd name="connsiteX24" fmla="*/ 173756 w 349394"/>
                <a:gd name="connsiteY24" fmla="*/ 39785 h 1099820"/>
                <a:gd name="connsiteX25" fmla="*/ 173949 w 349394"/>
                <a:gd name="connsiteY25" fmla="*/ 42228 h 1099820"/>
                <a:gd name="connsiteX26" fmla="*/ 174259 w 349394"/>
                <a:gd name="connsiteY26" fmla="*/ 43427 h 1099820"/>
                <a:gd name="connsiteX27" fmla="*/ 174530 w 349394"/>
                <a:gd name="connsiteY27" fmla="*/ 45778 h 1099820"/>
                <a:gd name="connsiteX28" fmla="*/ 174763 w 349394"/>
                <a:gd name="connsiteY28" fmla="*/ 47069 h 1099820"/>
                <a:gd name="connsiteX29" fmla="*/ 174956 w 349394"/>
                <a:gd name="connsiteY29" fmla="*/ 48313 h 1099820"/>
                <a:gd name="connsiteX30" fmla="*/ 175227 w 349394"/>
                <a:gd name="connsiteY30" fmla="*/ 50711 h 1099820"/>
                <a:gd name="connsiteX31" fmla="*/ 175576 w 349394"/>
                <a:gd name="connsiteY31" fmla="*/ 51863 h 1099820"/>
                <a:gd name="connsiteX32" fmla="*/ 175808 w 349394"/>
                <a:gd name="connsiteY32" fmla="*/ 54399 h 1099820"/>
                <a:gd name="connsiteX33" fmla="*/ 176350 w 349394"/>
                <a:gd name="connsiteY33" fmla="*/ 55505 h 1099820"/>
                <a:gd name="connsiteX34" fmla="*/ 176544 w 349394"/>
                <a:gd name="connsiteY34" fmla="*/ 56704 h 1099820"/>
                <a:gd name="connsiteX35" fmla="*/ 176892 w 349394"/>
                <a:gd name="connsiteY35" fmla="*/ 59101 h 1099820"/>
                <a:gd name="connsiteX36" fmla="*/ 177395 w 349394"/>
                <a:gd name="connsiteY36" fmla="*/ 60392 h 1099820"/>
                <a:gd name="connsiteX37" fmla="*/ 177628 w 349394"/>
                <a:gd name="connsiteY37" fmla="*/ 62697 h 1099820"/>
                <a:gd name="connsiteX38" fmla="*/ 178131 w 349394"/>
                <a:gd name="connsiteY38" fmla="*/ 63988 h 1099820"/>
                <a:gd name="connsiteX39" fmla="*/ 178402 w 349394"/>
                <a:gd name="connsiteY39" fmla="*/ 65140 h 1099820"/>
                <a:gd name="connsiteX40" fmla="*/ 178634 w 349394"/>
                <a:gd name="connsiteY40" fmla="*/ 67537 h 1099820"/>
                <a:gd name="connsiteX41" fmla="*/ 179215 w 349394"/>
                <a:gd name="connsiteY41" fmla="*/ 68690 h 1099820"/>
                <a:gd name="connsiteX42" fmla="*/ 179448 w 349394"/>
                <a:gd name="connsiteY42" fmla="*/ 71179 h 1099820"/>
                <a:gd name="connsiteX43" fmla="*/ 179602 w 349394"/>
                <a:gd name="connsiteY43" fmla="*/ 72332 h 1099820"/>
                <a:gd name="connsiteX44" fmla="*/ 179990 w 349394"/>
                <a:gd name="connsiteY44" fmla="*/ 73577 h 1099820"/>
                <a:gd name="connsiteX45" fmla="*/ 180299 w 349394"/>
                <a:gd name="connsiteY45" fmla="*/ 75974 h 1099820"/>
                <a:gd name="connsiteX46" fmla="*/ 180222 w 349394"/>
                <a:gd name="connsiteY46" fmla="*/ 77172 h 1099820"/>
                <a:gd name="connsiteX47" fmla="*/ 180493 w 349394"/>
                <a:gd name="connsiteY47" fmla="*/ 79616 h 1099820"/>
                <a:gd name="connsiteX48" fmla="*/ 180493 w 349394"/>
                <a:gd name="connsiteY48" fmla="*/ 80768 h 1099820"/>
                <a:gd name="connsiteX49" fmla="*/ 180454 w 349394"/>
                <a:gd name="connsiteY49" fmla="*/ 81967 h 1099820"/>
                <a:gd name="connsiteX50" fmla="*/ 180454 w 349394"/>
                <a:gd name="connsiteY50" fmla="*/ 84410 h 1099820"/>
                <a:gd name="connsiteX51" fmla="*/ 180454 w 349394"/>
                <a:gd name="connsiteY51" fmla="*/ 85563 h 1099820"/>
                <a:gd name="connsiteX52" fmla="*/ 180454 w 349394"/>
                <a:gd name="connsiteY52" fmla="*/ 88052 h 1099820"/>
                <a:gd name="connsiteX53" fmla="*/ 180299 w 349394"/>
                <a:gd name="connsiteY53" fmla="*/ 89251 h 1099820"/>
                <a:gd name="connsiteX54" fmla="*/ 179912 w 349394"/>
                <a:gd name="connsiteY54" fmla="*/ 90357 h 1099820"/>
                <a:gd name="connsiteX55" fmla="*/ 179602 w 349394"/>
                <a:gd name="connsiteY55" fmla="*/ 92847 h 1099820"/>
                <a:gd name="connsiteX56" fmla="*/ 179215 w 349394"/>
                <a:gd name="connsiteY56" fmla="*/ 94045 h 1099820"/>
                <a:gd name="connsiteX57" fmla="*/ 178596 w 349394"/>
                <a:gd name="connsiteY57" fmla="*/ 96581 h 1099820"/>
                <a:gd name="connsiteX58" fmla="*/ 178131 w 349394"/>
                <a:gd name="connsiteY58" fmla="*/ 97641 h 1099820"/>
                <a:gd name="connsiteX59" fmla="*/ 177628 w 349394"/>
                <a:gd name="connsiteY59" fmla="*/ 98886 h 1099820"/>
                <a:gd name="connsiteX60" fmla="*/ 177008 w 349394"/>
                <a:gd name="connsiteY60" fmla="*/ 101283 h 1099820"/>
                <a:gd name="connsiteX61" fmla="*/ 176273 w 349394"/>
                <a:gd name="connsiteY61" fmla="*/ 102482 h 1099820"/>
                <a:gd name="connsiteX62" fmla="*/ 175769 w 349394"/>
                <a:gd name="connsiteY62" fmla="*/ 104879 h 1099820"/>
                <a:gd name="connsiteX63" fmla="*/ 174956 w 349394"/>
                <a:gd name="connsiteY63" fmla="*/ 106124 h 1099820"/>
                <a:gd name="connsiteX64" fmla="*/ 174221 w 349394"/>
                <a:gd name="connsiteY64" fmla="*/ 107322 h 1099820"/>
                <a:gd name="connsiteX65" fmla="*/ 173407 w 349394"/>
                <a:gd name="connsiteY65" fmla="*/ 109719 h 1099820"/>
                <a:gd name="connsiteX66" fmla="*/ 172633 w 349394"/>
                <a:gd name="connsiteY66" fmla="*/ 110918 h 1099820"/>
                <a:gd name="connsiteX67" fmla="*/ 171549 w 349394"/>
                <a:gd name="connsiteY67" fmla="*/ 113269 h 1099820"/>
                <a:gd name="connsiteX68" fmla="*/ 170813 w 349394"/>
                <a:gd name="connsiteY68" fmla="*/ 114514 h 1099820"/>
                <a:gd name="connsiteX69" fmla="*/ 169923 w 349394"/>
                <a:gd name="connsiteY69" fmla="*/ 115713 h 1099820"/>
                <a:gd name="connsiteX70" fmla="*/ 169226 w 349394"/>
                <a:gd name="connsiteY70" fmla="*/ 118156 h 1099820"/>
                <a:gd name="connsiteX71" fmla="*/ 168335 w 349394"/>
                <a:gd name="connsiteY71" fmla="*/ 119354 h 1099820"/>
                <a:gd name="connsiteX72" fmla="*/ 167561 w 349394"/>
                <a:gd name="connsiteY72" fmla="*/ 121798 h 1099820"/>
                <a:gd name="connsiteX73" fmla="*/ 166864 w 349394"/>
                <a:gd name="connsiteY73" fmla="*/ 122950 h 1099820"/>
                <a:gd name="connsiteX74" fmla="*/ 166322 w 349394"/>
                <a:gd name="connsiteY74" fmla="*/ 124149 h 1099820"/>
                <a:gd name="connsiteX75" fmla="*/ 165741 w 349394"/>
                <a:gd name="connsiteY75" fmla="*/ 126546 h 1099820"/>
                <a:gd name="connsiteX76" fmla="*/ 165199 w 349394"/>
                <a:gd name="connsiteY76" fmla="*/ 127791 h 1099820"/>
                <a:gd name="connsiteX77" fmla="*/ 164773 w 349394"/>
                <a:gd name="connsiteY77" fmla="*/ 130142 h 1099820"/>
                <a:gd name="connsiteX78" fmla="*/ 164502 w 349394"/>
                <a:gd name="connsiteY78" fmla="*/ 131387 h 1099820"/>
                <a:gd name="connsiteX79" fmla="*/ 164231 w 349394"/>
                <a:gd name="connsiteY79" fmla="*/ 132585 h 1099820"/>
                <a:gd name="connsiteX80" fmla="*/ 164154 w 349394"/>
                <a:gd name="connsiteY80" fmla="*/ 135029 h 1099820"/>
                <a:gd name="connsiteX81" fmla="*/ 164154 w 349394"/>
                <a:gd name="connsiteY81" fmla="*/ 136273 h 1099820"/>
                <a:gd name="connsiteX82" fmla="*/ 164463 w 349394"/>
                <a:gd name="connsiteY82" fmla="*/ 138671 h 1099820"/>
                <a:gd name="connsiteX83" fmla="*/ 164773 w 349394"/>
                <a:gd name="connsiteY83" fmla="*/ 139869 h 1099820"/>
                <a:gd name="connsiteX84" fmla="*/ 165006 w 349394"/>
                <a:gd name="connsiteY84" fmla="*/ 141114 h 1099820"/>
                <a:gd name="connsiteX85" fmla="*/ 165470 w 349394"/>
                <a:gd name="connsiteY85" fmla="*/ 143419 h 1099820"/>
                <a:gd name="connsiteX86" fmla="*/ 166322 w 349394"/>
                <a:gd name="connsiteY86" fmla="*/ 144664 h 1099820"/>
                <a:gd name="connsiteX87" fmla="*/ 167096 w 349394"/>
                <a:gd name="connsiteY87" fmla="*/ 147015 h 1099820"/>
                <a:gd name="connsiteX88" fmla="*/ 167871 w 349394"/>
                <a:gd name="connsiteY88" fmla="*/ 148306 h 1099820"/>
                <a:gd name="connsiteX89" fmla="*/ 168877 w 349394"/>
                <a:gd name="connsiteY89" fmla="*/ 149458 h 1099820"/>
                <a:gd name="connsiteX90" fmla="*/ 170194 w 349394"/>
                <a:gd name="connsiteY90" fmla="*/ 151809 h 1099820"/>
                <a:gd name="connsiteX91" fmla="*/ 171549 w 349394"/>
                <a:gd name="connsiteY91" fmla="*/ 153054 h 1099820"/>
                <a:gd name="connsiteX92" fmla="*/ 172865 w 349394"/>
                <a:gd name="connsiteY92" fmla="*/ 155589 h 1099820"/>
                <a:gd name="connsiteX93" fmla="*/ 174104 w 349394"/>
                <a:gd name="connsiteY93" fmla="*/ 156696 h 1099820"/>
                <a:gd name="connsiteX94" fmla="*/ 175692 w 349394"/>
                <a:gd name="connsiteY94" fmla="*/ 157941 h 1099820"/>
                <a:gd name="connsiteX95" fmla="*/ 177241 w 349394"/>
                <a:gd name="connsiteY95" fmla="*/ 160292 h 1099820"/>
                <a:gd name="connsiteX96" fmla="*/ 179138 w 349394"/>
                <a:gd name="connsiteY96" fmla="*/ 161536 h 1099820"/>
                <a:gd name="connsiteX97" fmla="*/ 180648 w 349394"/>
                <a:gd name="connsiteY97" fmla="*/ 163980 h 1099820"/>
                <a:gd name="connsiteX98" fmla="*/ 182545 w 349394"/>
                <a:gd name="connsiteY98" fmla="*/ 165178 h 1099820"/>
                <a:gd name="connsiteX99" fmla="*/ 184055 w 349394"/>
                <a:gd name="connsiteY99" fmla="*/ 166285 h 1099820"/>
                <a:gd name="connsiteX100" fmla="*/ 185875 w 349394"/>
                <a:gd name="connsiteY100" fmla="*/ 168774 h 1099820"/>
                <a:gd name="connsiteX101" fmla="*/ 187462 w 349394"/>
                <a:gd name="connsiteY101" fmla="*/ 170065 h 1099820"/>
                <a:gd name="connsiteX102" fmla="*/ 189050 w 349394"/>
                <a:gd name="connsiteY102" fmla="*/ 172416 h 1099820"/>
                <a:gd name="connsiteX103" fmla="*/ 190637 w 349394"/>
                <a:gd name="connsiteY103" fmla="*/ 173661 h 1099820"/>
                <a:gd name="connsiteX104" fmla="*/ 191992 w 349394"/>
                <a:gd name="connsiteY104" fmla="*/ 174767 h 1099820"/>
                <a:gd name="connsiteX105" fmla="*/ 193270 w 349394"/>
                <a:gd name="connsiteY105" fmla="*/ 177257 h 1099820"/>
                <a:gd name="connsiteX106" fmla="*/ 194548 w 349394"/>
                <a:gd name="connsiteY106" fmla="*/ 178455 h 1099820"/>
                <a:gd name="connsiteX107" fmla="*/ 195593 w 349394"/>
                <a:gd name="connsiteY107" fmla="*/ 180899 h 1099820"/>
                <a:gd name="connsiteX108" fmla="*/ 196367 w 349394"/>
                <a:gd name="connsiteY108" fmla="*/ 182005 h 1099820"/>
                <a:gd name="connsiteX109" fmla="*/ 196909 w 349394"/>
                <a:gd name="connsiteY109" fmla="*/ 183250 h 1099820"/>
                <a:gd name="connsiteX110" fmla="*/ 197374 w 349394"/>
                <a:gd name="connsiteY110" fmla="*/ 185647 h 1099820"/>
                <a:gd name="connsiteX111" fmla="*/ 197723 w 349394"/>
                <a:gd name="connsiteY111" fmla="*/ 186846 h 1099820"/>
                <a:gd name="connsiteX112" fmla="*/ 197723 w 349394"/>
                <a:gd name="connsiteY112" fmla="*/ 189243 h 1099820"/>
                <a:gd name="connsiteX113" fmla="*/ 197374 w 349394"/>
                <a:gd name="connsiteY113" fmla="*/ 190488 h 1099820"/>
                <a:gd name="connsiteX114" fmla="*/ 196909 w 349394"/>
                <a:gd name="connsiteY114" fmla="*/ 192839 h 1099820"/>
                <a:gd name="connsiteX115" fmla="*/ 196135 w 349394"/>
                <a:gd name="connsiteY115" fmla="*/ 194083 h 1099820"/>
                <a:gd name="connsiteX116" fmla="*/ 195090 w 349394"/>
                <a:gd name="connsiteY116" fmla="*/ 195236 h 1099820"/>
                <a:gd name="connsiteX117" fmla="*/ 193735 w 349394"/>
                <a:gd name="connsiteY117" fmla="*/ 197633 h 1099820"/>
                <a:gd name="connsiteX118" fmla="*/ 192457 w 349394"/>
                <a:gd name="connsiteY118" fmla="*/ 198878 h 1099820"/>
                <a:gd name="connsiteX119" fmla="*/ 190637 w 349394"/>
                <a:gd name="connsiteY119" fmla="*/ 201275 h 1099820"/>
                <a:gd name="connsiteX120" fmla="*/ 188779 w 349394"/>
                <a:gd name="connsiteY120" fmla="*/ 202474 h 1099820"/>
                <a:gd name="connsiteX121" fmla="*/ 186456 w 349394"/>
                <a:gd name="connsiteY121" fmla="*/ 203672 h 1099820"/>
                <a:gd name="connsiteX122" fmla="*/ 184055 w 349394"/>
                <a:gd name="connsiteY122" fmla="*/ 206116 h 1099820"/>
                <a:gd name="connsiteX123" fmla="*/ 181383 w 349394"/>
                <a:gd name="connsiteY123" fmla="*/ 207407 h 1099820"/>
                <a:gd name="connsiteX124" fmla="*/ 178828 w 349394"/>
                <a:gd name="connsiteY124" fmla="*/ 209850 h 1099820"/>
                <a:gd name="connsiteX125" fmla="*/ 175924 w 349394"/>
                <a:gd name="connsiteY125" fmla="*/ 210910 h 1099820"/>
                <a:gd name="connsiteX126" fmla="*/ 172788 w 349394"/>
                <a:gd name="connsiteY126" fmla="*/ 212155 h 1099820"/>
                <a:gd name="connsiteX127" fmla="*/ 169613 w 349394"/>
                <a:gd name="connsiteY127" fmla="*/ 214598 h 1099820"/>
                <a:gd name="connsiteX128" fmla="*/ 166516 w 349394"/>
                <a:gd name="connsiteY128" fmla="*/ 215751 h 1099820"/>
                <a:gd name="connsiteX129" fmla="*/ 163341 w 349394"/>
                <a:gd name="connsiteY129" fmla="*/ 218102 h 1099820"/>
                <a:gd name="connsiteX130" fmla="*/ 160243 w 349394"/>
                <a:gd name="connsiteY130" fmla="*/ 219347 h 1099820"/>
                <a:gd name="connsiteX131" fmla="*/ 157030 w 349394"/>
                <a:gd name="connsiteY131" fmla="*/ 220499 h 1099820"/>
                <a:gd name="connsiteX132" fmla="*/ 153932 w 349394"/>
                <a:gd name="connsiteY132" fmla="*/ 222896 h 1099820"/>
                <a:gd name="connsiteX133" fmla="*/ 150989 w 349394"/>
                <a:gd name="connsiteY133" fmla="*/ 224141 h 1099820"/>
                <a:gd name="connsiteX134" fmla="*/ 148434 w 349394"/>
                <a:gd name="connsiteY134" fmla="*/ 226584 h 1099820"/>
                <a:gd name="connsiteX135" fmla="*/ 145724 w 349394"/>
                <a:gd name="connsiteY135" fmla="*/ 227691 h 1099820"/>
                <a:gd name="connsiteX136" fmla="*/ 143130 w 349394"/>
                <a:gd name="connsiteY136" fmla="*/ 229028 h 1099820"/>
                <a:gd name="connsiteX137" fmla="*/ 141000 w 349394"/>
                <a:gd name="connsiteY137" fmla="*/ 231425 h 1099820"/>
                <a:gd name="connsiteX138" fmla="*/ 139219 w 349394"/>
                <a:gd name="connsiteY138" fmla="*/ 232577 h 1099820"/>
                <a:gd name="connsiteX139" fmla="*/ 137670 w 349394"/>
                <a:gd name="connsiteY139" fmla="*/ 235021 h 1099820"/>
                <a:gd name="connsiteX140" fmla="*/ 136586 w 349394"/>
                <a:gd name="connsiteY140" fmla="*/ 236219 h 1099820"/>
                <a:gd name="connsiteX141" fmla="*/ 135889 w 349394"/>
                <a:gd name="connsiteY141" fmla="*/ 237372 h 1099820"/>
                <a:gd name="connsiteX142" fmla="*/ 135347 w 349394"/>
                <a:gd name="connsiteY142" fmla="*/ 239769 h 1099820"/>
                <a:gd name="connsiteX143" fmla="*/ 135347 w 349394"/>
                <a:gd name="connsiteY143" fmla="*/ 241106 h 1099820"/>
                <a:gd name="connsiteX144" fmla="*/ 135580 w 349394"/>
                <a:gd name="connsiteY144" fmla="*/ 243457 h 1099820"/>
                <a:gd name="connsiteX145" fmla="*/ 136586 w 349394"/>
                <a:gd name="connsiteY145" fmla="*/ 244656 h 1099820"/>
                <a:gd name="connsiteX146" fmla="*/ 137670 w 349394"/>
                <a:gd name="connsiteY146" fmla="*/ 245808 h 1099820"/>
                <a:gd name="connsiteX147" fmla="*/ 139451 w 349394"/>
                <a:gd name="connsiteY147" fmla="*/ 248344 h 1099820"/>
                <a:gd name="connsiteX148" fmla="*/ 141542 w 349394"/>
                <a:gd name="connsiteY148" fmla="*/ 249450 h 1099820"/>
                <a:gd name="connsiteX149" fmla="*/ 144136 w 349394"/>
                <a:gd name="connsiteY149" fmla="*/ 251894 h 1099820"/>
                <a:gd name="connsiteX150" fmla="*/ 147156 w 349394"/>
                <a:gd name="connsiteY150" fmla="*/ 253000 h 1099820"/>
                <a:gd name="connsiteX151" fmla="*/ 150486 w 349394"/>
                <a:gd name="connsiteY151" fmla="*/ 254291 h 1099820"/>
                <a:gd name="connsiteX152" fmla="*/ 154358 w 349394"/>
                <a:gd name="connsiteY152" fmla="*/ 256688 h 1099820"/>
                <a:gd name="connsiteX153" fmla="*/ 158346 w 349394"/>
                <a:gd name="connsiteY153" fmla="*/ 257979 h 1099820"/>
                <a:gd name="connsiteX154" fmla="*/ 162760 w 349394"/>
                <a:gd name="connsiteY154" fmla="*/ 260330 h 1099820"/>
                <a:gd name="connsiteX155" fmla="*/ 167484 w 349394"/>
                <a:gd name="connsiteY155" fmla="*/ 261575 h 1099820"/>
                <a:gd name="connsiteX156" fmla="*/ 172517 w 349394"/>
                <a:gd name="connsiteY156" fmla="*/ 262727 h 1099820"/>
                <a:gd name="connsiteX157" fmla="*/ 177434 w 349394"/>
                <a:gd name="connsiteY157" fmla="*/ 265124 h 1099820"/>
                <a:gd name="connsiteX158" fmla="*/ 182700 w 349394"/>
                <a:gd name="connsiteY158" fmla="*/ 266369 h 1099820"/>
                <a:gd name="connsiteX159" fmla="*/ 188198 w 349394"/>
                <a:gd name="connsiteY159" fmla="*/ 268766 h 1099820"/>
                <a:gd name="connsiteX160" fmla="*/ 193425 w 349394"/>
                <a:gd name="connsiteY160" fmla="*/ 269965 h 1099820"/>
                <a:gd name="connsiteX161" fmla="*/ 198652 w 349394"/>
                <a:gd name="connsiteY161" fmla="*/ 271210 h 1099820"/>
                <a:gd name="connsiteX162" fmla="*/ 204111 w 349394"/>
                <a:gd name="connsiteY162" fmla="*/ 273653 h 1099820"/>
                <a:gd name="connsiteX163" fmla="*/ 209145 w 349394"/>
                <a:gd name="connsiteY163" fmla="*/ 274759 h 1099820"/>
                <a:gd name="connsiteX164" fmla="*/ 214062 w 349394"/>
                <a:gd name="connsiteY164" fmla="*/ 277249 h 1099820"/>
                <a:gd name="connsiteX165" fmla="*/ 218824 w 349394"/>
                <a:gd name="connsiteY165" fmla="*/ 278447 h 1099820"/>
                <a:gd name="connsiteX166" fmla="*/ 223006 w 349394"/>
                <a:gd name="connsiteY166" fmla="*/ 279646 h 1099820"/>
                <a:gd name="connsiteX167" fmla="*/ 227226 w 349394"/>
                <a:gd name="connsiteY167" fmla="*/ 281997 h 1099820"/>
                <a:gd name="connsiteX168" fmla="*/ 230633 w 349394"/>
                <a:gd name="connsiteY168" fmla="*/ 283334 h 1099820"/>
                <a:gd name="connsiteX169" fmla="*/ 233731 w 349394"/>
                <a:gd name="connsiteY169" fmla="*/ 285685 h 1099820"/>
                <a:gd name="connsiteX170" fmla="*/ 236402 w 349394"/>
                <a:gd name="connsiteY170" fmla="*/ 286930 h 1099820"/>
                <a:gd name="connsiteX171" fmla="*/ 238493 w 349394"/>
                <a:gd name="connsiteY171" fmla="*/ 288082 h 1099820"/>
                <a:gd name="connsiteX172" fmla="*/ 239809 w 349394"/>
                <a:gd name="connsiteY172" fmla="*/ 290572 h 1099820"/>
                <a:gd name="connsiteX173" fmla="*/ 240584 w 349394"/>
                <a:gd name="connsiteY173" fmla="*/ 291724 h 1099820"/>
                <a:gd name="connsiteX174" fmla="*/ 240584 w 349394"/>
                <a:gd name="connsiteY174" fmla="*/ 294168 h 1099820"/>
                <a:gd name="connsiteX175" fmla="*/ 240080 w 349394"/>
                <a:gd name="connsiteY175" fmla="*/ 295412 h 1099820"/>
                <a:gd name="connsiteX176" fmla="*/ 238725 w 349394"/>
                <a:gd name="connsiteY176" fmla="*/ 296565 h 1099820"/>
                <a:gd name="connsiteX177" fmla="*/ 236906 w 349394"/>
                <a:gd name="connsiteY177" fmla="*/ 298870 h 1099820"/>
                <a:gd name="connsiteX178" fmla="*/ 234273 w 349394"/>
                <a:gd name="connsiteY178" fmla="*/ 300207 h 1099820"/>
                <a:gd name="connsiteX179" fmla="*/ 230827 w 349394"/>
                <a:gd name="connsiteY179" fmla="*/ 302604 h 1099820"/>
                <a:gd name="connsiteX180" fmla="*/ 226916 w 349394"/>
                <a:gd name="connsiteY180" fmla="*/ 303757 h 1099820"/>
                <a:gd name="connsiteX181" fmla="*/ 222193 w 349394"/>
                <a:gd name="connsiteY181" fmla="*/ 304955 h 1099820"/>
                <a:gd name="connsiteX182" fmla="*/ 217004 w 349394"/>
                <a:gd name="connsiteY182" fmla="*/ 307399 h 1099820"/>
                <a:gd name="connsiteX183" fmla="*/ 211158 w 349394"/>
                <a:gd name="connsiteY183" fmla="*/ 308505 h 1099820"/>
                <a:gd name="connsiteX184" fmla="*/ 204692 w 349394"/>
                <a:gd name="connsiteY184" fmla="*/ 310948 h 1099820"/>
                <a:gd name="connsiteX185" fmla="*/ 197800 w 349394"/>
                <a:gd name="connsiteY185" fmla="*/ 312193 h 1099820"/>
                <a:gd name="connsiteX186" fmla="*/ 190792 w 349394"/>
                <a:gd name="connsiteY186" fmla="*/ 313392 h 1099820"/>
                <a:gd name="connsiteX187" fmla="*/ 183126 w 349394"/>
                <a:gd name="connsiteY187" fmla="*/ 315789 h 1099820"/>
                <a:gd name="connsiteX188" fmla="*/ 175343 w 349394"/>
                <a:gd name="connsiteY188" fmla="*/ 316988 h 1099820"/>
                <a:gd name="connsiteX189" fmla="*/ 167174 w 349394"/>
                <a:gd name="connsiteY189" fmla="*/ 319431 h 1099820"/>
                <a:gd name="connsiteX190" fmla="*/ 158849 w 349394"/>
                <a:gd name="connsiteY190" fmla="*/ 320537 h 1099820"/>
                <a:gd name="connsiteX191" fmla="*/ 150680 w 349394"/>
                <a:gd name="connsiteY191" fmla="*/ 321782 h 1099820"/>
                <a:gd name="connsiteX192" fmla="*/ 142510 w 349394"/>
                <a:gd name="connsiteY192" fmla="*/ 324133 h 1099820"/>
                <a:gd name="connsiteX193" fmla="*/ 134418 w 349394"/>
                <a:gd name="connsiteY193" fmla="*/ 325378 h 1099820"/>
                <a:gd name="connsiteX194" fmla="*/ 126558 w 349394"/>
                <a:gd name="connsiteY194" fmla="*/ 327683 h 1099820"/>
                <a:gd name="connsiteX195" fmla="*/ 118931 w 349394"/>
                <a:gd name="connsiteY195" fmla="*/ 328974 h 1099820"/>
                <a:gd name="connsiteX196" fmla="*/ 111845 w 349394"/>
                <a:gd name="connsiteY196" fmla="*/ 330126 h 1099820"/>
                <a:gd name="connsiteX197" fmla="*/ 105341 w 349394"/>
                <a:gd name="connsiteY197" fmla="*/ 332569 h 1099820"/>
                <a:gd name="connsiteX198" fmla="*/ 99300 w 349394"/>
                <a:gd name="connsiteY198" fmla="*/ 333722 h 1099820"/>
                <a:gd name="connsiteX199" fmla="*/ 93841 w 349394"/>
                <a:gd name="connsiteY199" fmla="*/ 336165 h 1099820"/>
                <a:gd name="connsiteX200" fmla="*/ 89079 w 349394"/>
                <a:gd name="connsiteY200" fmla="*/ 337364 h 1099820"/>
                <a:gd name="connsiteX201" fmla="*/ 85207 w 349394"/>
                <a:gd name="connsiteY201" fmla="*/ 338563 h 1099820"/>
                <a:gd name="connsiteX202" fmla="*/ 82264 w 349394"/>
                <a:gd name="connsiteY202" fmla="*/ 340960 h 1099820"/>
                <a:gd name="connsiteX203" fmla="*/ 79903 w 349394"/>
                <a:gd name="connsiteY203" fmla="*/ 342205 h 1099820"/>
                <a:gd name="connsiteX204" fmla="*/ 78586 w 349394"/>
                <a:gd name="connsiteY204" fmla="*/ 344602 h 1099820"/>
                <a:gd name="connsiteX205" fmla="*/ 78315 w 349394"/>
                <a:gd name="connsiteY205" fmla="*/ 345754 h 1099820"/>
                <a:gd name="connsiteX206" fmla="*/ 79089 w 349394"/>
                <a:gd name="connsiteY206" fmla="*/ 346953 h 1099820"/>
                <a:gd name="connsiteX207" fmla="*/ 80909 w 349394"/>
                <a:gd name="connsiteY207" fmla="*/ 349350 h 1099820"/>
                <a:gd name="connsiteX208" fmla="*/ 83581 w 349394"/>
                <a:gd name="connsiteY208" fmla="*/ 350595 h 1099820"/>
                <a:gd name="connsiteX209" fmla="*/ 87220 w 349394"/>
                <a:gd name="connsiteY209" fmla="*/ 353038 h 1099820"/>
                <a:gd name="connsiteX210" fmla="*/ 91944 w 349394"/>
                <a:gd name="connsiteY210" fmla="*/ 354191 h 1099820"/>
                <a:gd name="connsiteX211" fmla="*/ 97674 w 349394"/>
                <a:gd name="connsiteY211" fmla="*/ 355435 h 1099820"/>
                <a:gd name="connsiteX212" fmla="*/ 104256 w 349394"/>
                <a:gd name="connsiteY212" fmla="*/ 357925 h 1099820"/>
                <a:gd name="connsiteX213" fmla="*/ 111845 w 349394"/>
                <a:gd name="connsiteY213" fmla="*/ 359077 h 1099820"/>
                <a:gd name="connsiteX214" fmla="*/ 119937 w 349394"/>
                <a:gd name="connsiteY214" fmla="*/ 361521 h 1099820"/>
                <a:gd name="connsiteX215" fmla="*/ 128843 w 349394"/>
                <a:gd name="connsiteY215" fmla="*/ 362673 h 1099820"/>
                <a:gd name="connsiteX216" fmla="*/ 138600 w 349394"/>
                <a:gd name="connsiteY216" fmla="*/ 363964 h 1099820"/>
                <a:gd name="connsiteX217" fmla="*/ 148821 w 349394"/>
                <a:gd name="connsiteY217" fmla="*/ 366361 h 1099820"/>
                <a:gd name="connsiteX218" fmla="*/ 159546 w 349394"/>
                <a:gd name="connsiteY218" fmla="*/ 367606 h 1099820"/>
                <a:gd name="connsiteX219" fmla="*/ 170504 w 349394"/>
                <a:gd name="connsiteY219" fmla="*/ 369957 h 1099820"/>
                <a:gd name="connsiteX220" fmla="*/ 182042 w 349394"/>
                <a:gd name="connsiteY220" fmla="*/ 371294 h 1099820"/>
                <a:gd name="connsiteX221" fmla="*/ 193347 w 349394"/>
                <a:gd name="connsiteY221" fmla="*/ 372400 h 1099820"/>
                <a:gd name="connsiteX222" fmla="*/ 204847 w 349394"/>
                <a:gd name="connsiteY222" fmla="*/ 374798 h 1099820"/>
                <a:gd name="connsiteX223" fmla="*/ 216462 w 349394"/>
                <a:gd name="connsiteY223" fmla="*/ 376042 h 1099820"/>
                <a:gd name="connsiteX224" fmla="*/ 227381 w 349394"/>
                <a:gd name="connsiteY224" fmla="*/ 378440 h 1099820"/>
                <a:gd name="connsiteX225" fmla="*/ 238416 w 349394"/>
                <a:gd name="connsiteY225" fmla="*/ 379638 h 1099820"/>
                <a:gd name="connsiteX226" fmla="*/ 248637 w 349394"/>
                <a:gd name="connsiteY226" fmla="*/ 380929 h 1099820"/>
                <a:gd name="connsiteX227" fmla="*/ 258627 w 349394"/>
                <a:gd name="connsiteY227" fmla="*/ 383326 h 1099820"/>
                <a:gd name="connsiteX228" fmla="*/ 267803 w 349394"/>
                <a:gd name="connsiteY228" fmla="*/ 384571 h 1099820"/>
                <a:gd name="connsiteX229" fmla="*/ 276166 w 349394"/>
                <a:gd name="connsiteY229" fmla="*/ 386968 h 1099820"/>
                <a:gd name="connsiteX230" fmla="*/ 283484 w 349394"/>
                <a:gd name="connsiteY230" fmla="*/ 388167 h 1099820"/>
                <a:gd name="connsiteX231" fmla="*/ 290066 w 349394"/>
                <a:gd name="connsiteY231" fmla="*/ 389365 h 1099820"/>
                <a:gd name="connsiteX232" fmla="*/ 295525 w 349394"/>
                <a:gd name="connsiteY232" fmla="*/ 391717 h 1099820"/>
                <a:gd name="connsiteX233" fmla="*/ 299707 w 349394"/>
                <a:gd name="connsiteY233" fmla="*/ 392961 h 1099820"/>
                <a:gd name="connsiteX234" fmla="*/ 302843 w 349394"/>
                <a:gd name="connsiteY234" fmla="*/ 395405 h 1099820"/>
                <a:gd name="connsiteX235" fmla="*/ 304663 w 349394"/>
                <a:gd name="connsiteY235" fmla="*/ 396695 h 1099820"/>
                <a:gd name="connsiteX236" fmla="*/ 305244 w 349394"/>
                <a:gd name="connsiteY236" fmla="*/ 397848 h 1099820"/>
                <a:gd name="connsiteX237" fmla="*/ 304430 w 349394"/>
                <a:gd name="connsiteY237" fmla="*/ 400291 h 1099820"/>
                <a:gd name="connsiteX238" fmla="*/ 302107 w 349394"/>
                <a:gd name="connsiteY238" fmla="*/ 401444 h 1099820"/>
                <a:gd name="connsiteX239" fmla="*/ 298700 w 349394"/>
                <a:gd name="connsiteY239" fmla="*/ 403887 h 1099820"/>
                <a:gd name="connsiteX240" fmla="*/ 293938 w 349394"/>
                <a:gd name="connsiteY240" fmla="*/ 404993 h 1099820"/>
                <a:gd name="connsiteX241" fmla="*/ 287936 w 349394"/>
                <a:gd name="connsiteY241" fmla="*/ 406238 h 1099820"/>
                <a:gd name="connsiteX242" fmla="*/ 280541 w 349394"/>
                <a:gd name="connsiteY242" fmla="*/ 408635 h 1099820"/>
                <a:gd name="connsiteX243" fmla="*/ 271907 w 349394"/>
                <a:gd name="connsiteY243" fmla="*/ 409834 h 1099820"/>
                <a:gd name="connsiteX244" fmla="*/ 262460 w 349394"/>
                <a:gd name="connsiteY244" fmla="*/ 412185 h 1099820"/>
                <a:gd name="connsiteX245" fmla="*/ 251773 w 349394"/>
                <a:gd name="connsiteY245" fmla="*/ 413476 h 1099820"/>
                <a:gd name="connsiteX246" fmla="*/ 240235 w 349394"/>
                <a:gd name="connsiteY246" fmla="*/ 414628 h 1099820"/>
                <a:gd name="connsiteX247" fmla="*/ 227923 w 349394"/>
                <a:gd name="connsiteY247" fmla="*/ 416980 h 1099820"/>
                <a:gd name="connsiteX248" fmla="*/ 214797 w 349394"/>
                <a:gd name="connsiteY248" fmla="*/ 418270 h 1099820"/>
                <a:gd name="connsiteX249" fmla="*/ 201130 w 349394"/>
                <a:gd name="connsiteY249" fmla="*/ 420575 h 1099820"/>
                <a:gd name="connsiteX250" fmla="*/ 186998 w 349394"/>
                <a:gd name="connsiteY250" fmla="*/ 421774 h 1099820"/>
                <a:gd name="connsiteX251" fmla="*/ 172633 w 349394"/>
                <a:gd name="connsiteY251" fmla="*/ 423019 h 1099820"/>
                <a:gd name="connsiteX252" fmla="*/ 157959 w 349394"/>
                <a:gd name="connsiteY252" fmla="*/ 425370 h 1099820"/>
                <a:gd name="connsiteX253" fmla="*/ 143517 w 349394"/>
                <a:gd name="connsiteY253" fmla="*/ 426522 h 1099820"/>
                <a:gd name="connsiteX254" fmla="*/ 129075 w 349394"/>
                <a:gd name="connsiteY254" fmla="*/ 429012 h 1099820"/>
                <a:gd name="connsiteX255" fmla="*/ 114943 w 349394"/>
                <a:gd name="connsiteY255" fmla="*/ 430164 h 1099820"/>
                <a:gd name="connsiteX256" fmla="*/ 101314 w 349394"/>
                <a:gd name="connsiteY256" fmla="*/ 431409 h 1099820"/>
                <a:gd name="connsiteX257" fmla="*/ 88150 w 349394"/>
                <a:gd name="connsiteY257" fmla="*/ 433760 h 1099820"/>
                <a:gd name="connsiteX258" fmla="*/ 75682 w 349394"/>
                <a:gd name="connsiteY258" fmla="*/ 435005 h 1099820"/>
                <a:gd name="connsiteX259" fmla="*/ 64415 w 349394"/>
                <a:gd name="connsiteY259" fmla="*/ 437356 h 1099820"/>
                <a:gd name="connsiteX260" fmla="*/ 53768 w 349394"/>
                <a:gd name="connsiteY260" fmla="*/ 438555 h 1099820"/>
                <a:gd name="connsiteX261" fmla="*/ 44359 w 349394"/>
                <a:gd name="connsiteY261" fmla="*/ 439707 h 1099820"/>
                <a:gd name="connsiteX262" fmla="*/ 36306 w 349394"/>
                <a:gd name="connsiteY262" fmla="*/ 442151 h 1099820"/>
                <a:gd name="connsiteX263" fmla="*/ 29491 w 349394"/>
                <a:gd name="connsiteY263" fmla="*/ 443303 h 1099820"/>
                <a:gd name="connsiteX264" fmla="*/ 23954 w 349394"/>
                <a:gd name="connsiteY264" fmla="*/ 445792 h 1099820"/>
                <a:gd name="connsiteX265" fmla="*/ 20083 w 349394"/>
                <a:gd name="connsiteY265" fmla="*/ 446945 h 1099820"/>
                <a:gd name="connsiteX266" fmla="*/ 17682 w 349394"/>
                <a:gd name="connsiteY266" fmla="*/ 448190 h 1099820"/>
                <a:gd name="connsiteX267" fmla="*/ 16908 w 349394"/>
                <a:gd name="connsiteY267" fmla="*/ 450587 h 1099820"/>
                <a:gd name="connsiteX268" fmla="*/ 17643 w 349394"/>
                <a:gd name="connsiteY268" fmla="*/ 451832 h 1099820"/>
                <a:gd name="connsiteX269" fmla="*/ 20083 w 349394"/>
                <a:gd name="connsiteY269" fmla="*/ 454229 h 1099820"/>
                <a:gd name="connsiteX270" fmla="*/ 24264 w 349394"/>
                <a:gd name="connsiteY270" fmla="*/ 455335 h 1099820"/>
                <a:gd name="connsiteX271" fmla="*/ 29685 w 349394"/>
                <a:gd name="connsiteY271" fmla="*/ 456534 h 1099820"/>
                <a:gd name="connsiteX272" fmla="*/ 36809 w 349394"/>
                <a:gd name="connsiteY272" fmla="*/ 459023 h 1099820"/>
                <a:gd name="connsiteX273" fmla="*/ 45443 w 349394"/>
                <a:gd name="connsiteY273" fmla="*/ 460222 h 1099820"/>
                <a:gd name="connsiteX274" fmla="*/ 55394 w 349394"/>
                <a:gd name="connsiteY274" fmla="*/ 462573 h 1099820"/>
                <a:gd name="connsiteX275" fmla="*/ 66661 w 349394"/>
                <a:gd name="connsiteY275" fmla="*/ 463864 h 1099820"/>
                <a:gd name="connsiteX276" fmla="*/ 79012 w 349394"/>
                <a:gd name="connsiteY276" fmla="*/ 465109 h 1099820"/>
                <a:gd name="connsiteX277" fmla="*/ 92641 w 349394"/>
                <a:gd name="connsiteY277" fmla="*/ 467506 h 1099820"/>
                <a:gd name="connsiteX278" fmla="*/ 107005 w 349394"/>
                <a:gd name="connsiteY278" fmla="*/ 468751 h 1099820"/>
                <a:gd name="connsiteX279" fmla="*/ 122260 w 349394"/>
                <a:gd name="connsiteY279" fmla="*/ 471102 h 1099820"/>
                <a:gd name="connsiteX280" fmla="*/ 137903 w 349394"/>
                <a:gd name="connsiteY280" fmla="*/ 472346 h 1099820"/>
                <a:gd name="connsiteX281" fmla="*/ 154474 w 349394"/>
                <a:gd name="connsiteY281" fmla="*/ 473591 h 1099820"/>
                <a:gd name="connsiteX282" fmla="*/ 171046 w 349394"/>
                <a:gd name="connsiteY282" fmla="*/ 476034 h 1099820"/>
                <a:gd name="connsiteX283" fmla="*/ 188004 w 349394"/>
                <a:gd name="connsiteY283" fmla="*/ 477279 h 1099820"/>
                <a:gd name="connsiteX284" fmla="*/ 204769 w 349394"/>
                <a:gd name="connsiteY284" fmla="*/ 479676 h 1099820"/>
                <a:gd name="connsiteX285" fmla="*/ 221263 w 349394"/>
                <a:gd name="connsiteY285" fmla="*/ 480921 h 1099820"/>
                <a:gd name="connsiteX286" fmla="*/ 237525 w 349394"/>
                <a:gd name="connsiteY286" fmla="*/ 482074 h 1099820"/>
                <a:gd name="connsiteX287" fmla="*/ 253245 w 349394"/>
                <a:gd name="connsiteY287" fmla="*/ 484609 h 1099820"/>
                <a:gd name="connsiteX288" fmla="*/ 268190 w 349394"/>
                <a:gd name="connsiteY288" fmla="*/ 485716 h 1099820"/>
                <a:gd name="connsiteX289" fmla="*/ 282361 w 349394"/>
                <a:gd name="connsiteY289" fmla="*/ 488159 h 1099820"/>
                <a:gd name="connsiteX290" fmla="*/ 295448 w 349394"/>
                <a:gd name="connsiteY290" fmla="*/ 489357 h 1099820"/>
                <a:gd name="connsiteX291" fmla="*/ 307567 w 349394"/>
                <a:gd name="connsiteY291" fmla="*/ 490602 h 1099820"/>
                <a:gd name="connsiteX292" fmla="*/ 318021 w 349394"/>
                <a:gd name="connsiteY292" fmla="*/ 493046 h 1099820"/>
                <a:gd name="connsiteX293" fmla="*/ 327390 w 349394"/>
                <a:gd name="connsiteY293" fmla="*/ 494244 h 1099820"/>
                <a:gd name="connsiteX294" fmla="*/ 334979 w 349394"/>
                <a:gd name="connsiteY294" fmla="*/ 496641 h 1099820"/>
                <a:gd name="connsiteX295" fmla="*/ 341329 w 349394"/>
                <a:gd name="connsiteY295" fmla="*/ 497886 h 1099820"/>
                <a:gd name="connsiteX296" fmla="*/ 345782 w 349394"/>
                <a:gd name="connsiteY296" fmla="*/ 499039 h 1099820"/>
                <a:gd name="connsiteX297" fmla="*/ 348608 w 349394"/>
                <a:gd name="connsiteY297" fmla="*/ 501436 h 1099820"/>
                <a:gd name="connsiteX298" fmla="*/ 349692 w 349394"/>
                <a:gd name="connsiteY298" fmla="*/ 502634 h 1099820"/>
                <a:gd name="connsiteX299" fmla="*/ 348918 w 349394"/>
                <a:gd name="connsiteY299" fmla="*/ 505078 h 1099820"/>
                <a:gd name="connsiteX300" fmla="*/ 346556 w 349394"/>
                <a:gd name="connsiteY300" fmla="*/ 506322 h 1099820"/>
                <a:gd name="connsiteX301" fmla="*/ 342336 w 349394"/>
                <a:gd name="connsiteY301" fmla="*/ 507521 h 1099820"/>
                <a:gd name="connsiteX302" fmla="*/ 336334 w 349394"/>
                <a:gd name="connsiteY302" fmla="*/ 509964 h 1099820"/>
                <a:gd name="connsiteX303" fmla="*/ 328939 w 349394"/>
                <a:gd name="connsiteY303" fmla="*/ 511163 h 1099820"/>
                <a:gd name="connsiteX304" fmla="*/ 319840 w 349394"/>
                <a:gd name="connsiteY304" fmla="*/ 513560 h 1099820"/>
                <a:gd name="connsiteX305" fmla="*/ 309232 w 349394"/>
                <a:gd name="connsiteY305" fmla="*/ 514667 h 1099820"/>
                <a:gd name="connsiteX306" fmla="*/ 297268 w 349394"/>
                <a:gd name="connsiteY306" fmla="*/ 515865 h 1099820"/>
                <a:gd name="connsiteX307" fmla="*/ 283871 w 349394"/>
                <a:gd name="connsiteY307" fmla="*/ 518263 h 1099820"/>
                <a:gd name="connsiteX308" fmla="*/ 269700 w 349394"/>
                <a:gd name="connsiteY308" fmla="*/ 519599 h 1099820"/>
                <a:gd name="connsiteX309" fmla="*/ 254251 w 349394"/>
                <a:gd name="connsiteY309" fmla="*/ 521858 h 1099820"/>
                <a:gd name="connsiteX310" fmla="*/ 238261 w 349394"/>
                <a:gd name="connsiteY310" fmla="*/ 523149 h 1099820"/>
                <a:gd name="connsiteX311" fmla="*/ 221534 w 349394"/>
                <a:gd name="connsiteY311" fmla="*/ 524209 h 1099820"/>
                <a:gd name="connsiteX312" fmla="*/ 204189 w 349394"/>
                <a:gd name="connsiteY312" fmla="*/ 526653 h 1099820"/>
                <a:gd name="connsiteX313" fmla="*/ 186610 w 349394"/>
                <a:gd name="connsiteY313" fmla="*/ 527805 h 1099820"/>
                <a:gd name="connsiteX314" fmla="*/ 169110 w 349394"/>
                <a:gd name="connsiteY314" fmla="*/ 530249 h 1099820"/>
                <a:gd name="connsiteX315" fmla="*/ 151222 w 349394"/>
                <a:gd name="connsiteY315" fmla="*/ 531447 h 1099820"/>
                <a:gd name="connsiteX316" fmla="*/ 133992 w 349394"/>
                <a:gd name="connsiteY316" fmla="*/ 533752 h 1099820"/>
                <a:gd name="connsiteX317" fmla="*/ 116956 w 349394"/>
                <a:gd name="connsiteY317" fmla="*/ 534997 h 1099820"/>
                <a:gd name="connsiteX318" fmla="*/ 100694 w 349394"/>
                <a:gd name="connsiteY318" fmla="*/ 536196 h 1099820"/>
                <a:gd name="connsiteX319" fmla="*/ 84975 w 349394"/>
                <a:gd name="connsiteY319" fmla="*/ 538639 h 1099820"/>
                <a:gd name="connsiteX320" fmla="*/ 70571 w 349394"/>
                <a:gd name="connsiteY320" fmla="*/ 539745 h 1099820"/>
                <a:gd name="connsiteX321" fmla="*/ 56943 w 349394"/>
                <a:gd name="connsiteY321" fmla="*/ 542235 h 1099820"/>
                <a:gd name="connsiteX322" fmla="*/ 44359 w 349394"/>
                <a:gd name="connsiteY322" fmla="*/ 543341 h 1099820"/>
                <a:gd name="connsiteX323" fmla="*/ 33324 w 349394"/>
                <a:gd name="connsiteY323" fmla="*/ 544632 h 1099820"/>
                <a:gd name="connsiteX324" fmla="*/ 23877 w 349394"/>
                <a:gd name="connsiteY324" fmla="*/ 546937 h 1099820"/>
                <a:gd name="connsiteX325" fmla="*/ 15785 w 349394"/>
                <a:gd name="connsiteY325" fmla="*/ 548182 h 1099820"/>
                <a:gd name="connsiteX326" fmla="*/ 9203 w 349394"/>
                <a:gd name="connsiteY326" fmla="*/ 550533 h 1099820"/>
                <a:gd name="connsiteX327" fmla="*/ 4479 w 349394"/>
                <a:gd name="connsiteY327" fmla="*/ 551824 h 1099820"/>
                <a:gd name="connsiteX328" fmla="*/ 1653 w 349394"/>
                <a:gd name="connsiteY328" fmla="*/ 552884 h 1099820"/>
                <a:gd name="connsiteX329" fmla="*/ 298 w 349394"/>
                <a:gd name="connsiteY329" fmla="*/ 555420 h 1099820"/>
                <a:gd name="connsiteX330" fmla="*/ 801 w 349394"/>
                <a:gd name="connsiteY330" fmla="*/ 556526 h 1099820"/>
                <a:gd name="connsiteX331" fmla="*/ 3163 w 349394"/>
                <a:gd name="connsiteY331" fmla="*/ 558923 h 1099820"/>
                <a:gd name="connsiteX332" fmla="*/ 7151 w 349394"/>
                <a:gd name="connsiteY332" fmla="*/ 560122 h 1099820"/>
                <a:gd name="connsiteX333" fmla="*/ 12610 w 349394"/>
                <a:gd name="connsiteY333" fmla="*/ 561413 h 1099820"/>
                <a:gd name="connsiteX334" fmla="*/ 19889 w 349394"/>
                <a:gd name="connsiteY334" fmla="*/ 563810 h 1099820"/>
                <a:gd name="connsiteX335" fmla="*/ 28872 w 349394"/>
                <a:gd name="connsiteY335" fmla="*/ 565101 h 1099820"/>
                <a:gd name="connsiteX336" fmla="*/ 39093 w 349394"/>
                <a:gd name="connsiteY336" fmla="*/ 567498 h 1099820"/>
                <a:gd name="connsiteX337" fmla="*/ 50593 w 349394"/>
                <a:gd name="connsiteY337" fmla="*/ 568697 h 1099820"/>
                <a:gd name="connsiteX338" fmla="*/ 63447 w 349394"/>
                <a:gd name="connsiteY338" fmla="*/ 569849 h 1099820"/>
                <a:gd name="connsiteX339" fmla="*/ 77347 w 349394"/>
                <a:gd name="connsiteY339" fmla="*/ 572338 h 1099820"/>
                <a:gd name="connsiteX340" fmla="*/ 92021 w 349394"/>
                <a:gd name="connsiteY340" fmla="*/ 573583 h 1099820"/>
                <a:gd name="connsiteX341" fmla="*/ 107431 w 349394"/>
                <a:gd name="connsiteY341" fmla="*/ 575934 h 1099820"/>
                <a:gd name="connsiteX342" fmla="*/ 123770 w 349394"/>
                <a:gd name="connsiteY342" fmla="*/ 577225 h 1099820"/>
                <a:gd name="connsiteX343" fmla="*/ 140265 w 349394"/>
                <a:gd name="connsiteY343" fmla="*/ 578424 h 1099820"/>
                <a:gd name="connsiteX344" fmla="*/ 157030 w 349394"/>
                <a:gd name="connsiteY344" fmla="*/ 580867 h 1099820"/>
                <a:gd name="connsiteX345" fmla="*/ 173756 w 349394"/>
                <a:gd name="connsiteY345" fmla="*/ 582066 h 1099820"/>
                <a:gd name="connsiteX346" fmla="*/ 190560 w 349394"/>
                <a:gd name="connsiteY346" fmla="*/ 584509 h 1099820"/>
                <a:gd name="connsiteX347" fmla="*/ 207054 w 349394"/>
                <a:gd name="connsiteY347" fmla="*/ 585662 h 1099820"/>
                <a:gd name="connsiteX348" fmla="*/ 223238 w 349394"/>
                <a:gd name="connsiteY348" fmla="*/ 586906 h 1099820"/>
                <a:gd name="connsiteX349" fmla="*/ 238764 w 349394"/>
                <a:gd name="connsiteY349" fmla="*/ 589350 h 1099820"/>
                <a:gd name="connsiteX350" fmla="*/ 253400 w 349394"/>
                <a:gd name="connsiteY350" fmla="*/ 590594 h 1099820"/>
                <a:gd name="connsiteX351" fmla="*/ 267261 w 349394"/>
                <a:gd name="connsiteY351" fmla="*/ 592992 h 1099820"/>
                <a:gd name="connsiteX352" fmla="*/ 280193 w 349394"/>
                <a:gd name="connsiteY352" fmla="*/ 594236 h 1099820"/>
                <a:gd name="connsiteX353" fmla="*/ 291653 w 349394"/>
                <a:gd name="connsiteY353" fmla="*/ 595389 h 1099820"/>
                <a:gd name="connsiteX354" fmla="*/ 302146 w 349394"/>
                <a:gd name="connsiteY354" fmla="*/ 597832 h 1099820"/>
                <a:gd name="connsiteX355" fmla="*/ 311090 w 349394"/>
                <a:gd name="connsiteY355" fmla="*/ 599031 h 1099820"/>
                <a:gd name="connsiteX356" fmla="*/ 318679 w 349394"/>
                <a:gd name="connsiteY356" fmla="*/ 601474 h 1099820"/>
                <a:gd name="connsiteX357" fmla="*/ 324951 w 349394"/>
                <a:gd name="connsiteY357" fmla="*/ 602673 h 1099820"/>
                <a:gd name="connsiteX358" fmla="*/ 329404 w 349394"/>
                <a:gd name="connsiteY358" fmla="*/ 603917 h 1099820"/>
                <a:gd name="connsiteX359" fmla="*/ 332269 w 349394"/>
                <a:gd name="connsiteY359" fmla="*/ 606268 h 1099820"/>
                <a:gd name="connsiteX360" fmla="*/ 333663 w 349394"/>
                <a:gd name="connsiteY360" fmla="*/ 607513 h 1099820"/>
                <a:gd name="connsiteX361" fmla="*/ 333353 w 349394"/>
                <a:gd name="connsiteY361" fmla="*/ 609910 h 1099820"/>
                <a:gd name="connsiteX362" fmla="*/ 331572 w 349394"/>
                <a:gd name="connsiteY362" fmla="*/ 611109 h 1099820"/>
                <a:gd name="connsiteX363" fmla="*/ 328126 w 349394"/>
                <a:gd name="connsiteY363" fmla="*/ 612308 h 1099820"/>
                <a:gd name="connsiteX364" fmla="*/ 323093 w 349394"/>
                <a:gd name="connsiteY364" fmla="*/ 614705 h 1099820"/>
                <a:gd name="connsiteX365" fmla="*/ 316627 w 349394"/>
                <a:gd name="connsiteY365" fmla="*/ 615857 h 1099820"/>
                <a:gd name="connsiteX366" fmla="*/ 308961 w 349394"/>
                <a:gd name="connsiteY366" fmla="*/ 618301 h 1099820"/>
                <a:gd name="connsiteX367" fmla="*/ 299784 w 349394"/>
                <a:gd name="connsiteY367" fmla="*/ 619545 h 1099820"/>
                <a:gd name="connsiteX368" fmla="*/ 289563 w 349394"/>
                <a:gd name="connsiteY368" fmla="*/ 620790 h 1099820"/>
                <a:gd name="connsiteX369" fmla="*/ 278528 w 349394"/>
                <a:gd name="connsiteY369" fmla="*/ 623141 h 1099820"/>
                <a:gd name="connsiteX370" fmla="*/ 266215 w 349394"/>
                <a:gd name="connsiteY370" fmla="*/ 624340 h 1099820"/>
                <a:gd name="connsiteX371" fmla="*/ 253400 w 349394"/>
                <a:gd name="connsiteY371" fmla="*/ 626737 h 1099820"/>
                <a:gd name="connsiteX372" fmla="*/ 239809 w 349394"/>
                <a:gd name="connsiteY372" fmla="*/ 627844 h 1099820"/>
                <a:gd name="connsiteX373" fmla="*/ 225871 w 349394"/>
                <a:gd name="connsiteY373" fmla="*/ 629134 h 1099820"/>
                <a:gd name="connsiteX374" fmla="*/ 211506 w 349394"/>
                <a:gd name="connsiteY374" fmla="*/ 631439 h 1099820"/>
                <a:gd name="connsiteX375" fmla="*/ 196755 w 349394"/>
                <a:gd name="connsiteY375" fmla="*/ 632684 h 1099820"/>
                <a:gd name="connsiteX376" fmla="*/ 182080 w 349394"/>
                <a:gd name="connsiteY376" fmla="*/ 635035 h 1099820"/>
                <a:gd name="connsiteX377" fmla="*/ 167484 w 349394"/>
                <a:gd name="connsiteY377" fmla="*/ 636280 h 1099820"/>
                <a:gd name="connsiteX378" fmla="*/ 153313 w 349394"/>
                <a:gd name="connsiteY378" fmla="*/ 637479 h 1099820"/>
                <a:gd name="connsiteX379" fmla="*/ 139413 w 349394"/>
                <a:gd name="connsiteY379" fmla="*/ 639922 h 1099820"/>
                <a:gd name="connsiteX380" fmla="*/ 126094 w 349394"/>
                <a:gd name="connsiteY380" fmla="*/ 640982 h 1099820"/>
                <a:gd name="connsiteX381" fmla="*/ 113433 w 349394"/>
                <a:gd name="connsiteY381" fmla="*/ 643426 h 1099820"/>
                <a:gd name="connsiteX382" fmla="*/ 101314 w 349394"/>
                <a:gd name="connsiteY382" fmla="*/ 644578 h 1099820"/>
                <a:gd name="connsiteX383" fmla="*/ 90434 w 349394"/>
                <a:gd name="connsiteY383" fmla="*/ 645869 h 1099820"/>
                <a:gd name="connsiteX384" fmla="*/ 80445 w 349394"/>
                <a:gd name="connsiteY384" fmla="*/ 648312 h 1099820"/>
                <a:gd name="connsiteX385" fmla="*/ 71539 w 349394"/>
                <a:gd name="connsiteY385" fmla="*/ 649372 h 1099820"/>
                <a:gd name="connsiteX386" fmla="*/ 63912 w 349394"/>
                <a:gd name="connsiteY386" fmla="*/ 651954 h 1099820"/>
                <a:gd name="connsiteX387" fmla="*/ 57368 w 349394"/>
                <a:gd name="connsiteY387" fmla="*/ 652968 h 1099820"/>
                <a:gd name="connsiteX388" fmla="*/ 52141 w 349394"/>
                <a:gd name="connsiteY388" fmla="*/ 654167 h 1099820"/>
                <a:gd name="connsiteX389" fmla="*/ 48153 w 349394"/>
                <a:gd name="connsiteY389" fmla="*/ 656610 h 1099820"/>
                <a:gd name="connsiteX390" fmla="*/ 45598 w 349394"/>
                <a:gd name="connsiteY390" fmla="*/ 657855 h 1099820"/>
                <a:gd name="connsiteX391" fmla="*/ 44514 w 349394"/>
                <a:gd name="connsiteY391" fmla="*/ 660206 h 1099820"/>
                <a:gd name="connsiteX392" fmla="*/ 44514 w 349394"/>
                <a:gd name="connsiteY392" fmla="*/ 661497 h 1099820"/>
                <a:gd name="connsiteX393" fmla="*/ 45753 w 349394"/>
                <a:gd name="connsiteY393" fmla="*/ 662649 h 1099820"/>
                <a:gd name="connsiteX394" fmla="*/ 48696 w 349394"/>
                <a:gd name="connsiteY394" fmla="*/ 665093 h 1099820"/>
                <a:gd name="connsiteX395" fmla="*/ 52606 w 349394"/>
                <a:gd name="connsiteY395" fmla="*/ 666291 h 1099820"/>
                <a:gd name="connsiteX396" fmla="*/ 57639 w 349394"/>
                <a:gd name="connsiteY396" fmla="*/ 668735 h 1099820"/>
                <a:gd name="connsiteX397" fmla="*/ 63912 w 349394"/>
                <a:gd name="connsiteY397" fmla="*/ 669933 h 1099820"/>
                <a:gd name="connsiteX398" fmla="*/ 70997 w 349394"/>
                <a:gd name="connsiteY398" fmla="*/ 671178 h 1099820"/>
                <a:gd name="connsiteX399" fmla="*/ 79089 w 349394"/>
                <a:gd name="connsiteY399" fmla="*/ 673529 h 1099820"/>
                <a:gd name="connsiteX400" fmla="*/ 88227 w 349394"/>
                <a:gd name="connsiteY400" fmla="*/ 674728 h 1099820"/>
                <a:gd name="connsiteX401" fmla="*/ 97907 w 349394"/>
                <a:gd name="connsiteY401" fmla="*/ 677171 h 1099820"/>
                <a:gd name="connsiteX402" fmla="*/ 108206 w 349394"/>
                <a:gd name="connsiteY402" fmla="*/ 678370 h 1099820"/>
                <a:gd name="connsiteX403" fmla="*/ 118892 w 349394"/>
                <a:gd name="connsiteY403" fmla="*/ 679661 h 1099820"/>
                <a:gd name="connsiteX404" fmla="*/ 130198 w 349394"/>
                <a:gd name="connsiteY404" fmla="*/ 682012 h 1099820"/>
                <a:gd name="connsiteX405" fmla="*/ 141465 w 349394"/>
                <a:gd name="connsiteY405" fmla="*/ 683210 h 1099820"/>
                <a:gd name="connsiteX406" fmla="*/ 152964 w 349394"/>
                <a:gd name="connsiteY406" fmla="*/ 685654 h 1099820"/>
                <a:gd name="connsiteX407" fmla="*/ 164502 w 349394"/>
                <a:gd name="connsiteY407" fmla="*/ 686852 h 1099820"/>
                <a:gd name="connsiteX408" fmla="*/ 176040 w 349394"/>
                <a:gd name="connsiteY408" fmla="*/ 688097 h 1099820"/>
                <a:gd name="connsiteX409" fmla="*/ 187307 w 349394"/>
                <a:gd name="connsiteY409" fmla="*/ 690540 h 1099820"/>
                <a:gd name="connsiteX410" fmla="*/ 198032 w 349394"/>
                <a:gd name="connsiteY410" fmla="*/ 691785 h 1099820"/>
                <a:gd name="connsiteX411" fmla="*/ 208486 w 349394"/>
                <a:gd name="connsiteY411" fmla="*/ 694182 h 1099820"/>
                <a:gd name="connsiteX412" fmla="*/ 218321 w 349394"/>
                <a:gd name="connsiteY412" fmla="*/ 695335 h 1099820"/>
                <a:gd name="connsiteX413" fmla="*/ 227923 w 349394"/>
                <a:gd name="connsiteY413" fmla="*/ 696533 h 1099820"/>
                <a:gd name="connsiteX414" fmla="*/ 236364 w 349394"/>
                <a:gd name="connsiteY414" fmla="*/ 699023 h 1099820"/>
                <a:gd name="connsiteX415" fmla="*/ 244146 w 349394"/>
                <a:gd name="connsiteY415" fmla="*/ 700221 h 1099820"/>
                <a:gd name="connsiteX416" fmla="*/ 250960 w 349394"/>
                <a:gd name="connsiteY416" fmla="*/ 702573 h 1099820"/>
                <a:gd name="connsiteX417" fmla="*/ 257039 w 349394"/>
                <a:gd name="connsiteY417" fmla="*/ 703863 h 1099820"/>
                <a:gd name="connsiteX418" fmla="*/ 261879 w 349394"/>
                <a:gd name="connsiteY418" fmla="*/ 705016 h 1099820"/>
                <a:gd name="connsiteX419" fmla="*/ 266177 w 349394"/>
                <a:gd name="connsiteY419" fmla="*/ 707459 h 1099820"/>
                <a:gd name="connsiteX420" fmla="*/ 269274 w 349394"/>
                <a:gd name="connsiteY420" fmla="*/ 708612 h 1099820"/>
                <a:gd name="connsiteX421" fmla="*/ 271404 w 349394"/>
                <a:gd name="connsiteY421" fmla="*/ 711101 h 1099820"/>
                <a:gd name="connsiteX422" fmla="*/ 272449 w 349394"/>
                <a:gd name="connsiteY422" fmla="*/ 712208 h 1099820"/>
                <a:gd name="connsiteX423" fmla="*/ 272449 w 349394"/>
                <a:gd name="connsiteY423" fmla="*/ 713544 h 1099820"/>
                <a:gd name="connsiteX424" fmla="*/ 271404 w 349394"/>
                <a:gd name="connsiteY424" fmla="*/ 715850 h 1099820"/>
                <a:gd name="connsiteX425" fmla="*/ 269584 w 349394"/>
                <a:gd name="connsiteY425" fmla="*/ 717140 h 1099820"/>
                <a:gd name="connsiteX426" fmla="*/ 266719 w 349394"/>
                <a:gd name="connsiteY426" fmla="*/ 719491 h 1099820"/>
                <a:gd name="connsiteX427" fmla="*/ 263041 w 349394"/>
                <a:gd name="connsiteY427" fmla="*/ 720690 h 1099820"/>
                <a:gd name="connsiteX428" fmla="*/ 258549 w 349394"/>
                <a:gd name="connsiteY428" fmla="*/ 721889 h 1099820"/>
                <a:gd name="connsiteX429" fmla="*/ 253322 w 349394"/>
                <a:gd name="connsiteY429" fmla="*/ 724286 h 1099820"/>
                <a:gd name="connsiteX430" fmla="*/ 247321 w 349394"/>
                <a:gd name="connsiteY430" fmla="*/ 725392 h 1099820"/>
                <a:gd name="connsiteX431" fmla="*/ 240700 w 349394"/>
                <a:gd name="connsiteY431" fmla="*/ 727882 h 1099820"/>
                <a:gd name="connsiteX432" fmla="*/ 233963 w 349394"/>
                <a:gd name="connsiteY432" fmla="*/ 729126 h 1099820"/>
                <a:gd name="connsiteX433" fmla="*/ 226335 w 349394"/>
                <a:gd name="connsiteY433" fmla="*/ 730371 h 1099820"/>
                <a:gd name="connsiteX434" fmla="*/ 218321 w 349394"/>
                <a:gd name="connsiteY434" fmla="*/ 732676 h 1099820"/>
                <a:gd name="connsiteX435" fmla="*/ 210577 w 349394"/>
                <a:gd name="connsiteY435" fmla="*/ 733921 h 1099820"/>
                <a:gd name="connsiteX436" fmla="*/ 202175 w 349394"/>
                <a:gd name="connsiteY436" fmla="*/ 736410 h 1099820"/>
                <a:gd name="connsiteX437" fmla="*/ 194122 w 349394"/>
                <a:gd name="connsiteY437" fmla="*/ 737471 h 1099820"/>
                <a:gd name="connsiteX438" fmla="*/ 185642 w 349394"/>
                <a:gd name="connsiteY438" fmla="*/ 738715 h 1099820"/>
                <a:gd name="connsiteX439" fmla="*/ 177589 w 349394"/>
                <a:gd name="connsiteY439" fmla="*/ 741159 h 1099820"/>
                <a:gd name="connsiteX440" fmla="*/ 169458 w 349394"/>
                <a:gd name="connsiteY440" fmla="*/ 742357 h 1099820"/>
                <a:gd name="connsiteX441" fmla="*/ 161598 w 349394"/>
                <a:gd name="connsiteY441" fmla="*/ 744662 h 1099820"/>
                <a:gd name="connsiteX442" fmla="*/ 154242 w 349394"/>
                <a:gd name="connsiteY442" fmla="*/ 745907 h 1099820"/>
                <a:gd name="connsiteX443" fmla="*/ 147156 w 349394"/>
                <a:gd name="connsiteY443" fmla="*/ 747106 h 1099820"/>
                <a:gd name="connsiteX444" fmla="*/ 140613 w 349394"/>
                <a:gd name="connsiteY444" fmla="*/ 749503 h 1099820"/>
                <a:gd name="connsiteX445" fmla="*/ 134534 w 349394"/>
                <a:gd name="connsiteY445" fmla="*/ 750702 h 1099820"/>
                <a:gd name="connsiteX446" fmla="*/ 129075 w 349394"/>
                <a:gd name="connsiteY446" fmla="*/ 753053 h 1099820"/>
                <a:gd name="connsiteX447" fmla="*/ 124080 w 349394"/>
                <a:gd name="connsiteY447" fmla="*/ 754251 h 1099820"/>
                <a:gd name="connsiteX448" fmla="*/ 119899 w 349394"/>
                <a:gd name="connsiteY448" fmla="*/ 755542 h 1099820"/>
                <a:gd name="connsiteX449" fmla="*/ 116220 w 349394"/>
                <a:gd name="connsiteY449" fmla="*/ 757893 h 1099820"/>
                <a:gd name="connsiteX450" fmla="*/ 113355 w 349394"/>
                <a:gd name="connsiteY450" fmla="*/ 759092 h 1099820"/>
                <a:gd name="connsiteX451" fmla="*/ 111226 w 349394"/>
                <a:gd name="connsiteY451" fmla="*/ 761581 h 1099820"/>
                <a:gd name="connsiteX452" fmla="*/ 109677 w 349394"/>
                <a:gd name="connsiteY452" fmla="*/ 762642 h 1099820"/>
                <a:gd name="connsiteX453" fmla="*/ 108864 w 349394"/>
                <a:gd name="connsiteY453" fmla="*/ 763932 h 1099820"/>
                <a:gd name="connsiteX454" fmla="*/ 108864 w 349394"/>
                <a:gd name="connsiteY454" fmla="*/ 766237 h 1099820"/>
                <a:gd name="connsiteX455" fmla="*/ 109406 w 349394"/>
                <a:gd name="connsiteY455" fmla="*/ 767528 h 1099820"/>
                <a:gd name="connsiteX456" fmla="*/ 110761 w 349394"/>
                <a:gd name="connsiteY456" fmla="*/ 769879 h 1099820"/>
                <a:gd name="connsiteX457" fmla="*/ 112581 w 349394"/>
                <a:gd name="connsiteY457" fmla="*/ 771170 h 1099820"/>
                <a:gd name="connsiteX458" fmla="*/ 114865 w 349394"/>
                <a:gd name="connsiteY458" fmla="*/ 772369 h 1099820"/>
                <a:gd name="connsiteX459" fmla="*/ 117808 w 349394"/>
                <a:gd name="connsiteY459" fmla="*/ 774812 h 1099820"/>
                <a:gd name="connsiteX460" fmla="*/ 121525 w 349394"/>
                <a:gd name="connsiteY460" fmla="*/ 775872 h 1099820"/>
                <a:gd name="connsiteX461" fmla="*/ 125164 w 349394"/>
                <a:gd name="connsiteY461" fmla="*/ 778454 h 1099820"/>
                <a:gd name="connsiteX462" fmla="*/ 129578 w 349394"/>
                <a:gd name="connsiteY462" fmla="*/ 779607 h 1099820"/>
                <a:gd name="connsiteX463" fmla="*/ 134070 w 349394"/>
                <a:gd name="connsiteY463" fmla="*/ 780851 h 1099820"/>
                <a:gd name="connsiteX464" fmla="*/ 139026 w 349394"/>
                <a:gd name="connsiteY464" fmla="*/ 783202 h 1099820"/>
                <a:gd name="connsiteX465" fmla="*/ 144252 w 349394"/>
                <a:gd name="connsiteY465" fmla="*/ 784539 h 1099820"/>
                <a:gd name="connsiteX466" fmla="*/ 149479 w 349394"/>
                <a:gd name="connsiteY466" fmla="*/ 786844 h 1099820"/>
                <a:gd name="connsiteX467" fmla="*/ 154706 w 349394"/>
                <a:gd name="connsiteY467" fmla="*/ 788089 h 1099820"/>
                <a:gd name="connsiteX468" fmla="*/ 160243 w 349394"/>
                <a:gd name="connsiteY468" fmla="*/ 789288 h 1099820"/>
                <a:gd name="connsiteX469" fmla="*/ 165702 w 349394"/>
                <a:gd name="connsiteY469" fmla="*/ 791731 h 1099820"/>
                <a:gd name="connsiteX470" fmla="*/ 171046 w 349394"/>
                <a:gd name="connsiteY470" fmla="*/ 792930 h 1099820"/>
                <a:gd name="connsiteX471" fmla="*/ 176273 w 349394"/>
                <a:gd name="connsiteY471" fmla="*/ 795327 h 1099820"/>
                <a:gd name="connsiteX472" fmla="*/ 181229 w 349394"/>
                <a:gd name="connsiteY472" fmla="*/ 796525 h 1099820"/>
                <a:gd name="connsiteX473" fmla="*/ 186107 w 349394"/>
                <a:gd name="connsiteY473" fmla="*/ 797770 h 1099820"/>
                <a:gd name="connsiteX474" fmla="*/ 190637 w 349394"/>
                <a:gd name="connsiteY474" fmla="*/ 800121 h 1099820"/>
                <a:gd name="connsiteX475" fmla="*/ 194819 w 349394"/>
                <a:gd name="connsiteY475" fmla="*/ 801412 h 1099820"/>
                <a:gd name="connsiteX476" fmla="*/ 198729 w 349394"/>
                <a:gd name="connsiteY476" fmla="*/ 803809 h 1099820"/>
                <a:gd name="connsiteX477" fmla="*/ 202369 w 349394"/>
                <a:gd name="connsiteY477" fmla="*/ 804962 h 1099820"/>
                <a:gd name="connsiteX478" fmla="*/ 205466 w 349394"/>
                <a:gd name="connsiteY478" fmla="*/ 806160 h 1099820"/>
                <a:gd name="connsiteX479" fmla="*/ 208177 w 349394"/>
                <a:gd name="connsiteY479" fmla="*/ 808558 h 1099820"/>
                <a:gd name="connsiteX480" fmla="*/ 210500 w 349394"/>
                <a:gd name="connsiteY480" fmla="*/ 809802 h 1099820"/>
                <a:gd name="connsiteX481" fmla="*/ 212397 w 349394"/>
                <a:gd name="connsiteY481" fmla="*/ 812246 h 1099820"/>
                <a:gd name="connsiteX482" fmla="*/ 213636 w 349394"/>
                <a:gd name="connsiteY482" fmla="*/ 813537 h 1099820"/>
                <a:gd name="connsiteX483" fmla="*/ 214720 w 349394"/>
                <a:gd name="connsiteY483" fmla="*/ 814689 h 1099820"/>
                <a:gd name="connsiteX484" fmla="*/ 215262 w 349394"/>
                <a:gd name="connsiteY484" fmla="*/ 817040 h 1099820"/>
                <a:gd name="connsiteX485" fmla="*/ 215456 w 349394"/>
                <a:gd name="connsiteY485" fmla="*/ 818239 h 1099820"/>
                <a:gd name="connsiteX486" fmla="*/ 214991 w 349394"/>
                <a:gd name="connsiteY486" fmla="*/ 820820 h 1099820"/>
                <a:gd name="connsiteX487" fmla="*/ 214488 w 349394"/>
                <a:gd name="connsiteY487" fmla="*/ 821835 h 1099820"/>
                <a:gd name="connsiteX488" fmla="*/ 213404 w 349394"/>
                <a:gd name="connsiteY488" fmla="*/ 822987 h 1099820"/>
                <a:gd name="connsiteX489" fmla="*/ 211816 w 349394"/>
                <a:gd name="connsiteY489" fmla="*/ 825430 h 1099820"/>
                <a:gd name="connsiteX490" fmla="*/ 209996 w 349394"/>
                <a:gd name="connsiteY490" fmla="*/ 826675 h 1099820"/>
                <a:gd name="connsiteX491" fmla="*/ 207906 w 349394"/>
                <a:gd name="connsiteY491" fmla="*/ 829072 h 1099820"/>
                <a:gd name="connsiteX492" fmla="*/ 205466 w 349394"/>
                <a:gd name="connsiteY492" fmla="*/ 830271 h 1099820"/>
                <a:gd name="connsiteX493" fmla="*/ 203182 w 349394"/>
                <a:gd name="connsiteY493" fmla="*/ 831378 h 1099820"/>
                <a:gd name="connsiteX494" fmla="*/ 200317 w 349394"/>
                <a:gd name="connsiteY494" fmla="*/ 833729 h 1099820"/>
                <a:gd name="connsiteX495" fmla="*/ 197374 w 349394"/>
                <a:gd name="connsiteY495" fmla="*/ 834973 h 1099820"/>
                <a:gd name="connsiteX496" fmla="*/ 194315 w 349394"/>
                <a:gd name="connsiteY496" fmla="*/ 837371 h 1099820"/>
                <a:gd name="connsiteX497" fmla="*/ 191063 w 349394"/>
                <a:gd name="connsiteY497" fmla="*/ 838615 h 1099820"/>
                <a:gd name="connsiteX498" fmla="*/ 187966 w 349394"/>
                <a:gd name="connsiteY498" fmla="*/ 839814 h 1099820"/>
                <a:gd name="connsiteX499" fmla="*/ 184791 w 349394"/>
                <a:gd name="connsiteY499" fmla="*/ 842211 h 1099820"/>
                <a:gd name="connsiteX500" fmla="*/ 181383 w 349394"/>
                <a:gd name="connsiteY500" fmla="*/ 843364 h 1099820"/>
                <a:gd name="connsiteX501" fmla="*/ 178247 w 349394"/>
                <a:gd name="connsiteY501" fmla="*/ 845761 h 1099820"/>
                <a:gd name="connsiteX502" fmla="*/ 175343 w 349394"/>
                <a:gd name="connsiteY502" fmla="*/ 847006 h 1099820"/>
                <a:gd name="connsiteX503" fmla="*/ 172207 w 349394"/>
                <a:gd name="connsiteY503" fmla="*/ 848204 h 1099820"/>
                <a:gd name="connsiteX504" fmla="*/ 169342 w 349394"/>
                <a:gd name="connsiteY504" fmla="*/ 850648 h 1099820"/>
                <a:gd name="connsiteX505" fmla="*/ 166709 w 349394"/>
                <a:gd name="connsiteY505" fmla="*/ 851800 h 1099820"/>
                <a:gd name="connsiteX506" fmla="*/ 164386 w 349394"/>
                <a:gd name="connsiteY506" fmla="*/ 854105 h 1099820"/>
                <a:gd name="connsiteX507" fmla="*/ 162024 w 349394"/>
                <a:gd name="connsiteY507" fmla="*/ 855396 h 1099820"/>
                <a:gd name="connsiteX508" fmla="*/ 159933 w 349394"/>
                <a:gd name="connsiteY508" fmla="*/ 856594 h 1099820"/>
                <a:gd name="connsiteX509" fmla="*/ 158036 w 349394"/>
                <a:gd name="connsiteY509" fmla="*/ 859038 h 1099820"/>
                <a:gd name="connsiteX510" fmla="*/ 156449 w 349394"/>
                <a:gd name="connsiteY510" fmla="*/ 860098 h 1099820"/>
                <a:gd name="connsiteX511" fmla="*/ 155249 w 349394"/>
                <a:gd name="connsiteY511" fmla="*/ 862495 h 1099820"/>
                <a:gd name="connsiteX512" fmla="*/ 154087 w 349394"/>
                <a:gd name="connsiteY512" fmla="*/ 863694 h 1099820"/>
                <a:gd name="connsiteX513" fmla="*/ 153042 w 349394"/>
                <a:gd name="connsiteY513" fmla="*/ 864985 h 1099820"/>
                <a:gd name="connsiteX514" fmla="*/ 152538 w 349394"/>
                <a:gd name="connsiteY514" fmla="*/ 867336 h 1099820"/>
                <a:gd name="connsiteX515" fmla="*/ 152228 w 349394"/>
                <a:gd name="connsiteY515" fmla="*/ 868581 h 1099820"/>
                <a:gd name="connsiteX516" fmla="*/ 152228 w 349394"/>
                <a:gd name="connsiteY516" fmla="*/ 871024 h 1099820"/>
                <a:gd name="connsiteX517" fmla="*/ 152228 w 349394"/>
                <a:gd name="connsiteY517" fmla="*/ 872130 h 1099820"/>
                <a:gd name="connsiteX518" fmla="*/ 152809 w 349394"/>
                <a:gd name="connsiteY518" fmla="*/ 874528 h 1099820"/>
                <a:gd name="connsiteX519" fmla="*/ 153390 w 349394"/>
                <a:gd name="connsiteY519" fmla="*/ 875818 h 1099820"/>
                <a:gd name="connsiteX520" fmla="*/ 154164 w 349394"/>
                <a:gd name="connsiteY520" fmla="*/ 876925 h 1099820"/>
                <a:gd name="connsiteX521" fmla="*/ 154900 w 349394"/>
                <a:gd name="connsiteY521" fmla="*/ 879322 h 1099820"/>
                <a:gd name="connsiteX522" fmla="*/ 156216 w 349394"/>
                <a:gd name="connsiteY522" fmla="*/ 880567 h 1099820"/>
                <a:gd name="connsiteX523" fmla="*/ 157572 w 349394"/>
                <a:gd name="connsiteY523" fmla="*/ 882964 h 1099820"/>
                <a:gd name="connsiteX524" fmla="*/ 158849 w 349394"/>
                <a:gd name="connsiteY524" fmla="*/ 884209 h 1099820"/>
                <a:gd name="connsiteX525" fmla="*/ 160437 w 349394"/>
                <a:gd name="connsiteY525" fmla="*/ 885407 h 1099820"/>
                <a:gd name="connsiteX526" fmla="*/ 161869 w 349394"/>
                <a:gd name="connsiteY526" fmla="*/ 887897 h 1099820"/>
                <a:gd name="connsiteX527" fmla="*/ 163496 w 349394"/>
                <a:gd name="connsiteY527" fmla="*/ 888957 h 1099820"/>
                <a:gd name="connsiteX528" fmla="*/ 165431 w 349394"/>
                <a:gd name="connsiteY528" fmla="*/ 891400 h 1099820"/>
                <a:gd name="connsiteX529" fmla="*/ 166941 w 349394"/>
                <a:gd name="connsiteY529" fmla="*/ 892599 h 1099820"/>
                <a:gd name="connsiteX530" fmla="*/ 168761 w 349394"/>
                <a:gd name="connsiteY530" fmla="*/ 893844 h 1099820"/>
                <a:gd name="connsiteX531" fmla="*/ 170658 w 349394"/>
                <a:gd name="connsiteY531" fmla="*/ 896195 h 1099820"/>
                <a:gd name="connsiteX532" fmla="*/ 172168 w 349394"/>
                <a:gd name="connsiteY532" fmla="*/ 897486 h 1099820"/>
                <a:gd name="connsiteX533" fmla="*/ 173756 w 349394"/>
                <a:gd name="connsiteY533" fmla="*/ 899929 h 1099820"/>
                <a:gd name="connsiteX534" fmla="*/ 175343 w 349394"/>
                <a:gd name="connsiteY534" fmla="*/ 901035 h 1099820"/>
                <a:gd name="connsiteX535" fmla="*/ 176931 w 349394"/>
                <a:gd name="connsiteY535" fmla="*/ 902234 h 1099820"/>
                <a:gd name="connsiteX536" fmla="*/ 178480 w 349394"/>
                <a:gd name="connsiteY536" fmla="*/ 904631 h 1099820"/>
                <a:gd name="connsiteX537" fmla="*/ 179719 w 349394"/>
                <a:gd name="connsiteY537" fmla="*/ 905830 h 1099820"/>
                <a:gd name="connsiteX538" fmla="*/ 180803 w 349394"/>
                <a:gd name="connsiteY538" fmla="*/ 908273 h 1099820"/>
                <a:gd name="connsiteX539" fmla="*/ 182080 w 349394"/>
                <a:gd name="connsiteY539" fmla="*/ 909518 h 1099820"/>
                <a:gd name="connsiteX540" fmla="*/ 182855 w 349394"/>
                <a:gd name="connsiteY540" fmla="*/ 910716 h 1099820"/>
                <a:gd name="connsiteX541" fmla="*/ 183978 w 349394"/>
                <a:gd name="connsiteY541" fmla="*/ 913160 h 1099820"/>
                <a:gd name="connsiteX542" fmla="*/ 184442 w 349394"/>
                <a:gd name="connsiteY542" fmla="*/ 914266 h 1099820"/>
                <a:gd name="connsiteX543" fmla="*/ 185023 w 349394"/>
                <a:gd name="connsiteY543" fmla="*/ 916756 h 1099820"/>
                <a:gd name="connsiteX544" fmla="*/ 185565 w 349394"/>
                <a:gd name="connsiteY544" fmla="*/ 917954 h 1099820"/>
                <a:gd name="connsiteX545" fmla="*/ 185797 w 349394"/>
                <a:gd name="connsiteY545" fmla="*/ 919199 h 1099820"/>
                <a:gd name="connsiteX546" fmla="*/ 186068 w 349394"/>
                <a:gd name="connsiteY546" fmla="*/ 921550 h 1099820"/>
                <a:gd name="connsiteX547" fmla="*/ 186068 w 349394"/>
                <a:gd name="connsiteY547" fmla="*/ 922795 h 1099820"/>
                <a:gd name="connsiteX548" fmla="*/ 186068 w 349394"/>
                <a:gd name="connsiteY548" fmla="*/ 925192 h 1099820"/>
                <a:gd name="connsiteX549" fmla="*/ 185797 w 349394"/>
                <a:gd name="connsiteY549" fmla="*/ 926345 h 1099820"/>
                <a:gd name="connsiteX550" fmla="*/ 185565 w 349394"/>
                <a:gd name="connsiteY550" fmla="*/ 927497 h 1099820"/>
                <a:gd name="connsiteX551" fmla="*/ 185255 w 349394"/>
                <a:gd name="connsiteY551" fmla="*/ 930033 h 1099820"/>
                <a:gd name="connsiteX552" fmla="*/ 184713 w 349394"/>
                <a:gd name="connsiteY552" fmla="*/ 931139 h 1099820"/>
                <a:gd name="connsiteX553" fmla="*/ 184210 w 349394"/>
                <a:gd name="connsiteY553" fmla="*/ 933582 h 1099820"/>
                <a:gd name="connsiteX554" fmla="*/ 183707 w 349394"/>
                <a:gd name="connsiteY554" fmla="*/ 934827 h 1099820"/>
                <a:gd name="connsiteX555" fmla="*/ 182855 w 349394"/>
                <a:gd name="connsiteY555" fmla="*/ 935980 h 1099820"/>
                <a:gd name="connsiteX556" fmla="*/ 182080 w 349394"/>
                <a:gd name="connsiteY556" fmla="*/ 938377 h 1099820"/>
                <a:gd name="connsiteX557" fmla="*/ 181267 w 349394"/>
                <a:gd name="connsiteY557" fmla="*/ 939714 h 1099820"/>
                <a:gd name="connsiteX558" fmla="*/ 180570 w 349394"/>
                <a:gd name="connsiteY558" fmla="*/ 942065 h 1099820"/>
                <a:gd name="connsiteX559" fmla="*/ 179719 w 349394"/>
                <a:gd name="connsiteY559" fmla="*/ 943217 h 1099820"/>
                <a:gd name="connsiteX560" fmla="*/ 178712 w 349394"/>
                <a:gd name="connsiteY560" fmla="*/ 944462 h 1099820"/>
                <a:gd name="connsiteX561" fmla="*/ 177937 w 349394"/>
                <a:gd name="connsiteY561" fmla="*/ 946859 h 1099820"/>
                <a:gd name="connsiteX562" fmla="*/ 177163 w 349394"/>
                <a:gd name="connsiteY562" fmla="*/ 948012 h 1099820"/>
                <a:gd name="connsiteX563" fmla="*/ 176350 w 349394"/>
                <a:gd name="connsiteY563" fmla="*/ 950363 h 1099820"/>
                <a:gd name="connsiteX564" fmla="*/ 175576 w 349394"/>
                <a:gd name="connsiteY564" fmla="*/ 951746 h 1099820"/>
                <a:gd name="connsiteX565" fmla="*/ 174763 w 349394"/>
                <a:gd name="connsiteY565" fmla="*/ 952852 h 1099820"/>
                <a:gd name="connsiteX566" fmla="*/ 173988 w 349394"/>
                <a:gd name="connsiteY566" fmla="*/ 955296 h 1099820"/>
                <a:gd name="connsiteX567" fmla="*/ 173136 w 349394"/>
                <a:gd name="connsiteY567" fmla="*/ 956494 h 1099820"/>
                <a:gd name="connsiteX568" fmla="*/ 172711 w 349394"/>
                <a:gd name="connsiteY568" fmla="*/ 958938 h 1099820"/>
                <a:gd name="connsiteX569" fmla="*/ 172168 w 349394"/>
                <a:gd name="connsiteY569" fmla="*/ 960136 h 1099820"/>
                <a:gd name="connsiteX570" fmla="*/ 171588 w 349394"/>
                <a:gd name="connsiteY570" fmla="*/ 961335 h 1099820"/>
                <a:gd name="connsiteX571" fmla="*/ 171046 w 349394"/>
                <a:gd name="connsiteY571" fmla="*/ 963686 h 1099820"/>
                <a:gd name="connsiteX572" fmla="*/ 170581 w 349394"/>
                <a:gd name="connsiteY572" fmla="*/ 964931 h 1099820"/>
                <a:gd name="connsiteX573" fmla="*/ 170349 w 349394"/>
                <a:gd name="connsiteY573" fmla="*/ 967328 h 1099820"/>
                <a:gd name="connsiteX574" fmla="*/ 169923 w 349394"/>
                <a:gd name="connsiteY574" fmla="*/ 968573 h 1099820"/>
                <a:gd name="connsiteX575" fmla="*/ 169807 w 349394"/>
                <a:gd name="connsiteY575" fmla="*/ 969725 h 1099820"/>
                <a:gd name="connsiteX576" fmla="*/ 169536 w 349394"/>
                <a:gd name="connsiteY576" fmla="*/ 972215 h 1099820"/>
                <a:gd name="connsiteX577" fmla="*/ 169536 w 349394"/>
                <a:gd name="connsiteY577" fmla="*/ 973367 h 1099820"/>
                <a:gd name="connsiteX578" fmla="*/ 169536 w 349394"/>
                <a:gd name="connsiteY578" fmla="*/ 975764 h 1099820"/>
                <a:gd name="connsiteX579" fmla="*/ 169536 w 349394"/>
                <a:gd name="connsiteY579" fmla="*/ 977009 h 1099820"/>
                <a:gd name="connsiteX580" fmla="*/ 169536 w 349394"/>
                <a:gd name="connsiteY580" fmla="*/ 978208 h 1099820"/>
                <a:gd name="connsiteX581" fmla="*/ 169807 w 349394"/>
                <a:gd name="connsiteY581" fmla="*/ 980605 h 1099820"/>
                <a:gd name="connsiteX582" fmla="*/ 169768 w 349394"/>
                <a:gd name="connsiteY582" fmla="*/ 981850 h 1099820"/>
                <a:gd name="connsiteX583" fmla="*/ 169923 w 349394"/>
                <a:gd name="connsiteY583" fmla="*/ 984201 h 1099820"/>
                <a:gd name="connsiteX584" fmla="*/ 170271 w 349394"/>
                <a:gd name="connsiteY584" fmla="*/ 985353 h 1099820"/>
                <a:gd name="connsiteX585" fmla="*/ 170504 w 349394"/>
                <a:gd name="connsiteY585" fmla="*/ 986552 h 1099820"/>
                <a:gd name="connsiteX586" fmla="*/ 170813 w 349394"/>
                <a:gd name="connsiteY586" fmla="*/ 989041 h 1099820"/>
                <a:gd name="connsiteX587" fmla="*/ 171355 w 349394"/>
                <a:gd name="connsiteY587" fmla="*/ 990194 h 1099820"/>
                <a:gd name="connsiteX588" fmla="*/ 171549 w 349394"/>
                <a:gd name="connsiteY588" fmla="*/ 992591 h 1099820"/>
                <a:gd name="connsiteX589" fmla="*/ 171781 w 349394"/>
                <a:gd name="connsiteY589" fmla="*/ 993882 h 1099820"/>
                <a:gd name="connsiteX590" fmla="*/ 172323 w 349394"/>
                <a:gd name="connsiteY590" fmla="*/ 995034 h 1099820"/>
                <a:gd name="connsiteX591" fmla="*/ 172672 w 349394"/>
                <a:gd name="connsiteY591" fmla="*/ 997478 h 1099820"/>
                <a:gd name="connsiteX592" fmla="*/ 173136 w 349394"/>
                <a:gd name="connsiteY592" fmla="*/ 998722 h 1099820"/>
                <a:gd name="connsiteX593" fmla="*/ 173407 w 349394"/>
                <a:gd name="connsiteY593" fmla="*/ 1001166 h 1099820"/>
                <a:gd name="connsiteX594" fmla="*/ 173872 w 349394"/>
                <a:gd name="connsiteY594" fmla="*/ 1002226 h 1099820"/>
                <a:gd name="connsiteX595" fmla="*/ 174221 w 349394"/>
                <a:gd name="connsiteY595" fmla="*/ 1003517 h 1099820"/>
                <a:gd name="connsiteX596" fmla="*/ 174453 w 349394"/>
                <a:gd name="connsiteY596" fmla="*/ 1005822 h 1099820"/>
                <a:gd name="connsiteX597" fmla="*/ 174956 w 349394"/>
                <a:gd name="connsiteY597" fmla="*/ 1007067 h 1099820"/>
                <a:gd name="connsiteX598" fmla="*/ 175227 w 349394"/>
                <a:gd name="connsiteY598" fmla="*/ 1009464 h 1099820"/>
                <a:gd name="connsiteX599" fmla="*/ 175498 w 349394"/>
                <a:gd name="connsiteY599" fmla="*/ 1010755 h 1099820"/>
                <a:gd name="connsiteX600" fmla="*/ 175769 w 349394"/>
                <a:gd name="connsiteY600" fmla="*/ 1011861 h 1099820"/>
                <a:gd name="connsiteX601" fmla="*/ 176040 w 349394"/>
                <a:gd name="connsiteY601" fmla="*/ 1014304 h 1099820"/>
                <a:gd name="connsiteX602" fmla="*/ 176040 w 349394"/>
                <a:gd name="connsiteY602" fmla="*/ 1015595 h 1099820"/>
                <a:gd name="connsiteX603" fmla="*/ 176273 w 349394"/>
                <a:gd name="connsiteY603" fmla="*/ 1017900 h 1099820"/>
                <a:gd name="connsiteX604" fmla="*/ 176544 w 349394"/>
                <a:gd name="connsiteY604" fmla="*/ 1019099 h 1099820"/>
                <a:gd name="connsiteX605" fmla="*/ 176544 w 349394"/>
                <a:gd name="connsiteY605" fmla="*/ 1020436 h 1099820"/>
                <a:gd name="connsiteX606" fmla="*/ 176815 w 349394"/>
                <a:gd name="connsiteY606" fmla="*/ 1022879 h 1099820"/>
                <a:gd name="connsiteX607" fmla="*/ 176815 w 349394"/>
                <a:gd name="connsiteY607" fmla="*/ 1023939 h 1099820"/>
                <a:gd name="connsiteX608" fmla="*/ 176776 w 349394"/>
                <a:gd name="connsiteY608" fmla="*/ 1026383 h 1099820"/>
                <a:gd name="connsiteX609" fmla="*/ 176737 w 349394"/>
                <a:gd name="connsiteY609" fmla="*/ 1027581 h 1099820"/>
                <a:gd name="connsiteX610" fmla="*/ 176776 w 349394"/>
                <a:gd name="connsiteY610" fmla="*/ 1028734 h 1099820"/>
                <a:gd name="connsiteX611" fmla="*/ 176815 w 349394"/>
                <a:gd name="connsiteY611" fmla="*/ 1031269 h 1099820"/>
                <a:gd name="connsiteX612" fmla="*/ 176815 w 349394"/>
                <a:gd name="connsiteY612" fmla="*/ 1032514 h 1099820"/>
                <a:gd name="connsiteX613" fmla="*/ 176544 w 349394"/>
                <a:gd name="connsiteY613" fmla="*/ 1034773 h 1099820"/>
                <a:gd name="connsiteX614" fmla="*/ 176544 w 349394"/>
                <a:gd name="connsiteY614" fmla="*/ 1035972 h 1099820"/>
                <a:gd name="connsiteX615" fmla="*/ 176427 w 349394"/>
                <a:gd name="connsiteY615" fmla="*/ 1037309 h 1099820"/>
                <a:gd name="connsiteX616" fmla="*/ 176273 w 349394"/>
                <a:gd name="connsiteY616" fmla="*/ 1039614 h 1099820"/>
                <a:gd name="connsiteX617" fmla="*/ 176273 w 349394"/>
                <a:gd name="connsiteY617" fmla="*/ 1040812 h 1099820"/>
                <a:gd name="connsiteX618" fmla="*/ 176040 w 349394"/>
                <a:gd name="connsiteY618" fmla="*/ 1043256 h 1099820"/>
                <a:gd name="connsiteX619" fmla="*/ 176040 w 349394"/>
                <a:gd name="connsiteY619" fmla="*/ 1044454 h 1099820"/>
                <a:gd name="connsiteX620" fmla="*/ 175769 w 349394"/>
                <a:gd name="connsiteY620" fmla="*/ 1045699 h 1099820"/>
                <a:gd name="connsiteX621" fmla="*/ 175769 w 349394"/>
                <a:gd name="connsiteY621" fmla="*/ 1048050 h 1099820"/>
                <a:gd name="connsiteX622" fmla="*/ 175498 w 349394"/>
                <a:gd name="connsiteY622" fmla="*/ 1049295 h 1099820"/>
                <a:gd name="connsiteX623" fmla="*/ 175188 w 349394"/>
                <a:gd name="connsiteY623" fmla="*/ 1051738 h 1099820"/>
                <a:gd name="connsiteX624" fmla="*/ 175227 w 349394"/>
                <a:gd name="connsiteY624" fmla="*/ 1052937 h 1099820"/>
                <a:gd name="connsiteX625" fmla="*/ 174917 w 349394"/>
                <a:gd name="connsiteY625" fmla="*/ 1054089 h 1099820"/>
                <a:gd name="connsiteX626" fmla="*/ 174917 w 349394"/>
                <a:gd name="connsiteY626" fmla="*/ 1056486 h 1099820"/>
                <a:gd name="connsiteX627" fmla="*/ 174685 w 349394"/>
                <a:gd name="connsiteY627" fmla="*/ 1057685 h 1099820"/>
                <a:gd name="connsiteX628" fmla="*/ 174685 w 349394"/>
                <a:gd name="connsiteY628" fmla="*/ 1060128 h 1099820"/>
                <a:gd name="connsiteX629" fmla="*/ 174375 w 349394"/>
                <a:gd name="connsiteY629" fmla="*/ 1061327 h 1099820"/>
                <a:gd name="connsiteX630" fmla="*/ 174453 w 349394"/>
                <a:gd name="connsiteY630" fmla="*/ 1062526 h 1099820"/>
                <a:gd name="connsiteX631" fmla="*/ 174104 w 349394"/>
                <a:gd name="connsiteY631" fmla="*/ 1065015 h 1099820"/>
                <a:gd name="connsiteX632" fmla="*/ 174104 w 349394"/>
                <a:gd name="connsiteY632" fmla="*/ 1066121 h 1099820"/>
                <a:gd name="connsiteX633" fmla="*/ 174104 w 349394"/>
                <a:gd name="connsiteY633" fmla="*/ 1068565 h 1099820"/>
                <a:gd name="connsiteX634" fmla="*/ 173833 w 349394"/>
                <a:gd name="connsiteY634" fmla="*/ 1069810 h 1099820"/>
                <a:gd name="connsiteX635" fmla="*/ 173833 w 349394"/>
                <a:gd name="connsiteY635" fmla="*/ 1070916 h 1099820"/>
                <a:gd name="connsiteX636" fmla="*/ 173833 w 349394"/>
                <a:gd name="connsiteY636" fmla="*/ 1073313 h 1099820"/>
                <a:gd name="connsiteX637" fmla="*/ 173833 w 349394"/>
                <a:gd name="connsiteY637" fmla="*/ 1074604 h 1099820"/>
                <a:gd name="connsiteX638" fmla="*/ 173833 w 349394"/>
                <a:gd name="connsiteY638" fmla="*/ 1077001 h 1099820"/>
                <a:gd name="connsiteX639" fmla="*/ 173833 w 349394"/>
                <a:gd name="connsiteY639" fmla="*/ 1078200 h 1099820"/>
                <a:gd name="connsiteX640" fmla="*/ 173833 w 349394"/>
                <a:gd name="connsiteY640" fmla="*/ 1079398 h 1099820"/>
                <a:gd name="connsiteX641" fmla="*/ 173833 w 349394"/>
                <a:gd name="connsiteY641" fmla="*/ 1081888 h 1099820"/>
                <a:gd name="connsiteX642" fmla="*/ 173833 w 349394"/>
                <a:gd name="connsiteY642" fmla="*/ 1082948 h 1099820"/>
                <a:gd name="connsiteX643" fmla="*/ 173833 w 349394"/>
                <a:gd name="connsiteY643" fmla="*/ 1085345 h 1099820"/>
                <a:gd name="connsiteX644" fmla="*/ 173833 w 349394"/>
                <a:gd name="connsiteY644" fmla="*/ 1086636 h 1099820"/>
                <a:gd name="connsiteX645" fmla="*/ 173833 w 349394"/>
                <a:gd name="connsiteY645" fmla="*/ 1087881 h 1099820"/>
                <a:gd name="connsiteX646" fmla="*/ 173833 w 349394"/>
                <a:gd name="connsiteY646" fmla="*/ 1090232 h 1099820"/>
                <a:gd name="connsiteX647" fmla="*/ 173833 w 349394"/>
                <a:gd name="connsiteY647" fmla="*/ 1091523 h 1099820"/>
                <a:gd name="connsiteX648" fmla="*/ 174104 w 349394"/>
                <a:gd name="connsiteY648" fmla="*/ 1093874 h 1099820"/>
                <a:gd name="connsiteX649" fmla="*/ 174104 w 349394"/>
                <a:gd name="connsiteY649" fmla="*/ 1095119 h 1099820"/>
                <a:gd name="connsiteX650" fmla="*/ 174066 w 349394"/>
                <a:gd name="connsiteY650" fmla="*/ 1096317 h 1099820"/>
                <a:gd name="connsiteX651" fmla="*/ 174104 w 349394"/>
                <a:gd name="connsiteY651" fmla="*/ 1098715 h 1099820"/>
                <a:gd name="connsiteX652" fmla="*/ 174104 w 349394"/>
                <a:gd name="connsiteY652" fmla="*/ 1099867 h 109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Lst>
              <a:rect l="l" t="t" r="r" b="b"/>
              <a:pathLst>
                <a:path w="349394" h="1099820">
                  <a:moveTo>
                    <a:pt x="175576" y="46"/>
                  </a:moveTo>
                  <a:lnTo>
                    <a:pt x="175343" y="1245"/>
                  </a:lnTo>
                  <a:lnTo>
                    <a:pt x="175266" y="3688"/>
                  </a:lnTo>
                  <a:lnTo>
                    <a:pt x="174995" y="4841"/>
                  </a:lnTo>
                  <a:lnTo>
                    <a:pt x="174763" y="6131"/>
                  </a:lnTo>
                  <a:lnTo>
                    <a:pt x="174763" y="8575"/>
                  </a:lnTo>
                  <a:lnTo>
                    <a:pt x="174530" y="9635"/>
                  </a:lnTo>
                  <a:lnTo>
                    <a:pt x="174530" y="12125"/>
                  </a:lnTo>
                  <a:lnTo>
                    <a:pt x="174259" y="13323"/>
                  </a:lnTo>
                  <a:lnTo>
                    <a:pt x="174259" y="14476"/>
                  </a:lnTo>
                  <a:lnTo>
                    <a:pt x="173988" y="16873"/>
                  </a:lnTo>
                  <a:lnTo>
                    <a:pt x="173988" y="18118"/>
                  </a:lnTo>
                  <a:lnTo>
                    <a:pt x="173756" y="20561"/>
                  </a:lnTo>
                  <a:lnTo>
                    <a:pt x="173756" y="21760"/>
                  </a:lnTo>
                  <a:lnTo>
                    <a:pt x="173446" y="22958"/>
                  </a:lnTo>
                  <a:lnTo>
                    <a:pt x="173446" y="25402"/>
                  </a:lnTo>
                  <a:lnTo>
                    <a:pt x="173446" y="26554"/>
                  </a:lnTo>
                  <a:lnTo>
                    <a:pt x="173446" y="28997"/>
                  </a:lnTo>
                  <a:lnTo>
                    <a:pt x="173446" y="30196"/>
                  </a:lnTo>
                  <a:lnTo>
                    <a:pt x="173446" y="31348"/>
                  </a:lnTo>
                  <a:lnTo>
                    <a:pt x="173446" y="33746"/>
                  </a:lnTo>
                  <a:lnTo>
                    <a:pt x="173446" y="35037"/>
                  </a:lnTo>
                  <a:lnTo>
                    <a:pt x="173446" y="37388"/>
                  </a:lnTo>
                  <a:lnTo>
                    <a:pt x="173756" y="38678"/>
                  </a:lnTo>
                  <a:lnTo>
                    <a:pt x="173756" y="39785"/>
                  </a:lnTo>
                  <a:lnTo>
                    <a:pt x="173949" y="42228"/>
                  </a:lnTo>
                  <a:lnTo>
                    <a:pt x="174259" y="43427"/>
                  </a:lnTo>
                  <a:lnTo>
                    <a:pt x="174530" y="45778"/>
                  </a:lnTo>
                  <a:lnTo>
                    <a:pt x="174763" y="47069"/>
                  </a:lnTo>
                  <a:lnTo>
                    <a:pt x="174956" y="48313"/>
                  </a:lnTo>
                  <a:lnTo>
                    <a:pt x="175227" y="50711"/>
                  </a:lnTo>
                  <a:lnTo>
                    <a:pt x="175576" y="51863"/>
                  </a:lnTo>
                  <a:lnTo>
                    <a:pt x="175808" y="54399"/>
                  </a:lnTo>
                  <a:lnTo>
                    <a:pt x="176350" y="55505"/>
                  </a:lnTo>
                  <a:lnTo>
                    <a:pt x="176544" y="56704"/>
                  </a:lnTo>
                  <a:lnTo>
                    <a:pt x="176892" y="59101"/>
                  </a:lnTo>
                  <a:lnTo>
                    <a:pt x="177395" y="60392"/>
                  </a:lnTo>
                  <a:lnTo>
                    <a:pt x="177628" y="62697"/>
                  </a:lnTo>
                  <a:lnTo>
                    <a:pt x="178131" y="63988"/>
                  </a:lnTo>
                  <a:lnTo>
                    <a:pt x="178402" y="65140"/>
                  </a:lnTo>
                  <a:lnTo>
                    <a:pt x="178634" y="67537"/>
                  </a:lnTo>
                  <a:lnTo>
                    <a:pt x="179215" y="68690"/>
                  </a:lnTo>
                  <a:lnTo>
                    <a:pt x="179448" y="71179"/>
                  </a:lnTo>
                  <a:lnTo>
                    <a:pt x="179602" y="72332"/>
                  </a:lnTo>
                  <a:lnTo>
                    <a:pt x="179990" y="73577"/>
                  </a:lnTo>
                  <a:lnTo>
                    <a:pt x="180299" y="75974"/>
                  </a:lnTo>
                  <a:lnTo>
                    <a:pt x="180222" y="77172"/>
                  </a:lnTo>
                  <a:lnTo>
                    <a:pt x="180493" y="79616"/>
                  </a:lnTo>
                  <a:lnTo>
                    <a:pt x="180493" y="80768"/>
                  </a:lnTo>
                  <a:lnTo>
                    <a:pt x="180454" y="81967"/>
                  </a:lnTo>
                  <a:lnTo>
                    <a:pt x="180454" y="84410"/>
                  </a:lnTo>
                  <a:lnTo>
                    <a:pt x="180454" y="85563"/>
                  </a:lnTo>
                  <a:lnTo>
                    <a:pt x="180454" y="88052"/>
                  </a:lnTo>
                  <a:lnTo>
                    <a:pt x="180299" y="89251"/>
                  </a:lnTo>
                  <a:lnTo>
                    <a:pt x="179912" y="90357"/>
                  </a:lnTo>
                  <a:lnTo>
                    <a:pt x="179602" y="92847"/>
                  </a:lnTo>
                  <a:lnTo>
                    <a:pt x="179215" y="94045"/>
                  </a:lnTo>
                  <a:lnTo>
                    <a:pt x="178596" y="96581"/>
                  </a:lnTo>
                  <a:lnTo>
                    <a:pt x="178131" y="97641"/>
                  </a:lnTo>
                  <a:lnTo>
                    <a:pt x="177628" y="98886"/>
                  </a:lnTo>
                  <a:lnTo>
                    <a:pt x="177008" y="101283"/>
                  </a:lnTo>
                  <a:lnTo>
                    <a:pt x="176273" y="102482"/>
                  </a:lnTo>
                  <a:lnTo>
                    <a:pt x="175769" y="104879"/>
                  </a:lnTo>
                  <a:lnTo>
                    <a:pt x="174956" y="106124"/>
                  </a:lnTo>
                  <a:lnTo>
                    <a:pt x="174221" y="107322"/>
                  </a:lnTo>
                  <a:lnTo>
                    <a:pt x="173407" y="109719"/>
                  </a:lnTo>
                  <a:lnTo>
                    <a:pt x="172633" y="110918"/>
                  </a:lnTo>
                  <a:lnTo>
                    <a:pt x="171549" y="113269"/>
                  </a:lnTo>
                  <a:lnTo>
                    <a:pt x="170813" y="114514"/>
                  </a:lnTo>
                  <a:lnTo>
                    <a:pt x="169923" y="115713"/>
                  </a:lnTo>
                  <a:lnTo>
                    <a:pt x="169226" y="118156"/>
                  </a:lnTo>
                  <a:lnTo>
                    <a:pt x="168335" y="119354"/>
                  </a:lnTo>
                  <a:lnTo>
                    <a:pt x="167561" y="121798"/>
                  </a:lnTo>
                  <a:lnTo>
                    <a:pt x="166864" y="122950"/>
                  </a:lnTo>
                  <a:lnTo>
                    <a:pt x="166322" y="124149"/>
                  </a:lnTo>
                  <a:lnTo>
                    <a:pt x="165741" y="126546"/>
                  </a:lnTo>
                  <a:lnTo>
                    <a:pt x="165199" y="127791"/>
                  </a:lnTo>
                  <a:lnTo>
                    <a:pt x="164773" y="130142"/>
                  </a:lnTo>
                  <a:lnTo>
                    <a:pt x="164502" y="131387"/>
                  </a:lnTo>
                  <a:lnTo>
                    <a:pt x="164231" y="132585"/>
                  </a:lnTo>
                  <a:lnTo>
                    <a:pt x="164154" y="135029"/>
                  </a:lnTo>
                  <a:lnTo>
                    <a:pt x="164154" y="136273"/>
                  </a:lnTo>
                  <a:lnTo>
                    <a:pt x="164463" y="138671"/>
                  </a:lnTo>
                  <a:lnTo>
                    <a:pt x="164773" y="139869"/>
                  </a:lnTo>
                  <a:lnTo>
                    <a:pt x="165006" y="141114"/>
                  </a:lnTo>
                  <a:lnTo>
                    <a:pt x="165470" y="143419"/>
                  </a:lnTo>
                  <a:lnTo>
                    <a:pt x="166322" y="144664"/>
                  </a:lnTo>
                  <a:lnTo>
                    <a:pt x="167096" y="147015"/>
                  </a:lnTo>
                  <a:lnTo>
                    <a:pt x="167871" y="148306"/>
                  </a:lnTo>
                  <a:lnTo>
                    <a:pt x="168877" y="149458"/>
                  </a:lnTo>
                  <a:lnTo>
                    <a:pt x="170194" y="151809"/>
                  </a:lnTo>
                  <a:lnTo>
                    <a:pt x="171549" y="153054"/>
                  </a:lnTo>
                  <a:lnTo>
                    <a:pt x="172865" y="155589"/>
                  </a:lnTo>
                  <a:lnTo>
                    <a:pt x="174104" y="156696"/>
                  </a:lnTo>
                  <a:lnTo>
                    <a:pt x="175692" y="157941"/>
                  </a:lnTo>
                  <a:lnTo>
                    <a:pt x="177241" y="160292"/>
                  </a:lnTo>
                  <a:lnTo>
                    <a:pt x="179138" y="161536"/>
                  </a:lnTo>
                  <a:lnTo>
                    <a:pt x="180648" y="163980"/>
                  </a:lnTo>
                  <a:lnTo>
                    <a:pt x="182545" y="165178"/>
                  </a:lnTo>
                  <a:lnTo>
                    <a:pt x="184055" y="166285"/>
                  </a:lnTo>
                  <a:lnTo>
                    <a:pt x="185875" y="168774"/>
                  </a:lnTo>
                  <a:lnTo>
                    <a:pt x="187462" y="170065"/>
                  </a:lnTo>
                  <a:lnTo>
                    <a:pt x="189050" y="172416"/>
                  </a:lnTo>
                  <a:lnTo>
                    <a:pt x="190637" y="173661"/>
                  </a:lnTo>
                  <a:lnTo>
                    <a:pt x="191992" y="174767"/>
                  </a:lnTo>
                  <a:lnTo>
                    <a:pt x="193270" y="177257"/>
                  </a:lnTo>
                  <a:lnTo>
                    <a:pt x="194548" y="178455"/>
                  </a:lnTo>
                  <a:lnTo>
                    <a:pt x="195593" y="180899"/>
                  </a:lnTo>
                  <a:lnTo>
                    <a:pt x="196367" y="182005"/>
                  </a:lnTo>
                  <a:lnTo>
                    <a:pt x="196909" y="183250"/>
                  </a:lnTo>
                  <a:lnTo>
                    <a:pt x="197374" y="185647"/>
                  </a:lnTo>
                  <a:lnTo>
                    <a:pt x="197723" y="186846"/>
                  </a:lnTo>
                  <a:lnTo>
                    <a:pt x="197723" y="189243"/>
                  </a:lnTo>
                  <a:lnTo>
                    <a:pt x="197374" y="190488"/>
                  </a:lnTo>
                  <a:lnTo>
                    <a:pt x="196909" y="192839"/>
                  </a:lnTo>
                  <a:lnTo>
                    <a:pt x="196135" y="194083"/>
                  </a:lnTo>
                  <a:lnTo>
                    <a:pt x="195090" y="195236"/>
                  </a:lnTo>
                  <a:lnTo>
                    <a:pt x="193735" y="197633"/>
                  </a:lnTo>
                  <a:lnTo>
                    <a:pt x="192457" y="198878"/>
                  </a:lnTo>
                  <a:lnTo>
                    <a:pt x="190637" y="201275"/>
                  </a:lnTo>
                  <a:lnTo>
                    <a:pt x="188779" y="202474"/>
                  </a:lnTo>
                  <a:lnTo>
                    <a:pt x="186456" y="203672"/>
                  </a:lnTo>
                  <a:lnTo>
                    <a:pt x="184055" y="206116"/>
                  </a:lnTo>
                  <a:lnTo>
                    <a:pt x="181383" y="207407"/>
                  </a:lnTo>
                  <a:lnTo>
                    <a:pt x="178828" y="209850"/>
                  </a:lnTo>
                  <a:lnTo>
                    <a:pt x="175924" y="210910"/>
                  </a:lnTo>
                  <a:lnTo>
                    <a:pt x="172788" y="212155"/>
                  </a:lnTo>
                  <a:lnTo>
                    <a:pt x="169613" y="214598"/>
                  </a:lnTo>
                  <a:lnTo>
                    <a:pt x="166516" y="215751"/>
                  </a:lnTo>
                  <a:lnTo>
                    <a:pt x="163341" y="218102"/>
                  </a:lnTo>
                  <a:lnTo>
                    <a:pt x="160243" y="219347"/>
                  </a:lnTo>
                  <a:lnTo>
                    <a:pt x="157030" y="220499"/>
                  </a:lnTo>
                  <a:lnTo>
                    <a:pt x="153932" y="222896"/>
                  </a:lnTo>
                  <a:lnTo>
                    <a:pt x="150989" y="224141"/>
                  </a:lnTo>
                  <a:lnTo>
                    <a:pt x="148434" y="226584"/>
                  </a:lnTo>
                  <a:lnTo>
                    <a:pt x="145724" y="227691"/>
                  </a:lnTo>
                  <a:lnTo>
                    <a:pt x="143130" y="229028"/>
                  </a:lnTo>
                  <a:lnTo>
                    <a:pt x="141000" y="231425"/>
                  </a:lnTo>
                  <a:lnTo>
                    <a:pt x="139219" y="232577"/>
                  </a:lnTo>
                  <a:lnTo>
                    <a:pt x="137670" y="235021"/>
                  </a:lnTo>
                  <a:lnTo>
                    <a:pt x="136586" y="236219"/>
                  </a:lnTo>
                  <a:lnTo>
                    <a:pt x="135889" y="237372"/>
                  </a:lnTo>
                  <a:lnTo>
                    <a:pt x="135347" y="239769"/>
                  </a:lnTo>
                  <a:lnTo>
                    <a:pt x="135347" y="241106"/>
                  </a:lnTo>
                  <a:lnTo>
                    <a:pt x="135580" y="243457"/>
                  </a:lnTo>
                  <a:lnTo>
                    <a:pt x="136586" y="244656"/>
                  </a:lnTo>
                  <a:lnTo>
                    <a:pt x="137670" y="245808"/>
                  </a:lnTo>
                  <a:lnTo>
                    <a:pt x="139451" y="248344"/>
                  </a:lnTo>
                  <a:lnTo>
                    <a:pt x="141542" y="249450"/>
                  </a:lnTo>
                  <a:lnTo>
                    <a:pt x="144136" y="251894"/>
                  </a:lnTo>
                  <a:lnTo>
                    <a:pt x="147156" y="253000"/>
                  </a:lnTo>
                  <a:lnTo>
                    <a:pt x="150486" y="254291"/>
                  </a:lnTo>
                  <a:lnTo>
                    <a:pt x="154358" y="256688"/>
                  </a:lnTo>
                  <a:lnTo>
                    <a:pt x="158346" y="257979"/>
                  </a:lnTo>
                  <a:lnTo>
                    <a:pt x="162760" y="260330"/>
                  </a:lnTo>
                  <a:lnTo>
                    <a:pt x="167484" y="261575"/>
                  </a:lnTo>
                  <a:lnTo>
                    <a:pt x="172517" y="262727"/>
                  </a:lnTo>
                  <a:lnTo>
                    <a:pt x="177434" y="265124"/>
                  </a:lnTo>
                  <a:lnTo>
                    <a:pt x="182700" y="266369"/>
                  </a:lnTo>
                  <a:lnTo>
                    <a:pt x="188198" y="268766"/>
                  </a:lnTo>
                  <a:lnTo>
                    <a:pt x="193425" y="269965"/>
                  </a:lnTo>
                  <a:lnTo>
                    <a:pt x="198652" y="271210"/>
                  </a:lnTo>
                  <a:lnTo>
                    <a:pt x="204111" y="273653"/>
                  </a:lnTo>
                  <a:lnTo>
                    <a:pt x="209145" y="274759"/>
                  </a:lnTo>
                  <a:lnTo>
                    <a:pt x="214062" y="277249"/>
                  </a:lnTo>
                  <a:lnTo>
                    <a:pt x="218824" y="278447"/>
                  </a:lnTo>
                  <a:lnTo>
                    <a:pt x="223006" y="279646"/>
                  </a:lnTo>
                  <a:lnTo>
                    <a:pt x="227226" y="281997"/>
                  </a:lnTo>
                  <a:lnTo>
                    <a:pt x="230633" y="283334"/>
                  </a:lnTo>
                  <a:lnTo>
                    <a:pt x="233731" y="285685"/>
                  </a:lnTo>
                  <a:lnTo>
                    <a:pt x="236402" y="286930"/>
                  </a:lnTo>
                  <a:lnTo>
                    <a:pt x="238493" y="288082"/>
                  </a:lnTo>
                  <a:lnTo>
                    <a:pt x="239809" y="290572"/>
                  </a:lnTo>
                  <a:lnTo>
                    <a:pt x="240584" y="291724"/>
                  </a:lnTo>
                  <a:lnTo>
                    <a:pt x="240584" y="294168"/>
                  </a:lnTo>
                  <a:lnTo>
                    <a:pt x="240080" y="295412"/>
                  </a:lnTo>
                  <a:lnTo>
                    <a:pt x="238725" y="296565"/>
                  </a:lnTo>
                  <a:lnTo>
                    <a:pt x="236906" y="298870"/>
                  </a:lnTo>
                  <a:lnTo>
                    <a:pt x="234273" y="300207"/>
                  </a:lnTo>
                  <a:lnTo>
                    <a:pt x="230827" y="302604"/>
                  </a:lnTo>
                  <a:lnTo>
                    <a:pt x="226916" y="303757"/>
                  </a:lnTo>
                  <a:lnTo>
                    <a:pt x="222193" y="304955"/>
                  </a:lnTo>
                  <a:lnTo>
                    <a:pt x="217004" y="307399"/>
                  </a:lnTo>
                  <a:lnTo>
                    <a:pt x="211158" y="308505"/>
                  </a:lnTo>
                  <a:lnTo>
                    <a:pt x="204692" y="310948"/>
                  </a:lnTo>
                  <a:lnTo>
                    <a:pt x="197800" y="312193"/>
                  </a:lnTo>
                  <a:lnTo>
                    <a:pt x="190792" y="313392"/>
                  </a:lnTo>
                  <a:lnTo>
                    <a:pt x="183126" y="315789"/>
                  </a:lnTo>
                  <a:lnTo>
                    <a:pt x="175343" y="316988"/>
                  </a:lnTo>
                  <a:lnTo>
                    <a:pt x="167174" y="319431"/>
                  </a:lnTo>
                  <a:lnTo>
                    <a:pt x="158849" y="320537"/>
                  </a:lnTo>
                  <a:lnTo>
                    <a:pt x="150680" y="321782"/>
                  </a:lnTo>
                  <a:lnTo>
                    <a:pt x="142510" y="324133"/>
                  </a:lnTo>
                  <a:lnTo>
                    <a:pt x="134418" y="325378"/>
                  </a:lnTo>
                  <a:lnTo>
                    <a:pt x="126558" y="327683"/>
                  </a:lnTo>
                  <a:lnTo>
                    <a:pt x="118931" y="328974"/>
                  </a:lnTo>
                  <a:lnTo>
                    <a:pt x="111845" y="330126"/>
                  </a:lnTo>
                  <a:lnTo>
                    <a:pt x="105341" y="332569"/>
                  </a:lnTo>
                  <a:lnTo>
                    <a:pt x="99300" y="333722"/>
                  </a:lnTo>
                  <a:lnTo>
                    <a:pt x="93841" y="336165"/>
                  </a:lnTo>
                  <a:lnTo>
                    <a:pt x="89079" y="337364"/>
                  </a:lnTo>
                  <a:lnTo>
                    <a:pt x="85207" y="338563"/>
                  </a:lnTo>
                  <a:lnTo>
                    <a:pt x="82264" y="340960"/>
                  </a:lnTo>
                  <a:lnTo>
                    <a:pt x="79903" y="342205"/>
                  </a:lnTo>
                  <a:lnTo>
                    <a:pt x="78586" y="344602"/>
                  </a:lnTo>
                  <a:lnTo>
                    <a:pt x="78315" y="345754"/>
                  </a:lnTo>
                  <a:lnTo>
                    <a:pt x="79089" y="346953"/>
                  </a:lnTo>
                  <a:lnTo>
                    <a:pt x="80909" y="349350"/>
                  </a:lnTo>
                  <a:lnTo>
                    <a:pt x="83581" y="350595"/>
                  </a:lnTo>
                  <a:lnTo>
                    <a:pt x="87220" y="353038"/>
                  </a:lnTo>
                  <a:lnTo>
                    <a:pt x="91944" y="354191"/>
                  </a:lnTo>
                  <a:lnTo>
                    <a:pt x="97674" y="355435"/>
                  </a:lnTo>
                  <a:lnTo>
                    <a:pt x="104256" y="357925"/>
                  </a:lnTo>
                  <a:lnTo>
                    <a:pt x="111845" y="359077"/>
                  </a:lnTo>
                  <a:lnTo>
                    <a:pt x="119937" y="361521"/>
                  </a:lnTo>
                  <a:lnTo>
                    <a:pt x="128843" y="362673"/>
                  </a:lnTo>
                  <a:lnTo>
                    <a:pt x="138600" y="363964"/>
                  </a:lnTo>
                  <a:lnTo>
                    <a:pt x="148821" y="366361"/>
                  </a:lnTo>
                  <a:lnTo>
                    <a:pt x="159546" y="367606"/>
                  </a:lnTo>
                  <a:lnTo>
                    <a:pt x="170504" y="369957"/>
                  </a:lnTo>
                  <a:lnTo>
                    <a:pt x="182042" y="371294"/>
                  </a:lnTo>
                  <a:lnTo>
                    <a:pt x="193347" y="372400"/>
                  </a:lnTo>
                  <a:lnTo>
                    <a:pt x="204847" y="374798"/>
                  </a:lnTo>
                  <a:lnTo>
                    <a:pt x="216462" y="376042"/>
                  </a:lnTo>
                  <a:lnTo>
                    <a:pt x="227381" y="378440"/>
                  </a:lnTo>
                  <a:lnTo>
                    <a:pt x="238416" y="379638"/>
                  </a:lnTo>
                  <a:lnTo>
                    <a:pt x="248637" y="380929"/>
                  </a:lnTo>
                  <a:lnTo>
                    <a:pt x="258627" y="383326"/>
                  </a:lnTo>
                  <a:lnTo>
                    <a:pt x="267803" y="384571"/>
                  </a:lnTo>
                  <a:lnTo>
                    <a:pt x="276166" y="386968"/>
                  </a:lnTo>
                  <a:lnTo>
                    <a:pt x="283484" y="388167"/>
                  </a:lnTo>
                  <a:lnTo>
                    <a:pt x="290066" y="389365"/>
                  </a:lnTo>
                  <a:lnTo>
                    <a:pt x="295525" y="391717"/>
                  </a:lnTo>
                  <a:lnTo>
                    <a:pt x="299707" y="392961"/>
                  </a:lnTo>
                  <a:lnTo>
                    <a:pt x="302843" y="395405"/>
                  </a:lnTo>
                  <a:lnTo>
                    <a:pt x="304663" y="396695"/>
                  </a:lnTo>
                  <a:lnTo>
                    <a:pt x="305244" y="397848"/>
                  </a:lnTo>
                  <a:lnTo>
                    <a:pt x="304430" y="400291"/>
                  </a:lnTo>
                  <a:lnTo>
                    <a:pt x="302107" y="401444"/>
                  </a:lnTo>
                  <a:lnTo>
                    <a:pt x="298700" y="403887"/>
                  </a:lnTo>
                  <a:lnTo>
                    <a:pt x="293938" y="404993"/>
                  </a:lnTo>
                  <a:lnTo>
                    <a:pt x="287936" y="406238"/>
                  </a:lnTo>
                  <a:lnTo>
                    <a:pt x="280541" y="408635"/>
                  </a:lnTo>
                  <a:lnTo>
                    <a:pt x="271907" y="409834"/>
                  </a:lnTo>
                  <a:lnTo>
                    <a:pt x="262460" y="412185"/>
                  </a:lnTo>
                  <a:lnTo>
                    <a:pt x="251773" y="413476"/>
                  </a:lnTo>
                  <a:lnTo>
                    <a:pt x="240235" y="414628"/>
                  </a:lnTo>
                  <a:lnTo>
                    <a:pt x="227923" y="416980"/>
                  </a:lnTo>
                  <a:lnTo>
                    <a:pt x="214797" y="418270"/>
                  </a:lnTo>
                  <a:lnTo>
                    <a:pt x="201130" y="420575"/>
                  </a:lnTo>
                  <a:lnTo>
                    <a:pt x="186998" y="421774"/>
                  </a:lnTo>
                  <a:lnTo>
                    <a:pt x="172633" y="423019"/>
                  </a:lnTo>
                  <a:lnTo>
                    <a:pt x="157959" y="425370"/>
                  </a:lnTo>
                  <a:lnTo>
                    <a:pt x="143517" y="426522"/>
                  </a:lnTo>
                  <a:lnTo>
                    <a:pt x="129075" y="429012"/>
                  </a:lnTo>
                  <a:lnTo>
                    <a:pt x="114943" y="430164"/>
                  </a:lnTo>
                  <a:lnTo>
                    <a:pt x="101314" y="431409"/>
                  </a:lnTo>
                  <a:lnTo>
                    <a:pt x="88150" y="433760"/>
                  </a:lnTo>
                  <a:lnTo>
                    <a:pt x="75682" y="435005"/>
                  </a:lnTo>
                  <a:lnTo>
                    <a:pt x="64415" y="437356"/>
                  </a:lnTo>
                  <a:lnTo>
                    <a:pt x="53768" y="438555"/>
                  </a:lnTo>
                  <a:lnTo>
                    <a:pt x="44359" y="439707"/>
                  </a:lnTo>
                  <a:lnTo>
                    <a:pt x="36306" y="442151"/>
                  </a:lnTo>
                  <a:lnTo>
                    <a:pt x="29491" y="443303"/>
                  </a:lnTo>
                  <a:lnTo>
                    <a:pt x="23954" y="445792"/>
                  </a:lnTo>
                  <a:lnTo>
                    <a:pt x="20083" y="446945"/>
                  </a:lnTo>
                  <a:lnTo>
                    <a:pt x="17682" y="448190"/>
                  </a:lnTo>
                  <a:lnTo>
                    <a:pt x="16908" y="450587"/>
                  </a:lnTo>
                  <a:lnTo>
                    <a:pt x="17643" y="451832"/>
                  </a:lnTo>
                  <a:lnTo>
                    <a:pt x="20083" y="454229"/>
                  </a:lnTo>
                  <a:lnTo>
                    <a:pt x="24264" y="455335"/>
                  </a:lnTo>
                  <a:lnTo>
                    <a:pt x="29685" y="456534"/>
                  </a:lnTo>
                  <a:lnTo>
                    <a:pt x="36809" y="459023"/>
                  </a:lnTo>
                  <a:lnTo>
                    <a:pt x="45443" y="460222"/>
                  </a:lnTo>
                  <a:lnTo>
                    <a:pt x="55394" y="462573"/>
                  </a:lnTo>
                  <a:lnTo>
                    <a:pt x="66661" y="463864"/>
                  </a:lnTo>
                  <a:lnTo>
                    <a:pt x="79012" y="465109"/>
                  </a:lnTo>
                  <a:lnTo>
                    <a:pt x="92641" y="467506"/>
                  </a:lnTo>
                  <a:lnTo>
                    <a:pt x="107005" y="468751"/>
                  </a:lnTo>
                  <a:lnTo>
                    <a:pt x="122260" y="471102"/>
                  </a:lnTo>
                  <a:lnTo>
                    <a:pt x="137903" y="472346"/>
                  </a:lnTo>
                  <a:lnTo>
                    <a:pt x="154474" y="473591"/>
                  </a:lnTo>
                  <a:lnTo>
                    <a:pt x="171046" y="476034"/>
                  </a:lnTo>
                  <a:lnTo>
                    <a:pt x="188004" y="477279"/>
                  </a:lnTo>
                  <a:lnTo>
                    <a:pt x="204769" y="479676"/>
                  </a:lnTo>
                  <a:lnTo>
                    <a:pt x="221263" y="480921"/>
                  </a:lnTo>
                  <a:lnTo>
                    <a:pt x="237525" y="482074"/>
                  </a:lnTo>
                  <a:lnTo>
                    <a:pt x="253245" y="484609"/>
                  </a:lnTo>
                  <a:lnTo>
                    <a:pt x="268190" y="485716"/>
                  </a:lnTo>
                  <a:lnTo>
                    <a:pt x="282361" y="488159"/>
                  </a:lnTo>
                  <a:lnTo>
                    <a:pt x="295448" y="489357"/>
                  </a:lnTo>
                  <a:lnTo>
                    <a:pt x="307567" y="490602"/>
                  </a:lnTo>
                  <a:lnTo>
                    <a:pt x="318021" y="493046"/>
                  </a:lnTo>
                  <a:lnTo>
                    <a:pt x="327390" y="494244"/>
                  </a:lnTo>
                  <a:lnTo>
                    <a:pt x="334979" y="496641"/>
                  </a:lnTo>
                  <a:lnTo>
                    <a:pt x="341329" y="497886"/>
                  </a:lnTo>
                  <a:lnTo>
                    <a:pt x="345782" y="499039"/>
                  </a:lnTo>
                  <a:lnTo>
                    <a:pt x="348608" y="501436"/>
                  </a:lnTo>
                  <a:lnTo>
                    <a:pt x="349692" y="502634"/>
                  </a:lnTo>
                  <a:lnTo>
                    <a:pt x="348918" y="505078"/>
                  </a:lnTo>
                  <a:lnTo>
                    <a:pt x="346556" y="506322"/>
                  </a:lnTo>
                  <a:lnTo>
                    <a:pt x="342336" y="507521"/>
                  </a:lnTo>
                  <a:lnTo>
                    <a:pt x="336334" y="509964"/>
                  </a:lnTo>
                  <a:lnTo>
                    <a:pt x="328939" y="511163"/>
                  </a:lnTo>
                  <a:lnTo>
                    <a:pt x="319840" y="513560"/>
                  </a:lnTo>
                  <a:lnTo>
                    <a:pt x="309232" y="514667"/>
                  </a:lnTo>
                  <a:lnTo>
                    <a:pt x="297268" y="515865"/>
                  </a:lnTo>
                  <a:lnTo>
                    <a:pt x="283871" y="518263"/>
                  </a:lnTo>
                  <a:lnTo>
                    <a:pt x="269700" y="519599"/>
                  </a:lnTo>
                  <a:lnTo>
                    <a:pt x="254251" y="521858"/>
                  </a:lnTo>
                  <a:lnTo>
                    <a:pt x="238261" y="523149"/>
                  </a:lnTo>
                  <a:lnTo>
                    <a:pt x="221534" y="524209"/>
                  </a:lnTo>
                  <a:lnTo>
                    <a:pt x="204189" y="526653"/>
                  </a:lnTo>
                  <a:lnTo>
                    <a:pt x="186610" y="527805"/>
                  </a:lnTo>
                  <a:lnTo>
                    <a:pt x="169110" y="530249"/>
                  </a:lnTo>
                  <a:lnTo>
                    <a:pt x="151222" y="531447"/>
                  </a:lnTo>
                  <a:lnTo>
                    <a:pt x="133992" y="533752"/>
                  </a:lnTo>
                  <a:lnTo>
                    <a:pt x="116956" y="534997"/>
                  </a:lnTo>
                  <a:lnTo>
                    <a:pt x="100694" y="536196"/>
                  </a:lnTo>
                  <a:lnTo>
                    <a:pt x="84975" y="538639"/>
                  </a:lnTo>
                  <a:lnTo>
                    <a:pt x="70571" y="539745"/>
                  </a:lnTo>
                  <a:lnTo>
                    <a:pt x="56943" y="542235"/>
                  </a:lnTo>
                  <a:lnTo>
                    <a:pt x="44359" y="543341"/>
                  </a:lnTo>
                  <a:lnTo>
                    <a:pt x="33324" y="544632"/>
                  </a:lnTo>
                  <a:lnTo>
                    <a:pt x="23877" y="546937"/>
                  </a:lnTo>
                  <a:lnTo>
                    <a:pt x="15785" y="548182"/>
                  </a:lnTo>
                  <a:lnTo>
                    <a:pt x="9203" y="550533"/>
                  </a:lnTo>
                  <a:lnTo>
                    <a:pt x="4479" y="551824"/>
                  </a:lnTo>
                  <a:lnTo>
                    <a:pt x="1653" y="552884"/>
                  </a:lnTo>
                  <a:lnTo>
                    <a:pt x="298" y="555420"/>
                  </a:lnTo>
                  <a:lnTo>
                    <a:pt x="801" y="556526"/>
                  </a:lnTo>
                  <a:lnTo>
                    <a:pt x="3163" y="558923"/>
                  </a:lnTo>
                  <a:lnTo>
                    <a:pt x="7151" y="560122"/>
                  </a:lnTo>
                  <a:lnTo>
                    <a:pt x="12610" y="561413"/>
                  </a:lnTo>
                  <a:lnTo>
                    <a:pt x="19889" y="563810"/>
                  </a:lnTo>
                  <a:lnTo>
                    <a:pt x="28872" y="565101"/>
                  </a:lnTo>
                  <a:lnTo>
                    <a:pt x="39093" y="567498"/>
                  </a:lnTo>
                  <a:lnTo>
                    <a:pt x="50593" y="568697"/>
                  </a:lnTo>
                  <a:lnTo>
                    <a:pt x="63447" y="569849"/>
                  </a:lnTo>
                  <a:lnTo>
                    <a:pt x="77347" y="572338"/>
                  </a:lnTo>
                  <a:lnTo>
                    <a:pt x="92021" y="573583"/>
                  </a:lnTo>
                  <a:lnTo>
                    <a:pt x="107431" y="575934"/>
                  </a:lnTo>
                  <a:lnTo>
                    <a:pt x="123770" y="577225"/>
                  </a:lnTo>
                  <a:lnTo>
                    <a:pt x="140265" y="578424"/>
                  </a:lnTo>
                  <a:lnTo>
                    <a:pt x="157030" y="580867"/>
                  </a:lnTo>
                  <a:lnTo>
                    <a:pt x="173756" y="582066"/>
                  </a:lnTo>
                  <a:lnTo>
                    <a:pt x="190560" y="584509"/>
                  </a:lnTo>
                  <a:lnTo>
                    <a:pt x="207054" y="585662"/>
                  </a:lnTo>
                  <a:lnTo>
                    <a:pt x="223238" y="586906"/>
                  </a:lnTo>
                  <a:lnTo>
                    <a:pt x="238764" y="589350"/>
                  </a:lnTo>
                  <a:lnTo>
                    <a:pt x="253400" y="590594"/>
                  </a:lnTo>
                  <a:lnTo>
                    <a:pt x="267261" y="592992"/>
                  </a:lnTo>
                  <a:lnTo>
                    <a:pt x="280193" y="594236"/>
                  </a:lnTo>
                  <a:lnTo>
                    <a:pt x="291653" y="595389"/>
                  </a:lnTo>
                  <a:lnTo>
                    <a:pt x="302146" y="597832"/>
                  </a:lnTo>
                  <a:lnTo>
                    <a:pt x="311090" y="599031"/>
                  </a:lnTo>
                  <a:lnTo>
                    <a:pt x="318679" y="601474"/>
                  </a:lnTo>
                  <a:lnTo>
                    <a:pt x="324951" y="602673"/>
                  </a:lnTo>
                  <a:lnTo>
                    <a:pt x="329404" y="603917"/>
                  </a:lnTo>
                  <a:lnTo>
                    <a:pt x="332269" y="606268"/>
                  </a:lnTo>
                  <a:lnTo>
                    <a:pt x="333663" y="607513"/>
                  </a:lnTo>
                  <a:lnTo>
                    <a:pt x="333353" y="609910"/>
                  </a:lnTo>
                  <a:lnTo>
                    <a:pt x="331572" y="611109"/>
                  </a:lnTo>
                  <a:lnTo>
                    <a:pt x="328126" y="612308"/>
                  </a:lnTo>
                  <a:lnTo>
                    <a:pt x="323093" y="614705"/>
                  </a:lnTo>
                  <a:lnTo>
                    <a:pt x="316627" y="615857"/>
                  </a:lnTo>
                  <a:lnTo>
                    <a:pt x="308961" y="618301"/>
                  </a:lnTo>
                  <a:lnTo>
                    <a:pt x="299784" y="619545"/>
                  </a:lnTo>
                  <a:lnTo>
                    <a:pt x="289563" y="620790"/>
                  </a:lnTo>
                  <a:lnTo>
                    <a:pt x="278528" y="623141"/>
                  </a:lnTo>
                  <a:lnTo>
                    <a:pt x="266215" y="624340"/>
                  </a:lnTo>
                  <a:lnTo>
                    <a:pt x="253400" y="626737"/>
                  </a:lnTo>
                  <a:lnTo>
                    <a:pt x="239809" y="627844"/>
                  </a:lnTo>
                  <a:lnTo>
                    <a:pt x="225871" y="629134"/>
                  </a:lnTo>
                  <a:lnTo>
                    <a:pt x="211506" y="631439"/>
                  </a:lnTo>
                  <a:lnTo>
                    <a:pt x="196755" y="632684"/>
                  </a:lnTo>
                  <a:lnTo>
                    <a:pt x="182080" y="635035"/>
                  </a:lnTo>
                  <a:lnTo>
                    <a:pt x="167484" y="636280"/>
                  </a:lnTo>
                  <a:lnTo>
                    <a:pt x="153313" y="637479"/>
                  </a:lnTo>
                  <a:lnTo>
                    <a:pt x="139413" y="639922"/>
                  </a:lnTo>
                  <a:lnTo>
                    <a:pt x="126094" y="640982"/>
                  </a:lnTo>
                  <a:lnTo>
                    <a:pt x="113433" y="643426"/>
                  </a:lnTo>
                  <a:lnTo>
                    <a:pt x="101314" y="644578"/>
                  </a:lnTo>
                  <a:lnTo>
                    <a:pt x="90434" y="645869"/>
                  </a:lnTo>
                  <a:lnTo>
                    <a:pt x="80445" y="648312"/>
                  </a:lnTo>
                  <a:lnTo>
                    <a:pt x="71539" y="649372"/>
                  </a:lnTo>
                  <a:lnTo>
                    <a:pt x="63912" y="651954"/>
                  </a:lnTo>
                  <a:lnTo>
                    <a:pt x="57368" y="652968"/>
                  </a:lnTo>
                  <a:lnTo>
                    <a:pt x="52141" y="654167"/>
                  </a:lnTo>
                  <a:lnTo>
                    <a:pt x="48153" y="656610"/>
                  </a:lnTo>
                  <a:lnTo>
                    <a:pt x="45598" y="657855"/>
                  </a:lnTo>
                  <a:lnTo>
                    <a:pt x="44514" y="660206"/>
                  </a:lnTo>
                  <a:lnTo>
                    <a:pt x="44514" y="661497"/>
                  </a:lnTo>
                  <a:lnTo>
                    <a:pt x="45753" y="662649"/>
                  </a:lnTo>
                  <a:lnTo>
                    <a:pt x="48696" y="665093"/>
                  </a:lnTo>
                  <a:lnTo>
                    <a:pt x="52606" y="666291"/>
                  </a:lnTo>
                  <a:lnTo>
                    <a:pt x="57639" y="668735"/>
                  </a:lnTo>
                  <a:lnTo>
                    <a:pt x="63912" y="669933"/>
                  </a:lnTo>
                  <a:lnTo>
                    <a:pt x="70997" y="671178"/>
                  </a:lnTo>
                  <a:lnTo>
                    <a:pt x="79089" y="673529"/>
                  </a:lnTo>
                  <a:lnTo>
                    <a:pt x="88227" y="674728"/>
                  </a:lnTo>
                  <a:lnTo>
                    <a:pt x="97907" y="677171"/>
                  </a:lnTo>
                  <a:lnTo>
                    <a:pt x="108206" y="678370"/>
                  </a:lnTo>
                  <a:lnTo>
                    <a:pt x="118892" y="679661"/>
                  </a:lnTo>
                  <a:lnTo>
                    <a:pt x="130198" y="682012"/>
                  </a:lnTo>
                  <a:lnTo>
                    <a:pt x="141465" y="683210"/>
                  </a:lnTo>
                  <a:lnTo>
                    <a:pt x="152964" y="685654"/>
                  </a:lnTo>
                  <a:lnTo>
                    <a:pt x="164502" y="686852"/>
                  </a:lnTo>
                  <a:lnTo>
                    <a:pt x="176040" y="688097"/>
                  </a:lnTo>
                  <a:lnTo>
                    <a:pt x="187307" y="690540"/>
                  </a:lnTo>
                  <a:lnTo>
                    <a:pt x="198032" y="691785"/>
                  </a:lnTo>
                  <a:lnTo>
                    <a:pt x="208486" y="694182"/>
                  </a:lnTo>
                  <a:lnTo>
                    <a:pt x="218321" y="695335"/>
                  </a:lnTo>
                  <a:lnTo>
                    <a:pt x="227923" y="696533"/>
                  </a:lnTo>
                  <a:lnTo>
                    <a:pt x="236364" y="699023"/>
                  </a:lnTo>
                  <a:lnTo>
                    <a:pt x="244146" y="700221"/>
                  </a:lnTo>
                  <a:lnTo>
                    <a:pt x="250960" y="702573"/>
                  </a:lnTo>
                  <a:lnTo>
                    <a:pt x="257039" y="703863"/>
                  </a:lnTo>
                  <a:lnTo>
                    <a:pt x="261879" y="705016"/>
                  </a:lnTo>
                  <a:lnTo>
                    <a:pt x="266177" y="707459"/>
                  </a:lnTo>
                  <a:lnTo>
                    <a:pt x="269274" y="708612"/>
                  </a:lnTo>
                  <a:lnTo>
                    <a:pt x="271404" y="711101"/>
                  </a:lnTo>
                  <a:lnTo>
                    <a:pt x="272449" y="712208"/>
                  </a:lnTo>
                  <a:lnTo>
                    <a:pt x="272449" y="713544"/>
                  </a:lnTo>
                  <a:lnTo>
                    <a:pt x="271404" y="715850"/>
                  </a:lnTo>
                  <a:lnTo>
                    <a:pt x="269584" y="717140"/>
                  </a:lnTo>
                  <a:lnTo>
                    <a:pt x="266719" y="719491"/>
                  </a:lnTo>
                  <a:lnTo>
                    <a:pt x="263041" y="720690"/>
                  </a:lnTo>
                  <a:lnTo>
                    <a:pt x="258549" y="721889"/>
                  </a:lnTo>
                  <a:lnTo>
                    <a:pt x="253322" y="724286"/>
                  </a:lnTo>
                  <a:lnTo>
                    <a:pt x="247321" y="725392"/>
                  </a:lnTo>
                  <a:lnTo>
                    <a:pt x="240700" y="727882"/>
                  </a:lnTo>
                  <a:lnTo>
                    <a:pt x="233963" y="729126"/>
                  </a:lnTo>
                  <a:lnTo>
                    <a:pt x="226335" y="730371"/>
                  </a:lnTo>
                  <a:lnTo>
                    <a:pt x="218321" y="732676"/>
                  </a:lnTo>
                  <a:lnTo>
                    <a:pt x="210577" y="733921"/>
                  </a:lnTo>
                  <a:lnTo>
                    <a:pt x="202175" y="736410"/>
                  </a:lnTo>
                  <a:lnTo>
                    <a:pt x="194122" y="737471"/>
                  </a:lnTo>
                  <a:lnTo>
                    <a:pt x="185642" y="738715"/>
                  </a:lnTo>
                  <a:lnTo>
                    <a:pt x="177589" y="741159"/>
                  </a:lnTo>
                  <a:lnTo>
                    <a:pt x="169458" y="742357"/>
                  </a:lnTo>
                  <a:lnTo>
                    <a:pt x="161598" y="744662"/>
                  </a:lnTo>
                  <a:lnTo>
                    <a:pt x="154242" y="745907"/>
                  </a:lnTo>
                  <a:lnTo>
                    <a:pt x="147156" y="747106"/>
                  </a:lnTo>
                  <a:lnTo>
                    <a:pt x="140613" y="749503"/>
                  </a:lnTo>
                  <a:lnTo>
                    <a:pt x="134534" y="750702"/>
                  </a:lnTo>
                  <a:lnTo>
                    <a:pt x="129075" y="753053"/>
                  </a:lnTo>
                  <a:lnTo>
                    <a:pt x="124080" y="754251"/>
                  </a:lnTo>
                  <a:lnTo>
                    <a:pt x="119899" y="755542"/>
                  </a:lnTo>
                  <a:lnTo>
                    <a:pt x="116220" y="757893"/>
                  </a:lnTo>
                  <a:lnTo>
                    <a:pt x="113355" y="759092"/>
                  </a:lnTo>
                  <a:lnTo>
                    <a:pt x="111226" y="761581"/>
                  </a:lnTo>
                  <a:lnTo>
                    <a:pt x="109677" y="762642"/>
                  </a:lnTo>
                  <a:lnTo>
                    <a:pt x="108864" y="763932"/>
                  </a:lnTo>
                  <a:lnTo>
                    <a:pt x="108864" y="766237"/>
                  </a:lnTo>
                  <a:lnTo>
                    <a:pt x="109406" y="767528"/>
                  </a:lnTo>
                  <a:lnTo>
                    <a:pt x="110761" y="769879"/>
                  </a:lnTo>
                  <a:lnTo>
                    <a:pt x="112581" y="771170"/>
                  </a:lnTo>
                  <a:lnTo>
                    <a:pt x="114865" y="772369"/>
                  </a:lnTo>
                  <a:lnTo>
                    <a:pt x="117808" y="774812"/>
                  </a:lnTo>
                  <a:lnTo>
                    <a:pt x="121525" y="775872"/>
                  </a:lnTo>
                  <a:lnTo>
                    <a:pt x="125164" y="778454"/>
                  </a:lnTo>
                  <a:lnTo>
                    <a:pt x="129578" y="779607"/>
                  </a:lnTo>
                  <a:lnTo>
                    <a:pt x="134070" y="780851"/>
                  </a:lnTo>
                  <a:lnTo>
                    <a:pt x="139026" y="783202"/>
                  </a:lnTo>
                  <a:lnTo>
                    <a:pt x="144252" y="784539"/>
                  </a:lnTo>
                  <a:lnTo>
                    <a:pt x="149479" y="786844"/>
                  </a:lnTo>
                  <a:lnTo>
                    <a:pt x="154706" y="788089"/>
                  </a:lnTo>
                  <a:lnTo>
                    <a:pt x="160243" y="789288"/>
                  </a:lnTo>
                  <a:lnTo>
                    <a:pt x="165702" y="791731"/>
                  </a:lnTo>
                  <a:lnTo>
                    <a:pt x="171046" y="792930"/>
                  </a:lnTo>
                  <a:lnTo>
                    <a:pt x="176273" y="795327"/>
                  </a:lnTo>
                  <a:lnTo>
                    <a:pt x="181229" y="796525"/>
                  </a:lnTo>
                  <a:lnTo>
                    <a:pt x="186107" y="797770"/>
                  </a:lnTo>
                  <a:lnTo>
                    <a:pt x="190637" y="800121"/>
                  </a:lnTo>
                  <a:lnTo>
                    <a:pt x="194819" y="801412"/>
                  </a:lnTo>
                  <a:lnTo>
                    <a:pt x="198729" y="803809"/>
                  </a:lnTo>
                  <a:lnTo>
                    <a:pt x="202369" y="804962"/>
                  </a:lnTo>
                  <a:lnTo>
                    <a:pt x="205466" y="806160"/>
                  </a:lnTo>
                  <a:lnTo>
                    <a:pt x="208177" y="808558"/>
                  </a:lnTo>
                  <a:lnTo>
                    <a:pt x="210500" y="809802"/>
                  </a:lnTo>
                  <a:lnTo>
                    <a:pt x="212397" y="812246"/>
                  </a:lnTo>
                  <a:lnTo>
                    <a:pt x="213636" y="813537"/>
                  </a:lnTo>
                  <a:lnTo>
                    <a:pt x="214720" y="814689"/>
                  </a:lnTo>
                  <a:lnTo>
                    <a:pt x="215262" y="817040"/>
                  </a:lnTo>
                  <a:lnTo>
                    <a:pt x="215456" y="818239"/>
                  </a:lnTo>
                  <a:lnTo>
                    <a:pt x="214991" y="820820"/>
                  </a:lnTo>
                  <a:lnTo>
                    <a:pt x="214488" y="821835"/>
                  </a:lnTo>
                  <a:lnTo>
                    <a:pt x="213404" y="822987"/>
                  </a:lnTo>
                  <a:lnTo>
                    <a:pt x="211816" y="825430"/>
                  </a:lnTo>
                  <a:lnTo>
                    <a:pt x="209996" y="826675"/>
                  </a:lnTo>
                  <a:lnTo>
                    <a:pt x="207906" y="829072"/>
                  </a:lnTo>
                  <a:lnTo>
                    <a:pt x="205466" y="830271"/>
                  </a:lnTo>
                  <a:lnTo>
                    <a:pt x="203182" y="831378"/>
                  </a:lnTo>
                  <a:lnTo>
                    <a:pt x="200317" y="833729"/>
                  </a:lnTo>
                  <a:lnTo>
                    <a:pt x="197374" y="834973"/>
                  </a:lnTo>
                  <a:lnTo>
                    <a:pt x="194315" y="837371"/>
                  </a:lnTo>
                  <a:lnTo>
                    <a:pt x="191063" y="838615"/>
                  </a:lnTo>
                  <a:lnTo>
                    <a:pt x="187966" y="839814"/>
                  </a:lnTo>
                  <a:lnTo>
                    <a:pt x="184791" y="842211"/>
                  </a:lnTo>
                  <a:lnTo>
                    <a:pt x="181383" y="843364"/>
                  </a:lnTo>
                  <a:lnTo>
                    <a:pt x="178247" y="845761"/>
                  </a:lnTo>
                  <a:lnTo>
                    <a:pt x="175343" y="847006"/>
                  </a:lnTo>
                  <a:lnTo>
                    <a:pt x="172207" y="848204"/>
                  </a:lnTo>
                  <a:lnTo>
                    <a:pt x="169342" y="850648"/>
                  </a:lnTo>
                  <a:lnTo>
                    <a:pt x="166709" y="851800"/>
                  </a:lnTo>
                  <a:lnTo>
                    <a:pt x="164386" y="854105"/>
                  </a:lnTo>
                  <a:lnTo>
                    <a:pt x="162024" y="855396"/>
                  </a:lnTo>
                  <a:lnTo>
                    <a:pt x="159933" y="856594"/>
                  </a:lnTo>
                  <a:lnTo>
                    <a:pt x="158036" y="859038"/>
                  </a:lnTo>
                  <a:lnTo>
                    <a:pt x="156449" y="860098"/>
                  </a:lnTo>
                  <a:lnTo>
                    <a:pt x="155249" y="862495"/>
                  </a:lnTo>
                  <a:lnTo>
                    <a:pt x="154087" y="863694"/>
                  </a:lnTo>
                  <a:lnTo>
                    <a:pt x="153042" y="864985"/>
                  </a:lnTo>
                  <a:lnTo>
                    <a:pt x="152538" y="867336"/>
                  </a:lnTo>
                  <a:lnTo>
                    <a:pt x="152228" y="868581"/>
                  </a:lnTo>
                  <a:lnTo>
                    <a:pt x="152228" y="871024"/>
                  </a:lnTo>
                  <a:lnTo>
                    <a:pt x="152228" y="872130"/>
                  </a:lnTo>
                  <a:lnTo>
                    <a:pt x="152809" y="874528"/>
                  </a:lnTo>
                  <a:lnTo>
                    <a:pt x="153390" y="875818"/>
                  </a:lnTo>
                  <a:lnTo>
                    <a:pt x="154164" y="876925"/>
                  </a:lnTo>
                  <a:lnTo>
                    <a:pt x="154900" y="879322"/>
                  </a:lnTo>
                  <a:lnTo>
                    <a:pt x="156216" y="880567"/>
                  </a:lnTo>
                  <a:lnTo>
                    <a:pt x="157572" y="882964"/>
                  </a:lnTo>
                  <a:lnTo>
                    <a:pt x="158849" y="884209"/>
                  </a:lnTo>
                  <a:lnTo>
                    <a:pt x="160437" y="885407"/>
                  </a:lnTo>
                  <a:lnTo>
                    <a:pt x="161869" y="887897"/>
                  </a:lnTo>
                  <a:lnTo>
                    <a:pt x="163496" y="888957"/>
                  </a:lnTo>
                  <a:lnTo>
                    <a:pt x="165431" y="891400"/>
                  </a:lnTo>
                  <a:lnTo>
                    <a:pt x="166941" y="892599"/>
                  </a:lnTo>
                  <a:lnTo>
                    <a:pt x="168761" y="893844"/>
                  </a:lnTo>
                  <a:lnTo>
                    <a:pt x="170658" y="896195"/>
                  </a:lnTo>
                  <a:lnTo>
                    <a:pt x="172168" y="897486"/>
                  </a:lnTo>
                  <a:lnTo>
                    <a:pt x="173756" y="899929"/>
                  </a:lnTo>
                  <a:lnTo>
                    <a:pt x="175343" y="901035"/>
                  </a:lnTo>
                  <a:lnTo>
                    <a:pt x="176931" y="902234"/>
                  </a:lnTo>
                  <a:lnTo>
                    <a:pt x="178480" y="904631"/>
                  </a:lnTo>
                  <a:lnTo>
                    <a:pt x="179719" y="905830"/>
                  </a:lnTo>
                  <a:lnTo>
                    <a:pt x="180803" y="908273"/>
                  </a:lnTo>
                  <a:lnTo>
                    <a:pt x="182080" y="909518"/>
                  </a:lnTo>
                  <a:lnTo>
                    <a:pt x="182855" y="910716"/>
                  </a:lnTo>
                  <a:lnTo>
                    <a:pt x="183978" y="913160"/>
                  </a:lnTo>
                  <a:lnTo>
                    <a:pt x="184442" y="914266"/>
                  </a:lnTo>
                  <a:lnTo>
                    <a:pt x="185023" y="916756"/>
                  </a:lnTo>
                  <a:lnTo>
                    <a:pt x="185565" y="917954"/>
                  </a:lnTo>
                  <a:lnTo>
                    <a:pt x="185797" y="919199"/>
                  </a:lnTo>
                  <a:lnTo>
                    <a:pt x="186068" y="921550"/>
                  </a:lnTo>
                  <a:lnTo>
                    <a:pt x="186068" y="922795"/>
                  </a:lnTo>
                  <a:lnTo>
                    <a:pt x="186068" y="925192"/>
                  </a:lnTo>
                  <a:lnTo>
                    <a:pt x="185797" y="926345"/>
                  </a:lnTo>
                  <a:lnTo>
                    <a:pt x="185565" y="927497"/>
                  </a:lnTo>
                  <a:lnTo>
                    <a:pt x="185255" y="930033"/>
                  </a:lnTo>
                  <a:lnTo>
                    <a:pt x="184713" y="931139"/>
                  </a:lnTo>
                  <a:lnTo>
                    <a:pt x="184210" y="933582"/>
                  </a:lnTo>
                  <a:lnTo>
                    <a:pt x="183707" y="934827"/>
                  </a:lnTo>
                  <a:lnTo>
                    <a:pt x="182855" y="935980"/>
                  </a:lnTo>
                  <a:lnTo>
                    <a:pt x="182080" y="938377"/>
                  </a:lnTo>
                  <a:lnTo>
                    <a:pt x="181267" y="939714"/>
                  </a:lnTo>
                  <a:lnTo>
                    <a:pt x="180570" y="942065"/>
                  </a:lnTo>
                  <a:lnTo>
                    <a:pt x="179719" y="943217"/>
                  </a:lnTo>
                  <a:lnTo>
                    <a:pt x="178712" y="944462"/>
                  </a:lnTo>
                  <a:lnTo>
                    <a:pt x="177937" y="946859"/>
                  </a:lnTo>
                  <a:lnTo>
                    <a:pt x="177163" y="948012"/>
                  </a:lnTo>
                  <a:lnTo>
                    <a:pt x="176350" y="950363"/>
                  </a:lnTo>
                  <a:lnTo>
                    <a:pt x="175576" y="951746"/>
                  </a:lnTo>
                  <a:lnTo>
                    <a:pt x="174763" y="952852"/>
                  </a:lnTo>
                  <a:lnTo>
                    <a:pt x="173988" y="955296"/>
                  </a:lnTo>
                  <a:lnTo>
                    <a:pt x="173136" y="956494"/>
                  </a:lnTo>
                  <a:lnTo>
                    <a:pt x="172711" y="958938"/>
                  </a:lnTo>
                  <a:lnTo>
                    <a:pt x="172168" y="960136"/>
                  </a:lnTo>
                  <a:lnTo>
                    <a:pt x="171588" y="961335"/>
                  </a:lnTo>
                  <a:lnTo>
                    <a:pt x="171046" y="963686"/>
                  </a:lnTo>
                  <a:lnTo>
                    <a:pt x="170581" y="964931"/>
                  </a:lnTo>
                  <a:lnTo>
                    <a:pt x="170349" y="967328"/>
                  </a:lnTo>
                  <a:lnTo>
                    <a:pt x="169923" y="968573"/>
                  </a:lnTo>
                  <a:lnTo>
                    <a:pt x="169807" y="969725"/>
                  </a:lnTo>
                  <a:lnTo>
                    <a:pt x="169536" y="972215"/>
                  </a:lnTo>
                  <a:lnTo>
                    <a:pt x="169536" y="973367"/>
                  </a:lnTo>
                  <a:lnTo>
                    <a:pt x="169536" y="975764"/>
                  </a:lnTo>
                  <a:lnTo>
                    <a:pt x="169536" y="977009"/>
                  </a:lnTo>
                  <a:lnTo>
                    <a:pt x="169536" y="978208"/>
                  </a:lnTo>
                  <a:lnTo>
                    <a:pt x="169807" y="980605"/>
                  </a:lnTo>
                  <a:lnTo>
                    <a:pt x="169768" y="981850"/>
                  </a:lnTo>
                  <a:lnTo>
                    <a:pt x="169923" y="984201"/>
                  </a:lnTo>
                  <a:lnTo>
                    <a:pt x="170271" y="985353"/>
                  </a:lnTo>
                  <a:lnTo>
                    <a:pt x="170504" y="986552"/>
                  </a:lnTo>
                  <a:lnTo>
                    <a:pt x="170813" y="989041"/>
                  </a:lnTo>
                  <a:lnTo>
                    <a:pt x="171355" y="990194"/>
                  </a:lnTo>
                  <a:lnTo>
                    <a:pt x="171549" y="992591"/>
                  </a:lnTo>
                  <a:lnTo>
                    <a:pt x="171781" y="993882"/>
                  </a:lnTo>
                  <a:lnTo>
                    <a:pt x="172323" y="995034"/>
                  </a:lnTo>
                  <a:lnTo>
                    <a:pt x="172672" y="997478"/>
                  </a:lnTo>
                  <a:lnTo>
                    <a:pt x="173136" y="998722"/>
                  </a:lnTo>
                  <a:lnTo>
                    <a:pt x="173407" y="1001166"/>
                  </a:lnTo>
                  <a:lnTo>
                    <a:pt x="173872" y="1002226"/>
                  </a:lnTo>
                  <a:lnTo>
                    <a:pt x="174221" y="1003517"/>
                  </a:lnTo>
                  <a:lnTo>
                    <a:pt x="174453" y="1005822"/>
                  </a:lnTo>
                  <a:lnTo>
                    <a:pt x="174956" y="1007067"/>
                  </a:lnTo>
                  <a:lnTo>
                    <a:pt x="175227" y="1009464"/>
                  </a:lnTo>
                  <a:lnTo>
                    <a:pt x="175498" y="1010755"/>
                  </a:lnTo>
                  <a:lnTo>
                    <a:pt x="175769" y="1011861"/>
                  </a:lnTo>
                  <a:lnTo>
                    <a:pt x="176040" y="1014304"/>
                  </a:lnTo>
                  <a:lnTo>
                    <a:pt x="176040" y="1015595"/>
                  </a:lnTo>
                  <a:lnTo>
                    <a:pt x="176273" y="1017900"/>
                  </a:lnTo>
                  <a:lnTo>
                    <a:pt x="176544" y="1019099"/>
                  </a:lnTo>
                  <a:lnTo>
                    <a:pt x="176544" y="1020436"/>
                  </a:lnTo>
                  <a:lnTo>
                    <a:pt x="176815" y="1022879"/>
                  </a:lnTo>
                  <a:lnTo>
                    <a:pt x="176815" y="1023939"/>
                  </a:lnTo>
                  <a:lnTo>
                    <a:pt x="176776" y="1026383"/>
                  </a:lnTo>
                  <a:lnTo>
                    <a:pt x="176737" y="1027581"/>
                  </a:lnTo>
                  <a:lnTo>
                    <a:pt x="176776" y="1028734"/>
                  </a:lnTo>
                  <a:lnTo>
                    <a:pt x="176815" y="1031269"/>
                  </a:lnTo>
                  <a:lnTo>
                    <a:pt x="176815" y="1032514"/>
                  </a:lnTo>
                  <a:lnTo>
                    <a:pt x="176544" y="1034773"/>
                  </a:lnTo>
                  <a:lnTo>
                    <a:pt x="176544" y="1035972"/>
                  </a:lnTo>
                  <a:lnTo>
                    <a:pt x="176427" y="1037309"/>
                  </a:lnTo>
                  <a:lnTo>
                    <a:pt x="176273" y="1039614"/>
                  </a:lnTo>
                  <a:lnTo>
                    <a:pt x="176273" y="1040812"/>
                  </a:lnTo>
                  <a:lnTo>
                    <a:pt x="176040" y="1043256"/>
                  </a:lnTo>
                  <a:lnTo>
                    <a:pt x="176040" y="1044454"/>
                  </a:lnTo>
                  <a:lnTo>
                    <a:pt x="175769" y="1045699"/>
                  </a:lnTo>
                  <a:lnTo>
                    <a:pt x="175769" y="1048050"/>
                  </a:lnTo>
                  <a:lnTo>
                    <a:pt x="175498" y="1049295"/>
                  </a:lnTo>
                  <a:lnTo>
                    <a:pt x="175188" y="1051738"/>
                  </a:lnTo>
                  <a:lnTo>
                    <a:pt x="175227" y="1052937"/>
                  </a:lnTo>
                  <a:lnTo>
                    <a:pt x="174917" y="1054089"/>
                  </a:lnTo>
                  <a:lnTo>
                    <a:pt x="174917" y="1056486"/>
                  </a:lnTo>
                  <a:lnTo>
                    <a:pt x="174685" y="1057685"/>
                  </a:lnTo>
                  <a:lnTo>
                    <a:pt x="174685" y="1060128"/>
                  </a:lnTo>
                  <a:lnTo>
                    <a:pt x="174375" y="1061327"/>
                  </a:lnTo>
                  <a:lnTo>
                    <a:pt x="174453" y="1062526"/>
                  </a:lnTo>
                  <a:lnTo>
                    <a:pt x="174104" y="1065015"/>
                  </a:lnTo>
                  <a:lnTo>
                    <a:pt x="174104" y="1066121"/>
                  </a:lnTo>
                  <a:lnTo>
                    <a:pt x="174104" y="1068565"/>
                  </a:lnTo>
                  <a:lnTo>
                    <a:pt x="173833" y="1069810"/>
                  </a:lnTo>
                  <a:lnTo>
                    <a:pt x="173833" y="1070916"/>
                  </a:lnTo>
                  <a:lnTo>
                    <a:pt x="173833" y="1073313"/>
                  </a:lnTo>
                  <a:lnTo>
                    <a:pt x="173833" y="1074604"/>
                  </a:lnTo>
                  <a:lnTo>
                    <a:pt x="173833" y="1077001"/>
                  </a:lnTo>
                  <a:lnTo>
                    <a:pt x="173833" y="1078200"/>
                  </a:lnTo>
                  <a:lnTo>
                    <a:pt x="173833" y="1079398"/>
                  </a:lnTo>
                  <a:lnTo>
                    <a:pt x="173833" y="1081888"/>
                  </a:lnTo>
                  <a:lnTo>
                    <a:pt x="173833" y="1082948"/>
                  </a:lnTo>
                  <a:lnTo>
                    <a:pt x="173833" y="1085345"/>
                  </a:lnTo>
                  <a:lnTo>
                    <a:pt x="173833" y="1086636"/>
                  </a:lnTo>
                  <a:lnTo>
                    <a:pt x="173833" y="1087881"/>
                  </a:lnTo>
                  <a:lnTo>
                    <a:pt x="173833" y="1090232"/>
                  </a:lnTo>
                  <a:lnTo>
                    <a:pt x="173833" y="1091523"/>
                  </a:lnTo>
                  <a:lnTo>
                    <a:pt x="174104" y="1093874"/>
                  </a:lnTo>
                  <a:lnTo>
                    <a:pt x="174104" y="1095119"/>
                  </a:lnTo>
                  <a:lnTo>
                    <a:pt x="174066" y="1096317"/>
                  </a:lnTo>
                  <a:lnTo>
                    <a:pt x="174104" y="1098715"/>
                  </a:lnTo>
                  <a:lnTo>
                    <a:pt x="174104" y="1099867"/>
                  </a:lnTo>
                </a:path>
              </a:pathLst>
            </a:custGeom>
            <a:noFill/>
            <a:ln w="31808" cap="flat">
              <a:solidFill>
                <a:srgbClr val="131058"/>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444CE06-A1F6-E28F-9815-76EC62B3DCE8}"/>
                </a:ext>
              </a:extLst>
            </p:cNvPr>
            <p:cNvSpPr/>
            <p:nvPr/>
          </p:nvSpPr>
          <p:spPr>
            <a:xfrm>
              <a:off x="4800399" y="2220492"/>
              <a:ext cx="94201" cy="69704"/>
            </a:xfrm>
            <a:custGeom>
              <a:avLst/>
              <a:gdLst>
                <a:gd name="connsiteX0" fmla="*/ 94500 w 94201"/>
                <a:gd name="connsiteY0" fmla="*/ 9566 h 69704"/>
                <a:gd name="connsiteX1" fmla="*/ 86099 w 94201"/>
                <a:gd name="connsiteY1" fmla="*/ 253 h 69704"/>
                <a:gd name="connsiteX2" fmla="*/ 47303 w 94201"/>
                <a:gd name="connsiteY2" fmla="*/ 49673 h 69704"/>
                <a:gd name="connsiteX3" fmla="*/ 8778 w 94201"/>
                <a:gd name="connsiteY3" fmla="*/ 115 h 69704"/>
                <a:gd name="connsiteX4" fmla="*/ 299 w 94201"/>
                <a:gd name="connsiteY4" fmla="*/ 9427 h 69704"/>
                <a:gd name="connsiteX5" fmla="*/ 47303 w 94201"/>
                <a:gd name="connsiteY5" fmla="*/ 69819 h 6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01" h="69704">
                  <a:moveTo>
                    <a:pt x="94500" y="9566"/>
                  </a:moveTo>
                  <a:lnTo>
                    <a:pt x="86099" y="253"/>
                  </a:lnTo>
                  <a:lnTo>
                    <a:pt x="47303" y="49673"/>
                  </a:lnTo>
                  <a:lnTo>
                    <a:pt x="8778" y="115"/>
                  </a:lnTo>
                  <a:lnTo>
                    <a:pt x="299" y="9427"/>
                  </a:lnTo>
                  <a:lnTo>
                    <a:pt x="47303" y="69819"/>
                  </a:lnTo>
                  <a:close/>
                </a:path>
              </a:pathLst>
            </a:custGeom>
            <a:noFill/>
            <a:ln w="31808" cap="flat">
              <a:solidFill>
                <a:srgbClr val="131058"/>
              </a:solidFill>
              <a:prstDash val="solid"/>
              <a:miter/>
            </a:ln>
          </p:spPr>
          <p:txBody>
            <a:bodyPr rtlCol="0" anchor="ctr"/>
            <a:lstStyle/>
            <a:p>
              <a:endParaRPr lang="en-US"/>
            </a:p>
          </p:txBody>
        </p:sp>
      </p:grpSp>
      <p:sp>
        <p:nvSpPr>
          <p:cNvPr id="2" name="Text Placeholder 1">
            <a:extLst>
              <a:ext uri="{FF2B5EF4-FFF2-40B4-BE49-F238E27FC236}">
                <a16:creationId xmlns:a16="http://schemas.microsoft.com/office/drawing/2014/main" id="{D79A02DC-82DD-8CBA-A7D4-2D5E041A4AF6}"/>
              </a:ext>
            </a:extLst>
          </p:cNvPr>
          <p:cNvSpPr>
            <a:spLocks noGrp="1"/>
          </p:cNvSpPr>
          <p:nvPr>
            <p:ph type="body" sz="quarter" idx="10"/>
          </p:nvPr>
        </p:nvSpPr>
        <p:spPr/>
        <p:txBody>
          <a:bodyPr/>
          <a:lstStyle/>
          <a:p>
            <a:r>
              <a:rPr lang="en-GB" dirty="0">
                <a:solidFill>
                  <a:srgbClr val="FF7655"/>
                </a:solidFill>
              </a:rPr>
              <a:t>Cascaded</a:t>
            </a:r>
            <a:r>
              <a:rPr lang="en-GB" dirty="0"/>
              <a:t> Single MW photon detector</a:t>
            </a:r>
          </a:p>
        </p:txBody>
      </p:sp>
      <p:sp>
        <p:nvSpPr>
          <p:cNvPr id="32" name="TextBox 31">
            <a:extLst>
              <a:ext uri="{FF2B5EF4-FFF2-40B4-BE49-F238E27FC236}">
                <a16:creationId xmlns:a16="http://schemas.microsoft.com/office/drawing/2014/main" id="{CC66EE0F-40C4-7721-6FCB-CB016F5429CF}"/>
              </a:ext>
            </a:extLst>
          </p:cNvPr>
          <p:cNvSpPr txBox="1"/>
          <p:nvPr/>
        </p:nvSpPr>
        <p:spPr>
          <a:xfrm>
            <a:off x="5609768" y="3599289"/>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2A8F2A"/>
                </a:solidFill>
                <a:cs typeface="Poppins Light" panose="00000400000000000000" pitchFamily="2" charset="0"/>
              </a:rPr>
              <a:t>Bus</a:t>
            </a:r>
            <a:endParaRPr kumimoji="0" lang="en-US" sz="1200" b="0" u="none" strike="noStrike" kern="1200" cap="none" spc="0" normalizeH="0" baseline="0" noProof="0" dirty="0">
              <a:ln>
                <a:noFill/>
              </a:ln>
              <a:solidFill>
                <a:srgbClr val="2A8F2A"/>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9DDE2A0D-34B8-C39D-43A2-1A1255B907E7}"/>
              </a:ext>
            </a:extLst>
          </p:cNvPr>
          <p:cNvSpPr txBox="1"/>
          <p:nvPr/>
        </p:nvSpPr>
        <p:spPr>
          <a:xfrm>
            <a:off x="4278792"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89F497ED-6479-EB7A-7818-1C7D465ECA3E}"/>
              </a:ext>
            </a:extLst>
          </p:cNvPr>
          <p:cNvSpPr txBox="1"/>
          <p:nvPr/>
        </p:nvSpPr>
        <p:spPr>
          <a:xfrm>
            <a:off x="3204389" y="3599289"/>
            <a:ext cx="87724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5" name="TextBox 34">
            <a:extLst>
              <a:ext uri="{FF2B5EF4-FFF2-40B4-BE49-F238E27FC236}">
                <a16:creationId xmlns:a16="http://schemas.microsoft.com/office/drawing/2014/main" id="{9CBF2A28-758E-4543-251B-09B1BDCF7040}"/>
              </a:ext>
            </a:extLst>
          </p:cNvPr>
          <p:cNvSpPr txBox="1"/>
          <p:nvPr/>
        </p:nvSpPr>
        <p:spPr>
          <a:xfrm>
            <a:off x="3711882"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37" name="TextBox 36">
            <a:extLst>
              <a:ext uri="{FF2B5EF4-FFF2-40B4-BE49-F238E27FC236}">
                <a16:creationId xmlns:a16="http://schemas.microsoft.com/office/drawing/2014/main" id="{1D81E57A-936D-BAD3-CE0B-EE6322D12BF9}"/>
              </a:ext>
            </a:extLst>
          </p:cNvPr>
          <p:cNvSpPr txBox="1"/>
          <p:nvPr/>
        </p:nvSpPr>
        <p:spPr>
          <a:xfrm>
            <a:off x="8071533" y="3588884"/>
            <a:ext cx="836436"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8" name="TextBox 37">
            <a:extLst>
              <a:ext uri="{FF2B5EF4-FFF2-40B4-BE49-F238E27FC236}">
                <a16:creationId xmlns:a16="http://schemas.microsoft.com/office/drawing/2014/main" id="{884B0B95-8157-9300-B344-0BDBF0732041}"/>
              </a:ext>
            </a:extLst>
          </p:cNvPr>
          <p:cNvSpPr txBox="1"/>
          <p:nvPr/>
        </p:nvSpPr>
        <p:spPr>
          <a:xfrm>
            <a:off x="6691959" y="3583372"/>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9" name="TextBox 38">
            <a:extLst>
              <a:ext uri="{FF2B5EF4-FFF2-40B4-BE49-F238E27FC236}">
                <a16:creationId xmlns:a16="http://schemas.microsoft.com/office/drawing/2014/main" id="{0FC09F23-31AB-C578-51F4-B994CBE15668}"/>
              </a:ext>
            </a:extLst>
          </p:cNvPr>
          <p:cNvSpPr txBox="1"/>
          <p:nvPr/>
        </p:nvSpPr>
        <p:spPr>
          <a:xfrm>
            <a:off x="6156863" y="1112126"/>
            <a:ext cx="1133819"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grpSp>
        <p:nvGrpSpPr>
          <p:cNvPr id="23" name="Group 22">
            <a:extLst>
              <a:ext uri="{FF2B5EF4-FFF2-40B4-BE49-F238E27FC236}">
                <a16:creationId xmlns:a16="http://schemas.microsoft.com/office/drawing/2014/main" id="{5535EB29-FFAB-96F2-DDA6-5878EFCC9527}"/>
              </a:ext>
            </a:extLst>
          </p:cNvPr>
          <p:cNvGrpSpPr/>
          <p:nvPr/>
        </p:nvGrpSpPr>
        <p:grpSpPr>
          <a:xfrm>
            <a:off x="354896" y="4630187"/>
            <a:ext cx="1032727" cy="1766072"/>
            <a:chOff x="406398" y="1932091"/>
            <a:chExt cx="1503605" cy="1563055"/>
          </a:xfrm>
        </p:grpSpPr>
        <p:sp>
          <p:nvSpPr>
            <p:cNvPr id="24" name="TextBox 23">
              <a:extLst>
                <a:ext uri="{FF2B5EF4-FFF2-40B4-BE49-F238E27FC236}">
                  <a16:creationId xmlns:a16="http://schemas.microsoft.com/office/drawing/2014/main" id="{781AFF5E-5AC8-2530-BD63-DF65DD1AB680}"/>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5" name="TextBox 24">
              <a:extLst>
                <a:ext uri="{FF2B5EF4-FFF2-40B4-BE49-F238E27FC236}">
                  <a16:creationId xmlns:a16="http://schemas.microsoft.com/office/drawing/2014/main" id="{103BCE2F-30B2-B301-A0BB-872EAEF1B724}"/>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6" name="TextBox 25">
              <a:extLst>
                <a:ext uri="{FF2B5EF4-FFF2-40B4-BE49-F238E27FC236}">
                  <a16:creationId xmlns:a16="http://schemas.microsoft.com/office/drawing/2014/main" id="{D8E86A85-A370-76C1-D5FB-A42F99E193C1}"/>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D5D2AFED-AD22-3D11-6469-194EF46A17FE}"/>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8" name="TextBox 27">
              <a:extLst>
                <a:ext uri="{FF2B5EF4-FFF2-40B4-BE49-F238E27FC236}">
                  <a16:creationId xmlns:a16="http://schemas.microsoft.com/office/drawing/2014/main" id="{5DB0C107-7793-455E-5275-D344392439AB}"/>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29" name="TextBox 28">
              <a:extLst>
                <a:ext uri="{FF2B5EF4-FFF2-40B4-BE49-F238E27FC236}">
                  <a16:creationId xmlns:a16="http://schemas.microsoft.com/office/drawing/2014/main" id="{F4D9C34B-C7E1-2BE7-9E21-16BFEBBF46A7}"/>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91DE8335-17D0-3DD9-1E21-72E29D5350CC}"/>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D3B9C83A-91CD-8535-699F-AD35E7717617}"/>
              </a:ext>
              <a:ext uri="{C183D7F6-B498-43B3-948B-1728B52AA6E4}">
                <adec:decorative xmlns:adec="http://schemas.microsoft.com/office/drawing/2017/decorative" val="1"/>
              </a:ext>
            </a:extLst>
          </p:cNvPr>
          <p:cNvSpPr/>
          <p:nvPr/>
        </p:nvSpPr>
        <p:spPr>
          <a:xfrm>
            <a:off x="3587667"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6DD4B3E9-102A-0E7C-E4F6-2B21E4D1C3C7}"/>
              </a:ext>
              <a:ext uri="{C183D7F6-B498-43B3-948B-1728B52AA6E4}">
                <adec:decorative xmlns:adec="http://schemas.microsoft.com/office/drawing/2017/decorative" val="1"/>
              </a:ext>
            </a:extLst>
          </p:cNvPr>
          <p:cNvSpPr/>
          <p:nvPr/>
        </p:nvSpPr>
        <p:spPr>
          <a:xfrm flipH="1">
            <a:off x="3806015" y="577305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420E0ABF-6834-8968-BDDD-579FBF145FF9}"/>
              </a:ext>
            </a:extLst>
          </p:cNvPr>
          <p:cNvSpPr txBox="1"/>
          <p:nvPr/>
        </p:nvSpPr>
        <p:spPr>
          <a:xfrm>
            <a:off x="3851365" y="573598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50" name="Graphic 49">
            <a:extLst>
              <a:ext uri="{FF2B5EF4-FFF2-40B4-BE49-F238E27FC236}">
                <a16:creationId xmlns:a16="http://schemas.microsoft.com/office/drawing/2014/main" id="{7BB4A873-A0A2-437B-FB6A-AF389FCF32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621" y="4611887"/>
            <a:ext cx="2865216" cy="1627884"/>
          </a:xfrm>
          <a:prstGeom prst="rect">
            <a:avLst/>
          </a:prstGeom>
        </p:spPr>
      </p:pic>
      <p:sp>
        <p:nvSpPr>
          <p:cNvPr id="51" name="Left Bracket 50">
            <a:extLst>
              <a:ext uri="{FF2B5EF4-FFF2-40B4-BE49-F238E27FC236}">
                <a16:creationId xmlns:a16="http://schemas.microsoft.com/office/drawing/2014/main" id="{5B14815E-F798-B347-FD3E-A4AADE18DF38}"/>
              </a:ext>
              <a:ext uri="{C183D7F6-B498-43B3-948B-1728B52AA6E4}">
                <adec:decorative xmlns:adec="http://schemas.microsoft.com/office/drawing/2017/decorative" val="1"/>
              </a:ext>
            </a:extLst>
          </p:cNvPr>
          <p:cNvSpPr/>
          <p:nvPr/>
        </p:nvSpPr>
        <p:spPr>
          <a:xfrm>
            <a:off x="1295371" y="457103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a:extLst>
              <a:ext uri="{FF2B5EF4-FFF2-40B4-BE49-F238E27FC236}">
                <a16:creationId xmlns:a16="http://schemas.microsoft.com/office/drawing/2014/main" id="{2FD7F38A-0625-0801-3481-242801D2FFB0}"/>
              </a:ext>
              <a:ext uri="{C183D7F6-B498-43B3-948B-1728B52AA6E4}">
                <adec:decorative xmlns:adec="http://schemas.microsoft.com/office/drawing/2017/decorative" val="1"/>
              </a:ext>
            </a:extLst>
          </p:cNvPr>
          <p:cNvSpPr/>
          <p:nvPr/>
        </p:nvSpPr>
        <p:spPr>
          <a:xfrm flipH="1">
            <a:off x="4284242" y="4578659"/>
            <a:ext cx="86094" cy="1788416"/>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4291C48-CD9C-2C0F-B0A8-A684D4600ADB}"/>
                  </a:ext>
                </a:extLst>
              </p:cNvPr>
              <p:cNvSpPr txBox="1"/>
              <p:nvPr/>
            </p:nvSpPr>
            <p:spPr>
              <a:xfrm>
                <a:off x="4445036" y="4519775"/>
                <a:ext cx="644920" cy="26885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N</m:t>
                          </m:r>
                        </m:e>
                        <m:sub>
                          <m:r>
                            <m:rPr>
                              <m:sty m:val="p"/>
                            </m:rPr>
                            <a:rPr lang="en-US" sz="1600" b="0" i="0" smtClean="0">
                              <a:latin typeface="Cambria Math" panose="02040503050406030204" pitchFamily="18" charset="0"/>
                            </a:rPr>
                            <m:t>cycles</m:t>
                          </m:r>
                        </m:sub>
                      </m:sSub>
                    </m:oMath>
                  </m:oMathPara>
                </a14:m>
                <a:endParaRPr lang="en-US" sz="1600" dirty="0" err="1"/>
              </a:p>
            </p:txBody>
          </p:sp>
        </mc:Choice>
        <mc:Fallback xmlns="">
          <p:sp>
            <p:nvSpPr>
              <p:cNvPr id="53" name="TextBox 52">
                <a:extLst>
                  <a:ext uri="{FF2B5EF4-FFF2-40B4-BE49-F238E27FC236}">
                    <a16:creationId xmlns:a16="http://schemas.microsoft.com/office/drawing/2014/main" id="{84291C48-CD9C-2C0F-B0A8-A684D4600ADB}"/>
                  </a:ext>
                </a:extLst>
              </p:cNvPr>
              <p:cNvSpPr txBox="1">
                <a:spLocks noRot="1" noChangeAspect="1" noMove="1" noResize="1" noEditPoints="1" noAdjustHandles="1" noChangeArrowheads="1" noChangeShapeType="1" noTextEdit="1"/>
              </p:cNvSpPr>
              <p:nvPr/>
            </p:nvSpPr>
            <p:spPr>
              <a:xfrm>
                <a:off x="4445036" y="4519775"/>
                <a:ext cx="644920" cy="268856"/>
              </a:xfrm>
              <a:prstGeom prst="rect">
                <a:avLst/>
              </a:prstGeom>
              <a:blipFill>
                <a:blip r:embed="rId6"/>
                <a:stretch>
                  <a:fillRect l="-5660" r="-3774" b="-24444"/>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9B41DA4F-84AE-552A-70BD-35F348160D96}"/>
              </a:ext>
              <a:ext uri="{C183D7F6-B498-43B3-948B-1728B52AA6E4}">
                <adec:decorative xmlns:adec="http://schemas.microsoft.com/office/drawing/2017/decorative" val="1"/>
              </a:ext>
            </a:extLst>
          </p:cNvPr>
          <p:cNvSpPr/>
          <p:nvPr/>
        </p:nvSpPr>
        <p:spPr>
          <a:xfrm>
            <a:off x="2893769" y="4578659"/>
            <a:ext cx="1380919" cy="178841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Graphic 85">
            <a:extLst>
              <a:ext uri="{FF2B5EF4-FFF2-40B4-BE49-F238E27FC236}">
                <a16:creationId xmlns:a16="http://schemas.microsoft.com/office/drawing/2014/main" id="{3E61E5DE-6FD5-51A8-0EE6-6BB621F8F6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3234" y="2481138"/>
            <a:ext cx="797864" cy="817564"/>
          </a:xfrm>
          <a:prstGeom prst="rect">
            <a:avLst/>
          </a:prstGeom>
        </p:spPr>
      </p:pic>
      <p:pic>
        <p:nvPicPr>
          <p:cNvPr id="87" name="Graphic 86">
            <a:extLst>
              <a:ext uri="{FF2B5EF4-FFF2-40B4-BE49-F238E27FC236}">
                <a16:creationId xmlns:a16="http://schemas.microsoft.com/office/drawing/2014/main" id="{2951EB93-4087-F4E4-03B0-B5A26738AC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58202" y="2477825"/>
            <a:ext cx="797864" cy="817564"/>
          </a:xfrm>
          <a:prstGeom prst="rect">
            <a:avLst/>
          </a:prstGeom>
        </p:spPr>
      </p:pic>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BDA50915-F01E-9E54-E03F-2904AAECD4C2}"/>
                  </a:ext>
                </a:extLst>
              </p:cNvPr>
              <p:cNvSpPr txBox="1"/>
              <p:nvPr/>
            </p:nvSpPr>
            <p:spPr>
              <a:xfrm>
                <a:off x="2997572" y="4046955"/>
                <a:ext cx="6695067" cy="374526"/>
              </a:xfrm>
              <a:prstGeom prst="rect">
                <a:avLst/>
              </a:prstGeom>
              <a:noFill/>
            </p:spPr>
            <p:txBody>
              <a:bodyPr wrap="square" lIns="0" tIns="0" rIns="0" bIns="0" rtlCol="0">
                <a:spAutoFit/>
              </a:bodyPr>
              <a:lstStyle/>
              <a:p>
                <a:pPr algn="ctr"/>
                <a14:m>
                  <m:oMath xmlns:m="http://schemas.openxmlformats.org/officeDocument/2006/math">
                    <m:sSub>
                      <m:sSubPr>
                        <m:ctrlPr>
                          <a:rPr lang="en-US" sz="2000" i="1" smtClean="0">
                            <a:solidFill>
                              <a:srgbClr val="131058"/>
                            </a:solidFill>
                            <a:latin typeface="Cambria Math" panose="02040503050406030204" pitchFamily="18" charset="0"/>
                          </a:rPr>
                        </m:ctrlPr>
                      </m:sSubPr>
                      <m:e>
                        <m:sSub>
                          <m:sSubPr>
                            <m:ctrlPr>
                              <a:rPr lang="en-US" sz="2000" b="1" i="1" smtClean="0">
                                <a:solidFill>
                                  <a:srgbClr val="131058"/>
                                </a:solidFill>
                                <a:latin typeface="Cambria Math" panose="02040503050406030204" pitchFamily="18" charset="0"/>
                              </a:rPr>
                            </m:ctrlPr>
                          </m:sSubPr>
                          <m:e>
                            <m:r>
                              <a:rPr lang="en-US" sz="2000" b="1" i="0" smtClean="0">
                                <a:solidFill>
                                  <a:srgbClr val="131058"/>
                                </a:solidFill>
                                <a:latin typeface="Cambria Math" panose="02040503050406030204" pitchFamily="18" charset="0"/>
                              </a:rPr>
                              <m:t>𝐠</m:t>
                            </m:r>
                          </m:e>
                          <m:sub>
                            <m:r>
                              <a:rPr lang="en-US" sz="2000" b="1" i="0" smtClean="0">
                                <a:solidFill>
                                  <a:srgbClr val="131058"/>
                                </a:solidFill>
                                <a:latin typeface="Cambria Math" panose="02040503050406030204" pitchFamily="18" charset="0"/>
                              </a:rPr>
                              <m:t>𝟒</m:t>
                            </m:r>
                            <m:r>
                              <a:rPr lang="en-US" sz="2000" b="1" i="0" smtClean="0">
                                <a:solidFill>
                                  <a:srgbClr val="131058"/>
                                </a:solidFill>
                                <a:latin typeface="Cambria Math" panose="02040503050406030204" pitchFamily="18" charset="0"/>
                              </a:rPr>
                              <m:t>,</m:t>
                            </m:r>
                            <m:r>
                              <a:rPr lang="en-US" sz="2000" b="1" i="0" smtClean="0">
                                <a:solidFill>
                                  <a:srgbClr val="131058"/>
                                </a:solidFill>
                                <a:latin typeface="Cambria Math" panose="02040503050406030204" pitchFamily="18" charset="0"/>
                              </a:rPr>
                              <m:t>𝟏</m:t>
                            </m:r>
                          </m:sub>
                        </m:sSub>
                        <m:r>
                          <m:rPr>
                            <m:sty m:val="p"/>
                          </m:rPr>
                          <a:rPr lang="el-GR" sz="2000" b="0" i="0">
                            <a:solidFill>
                              <a:srgbClr val="131058"/>
                            </a:solidFill>
                            <a:latin typeface="Cambria Math" panose="02040503050406030204" pitchFamily="18" charset="0"/>
                          </a:rPr>
                          <m:t>ξ</m:t>
                        </m:r>
                      </m:e>
                      <m:sub>
                        <m:r>
                          <a:rPr lang="en-US" sz="2000" b="0" i="0">
                            <a:solidFill>
                              <a:srgbClr val="131058"/>
                            </a:solidFill>
                            <a:latin typeface="Cambria Math" panose="02040503050406030204" pitchFamily="18" charset="0"/>
                          </a:rPr>
                          <m:t>1</m:t>
                        </m:r>
                      </m:sub>
                    </m:sSub>
                    <m:sSubSup>
                      <m:sSubSupPr>
                        <m:ctrlPr>
                          <a:rPr lang="en-US" sz="2000" b="0" i="1" smtClean="0">
                            <a:solidFill>
                              <a:srgbClr val="FF9955"/>
                            </a:solidFill>
                            <a:latin typeface="Cambria Math" panose="02040503050406030204" pitchFamily="18" charset="0"/>
                          </a:rPr>
                        </m:ctrlPr>
                      </m:sSubSupPr>
                      <m:e>
                        <m:acc>
                          <m:accPr>
                            <m:chr m:val="̂"/>
                            <m:ctrlPr>
                              <a:rPr lang="en-US" sz="2000" b="0" i="1" smtClean="0">
                                <a:solidFill>
                                  <a:srgbClr val="FF9955"/>
                                </a:solidFill>
                                <a:latin typeface="Cambria Math" panose="02040503050406030204" pitchFamily="18" charset="0"/>
                              </a:rPr>
                            </m:ctrlPr>
                          </m:accPr>
                          <m:e>
                            <m:r>
                              <m:rPr>
                                <m:sty m:val="p"/>
                              </m:rPr>
                              <a:rPr lang="en-US" sz="2000" b="0" i="0" smtClean="0">
                                <a:solidFill>
                                  <a:srgbClr val="FF9955"/>
                                </a:solidFill>
                                <a:latin typeface="Cambria Math" panose="02040503050406030204" pitchFamily="18" charset="0"/>
                              </a:rPr>
                              <m:t>b</m:t>
                            </m:r>
                          </m:e>
                        </m:acc>
                        <m:acc>
                          <m:accPr>
                            <m:chr m:val="̂"/>
                            <m:ctrlPr>
                              <a:rPr lang="en-US" sz="2000" i="1" smtClean="0">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b="0" i="0" smtClean="0">
                            <a:solidFill>
                              <a:srgbClr val="61909F"/>
                            </a:solidFill>
                            <a:latin typeface="Cambria Math" panose="02040503050406030204" pitchFamily="18" charset="0"/>
                          </a:rPr>
                          <m:t>1</m:t>
                        </m:r>
                      </m:sub>
                      <m:sup>
                        <m:r>
                          <a:rPr lang="en-US" sz="2000" i="0" smtClean="0">
                            <a:solidFill>
                              <a:srgbClr val="61909F"/>
                            </a:solidFill>
                            <a:latin typeface="Cambria Math" panose="02040503050406030204" pitchFamily="18" charset="0"/>
                          </a:rPr>
                          <m:t>†</m:t>
                        </m:r>
                      </m:sup>
                    </m:sSubSup>
                    <m:sSup>
                      <m:sSupPr>
                        <m:ctrlPr>
                          <a:rPr lang="en-US" sz="2000" b="0" i="1" smtClean="0">
                            <a:solidFill>
                              <a:srgbClr val="2A8F2A"/>
                            </a:solidFill>
                            <a:latin typeface="Cambria Math" panose="02040503050406030204" pitchFamily="18" charset="0"/>
                          </a:rPr>
                        </m:ctrlPr>
                      </m:sSupPr>
                      <m:e>
                        <m:acc>
                          <m:accPr>
                            <m:chr m:val="̂"/>
                            <m:ctrlPr>
                              <a:rPr lang="en-US" sz="2000" i="1">
                                <a:solidFill>
                                  <a:srgbClr val="2A8F2A"/>
                                </a:solidFill>
                                <a:latin typeface="Cambria Math" panose="02040503050406030204" pitchFamily="18" charset="0"/>
                              </a:rPr>
                            </m:ctrlPr>
                          </m:accPr>
                          <m:e>
                            <m:r>
                              <m:rPr>
                                <m:sty m:val="p"/>
                              </m:rPr>
                              <a:rPr lang="en-US" sz="2000" b="0" i="0" smtClean="0">
                                <a:solidFill>
                                  <a:srgbClr val="2A8F2A"/>
                                </a:solidFill>
                                <a:latin typeface="Cambria Math" panose="02040503050406030204" pitchFamily="18" charset="0"/>
                              </a:rPr>
                              <m:t>r</m:t>
                            </m:r>
                          </m:e>
                        </m:acc>
                      </m:e>
                      <m:sup>
                        <m:r>
                          <a:rPr lang="en-US" sz="2000" i="0">
                            <a:solidFill>
                              <a:srgbClr val="2A8F2A"/>
                            </a:solidFill>
                            <a:latin typeface="Cambria Math" panose="02040503050406030204" pitchFamily="18" charset="0"/>
                          </a:rPr>
                          <m:t>†</m:t>
                        </m:r>
                      </m:sup>
                    </m:sSup>
                    <m:r>
                      <a:rPr lang="en-US" sz="2000" b="0" i="0" smtClean="0">
                        <a:solidFill>
                          <a:srgbClr val="2A8F2A"/>
                        </a:solidFill>
                        <a:latin typeface="Cambria Math" panose="02040503050406030204" pitchFamily="18" charset="0"/>
                      </a:rPr>
                      <m:t> </m:t>
                    </m:r>
                  </m:oMath>
                </a14:m>
                <a:r>
                  <a:rPr lang="en-US" sz="2000" dirty="0"/>
                  <a:t>+ </a:t>
                </a:r>
                <a14:m>
                  <m:oMath xmlns:m="http://schemas.openxmlformats.org/officeDocument/2006/math">
                    <m:sSubSup>
                      <m:sSubSupPr>
                        <m:ctrlPr>
                          <a:rPr lang="fr-FR" sz="2000" b="1" i="1" smtClean="0">
                            <a:solidFill>
                              <a:srgbClr val="131058"/>
                            </a:solidFill>
                            <a:latin typeface="Cambria Math" panose="02040503050406030204" pitchFamily="18" charset="0"/>
                          </a:rPr>
                        </m:ctrlPr>
                      </m:sSubSupPr>
                      <m:e>
                        <m:sSubSup>
                          <m:sSubSupPr>
                            <m:ctrlPr>
                              <a:rPr lang="fr-FR" sz="2000" b="0" i="1" smtClean="0">
                                <a:solidFill>
                                  <a:srgbClr val="131058"/>
                                </a:solidFill>
                                <a:latin typeface="Cambria Math" panose="02040503050406030204" pitchFamily="18" charset="0"/>
                              </a:rPr>
                            </m:ctrlPr>
                          </m:sSubSupPr>
                          <m:e>
                            <m:sSubSup>
                              <m:sSubSupPr>
                                <m:ctrlPr>
                                  <a:rPr lang="fr-FR" sz="2000" b="0" i="0" smtClean="0">
                                    <a:solidFill>
                                      <a:srgbClr val="131058"/>
                                    </a:solidFill>
                                    <a:latin typeface="Cambria Math" panose="02040503050406030204" pitchFamily="18" charset="0"/>
                                  </a:rPr>
                                </m:ctrlPr>
                              </m:sSubSup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a:solidFill>
                                      <a:srgbClr val="131058"/>
                                    </a:solidFill>
                                    <a:latin typeface="Cambria Math" panose="02040503050406030204" pitchFamily="18" charset="0"/>
                                  </a:rPr>
                                  <m:t>𝟏</m:t>
                                </m:r>
                              </m:sub>
                              <m:sup>
                                <m:r>
                                  <a:rPr lang="fr-FR" sz="2000" b="0" i="0" smtClean="0">
                                    <a:solidFill>
                                      <a:srgbClr val="131058"/>
                                    </a:solidFill>
                                    <a:latin typeface="Cambria Math" panose="02040503050406030204" pitchFamily="18" charset="0"/>
                                  </a:rPr>
                                  <m:t>∗</m:t>
                                </m:r>
                              </m:sup>
                            </m:sSubSup>
                            <m:r>
                              <m:rPr>
                                <m:sty m:val="p"/>
                              </m:rPr>
                              <a:rPr lang="el-GR" sz="2000">
                                <a:solidFill>
                                  <a:srgbClr val="131058"/>
                                </a:solidFill>
                                <a:latin typeface="Cambria Math" panose="02040503050406030204" pitchFamily="18" charset="0"/>
                              </a:rPr>
                              <m:t>ξ</m:t>
                            </m:r>
                          </m:e>
                          <m:sub>
                            <m:r>
                              <a:rPr lang="en-US" sz="2000">
                                <a:solidFill>
                                  <a:srgbClr val="131058"/>
                                </a:solidFill>
                                <a:latin typeface="Cambria Math" panose="02040503050406030204" pitchFamily="18" charset="0"/>
                              </a:rPr>
                              <m:t>1</m:t>
                            </m:r>
                          </m:sub>
                          <m:sup>
                            <m:r>
                              <a:rPr lang="fr-FR" sz="2000" b="0" i="1" smtClean="0">
                                <a:solidFill>
                                  <a:srgbClr val="131058"/>
                                </a:solidFill>
                                <a:latin typeface="Cambria Math" panose="02040503050406030204" pitchFamily="18" charset="0"/>
                              </a:rPr>
                              <m:t>∗</m:t>
                            </m:r>
                          </m:sup>
                        </m:sSubSup>
                        <m:sSubSup>
                          <m:sSubSupPr>
                            <m:ctrlPr>
                              <a:rPr lang="en-US" sz="2000" i="1">
                                <a:solidFill>
                                  <a:srgbClr val="FF7655"/>
                                </a:solidFill>
                                <a:latin typeface="Cambria Math" panose="02040503050406030204" pitchFamily="18" charset="0"/>
                              </a:rPr>
                            </m:ctrlPr>
                          </m:sSubSupPr>
                          <m:e>
                            <m:acc>
                              <m:accPr>
                                <m:chr m:val="̂"/>
                                <m:ctrlPr>
                                  <a:rPr lang="en-US" sz="2000" i="1">
                                    <a:solidFill>
                                      <a:srgbClr val="FF7655"/>
                                    </a:solidFill>
                                    <a:latin typeface="Cambria Math" panose="02040503050406030204" pitchFamily="18" charset="0"/>
                                  </a:rPr>
                                </m:ctrlPr>
                              </m:accPr>
                              <m:e>
                                <m:r>
                                  <m:rPr>
                                    <m:sty m:val="p"/>
                                  </m:rPr>
                                  <a:rPr lang="en-US" sz="2000">
                                    <a:solidFill>
                                      <a:srgbClr val="FF7655"/>
                                    </a:solidFill>
                                    <a:latin typeface="Cambria Math" panose="02040503050406030204" pitchFamily="18" charset="0"/>
                                  </a:rPr>
                                  <m:t>b</m:t>
                                </m:r>
                              </m:e>
                            </m:acc>
                          </m:e>
                          <m:sub>
                            <m:r>
                              <a:rPr lang="en-US" sz="2000" i="1">
                                <a:solidFill>
                                  <a:srgbClr val="FF7655"/>
                                </a:solidFill>
                                <a:latin typeface="Cambria Math" panose="02040503050406030204" pitchFamily="18" charset="0"/>
                                <a:ea typeface="Cambria Math" panose="02040503050406030204" pitchFamily="18" charset="0"/>
                              </a:rPr>
                              <m:t> </m:t>
                            </m:r>
                          </m:sub>
                          <m:sup>
                            <m:r>
                              <a:rPr lang="en-US" sz="2000">
                                <a:solidFill>
                                  <a:srgbClr val="FF7655"/>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1</m:t>
                            </m:r>
                          </m:sub>
                        </m:sSub>
                        <m:acc>
                          <m:accPr>
                            <m:chr m:val="̂"/>
                            <m:ctrlPr>
                              <a:rPr lang="en-US" sz="2000" i="1" smtClean="0">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r>
                          <m:rPr>
                            <m:nor/>
                          </m:rPr>
                          <a:rPr lang="fr-FR" sz="2000" b="0" i="0" smtClean="0">
                            <a:solidFill>
                              <a:srgbClr val="52A452"/>
                            </a:solidFill>
                            <a:latin typeface="Cambria Math" panose="02040503050406030204" pitchFamily="18" charset="0"/>
                          </a:rPr>
                          <m:t>  </m:t>
                        </m:r>
                        <m:r>
                          <m:rPr>
                            <m:nor/>
                          </m:rPr>
                          <a:rPr lang="en-US" sz="2000" dirty="0"/>
                          <m:t>+ </m:t>
                        </m:r>
                        <m:sSub>
                          <m:sSubPr>
                            <m:ctrlPr>
                              <a:rPr lang="en-US" sz="2000" b="1" i="1">
                                <a:solidFill>
                                  <a:srgbClr val="131058"/>
                                </a:solidFill>
                                <a:latin typeface="Cambria Math" panose="02040503050406030204" pitchFamily="18" charset="0"/>
                              </a:rPr>
                            </m:ctrlPr>
                          </m:sSubPr>
                          <m:e>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a:solidFill>
                                  <a:srgbClr val="131058"/>
                                </a:solidFill>
                                <a:latin typeface="Cambria Math" panose="02040503050406030204" pitchFamily="18" charset="0"/>
                              </a:rPr>
                              <m:t>𝟐</m:t>
                            </m:r>
                          </m:sub>
                        </m:sSub>
                        <m:sSub>
                          <m:sSubPr>
                            <m:ctrlPr>
                              <a:rPr lang="en-US" sz="2000" i="1">
                                <a:solidFill>
                                  <a:srgbClr val="131058"/>
                                </a:solidFill>
                                <a:latin typeface="Cambria Math" panose="02040503050406030204" pitchFamily="18" charset="0"/>
                              </a:rPr>
                            </m:ctrlPr>
                          </m:sSubPr>
                          <m:e>
                            <m:r>
                              <m:rPr>
                                <m:sty m:val="p"/>
                              </m:rPr>
                              <a:rPr lang="el-GR" sz="2000" i="1">
                                <a:solidFill>
                                  <a:srgbClr val="131058"/>
                                </a:solidFill>
                                <a:latin typeface="Cambria Math" panose="02040503050406030204" pitchFamily="18" charset="0"/>
                              </a:rPr>
                              <m:t>ξ</m:t>
                            </m:r>
                          </m:e>
                          <m:sub>
                            <m:r>
                              <a:rPr lang="en-US" sz="2000" i="1">
                                <a:solidFill>
                                  <a:srgbClr val="131058"/>
                                </a:solidFill>
                                <a:latin typeface="Cambria Math" panose="02040503050406030204" pitchFamily="18" charset="0"/>
                              </a:rPr>
                              <m:t>2</m:t>
                            </m:r>
                          </m:sub>
                        </m:sSub>
                        <m:sSubSup>
                          <m:sSubSupPr>
                            <m:ctrlPr>
                              <a:rPr lang="en-US" sz="2000" i="1">
                                <a:solidFill>
                                  <a:srgbClr val="61909F"/>
                                </a:solidFill>
                                <a:latin typeface="Cambria Math" panose="02040503050406030204" pitchFamily="18" charset="0"/>
                              </a:rPr>
                            </m:ctrlPr>
                          </m:sSubSupPr>
                          <m:e>
                            <m:acc>
                              <m:accPr>
                                <m:chr m:val="̂"/>
                                <m:ctrlPr>
                                  <a:rPr lang="en-US" sz="2000" i="1">
                                    <a:solidFill>
                                      <a:srgbClr val="2A8F2A"/>
                                    </a:solidFill>
                                    <a:latin typeface="Cambria Math" panose="02040503050406030204" pitchFamily="18" charset="0"/>
                                  </a:rPr>
                                </m:ctrlPr>
                              </m:accPr>
                              <m:e>
                                <m:r>
                                  <m:rPr>
                                    <m:sty m:val="p"/>
                                  </m:rPr>
                                  <a:rPr lang="en-US" sz="2000">
                                    <a:solidFill>
                                      <a:srgbClr val="2A8F2A"/>
                                    </a:solidFill>
                                    <a:latin typeface="Cambria Math" panose="02040503050406030204" pitchFamily="18" charset="0"/>
                                  </a:rPr>
                                  <m:t>r</m:t>
                                </m:r>
                              </m:e>
                            </m:acc>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en-US" sz="2000" i="1">
                                <a:solidFill>
                                  <a:srgbClr val="61909F"/>
                                </a:solidFill>
                                <a:latin typeface="Cambria Math" panose="02040503050406030204" pitchFamily="18" charset="0"/>
                              </a:rPr>
                              <m:t>2</m:t>
                            </m:r>
                          </m:sub>
                          <m:sup>
                            <m:r>
                              <a:rPr lang="en-US" sz="2000">
                                <a:solidFill>
                                  <a:srgbClr val="61909F"/>
                                </a:solidFill>
                                <a:latin typeface="Cambria Math" panose="02040503050406030204" pitchFamily="18" charset="0"/>
                              </a:rPr>
                              <m:t>†</m:t>
                            </m:r>
                          </m:sup>
                        </m:sSubSup>
                        <m:sSup>
                          <m:sSupPr>
                            <m:ctrlPr>
                              <a:rPr lang="en-US" sz="2000" i="1">
                                <a:solidFill>
                                  <a:srgbClr val="858585"/>
                                </a:solidFill>
                                <a:latin typeface="Cambria Math" panose="02040503050406030204" pitchFamily="18" charset="0"/>
                              </a:rPr>
                            </m:ctrlPr>
                          </m:sSupPr>
                          <m:e>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e>
                          <m:sup>
                            <m:r>
                              <a:rPr lang="en-US" sz="2000">
                                <a:solidFill>
                                  <a:srgbClr val="858585"/>
                                </a:solidFill>
                                <a:latin typeface="Cambria Math" panose="02040503050406030204" pitchFamily="18" charset="0"/>
                              </a:rPr>
                              <m:t>†</m:t>
                            </m:r>
                          </m:sup>
                        </m:sSup>
                        <m:r>
                          <m:rPr>
                            <m:nor/>
                          </m:rPr>
                          <a:rPr lang="fr-FR" sz="2000" b="0" i="0" smtClean="0">
                            <a:solidFill>
                              <a:srgbClr val="858585"/>
                            </a:solidFill>
                            <a:latin typeface="Cambria Math" panose="02040503050406030204" pitchFamily="18" charset="0"/>
                          </a:rPr>
                          <m:t> </m:t>
                        </m:r>
                        <m:r>
                          <m:rPr>
                            <m:nor/>
                          </m:rPr>
                          <a:rPr lang="en-US" sz="2000" dirty="0"/>
                          <m:t>+</m:t>
                        </m:r>
                        <m:r>
                          <a:rPr lang="fr-FR" sz="2000" b="1" i="0" dirty="0" smtClean="0">
                            <a:latin typeface="Cambria Math" panose="02040503050406030204" pitchFamily="18" charset="0"/>
                          </a:rPr>
                          <m:t> </m:t>
                        </m:r>
                        <m:r>
                          <a:rPr lang="en-US" sz="2000" b="1">
                            <a:solidFill>
                              <a:srgbClr val="131058"/>
                            </a:solidFill>
                            <a:latin typeface="Cambria Math" panose="02040503050406030204" pitchFamily="18" charset="0"/>
                          </a:rPr>
                          <m:t>𝐠</m:t>
                        </m:r>
                      </m:e>
                      <m:sub>
                        <m:r>
                          <a:rPr lang="en-US" sz="2000" b="1">
                            <a:solidFill>
                              <a:srgbClr val="131058"/>
                            </a:solidFill>
                            <a:latin typeface="Cambria Math" panose="02040503050406030204" pitchFamily="18" charset="0"/>
                          </a:rPr>
                          <m:t>𝟒</m:t>
                        </m:r>
                        <m:r>
                          <a:rPr lang="en-US" sz="2000" b="1">
                            <a:solidFill>
                              <a:srgbClr val="131058"/>
                            </a:solidFill>
                            <a:latin typeface="Cambria Math" panose="02040503050406030204" pitchFamily="18" charset="0"/>
                          </a:rPr>
                          <m:t>,</m:t>
                        </m:r>
                        <m:r>
                          <a:rPr lang="en-US" sz="2000" b="1" i="1" smtClean="0">
                            <a:solidFill>
                              <a:srgbClr val="131058"/>
                            </a:solidFill>
                            <a:latin typeface="Cambria Math" panose="02040503050406030204" pitchFamily="18" charset="0"/>
                          </a:rPr>
                          <m:t>𝟐</m:t>
                        </m:r>
                      </m:sub>
                      <m:sup>
                        <m:r>
                          <a:rPr lang="fr-FR" sz="2000" b="1" i="1" smtClean="0">
                            <a:solidFill>
                              <a:srgbClr val="131058"/>
                            </a:solidFill>
                            <a:latin typeface="Cambria Math" panose="02040503050406030204" pitchFamily="18" charset="0"/>
                          </a:rPr>
                          <m:t>∗</m:t>
                        </m:r>
                      </m:sup>
                    </m:sSubSup>
                    <m:sSubSup>
                      <m:sSubSupPr>
                        <m:ctrlPr>
                          <a:rPr lang="fr-FR" sz="2000" b="0" i="1" smtClean="0">
                            <a:solidFill>
                              <a:srgbClr val="131058"/>
                            </a:solidFill>
                            <a:latin typeface="Cambria Math" panose="02040503050406030204" pitchFamily="18" charset="0"/>
                          </a:rPr>
                        </m:ctrlPr>
                      </m:sSubSupPr>
                      <m:e>
                        <m:r>
                          <m:rPr>
                            <m:sty m:val="p"/>
                          </m:rPr>
                          <a:rPr lang="el-GR" sz="2000" b="0" i="1">
                            <a:solidFill>
                              <a:srgbClr val="131058"/>
                            </a:solidFill>
                            <a:latin typeface="Cambria Math" panose="02040503050406030204" pitchFamily="18" charset="0"/>
                          </a:rPr>
                          <m:t>ξ</m:t>
                        </m:r>
                      </m:e>
                      <m:sub>
                        <m:r>
                          <a:rPr lang="en-US" sz="2000" b="0" i="1" smtClean="0">
                            <a:solidFill>
                              <a:srgbClr val="131058"/>
                            </a:solidFill>
                            <a:latin typeface="Cambria Math" panose="02040503050406030204" pitchFamily="18" charset="0"/>
                          </a:rPr>
                          <m:t>2</m:t>
                        </m:r>
                      </m:sub>
                      <m:sup>
                        <m:r>
                          <a:rPr lang="fr-FR" sz="2000" b="0" i="1" smtClean="0">
                            <a:solidFill>
                              <a:srgbClr val="131058"/>
                            </a:solidFill>
                            <a:latin typeface="Cambria Math" panose="02040503050406030204" pitchFamily="18" charset="0"/>
                          </a:rPr>
                          <m:t>∗</m:t>
                        </m:r>
                      </m:sup>
                    </m:sSubSup>
                    <m:sSubSup>
                      <m:sSubSupPr>
                        <m:ctrlPr>
                          <a:rPr lang="en-US" sz="2000" i="1" smtClean="0">
                            <a:solidFill>
                              <a:srgbClr val="52A452"/>
                            </a:solidFill>
                            <a:latin typeface="Cambria Math" panose="02040503050406030204" pitchFamily="18" charset="0"/>
                          </a:rPr>
                        </m:ctrlPr>
                      </m:sSubSupPr>
                      <m:e>
                        <m:acc>
                          <m:accPr>
                            <m:chr m:val="̂"/>
                            <m:ctrlPr>
                              <a:rPr lang="en-US" sz="2000" i="1">
                                <a:solidFill>
                                  <a:srgbClr val="52A452"/>
                                </a:solidFill>
                                <a:latin typeface="Cambria Math" panose="02040503050406030204" pitchFamily="18" charset="0"/>
                              </a:rPr>
                            </m:ctrlPr>
                          </m:accPr>
                          <m:e>
                            <m:r>
                              <m:rPr>
                                <m:sty m:val="p"/>
                              </m:rPr>
                              <a:rPr lang="fr-FR" sz="2000" b="0" i="0" smtClean="0">
                                <a:solidFill>
                                  <a:srgbClr val="52A452"/>
                                </a:solidFill>
                                <a:latin typeface="Cambria Math" panose="02040503050406030204" pitchFamily="18" charset="0"/>
                              </a:rPr>
                              <m:t>r</m:t>
                            </m:r>
                          </m:e>
                        </m:acc>
                      </m:e>
                      <m:sub>
                        <m:r>
                          <a:rPr lang="en-US" sz="2000" i="1">
                            <a:solidFill>
                              <a:srgbClr val="52A452"/>
                            </a:solidFill>
                            <a:latin typeface="Cambria Math" panose="02040503050406030204" pitchFamily="18" charset="0"/>
                            <a:ea typeface="Cambria Math" panose="02040503050406030204" pitchFamily="18" charset="0"/>
                          </a:rPr>
                          <m:t> </m:t>
                        </m:r>
                      </m:sub>
                      <m:sup>
                        <m:r>
                          <a:rPr lang="en-US" sz="2000">
                            <a:solidFill>
                              <a:srgbClr val="52A452"/>
                            </a:solidFill>
                            <a:latin typeface="Cambria Math" panose="02040503050406030204" pitchFamily="18" charset="0"/>
                          </a:rPr>
                          <m:t>†</m:t>
                        </m:r>
                      </m:sup>
                    </m:sSubSup>
                    <m:sSub>
                      <m:sSubPr>
                        <m:ctrlPr>
                          <a:rPr lang="fr-FR" sz="2000" b="0" i="1" smtClean="0">
                            <a:solidFill>
                              <a:srgbClr val="61909F"/>
                            </a:solidFill>
                            <a:latin typeface="Cambria Math" panose="02040503050406030204" pitchFamily="18" charset="0"/>
                            <a:ea typeface="Cambria Math" panose="02040503050406030204" pitchFamily="18" charset="0"/>
                          </a:rPr>
                        </m:ctrlPr>
                      </m:sSubPr>
                      <m:e>
                        <m:acc>
                          <m:accPr>
                            <m:chr m:val="̂"/>
                            <m:ctrlPr>
                              <a:rPr lang="en-US" sz="2000" i="1">
                                <a:solidFill>
                                  <a:srgbClr val="61909F"/>
                                </a:solidFill>
                                <a:latin typeface="Cambria Math" panose="02040503050406030204" pitchFamily="18" charset="0"/>
                              </a:rPr>
                            </m:ctrlPr>
                          </m:accPr>
                          <m:e>
                            <m:r>
                              <m:rPr>
                                <m:sty m:val="p"/>
                              </m:rPr>
                              <a:rPr lang="en-US" sz="2000">
                                <a:solidFill>
                                  <a:srgbClr val="61909F"/>
                                </a:solidFill>
                                <a:latin typeface="Cambria Math" panose="02040503050406030204" pitchFamily="18" charset="0"/>
                                <a:ea typeface="Cambria Math" panose="02040503050406030204" pitchFamily="18" charset="0"/>
                              </a:rPr>
                              <m:t>σ</m:t>
                            </m:r>
                          </m:e>
                        </m:acc>
                      </m:e>
                      <m:sub>
                        <m:r>
                          <a:rPr lang="fr-FR" sz="2000" b="0" i="1" smtClean="0">
                            <a:solidFill>
                              <a:srgbClr val="61909F"/>
                            </a:solidFill>
                            <a:latin typeface="Cambria Math" panose="02040503050406030204" pitchFamily="18" charset="0"/>
                            <a:ea typeface="Cambria Math" panose="02040503050406030204" pitchFamily="18" charset="0"/>
                          </a:rPr>
                          <m:t>2</m:t>
                        </m:r>
                      </m:sub>
                    </m:sSub>
                    <m:acc>
                      <m:accPr>
                        <m:chr m:val="̂"/>
                        <m:ctrlPr>
                          <a:rPr lang="en-US" sz="2000" i="1">
                            <a:solidFill>
                              <a:srgbClr val="858585"/>
                            </a:solidFill>
                            <a:latin typeface="Cambria Math" panose="02040503050406030204" pitchFamily="18" charset="0"/>
                          </a:rPr>
                        </m:ctrlPr>
                      </m:accPr>
                      <m:e>
                        <m:r>
                          <m:rPr>
                            <m:sty m:val="p"/>
                          </m:rPr>
                          <a:rPr lang="en-US" sz="2000">
                            <a:solidFill>
                              <a:srgbClr val="858585"/>
                            </a:solidFill>
                            <a:latin typeface="Cambria Math" panose="02040503050406030204" pitchFamily="18" charset="0"/>
                          </a:rPr>
                          <m:t>w</m:t>
                        </m:r>
                      </m:e>
                    </m:acc>
                  </m:oMath>
                </a14:m>
                <a:endParaRPr lang="en-US" sz="2000" dirty="0" err="1"/>
              </a:p>
            </p:txBody>
          </p:sp>
        </mc:Choice>
        <mc:Fallback>
          <p:sp>
            <p:nvSpPr>
              <p:cNvPr id="40" name="TextBox 39">
                <a:extLst>
                  <a:ext uri="{FF2B5EF4-FFF2-40B4-BE49-F238E27FC236}">
                    <a16:creationId xmlns:a16="http://schemas.microsoft.com/office/drawing/2014/main" id="{BDA50915-F01E-9E54-E03F-2904AAECD4C2}"/>
                  </a:ext>
                </a:extLst>
              </p:cNvPr>
              <p:cNvSpPr txBox="1">
                <a:spLocks noRot="1" noChangeAspect="1" noMove="1" noResize="1" noEditPoints="1" noAdjustHandles="1" noChangeArrowheads="1" noChangeShapeType="1" noTextEdit="1"/>
              </p:cNvSpPr>
              <p:nvPr/>
            </p:nvSpPr>
            <p:spPr>
              <a:xfrm>
                <a:off x="2997572" y="4046955"/>
                <a:ext cx="6695067" cy="374526"/>
              </a:xfrm>
              <a:prstGeom prst="rect">
                <a:avLst/>
              </a:prstGeom>
              <a:blipFill>
                <a:blip r:embed="rId9"/>
                <a:stretch>
                  <a:fillRect t="-14754" r="-3461" b="-377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5400FE30-B153-DF8C-1F06-1A4EA517F33A}"/>
                  </a:ext>
                </a:extLst>
              </p:cNvPr>
              <p:cNvSpPr txBox="1"/>
              <p:nvPr/>
            </p:nvSpPr>
            <p:spPr>
              <a:xfrm>
                <a:off x="5550042" y="4628139"/>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44" name="TextBox 43">
                <a:extLst>
                  <a:ext uri="{FF2B5EF4-FFF2-40B4-BE49-F238E27FC236}">
                    <a16:creationId xmlns:a16="http://schemas.microsoft.com/office/drawing/2014/main" id="{5400FE30-B153-DF8C-1F06-1A4EA517F33A}"/>
                  </a:ext>
                </a:extLst>
              </p:cNvPr>
              <p:cNvSpPr txBox="1">
                <a:spLocks noRot="1" noChangeAspect="1" noMove="1" noResize="1" noEditPoints="1" noAdjustHandles="1" noChangeArrowheads="1" noChangeShapeType="1" noTextEdit="1"/>
              </p:cNvSpPr>
              <p:nvPr/>
            </p:nvSpPr>
            <p:spPr>
              <a:xfrm>
                <a:off x="5550042" y="4628139"/>
                <a:ext cx="1819702" cy="373051"/>
              </a:xfrm>
              <a:prstGeom prst="rect">
                <a:avLst/>
              </a:prstGeom>
              <a:blipFill>
                <a:blip r:embed="rId10"/>
                <a:stretch>
                  <a:fillRect b="-21311"/>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657C9C2A-73B8-403D-A8B4-124AAD2CFF94}"/>
              </a:ext>
            </a:extLst>
          </p:cNvPr>
          <p:cNvGrpSpPr/>
          <p:nvPr/>
        </p:nvGrpSpPr>
        <p:grpSpPr>
          <a:xfrm>
            <a:off x="5181500" y="4043085"/>
            <a:ext cx="827821" cy="440972"/>
            <a:chOff x="3590925" y="3899401"/>
            <a:chExt cx="827821" cy="440972"/>
          </a:xfrm>
        </p:grpSpPr>
        <p:cxnSp>
          <p:nvCxnSpPr>
            <p:cNvPr id="46" name="Straight Connector 45">
              <a:extLst>
                <a:ext uri="{FF2B5EF4-FFF2-40B4-BE49-F238E27FC236}">
                  <a16:creationId xmlns:a16="http://schemas.microsoft.com/office/drawing/2014/main" id="{7F0DB1BD-ED60-F3A3-3301-8977FB476B53}"/>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B16D917-975B-D472-0959-4D31B2CB8687}"/>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90285FB7-0C54-8EC4-CD33-7C6399DCBCB4}"/>
                  </a:ext>
                </a:extLst>
              </p:cNvPr>
              <p:cNvSpPr txBox="1"/>
              <p:nvPr/>
            </p:nvSpPr>
            <p:spPr>
              <a:xfrm>
                <a:off x="8673511" y="4611887"/>
                <a:ext cx="1819702" cy="37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800" b="1" dirty="0" smtClean="0">
                          <a:solidFill>
                            <a:srgbClr val="C00000"/>
                          </a:solidFill>
                        </a:rPr>
                        <m:t>dissipation</m:t>
                      </m:r>
                      <m:r>
                        <m:rPr>
                          <m:nor/>
                        </m:rPr>
                        <a:rPr lang="fr-FR" sz="1800" b="1" i="0" dirty="0" smtClean="0">
                          <a:solidFill>
                            <a:srgbClr val="C00000"/>
                          </a:solidFill>
                        </a:rPr>
                        <m:t> !</m:t>
                      </m:r>
                    </m:oMath>
                  </m:oMathPara>
                </a14:m>
                <a:endParaRPr lang="en-US" b="1" dirty="0">
                  <a:solidFill>
                    <a:srgbClr val="C00000"/>
                  </a:solidFill>
                </a:endParaRPr>
              </a:p>
            </p:txBody>
          </p:sp>
        </mc:Choice>
        <mc:Fallback>
          <p:sp>
            <p:nvSpPr>
              <p:cNvPr id="48" name="TextBox 47">
                <a:extLst>
                  <a:ext uri="{FF2B5EF4-FFF2-40B4-BE49-F238E27FC236}">
                    <a16:creationId xmlns:a16="http://schemas.microsoft.com/office/drawing/2014/main" id="{90285FB7-0C54-8EC4-CD33-7C6399DCBCB4}"/>
                  </a:ext>
                </a:extLst>
              </p:cNvPr>
              <p:cNvSpPr txBox="1">
                <a:spLocks noRot="1" noChangeAspect="1" noMove="1" noResize="1" noEditPoints="1" noAdjustHandles="1" noChangeArrowheads="1" noChangeShapeType="1" noTextEdit="1"/>
              </p:cNvSpPr>
              <p:nvPr/>
            </p:nvSpPr>
            <p:spPr>
              <a:xfrm>
                <a:off x="8673511" y="4611887"/>
                <a:ext cx="1819702" cy="373051"/>
              </a:xfrm>
              <a:prstGeom prst="rect">
                <a:avLst/>
              </a:prstGeom>
              <a:blipFill>
                <a:blip r:embed="rId11"/>
                <a:stretch>
                  <a:fillRect b="-19672"/>
                </a:stretch>
              </a:blipFill>
            </p:spPr>
            <p:txBody>
              <a:bodyPr/>
              <a:lstStyle/>
              <a:p>
                <a:r>
                  <a:rPr lang="en-US">
                    <a:noFill/>
                  </a:rPr>
                  <a:t> </a:t>
                </a:r>
              </a:p>
            </p:txBody>
          </p:sp>
        </mc:Fallback>
      </mc:AlternateContent>
      <p:grpSp>
        <p:nvGrpSpPr>
          <p:cNvPr id="59" name="Group 58">
            <a:extLst>
              <a:ext uri="{FF2B5EF4-FFF2-40B4-BE49-F238E27FC236}">
                <a16:creationId xmlns:a16="http://schemas.microsoft.com/office/drawing/2014/main" id="{2B2645DA-8C68-57BA-6A8A-99A833569BDA}"/>
              </a:ext>
            </a:extLst>
          </p:cNvPr>
          <p:cNvGrpSpPr/>
          <p:nvPr/>
        </p:nvGrpSpPr>
        <p:grpSpPr>
          <a:xfrm>
            <a:off x="8304969" y="4026833"/>
            <a:ext cx="827821" cy="440972"/>
            <a:chOff x="3590925" y="3899401"/>
            <a:chExt cx="827821" cy="440972"/>
          </a:xfrm>
        </p:grpSpPr>
        <p:cxnSp>
          <p:nvCxnSpPr>
            <p:cNvPr id="62" name="Straight Connector 61">
              <a:extLst>
                <a:ext uri="{FF2B5EF4-FFF2-40B4-BE49-F238E27FC236}">
                  <a16:creationId xmlns:a16="http://schemas.microsoft.com/office/drawing/2014/main" id="{27EEF42B-7B24-171D-5858-D0CC94384261}"/>
                </a:ext>
              </a:extLst>
            </p:cNvPr>
            <p:cNvCxnSpPr>
              <a:cxnSpLocks/>
            </p:cNvCxnSpPr>
            <p:nvPr/>
          </p:nvCxnSpPr>
          <p:spPr>
            <a:xfrm>
              <a:off x="3590925" y="3913991"/>
              <a:ext cx="827821" cy="42638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D2602F7-FC51-C7F3-F5E7-51EDBAE4C981}"/>
                </a:ext>
              </a:extLst>
            </p:cNvPr>
            <p:cNvCxnSpPr>
              <a:cxnSpLocks/>
            </p:cNvCxnSpPr>
            <p:nvPr/>
          </p:nvCxnSpPr>
          <p:spPr>
            <a:xfrm flipV="1">
              <a:off x="3623812" y="3899401"/>
              <a:ext cx="794934" cy="440972"/>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4312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9E3B-695F-199F-BD8E-73635841DC3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C171295-B416-AF70-0A9E-CAB20EC71431}"/>
              </a:ext>
            </a:extLst>
          </p:cNvPr>
          <p:cNvSpPr txBox="1"/>
          <p:nvPr/>
        </p:nvSpPr>
        <p:spPr>
          <a:xfrm>
            <a:off x="3533910" y="1238773"/>
            <a:ext cx="122178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B22222"/>
                </a:solidFill>
                <a:effectLst/>
                <a:uLnTx/>
                <a:uFillTx/>
                <a:cs typeface="Poppins Light" panose="00000400000000000000" pitchFamily="2" charset="0"/>
              </a:rPr>
              <a:t>Qubit 1</a:t>
            </a:r>
            <a:endParaRPr kumimoji="0" lang="en-US" b="1" i="1" u="none" strike="noStrike" kern="1200" cap="none" spc="0" normalizeH="0" baseline="0" noProof="0" dirty="0">
              <a:ln>
                <a:noFill/>
              </a:ln>
              <a:solidFill>
                <a:srgbClr val="B22222"/>
              </a:solidFill>
              <a:effectLst/>
              <a:uLnTx/>
              <a:uFillTx/>
              <a:cs typeface="Poppins Light" panose="00000400000000000000" pitchFamily="2" charset="0"/>
            </a:endParaRPr>
          </a:p>
        </p:txBody>
      </p:sp>
      <p:sp>
        <p:nvSpPr>
          <p:cNvPr id="6" name="TextBox 5">
            <a:extLst>
              <a:ext uri="{FF2B5EF4-FFF2-40B4-BE49-F238E27FC236}">
                <a16:creationId xmlns:a16="http://schemas.microsoft.com/office/drawing/2014/main" id="{09376A36-0C3C-AF0D-2768-9CDF8842B0D8}"/>
              </a:ext>
            </a:extLst>
          </p:cNvPr>
          <p:cNvSpPr txBox="1"/>
          <p:nvPr/>
        </p:nvSpPr>
        <p:spPr>
          <a:xfrm>
            <a:off x="6170589" y="1245821"/>
            <a:ext cx="1041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4169E1"/>
                </a:solidFill>
                <a:effectLst/>
                <a:uLnTx/>
                <a:uFillTx/>
                <a:cs typeface="Poppins Light" panose="00000400000000000000" pitchFamily="2" charset="0"/>
              </a:rPr>
              <a:t>Qubit 2</a:t>
            </a:r>
            <a:endParaRPr kumimoji="0" lang="en-US" b="1" i="1" u="none" strike="noStrike" kern="1200" cap="none" spc="0" normalizeH="0" baseline="0" noProof="0" dirty="0">
              <a:ln>
                <a:noFill/>
              </a:ln>
              <a:solidFill>
                <a:srgbClr val="4169E1"/>
              </a:solidFill>
              <a:effectLst/>
              <a:uLnTx/>
              <a:uFillTx/>
              <a:cs typeface="Poppins Light" panose="00000400000000000000" pitchFamily="2" charset="0"/>
            </a:endParaRPr>
          </a:p>
        </p:txBody>
      </p:sp>
      <p:sp>
        <p:nvSpPr>
          <p:cNvPr id="7" name="TextBox 6">
            <a:extLst>
              <a:ext uri="{FF2B5EF4-FFF2-40B4-BE49-F238E27FC236}">
                <a16:creationId xmlns:a16="http://schemas.microsoft.com/office/drawing/2014/main" id="{96998FFD-300E-1F4A-0C27-8D8F0822F4D7}"/>
              </a:ext>
            </a:extLst>
          </p:cNvPr>
          <p:cNvSpPr txBox="1"/>
          <p:nvPr/>
        </p:nvSpPr>
        <p:spPr>
          <a:xfrm>
            <a:off x="8277552" y="1245821"/>
            <a:ext cx="22315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6B8E23"/>
                </a:solidFill>
                <a:effectLst/>
                <a:uLnTx/>
                <a:uFillTx/>
                <a:cs typeface="Poppins Light" panose="00000400000000000000" pitchFamily="2" charset="0"/>
              </a:rPr>
              <a:t>Qubit 1 &amp; Qubit 2</a:t>
            </a:r>
            <a:endParaRPr kumimoji="0" lang="en-US" b="1" i="1" u="none" strike="noStrike" kern="1200" cap="none" spc="0" normalizeH="0" baseline="0" noProof="0" dirty="0">
              <a:ln>
                <a:noFill/>
              </a:ln>
              <a:solidFill>
                <a:srgbClr val="6B8E23"/>
              </a:solidFill>
              <a:effectLst/>
              <a:uLnTx/>
              <a:uFillTx/>
              <a:cs typeface="Poppins Light" panose="00000400000000000000"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B09CA11-B6BA-A9F6-CE2D-E61A43F2DD25}"/>
                  </a:ext>
                </a:extLst>
              </p:cNvPr>
              <p:cNvSpPr txBox="1"/>
              <p:nvPr/>
            </p:nvSpPr>
            <p:spPr>
              <a:xfrm>
                <a:off x="774971" y="891396"/>
                <a:ext cx="1137441" cy="83151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dirty="0">
                    <a:solidFill>
                      <a:srgbClr val="ED7D31"/>
                    </a:solidFill>
                    <a:cs typeface="Poppins Light" panose="00000400000000000000" pitchFamily="2" charset="0"/>
                  </a:rPr>
                  <a:t>Input Photon flux (</a:t>
                </a:r>
                <a14:m>
                  <m:oMath xmlns:m="http://schemas.openxmlformats.org/officeDocument/2006/math">
                    <m:sSup>
                      <m:sSupPr>
                        <m:ctrlPr>
                          <a:rPr lang="fr-FR" sz="1600" b="1" i="1" smtClean="0">
                            <a:solidFill>
                              <a:srgbClr val="ED7D31"/>
                            </a:solidFill>
                            <a:latin typeface="Cambria Math" panose="02040503050406030204" pitchFamily="18" charset="0"/>
                            <a:cs typeface="Poppins Light" panose="00000400000000000000" pitchFamily="2" charset="0"/>
                          </a:rPr>
                        </m:ctrlPr>
                      </m:sSupPr>
                      <m:e>
                        <m:r>
                          <a:rPr lang="fr-FR" sz="1600" b="1" i="1" smtClean="0">
                            <a:solidFill>
                              <a:srgbClr val="ED7D31"/>
                            </a:solidFill>
                            <a:latin typeface="Cambria Math" panose="02040503050406030204" pitchFamily="18" charset="0"/>
                            <a:cs typeface="Poppins Light" panose="00000400000000000000" pitchFamily="2" charset="0"/>
                          </a:rPr>
                          <m:t>𝒔</m:t>
                        </m:r>
                      </m:e>
                      <m:sup>
                        <m:r>
                          <a:rPr lang="fr-FR" sz="1600" b="1" i="1" smtClean="0">
                            <a:solidFill>
                              <a:srgbClr val="ED7D31"/>
                            </a:solidFill>
                            <a:latin typeface="Cambria Math" panose="02040503050406030204" pitchFamily="18" charset="0"/>
                            <a:cs typeface="Poppins Light" panose="00000400000000000000" pitchFamily="2" charset="0"/>
                          </a:rPr>
                          <m:t>−</m:t>
                        </m:r>
                        <m:r>
                          <a:rPr lang="fr-FR" sz="1600" b="1" i="1" smtClean="0">
                            <a:solidFill>
                              <a:srgbClr val="ED7D31"/>
                            </a:solidFill>
                            <a:latin typeface="Cambria Math" panose="02040503050406030204" pitchFamily="18" charset="0"/>
                            <a:cs typeface="Poppins Light" panose="00000400000000000000" pitchFamily="2" charset="0"/>
                          </a:rPr>
                          <m:t>𝟏</m:t>
                        </m:r>
                      </m:sup>
                    </m:sSup>
                  </m:oMath>
                </a14:m>
                <a:r>
                  <a:rPr lang="en-US" sz="1600" b="1" dirty="0">
                    <a:solidFill>
                      <a:srgbClr val="ED7D31"/>
                    </a:solidFill>
                    <a:cs typeface="Poppins Light" panose="00000400000000000000" pitchFamily="2" charset="0"/>
                  </a:rPr>
                  <a:t>)</a:t>
                </a:r>
                <a:endParaRPr kumimoji="0" lang="en-US" sz="1600" b="1" i="1" u="none" strike="noStrike" kern="1200" cap="none" spc="0" normalizeH="0" baseline="0" noProof="0" dirty="0">
                  <a:ln>
                    <a:noFill/>
                  </a:ln>
                  <a:solidFill>
                    <a:srgbClr val="ED7D31"/>
                  </a:solidFill>
                  <a:effectLst/>
                  <a:uLnTx/>
                  <a:uFillTx/>
                  <a:cs typeface="Poppins Light" panose="00000400000000000000" pitchFamily="2" charset="0"/>
                </a:endParaRPr>
              </a:p>
            </p:txBody>
          </p:sp>
        </mc:Choice>
        <mc:Fallback xmlns="">
          <p:sp>
            <p:nvSpPr>
              <p:cNvPr id="11" name="TextBox 10">
                <a:extLst>
                  <a:ext uri="{FF2B5EF4-FFF2-40B4-BE49-F238E27FC236}">
                    <a16:creationId xmlns:a16="http://schemas.microsoft.com/office/drawing/2014/main" id="{9B09CA11-B6BA-A9F6-CE2D-E61A43F2DD25}"/>
                  </a:ext>
                </a:extLst>
              </p:cNvPr>
              <p:cNvSpPr txBox="1">
                <a:spLocks noRot="1" noChangeAspect="1" noMove="1" noResize="1" noEditPoints="1" noAdjustHandles="1" noChangeArrowheads="1" noChangeShapeType="1" noTextEdit="1"/>
              </p:cNvSpPr>
              <p:nvPr/>
            </p:nvSpPr>
            <p:spPr>
              <a:xfrm>
                <a:off x="774971" y="891396"/>
                <a:ext cx="1137441" cy="831518"/>
              </a:xfrm>
              <a:prstGeom prst="rect">
                <a:avLst/>
              </a:prstGeom>
              <a:blipFill>
                <a:blip r:embed="rId2"/>
                <a:stretch>
                  <a:fillRect l="-1604" t="-2920" r="-2139" b="-8029"/>
                </a:stretch>
              </a:blipFill>
            </p:spPr>
            <p:txBody>
              <a:bodyPr/>
              <a:lstStyle/>
              <a:p>
                <a:r>
                  <a:rPr lang="en-US">
                    <a:noFill/>
                  </a:rPr>
                  <a:t> </a:t>
                </a:r>
              </a:p>
            </p:txBody>
          </p:sp>
        </mc:Fallback>
      </mc:AlternateContent>
      <p:pic>
        <p:nvPicPr>
          <p:cNvPr id="20" name="Graphic 19">
            <a:extLst>
              <a:ext uri="{FF2B5EF4-FFF2-40B4-BE49-F238E27FC236}">
                <a16:creationId xmlns:a16="http://schemas.microsoft.com/office/drawing/2014/main" id="{CF6E152A-6A0E-77CF-050F-CBDD27E1D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3903" y="1547059"/>
            <a:ext cx="8104863" cy="2413715"/>
          </a:xfrm>
          <a:prstGeom prst="rect">
            <a:avLst/>
          </a:prstGeom>
        </p:spPr>
      </p:pic>
      <p:sp>
        <p:nvSpPr>
          <p:cNvPr id="22" name="TextBox 21">
            <a:extLst>
              <a:ext uri="{FF2B5EF4-FFF2-40B4-BE49-F238E27FC236}">
                <a16:creationId xmlns:a16="http://schemas.microsoft.com/office/drawing/2014/main" id="{5F4C481E-89AE-42B1-CB92-25C0477D47D4}"/>
              </a:ext>
            </a:extLst>
          </p:cNvPr>
          <p:cNvSpPr txBox="1"/>
          <p:nvPr/>
        </p:nvSpPr>
        <p:spPr>
          <a:xfrm>
            <a:off x="1984978" y="884348"/>
            <a:ext cx="1137441" cy="825954"/>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dirty="0">
                <a:cs typeface="Poppins Light" panose="00000400000000000000" pitchFamily="2" charset="0"/>
              </a:rPr>
              <a:t>Input Power (</a:t>
            </a:r>
            <a:r>
              <a:rPr lang="en-US" sz="1600" b="1" dirty="0" err="1">
                <a:cs typeface="Poppins Light" panose="00000400000000000000" pitchFamily="2" charset="0"/>
              </a:rPr>
              <a:t>zW</a:t>
            </a:r>
            <a:r>
              <a:rPr lang="en-US" sz="1600" b="1" dirty="0">
                <a:cs typeface="Poppins Light" panose="00000400000000000000" pitchFamily="2" charset="0"/>
              </a:rPr>
              <a:t>)</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53321BA-7F10-E1D1-D638-9ADC6C57B1A0}"/>
                  </a:ext>
                </a:extLst>
              </p:cNvPr>
              <p:cNvSpPr txBox="1"/>
              <p:nvPr/>
            </p:nvSpPr>
            <p:spPr>
              <a:xfrm>
                <a:off x="1026349" y="3356857"/>
                <a:ext cx="625313"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𝟒𝟔𝟔𝟓</m:t>
                      </m:r>
                    </m:oMath>
                  </m:oMathPara>
                </a14:m>
                <a:endParaRPr lang="en-US" b="1" dirty="0" err="1">
                  <a:solidFill>
                    <a:srgbClr val="ED7D31"/>
                  </a:solidFill>
                </a:endParaRPr>
              </a:p>
            </p:txBody>
          </p:sp>
        </mc:Choice>
        <mc:Fallback xmlns="">
          <p:sp>
            <p:nvSpPr>
              <p:cNvPr id="25" name="TextBox 24">
                <a:extLst>
                  <a:ext uri="{FF2B5EF4-FFF2-40B4-BE49-F238E27FC236}">
                    <a16:creationId xmlns:a16="http://schemas.microsoft.com/office/drawing/2014/main" id="{D53321BA-7F10-E1D1-D638-9ADC6C57B1A0}"/>
                  </a:ext>
                </a:extLst>
              </p:cNvPr>
              <p:cNvSpPr txBox="1">
                <a:spLocks noRot="1" noChangeAspect="1" noMove="1" noResize="1" noEditPoints="1" noAdjustHandles="1" noChangeArrowheads="1" noChangeShapeType="1" noTextEdit="1"/>
              </p:cNvSpPr>
              <p:nvPr/>
            </p:nvSpPr>
            <p:spPr>
              <a:xfrm>
                <a:off x="1026349" y="3356857"/>
                <a:ext cx="625313" cy="275318"/>
              </a:xfrm>
              <a:prstGeom prst="rect">
                <a:avLst/>
              </a:prstGeom>
              <a:blipFill>
                <a:blip r:embed="rId5"/>
                <a:stretch>
                  <a:fillRect l="-7767" r="-77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3BF1661-A031-22E5-9C1A-21AB44527C22}"/>
                  </a:ext>
                </a:extLst>
              </p:cNvPr>
              <p:cNvSpPr txBox="1"/>
              <p:nvPr/>
            </p:nvSpPr>
            <p:spPr>
              <a:xfrm>
                <a:off x="1026349" y="2924762"/>
                <a:ext cx="625313"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𝟏𝟓𝟐𝟔</m:t>
                      </m:r>
                    </m:oMath>
                  </m:oMathPara>
                </a14:m>
                <a:endParaRPr lang="en-US" b="1" dirty="0" err="1">
                  <a:solidFill>
                    <a:srgbClr val="ED7D31"/>
                  </a:solidFill>
                </a:endParaRPr>
              </a:p>
            </p:txBody>
          </p:sp>
        </mc:Choice>
        <mc:Fallback xmlns="">
          <p:sp>
            <p:nvSpPr>
              <p:cNvPr id="26" name="TextBox 25">
                <a:extLst>
                  <a:ext uri="{FF2B5EF4-FFF2-40B4-BE49-F238E27FC236}">
                    <a16:creationId xmlns:a16="http://schemas.microsoft.com/office/drawing/2014/main" id="{D3BF1661-A031-22E5-9C1A-21AB44527C22}"/>
                  </a:ext>
                </a:extLst>
              </p:cNvPr>
              <p:cNvSpPr txBox="1">
                <a:spLocks noRot="1" noChangeAspect="1" noMove="1" noResize="1" noEditPoints="1" noAdjustHandles="1" noChangeArrowheads="1" noChangeShapeType="1" noTextEdit="1"/>
              </p:cNvSpPr>
              <p:nvPr/>
            </p:nvSpPr>
            <p:spPr>
              <a:xfrm>
                <a:off x="1026349" y="2924762"/>
                <a:ext cx="625313" cy="275318"/>
              </a:xfrm>
              <a:prstGeom prst="rect">
                <a:avLst/>
              </a:prstGeom>
              <a:blipFill>
                <a:blip r:embed="rId6"/>
                <a:stretch>
                  <a:fillRect l="-7767" r="-77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3BDE9BA-5D3D-ABBE-D834-1A75B72C5FDF}"/>
                  </a:ext>
                </a:extLst>
              </p:cNvPr>
              <p:cNvSpPr txBox="1"/>
              <p:nvPr/>
            </p:nvSpPr>
            <p:spPr>
              <a:xfrm>
                <a:off x="1161956" y="2518358"/>
                <a:ext cx="485056"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𝟒𝟔𝟑</m:t>
                      </m:r>
                    </m:oMath>
                  </m:oMathPara>
                </a14:m>
                <a:endParaRPr lang="en-US" b="1" dirty="0" err="1">
                  <a:solidFill>
                    <a:srgbClr val="ED7D31"/>
                  </a:solidFill>
                </a:endParaRPr>
              </a:p>
            </p:txBody>
          </p:sp>
        </mc:Choice>
        <mc:Fallback xmlns="">
          <p:sp>
            <p:nvSpPr>
              <p:cNvPr id="27" name="TextBox 26">
                <a:extLst>
                  <a:ext uri="{FF2B5EF4-FFF2-40B4-BE49-F238E27FC236}">
                    <a16:creationId xmlns:a16="http://schemas.microsoft.com/office/drawing/2014/main" id="{E3BDE9BA-5D3D-ABBE-D834-1A75B72C5FDF}"/>
                  </a:ext>
                </a:extLst>
              </p:cNvPr>
              <p:cNvSpPr txBox="1">
                <a:spLocks noRot="1" noChangeAspect="1" noMove="1" noResize="1" noEditPoints="1" noAdjustHandles="1" noChangeArrowheads="1" noChangeShapeType="1" noTextEdit="1"/>
              </p:cNvSpPr>
              <p:nvPr/>
            </p:nvSpPr>
            <p:spPr>
              <a:xfrm>
                <a:off x="1161956" y="2518358"/>
                <a:ext cx="485056" cy="275318"/>
              </a:xfrm>
              <a:prstGeom prst="rect">
                <a:avLst/>
              </a:prstGeom>
              <a:blipFill>
                <a:blip r:embed="rId7"/>
                <a:stretch>
                  <a:fillRect l="-10127" r="-1012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55B264D-C593-C55C-51A9-7120B75E76FA}"/>
                  </a:ext>
                </a:extLst>
              </p:cNvPr>
              <p:cNvSpPr txBox="1"/>
              <p:nvPr/>
            </p:nvSpPr>
            <p:spPr>
              <a:xfrm>
                <a:off x="1161956" y="2106712"/>
                <a:ext cx="485056"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𝟏𝟐𝟎</m:t>
                      </m:r>
                    </m:oMath>
                  </m:oMathPara>
                </a14:m>
                <a:endParaRPr lang="en-US" b="1" dirty="0" err="1">
                  <a:solidFill>
                    <a:srgbClr val="ED7D31"/>
                  </a:solidFill>
                </a:endParaRPr>
              </a:p>
            </p:txBody>
          </p:sp>
        </mc:Choice>
        <mc:Fallback xmlns="">
          <p:sp>
            <p:nvSpPr>
              <p:cNvPr id="28" name="TextBox 27">
                <a:extLst>
                  <a:ext uri="{FF2B5EF4-FFF2-40B4-BE49-F238E27FC236}">
                    <a16:creationId xmlns:a16="http://schemas.microsoft.com/office/drawing/2014/main" id="{B55B264D-C593-C55C-51A9-7120B75E76FA}"/>
                  </a:ext>
                </a:extLst>
              </p:cNvPr>
              <p:cNvSpPr txBox="1">
                <a:spLocks noRot="1" noChangeAspect="1" noMove="1" noResize="1" noEditPoints="1" noAdjustHandles="1" noChangeArrowheads="1" noChangeShapeType="1" noTextEdit="1"/>
              </p:cNvSpPr>
              <p:nvPr/>
            </p:nvSpPr>
            <p:spPr>
              <a:xfrm>
                <a:off x="1161956" y="2106712"/>
                <a:ext cx="485056" cy="275318"/>
              </a:xfrm>
              <a:prstGeom prst="rect">
                <a:avLst/>
              </a:prstGeom>
              <a:blipFill>
                <a:blip r:embed="rId8"/>
                <a:stretch>
                  <a:fillRect l="-10127" r="-1012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41A94EA-B792-35B3-86DE-ADA78EEEF30A}"/>
                  </a:ext>
                </a:extLst>
              </p:cNvPr>
              <p:cNvSpPr txBox="1"/>
              <p:nvPr/>
            </p:nvSpPr>
            <p:spPr>
              <a:xfrm>
                <a:off x="1437844" y="1729148"/>
                <a:ext cx="204541"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𝟎</m:t>
                      </m:r>
                    </m:oMath>
                  </m:oMathPara>
                </a14:m>
                <a:endParaRPr lang="en-US" b="1" dirty="0" err="1">
                  <a:solidFill>
                    <a:srgbClr val="ED7D31"/>
                  </a:solidFill>
                </a:endParaRPr>
              </a:p>
            </p:txBody>
          </p:sp>
        </mc:Choice>
        <mc:Fallback xmlns="">
          <p:sp>
            <p:nvSpPr>
              <p:cNvPr id="29" name="TextBox 28">
                <a:extLst>
                  <a:ext uri="{FF2B5EF4-FFF2-40B4-BE49-F238E27FC236}">
                    <a16:creationId xmlns:a16="http://schemas.microsoft.com/office/drawing/2014/main" id="{A41A94EA-B792-35B3-86DE-ADA78EEEF30A}"/>
                  </a:ext>
                </a:extLst>
              </p:cNvPr>
              <p:cNvSpPr txBox="1">
                <a:spLocks noRot="1" noChangeAspect="1" noMove="1" noResize="1" noEditPoints="1" noAdjustHandles="1" noChangeArrowheads="1" noChangeShapeType="1" noTextEdit="1"/>
              </p:cNvSpPr>
              <p:nvPr/>
            </p:nvSpPr>
            <p:spPr>
              <a:xfrm>
                <a:off x="1437844" y="1729148"/>
                <a:ext cx="204541" cy="275318"/>
              </a:xfrm>
              <a:prstGeom prst="rect">
                <a:avLst/>
              </a:prstGeom>
              <a:blipFill>
                <a:blip r:embed="rId9"/>
                <a:stretch>
                  <a:fillRect l="-27273" r="-24242" b="-11111"/>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4A3EE8F9-A2F6-55A5-0F02-C5964EEC3AA5}"/>
              </a:ext>
              <a:ext uri="{C183D7F6-B498-43B3-948B-1728B52AA6E4}">
                <adec:decorative xmlns:adec="http://schemas.microsoft.com/office/drawing/2017/decorative" val="1"/>
              </a:ext>
            </a:extLst>
          </p:cNvPr>
          <p:cNvSpPr/>
          <p:nvPr/>
        </p:nvSpPr>
        <p:spPr>
          <a:xfrm>
            <a:off x="3059430" y="2063037"/>
            <a:ext cx="2160270" cy="1655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6406E2F-7F9C-BDF0-3F93-C58AB9DAC1EF}"/>
              </a:ext>
              <a:ext uri="{C183D7F6-B498-43B3-948B-1728B52AA6E4}">
                <adec:decorative xmlns:adec="http://schemas.microsoft.com/office/drawing/2017/decorative" val="1"/>
              </a:ext>
            </a:extLst>
          </p:cNvPr>
          <p:cNvSpPr/>
          <p:nvPr/>
        </p:nvSpPr>
        <p:spPr>
          <a:xfrm>
            <a:off x="5631191" y="2063037"/>
            <a:ext cx="2193042" cy="1609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350B8B9-CF5A-AA8F-0B5D-1D126E44CCC5}"/>
              </a:ext>
              <a:ext uri="{C183D7F6-B498-43B3-948B-1728B52AA6E4}">
                <adec:decorative xmlns:adec="http://schemas.microsoft.com/office/drawing/2017/decorative" val="1"/>
              </a:ext>
            </a:extLst>
          </p:cNvPr>
          <p:cNvSpPr/>
          <p:nvPr/>
        </p:nvSpPr>
        <p:spPr>
          <a:xfrm>
            <a:off x="8226427" y="2053512"/>
            <a:ext cx="2160270" cy="161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FFE440E-C0E5-AD13-D16F-4E85276E49A3}"/>
              </a:ext>
              <a:ext uri="{C183D7F6-B498-43B3-948B-1728B52AA6E4}">
                <adec:decorative xmlns:adec="http://schemas.microsoft.com/office/drawing/2017/decorative" val="1"/>
              </a:ext>
            </a:extLst>
          </p:cNvPr>
          <p:cNvSpPr/>
          <p:nvPr/>
        </p:nvSpPr>
        <p:spPr>
          <a:xfrm>
            <a:off x="923273" y="2075649"/>
            <a:ext cx="839961" cy="1655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15BA37A-9695-8209-28CD-0CAA0786C5C7}"/>
              </a:ext>
              <a:ext uri="{C183D7F6-B498-43B3-948B-1728B52AA6E4}">
                <adec:decorative xmlns:adec="http://schemas.microsoft.com/office/drawing/2017/decorative" val="1"/>
              </a:ext>
            </a:extLst>
          </p:cNvPr>
          <p:cNvSpPr/>
          <p:nvPr/>
        </p:nvSpPr>
        <p:spPr>
          <a:xfrm>
            <a:off x="2243583" y="2035632"/>
            <a:ext cx="602087" cy="1655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D0E6EB-1A72-E7E2-4C04-00115C3908B5}"/>
              </a:ext>
            </a:extLst>
          </p:cNvPr>
          <p:cNvSpPr>
            <a:spLocks noGrp="1"/>
          </p:cNvSpPr>
          <p:nvPr>
            <p:ph type="body" sz="quarter" idx="10"/>
          </p:nvPr>
        </p:nvSpPr>
        <p:spPr/>
        <p:txBody>
          <a:bodyPr/>
          <a:lstStyle/>
          <a:p>
            <a:r>
              <a:rPr lang="fr-FR" b="1" dirty="0" err="1">
                <a:solidFill>
                  <a:srgbClr val="FF7655"/>
                </a:solidFill>
              </a:rPr>
              <a:t>Efficiency</a:t>
            </a:r>
            <a:r>
              <a:rPr lang="fr-FR" b="1" dirty="0"/>
              <a:t> &amp; </a:t>
            </a:r>
            <a:r>
              <a:rPr lang="fr-FR" b="1" dirty="0" err="1">
                <a:solidFill>
                  <a:srgbClr val="FF7655"/>
                </a:solidFill>
              </a:rPr>
              <a:t>Dark</a:t>
            </a:r>
            <a:r>
              <a:rPr lang="fr-FR" b="1" dirty="0">
                <a:solidFill>
                  <a:srgbClr val="FF7655"/>
                </a:solidFill>
              </a:rPr>
              <a:t> count rate </a:t>
            </a:r>
            <a:r>
              <a:rPr lang="fr-FR" b="1" dirty="0"/>
              <a:t>calibration</a:t>
            </a:r>
            <a:endParaRPr lang="en-US" b="1" dirty="0"/>
          </a:p>
        </p:txBody>
      </p:sp>
      <p:sp>
        <p:nvSpPr>
          <p:cNvPr id="8" name="Text Placeholder 1">
            <a:extLst>
              <a:ext uri="{FF2B5EF4-FFF2-40B4-BE49-F238E27FC236}">
                <a16:creationId xmlns:a16="http://schemas.microsoft.com/office/drawing/2014/main" id="{DD004046-BBA3-469F-803A-F09E271159B0}"/>
              </a:ext>
            </a:extLst>
          </p:cNvPr>
          <p:cNvSpPr txBox="1">
            <a:spLocks/>
          </p:cNvSpPr>
          <p:nvPr/>
        </p:nvSpPr>
        <p:spPr>
          <a:xfrm>
            <a:off x="809624" y="4898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C00000"/>
              </a:solidFill>
            </a:endParaRPr>
          </a:p>
        </p:txBody>
      </p:sp>
    </p:spTree>
    <p:extLst>
      <p:ext uri="{BB962C8B-B14F-4D97-AF65-F5344CB8AC3E}">
        <p14:creationId xmlns:p14="http://schemas.microsoft.com/office/powerpoint/2010/main" val="41043984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83B42-C42E-198B-A1DD-263C4B9CC5F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D63DBFB-C630-06EE-46CC-C5469B9714A5}"/>
                  </a:ext>
                </a:extLst>
              </p:cNvPr>
              <p:cNvSpPr txBox="1"/>
              <p:nvPr/>
            </p:nvSpPr>
            <p:spPr>
              <a:xfrm>
                <a:off x="774971" y="891396"/>
                <a:ext cx="1137441" cy="83151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dirty="0">
                    <a:solidFill>
                      <a:srgbClr val="ED7D31"/>
                    </a:solidFill>
                    <a:cs typeface="Poppins Light" panose="00000400000000000000" pitchFamily="2" charset="0"/>
                  </a:rPr>
                  <a:t>Input Photon flux (</a:t>
                </a:r>
                <a14:m>
                  <m:oMath xmlns:m="http://schemas.openxmlformats.org/officeDocument/2006/math">
                    <m:sSup>
                      <m:sSupPr>
                        <m:ctrlPr>
                          <a:rPr lang="fr-FR" sz="1600" b="1" i="1" smtClean="0">
                            <a:solidFill>
                              <a:srgbClr val="ED7D31"/>
                            </a:solidFill>
                            <a:latin typeface="Cambria Math" panose="02040503050406030204" pitchFamily="18" charset="0"/>
                            <a:cs typeface="Poppins Light" panose="00000400000000000000" pitchFamily="2" charset="0"/>
                          </a:rPr>
                        </m:ctrlPr>
                      </m:sSupPr>
                      <m:e>
                        <m:r>
                          <a:rPr lang="fr-FR" sz="1600" b="1" i="1" smtClean="0">
                            <a:solidFill>
                              <a:srgbClr val="ED7D31"/>
                            </a:solidFill>
                            <a:latin typeface="Cambria Math" panose="02040503050406030204" pitchFamily="18" charset="0"/>
                            <a:cs typeface="Poppins Light" panose="00000400000000000000" pitchFamily="2" charset="0"/>
                          </a:rPr>
                          <m:t>𝒔</m:t>
                        </m:r>
                      </m:e>
                      <m:sup>
                        <m:r>
                          <a:rPr lang="fr-FR" sz="1600" b="1" i="1" smtClean="0">
                            <a:solidFill>
                              <a:srgbClr val="ED7D31"/>
                            </a:solidFill>
                            <a:latin typeface="Cambria Math" panose="02040503050406030204" pitchFamily="18" charset="0"/>
                            <a:cs typeface="Poppins Light" panose="00000400000000000000" pitchFamily="2" charset="0"/>
                          </a:rPr>
                          <m:t>−</m:t>
                        </m:r>
                        <m:r>
                          <a:rPr lang="fr-FR" sz="1600" b="1" i="1" smtClean="0">
                            <a:solidFill>
                              <a:srgbClr val="ED7D31"/>
                            </a:solidFill>
                            <a:latin typeface="Cambria Math" panose="02040503050406030204" pitchFamily="18" charset="0"/>
                            <a:cs typeface="Poppins Light" panose="00000400000000000000" pitchFamily="2" charset="0"/>
                          </a:rPr>
                          <m:t>𝟏</m:t>
                        </m:r>
                      </m:sup>
                    </m:sSup>
                  </m:oMath>
                </a14:m>
                <a:r>
                  <a:rPr lang="en-US" sz="1600" b="1" dirty="0">
                    <a:solidFill>
                      <a:srgbClr val="ED7D31"/>
                    </a:solidFill>
                    <a:cs typeface="Poppins Light" panose="00000400000000000000" pitchFamily="2" charset="0"/>
                  </a:rPr>
                  <a:t>)</a:t>
                </a:r>
                <a:endParaRPr kumimoji="0" lang="en-US" sz="1600" b="1" i="1" u="none" strike="noStrike" kern="1200" cap="none" spc="0" normalizeH="0" baseline="0" noProof="0" dirty="0">
                  <a:ln>
                    <a:noFill/>
                  </a:ln>
                  <a:solidFill>
                    <a:srgbClr val="ED7D31"/>
                  </a:solidFill>
                  <a:effectLst/>
                  <a:uLnTx/>
                  <a:uFillTx/>
                  <a:cs typeface="Poppins Light" panose="00000400000000000000" pitchFamily="2" charset="0"/>
                </a:endParaRPr>
              </a:p>
            </p:txBody>
          </p:sp>
        </mc:Choice>
        <mc:Fallback xmlns="">
          <p:sp>
            <p:nvSpPr>
              <p:cNvPr id="11" name="TextBox 10">
                <a:extLst>
                  <a:ext uri="{FF2B5EF4-FFF2-40B4-BE49-F238E27FC236}">
                    <a16:creationId xmlns:a16="http://schemas.microsoft.com/office/drawing/2014/main" id="{8D63DBFB-C630-06EE-46CC-C5469B9714A5}"/>
                  </a:ext>
                </a:extLst>
              </p:cNvPr>
              <p:cNvSpPr txBox="1">
                <a:spLocks noRot="1" noChangeAspect="1" noMove="1" noResize="1" noEditPoints="1" noAdjustHandles="1" noChangeArrowheads="1" noChangeShapeType="1" noTextEdit="1"/>
              </p:cNvSpPr>
              <p:nvPr/>
            </p:nvSpPr>
            <p:spPr>
              <a:xfrm>
                <a:off x="774971" y="891396"/>
                <a:ext cx="1137441" cy="831518"/>
              </a:xfrm>
              <a:prstGeom prst="rect">
                <a:avLst/>
              </a:prstGeom>
              <a:blipFill>
                <a:blip r:embed="rId2"/>
                <a:stretch>
                  <a:fillRect l="-1604" t="-2920" r="-2139" b="-8029"/>
                </a:stretch>
              </a:blipFill>
            </p:spPr>
            <p:txBody>
              <a:bodyPr/>
              <a:lstStyle/>
              <a:p>
                <a:r>
                  <a:rPr lang="en-US">
                    <a:noFill/>
                  </a:rPr>
                  <a:t> </a:t>
                </a:r>
              </a:p>
            </p:txBody>
          </p:sp>
        </mc:Fallback>
      </mc:AlternateContent>
      <p:pic>
        <p:nvPicPr>
          <p:cNvPr id="20" name="Graphic 19">
            <a:extLst>
              <a:ext uri="{FF2B5EF4-FFF2-40B4-BE49-F238E27FC236}">
                <a16:creationId xmlns:a16="http://schemas.microsoft.com/office/drawing/2014/main" id="{E6196E03-61B0-A1D1-1BE7-B599724DB4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3903" y="1547059"/>
            <a:ext cx="8104863" cy="2413715"/>
          </a:xfrm>
          <a:prstGeom prst="rect">
            <a:avLst/>
          </a:prstGeom>
        </p:spPr>
      </p:pic>
      <p:sp>
        <p:nvSpPr>
          <p:cNvPr id="21" name="Arrow: Right 20">
            <a:extLst>
              <a:ext uri="{FF2B5EF4-FFF2-40B4-BE49-F238E27FC236}">
                <a16:creationId xmlns:a16="http://schemas.microsoft.com/office/drawing/2014/main" id="{C2810F30-237A-B00E-A32F-BB248AC138DC}"/>
              </a:ext>
              <a:ext uri="{C183D7F6-B498-43B3-948B-1728B52AA6E4}">
                <adec:decorative xmlns:adec="http://schemas.microsoft.com/office/drawing/2017/decorative" val="1"/>
              </a:ext>
            </a:extLst>
          </p:cNvPr>
          <p:cNvSpPr/>
          <p:nvPr/>
        </p:nvSpPr>
        <p:spPr>
          <a:xfrm rot="5400000">
            <a:off x="977543" y="2546258"/>
            <a:ext cx="2051731" cy="292003"/>
          </a:xfrm>
          <a:prstGeom prst="rightArrow">
            <a:avLst>
              <a:gd name="adj1" fmla="val 44863"/>
              <a:gd name="adj2" fmla="val 15298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22" name="TextBox 21">
            <a:extLst>
              <a:ext uri="{FF2B5EF4-FFF2-40B4-BE49-F238E27FC236}">
                <a16:creationId xmlns:a16="http://schemas.microsoft.com/office/drawing/2014/main" id="{BEC8658B-29EA-99D5-4C4A-9BF6F1AF5FF3}"/>
              </a:ext>
            </a:extLst>
          </p:cNvPr>
          <p:cNvSpPr txBox="1"/>
          <p:nvPr/>
        </p:nvSpPr>
        <p:spPr>
          <a:xfrm>
            <a:off x="1984978" y="884348"/>
            <a:ext cx="1137441" cy="825954"/>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dirty="0">
                <a:cs typeface="Poppins Light" panose="00000400000000000000" pitchFamily="2" charset="0"/>
              </a:rPr>
              <a:t>Input Power (</a:t>
            </a:r>
            <a:r>
              <a:rPr lang="en-US" sz="1600" b="1" dirty="0" err="1">
                <a:cs typeface="Poppins Light" panose="00000400000000000000" pitchFamily="2" charset="0"/>
              </a:rPr>
              <a:t>zW</a:t>
            </a:r>
            <a:r>
              <a:rPr lang="en-US" sz="1600" b="1" dirty="0">
                <a:cs typeface="Poppins Light" panose="00000400000000000000" pitchFamily="2" charset="0"/>
              </a:rPr>
              <a:t>)</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5C92322-EB43-FEEB-BC9C-211F119842BE}"/>
                  </a:ext>
                </a:extLst>
              </p:cNvPr>
              <p:cNvSpPr txBox="1"/>
              <p:nvPr/>
            </p:nvSpPr>
            <p:spPr>
              <a:xfrm>
                <a:off x="1026349" y="3356857"/>
                <a:ext cx="625313"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𝟒𝟔𝟔𝟓</m:t>
                      </m:r>
                    </m:oMath>
                  </m:oMathPara>
                </a14:m>
                <a:endParaRPr lang="en-US" b="1" dirty="0" err="1">
                  <a:solidFill>
                    <a:srgbClr val="ED7D31"/>
                  </a:solidFill>
                </a:endParaRPr>
              </a:p>
            </p:txBody>
          </p:sp>
        </mc:Choice>
        <mc:Fallback xmlns="">
          <p:sp>
            <p:nvSpPr>
              <p:cNvPr id="25" name="TextBox 24">
                <a:extLst>
                  <a:ext uri="{FF2B5EF4-FFF2-40B4-BE49-F238E27FC236}">
                    <a16:creationId xmlns:a16="http://schemas.microsoft.com/office/drawing/2014/main" id="{C5C92322-EB43-FEEB-BC9C-211F119842BE}"/>
                  </a:ext>
                </a:extLst>
              </p:cNvPr>
              <p:cNvSpPr txBox="1">
                <a:spLocks noRot="1" noChangeAspect="1" noMove="1" noResize="1" noEditPoints="1" noAdjustHandles="1" noChangeArrowheads="1" noChangeShapeType="1" noTextEdit="1"/>
              </p:cNvSpPr>
              <p:nvPr/>
            </p:nvSpPr>
            <p:spPr>
              <a:xfrm>
                <a:off x="1026349" y="3356857"/>
                <a:ext cx="625313" cy="275318"/>
              </a:xfrm>
              <a:prstGeom prst="rect">
                <a:avLst/>
              </a:prstGeom>
              <a:blipFill>
                <a:blip r:embed="rId5"/>
                <a:stretch>
                  <a:fillRect l="-7767" r="-77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A2E02B4-AE32-5D71-34D7-AA4B3873CB30}"/>
                  </a:ext>
                </a:extLst>
              </p:cNvPr>
              <p:cNvSpPr txBox="1"/>
              <p:nvPr/>
            </p:nvSpPr>
            <p:spPr>
              <a:xfrm>
                <a:off x="1026349" y="2924762"/>
                <a:ext cx="625313"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𝟏𝟓𝟐𝟔</m:t>
                      </m:r>
                    </m:oMath>
                  </m:oMathPara>
                </a14:m>
                <a:endParaRPr lang="en-US" b="1" dirty="0" err="1">
                  <a:solidFill>
                    <a:srgbClr val="ED7D31"/>
                  </a:solidFill>
                </a:endParaRPr>
              </a:p>
            </p:txBody>
          </p:sp>
        </mc:Choice>
        <mc:Fallback xmlns="">
          <p:sp>
            <p:nvSpPr>
              <p:cNvPr id="26" name="TextBox 25">
                <a:extLst>
                  <a:ext uri="{FF2B5EF4-FFF2-40B4-BE49-F238E27FC236}">
                    <a16:creationId xmlns:a16="http://schemas.microsoft.com/office/drawing/2014/main" id="{2A2E02B4-AE32-5D71-34D7-AA4B3873CB30}"/>
                  </a:ext>
                </a:extLst>
              </p:cNvPr>
              <p:cNvSpPr txBox="1">
                <a:spLocks noRot="1" noChangeAspect="1" noMove="1" noResize="1" noEditPoints="1" noAdjustHandles="1" noChangeArrowheads="1" noChangeShapeType="1" noTextEdit="1"/>
              </p:cNvSpPr>
              <p:nvPr/>
            </p:nvSpPr>
            <p:spPr>
              <a:xfrm>
                <a:off x="1026349" y="2924762"/>
                <a:ext cx="625313" cy="275318"/>
              </a:xfrm>
              <a:prstGeom prst="rect">
                <a:avLst/>
              </a:prstGeom>
              <a:blipFill>
                <a:blip r:embed="rId6"/>
                <a:stretch>
                  <a:fillRect l="-7767" r="-77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407D4A-0499-22D3-BED5-5E5296F1EC0C}"/>
                  </a:ext>
                </a:extLst>
              </p:cNvPr>
              <p:cNvSpPr txBox="1"/>
              <p:nvPr/>
            </p:nvSpPr>
            <p:spPr>
              <a:xfrm>
                <a:off x="1161956" y="2518358"/>
                <a:ext cx="485056"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𝟒𝟔𝟑</m:t>
                      </m:r>
                    </m:oMath>
                  </m:oMathPara>
                </a14:m>
                <a:endParaRPr lang="en-US" b="1" dirty="0" err="1">
                  <a:solidFill>
                    <a:srgbClr val="ED7D31"/>
                  </a:solidFill>
                </a:endParaRPr>
              </a:p>
            </p:txBody>
          </p:sp>
        </mc:Choice>
        <mc:Fallback xmlns="">
          <p:sp>
            <p:nvSpPr>
              <p:cNvPr id="27" name="TextBox 26">
                <a:extLst>
                  <a:ext uri="{FF2B5EF4-FFF2-40B4-BE49-F238E27FC236}">
                    <a16:creationId xmlns:a16="http://schemas.microsoft.com/office/drawing/2014/main" id="{8F407D4A-0499-22D3-BED5-5E5296F1EC0C}"/>
                  </a:ext>
                </a:extLst>
              </p:cNvPr>
              <p:cNvSpPr txBox="1">
                <a:spLocks noRot="1" noChangeAspect="1" noMove="1" noResize="1" noEditPoints="1" noAdjustHandles="1" noChangeArrowheads="1" noChangeShapeType="1" noTextEdit="1"/>
              </p:cNvSpPr>
              <p:nvPr/>
            </p:nvSpPr>
            <p:spPr>
              <a:xfrm>
                <a:off x="1161956" y="2518358"/>
                <a:ext cx="485056" cy="275318"/>
              </a:xfrm>
              <a:prstGeom prst="rect">
                <a:avLst/>
              </a:prstGeom>
              <a:blipFill>
                <a:blip r:embed="rId7"/>
                <a:stretch>
                  <a:fillRect l="-10127" r="-1012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749C4C6-118E-80ED-A3A4-52C8DCB4555C}"/>
                  </a:ext>
                </a:extLst>
              </p:cNvPr>
              <p:cNvSpPr txBox="1"/>
              <p:nvPr/>
            </p:nvSpPr>
            <p:spPr>
              <a:xfrm>
                <a:off x="1161956" y="2106712"/>
                <a:ext cx="485056"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𝟏𝟐𝟎</m:t>
                      </m:r>
                    </m:oMath>
                  </m:oMathPara>
                </a14:m>
                <a:endParaRPr lang="en-US" b="1" dirty="0" err="1">
                  <a:solidFill>
                    <a:srgbClr val="ED7D31"/>
                  </a:solidFill>
                </a:endParaRPr>
              </a:p>
            </p:txBody>
          </p:sp>
        </mc:Choice>
        <mc:Fallback xmlns="">
          <p:sp>
            <p:nvSpPr>
              <p:cNvPr id="28" name="TextBox 27">
                <a:extLst>
                  <a:ext uri="{FF2B5EF4-FFF2-40B4-BE49-F238E27FC236}">
                    <a16:creationId xmlns:a16="http://schemas.microsoft.com/office/drawing/2014/main" id="{3749C4C6-118E-80ED-A3A4-52C8DCB4555C}"/>
                  </a:ext>
                </a:extLst>
              </p:cNvPr>
              <p:cNvSpPr txBox="1">
                <a:spLocks noRot="1" noChangeAspect="1" noMove="1" noResize="1" noEditPoints="1" noAdjustHandles="1" noChangeArrowheads="1" noChangeShapeType="1" noTextEdit="1"/>
              </p:cNvSpPr>
              <p:nvPr/>
            </p:nvSpPr>
            <p:spPr>
              <a:xfrm>
                <a:off x="1161956" y="2106712"/>
                <a:ext cx="485056" cy="275318"/>
              </a:xfrm>
              <a:prstGeom prst="rect">
                <a:avLst/>
              </a:prstGeom>
              <a:blipFill>
                <a:blip r:embed="rId8"/>
                <a:stretch>
                  <a:fillRect l="-10127" r="-1012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8B62AA-B962-6426-C111-809197F7A303}"/>
                  </a:ext>
                </a:extLst>
              </p:cNvPr>
              <p:cNvSpPr txBox="1"/>
              <p:nvPr/>
            </p:nvSpPr>
            <p:spPr>
              <a:xfrm>
                <a:off x="1437844" y="1729148"/>
                <a:ext cx="204541"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𝟎</m:t>
                      </m:r>
                    </m:oMath>
                  </m:oMathPara>
                </a14:m>
                <a:endParaRPr lang="en-US" b="1" dirty="0" err="1">
                  <a:solidFill>
                    <a:srgbClr val="ED7D31"/>
                  </a:solidFill>
                </a:endParaRPr>
              </a:p>
            </p:txBody>
          </p:sp>
        </mc:Choice>
        <mc:Fallback xmlns="">
          <p:sp>
            <p:nvSpPr>
              <p:cNvPr id="29" name="TextBox 28">
                <a:extLst>
                  <a:ext uri="{FF2B5EF4-FFF2-40B4-BE49-F238E27FC236}">
                    <a16:creationId xmlns:a16="http://schemas.microsoft.com/office/drawing/2014/main" id="{DB8B62AA-B962-6426-C111-809197F7A303}"/>
                  </a:ext>
                </a:extLst>
              </p:cNvPr>
              <p:cNvSpPr txBox="1">
                <a:spLocks noRot="1" noChangeAspect="1" noMove="1" noResize="1" noEditPoints="1" noAdjustHandles="1" noChangeArrowheads="1" noChangeShapeType="1" noTextEdit="1"/>
              </p:cNvSpPr>
              <p:nvPr/>
            </p:nvSpPr>
            <p:spPr>
              <a:xfrm>
                <a:off x="1437844" y="1729148"/>
                <a:ext cx="204541" cy="275318"/>
              </a:xfrm>
              <a:prstGeom prst="rect">
                <a:avLst/>
              </a:prstGeom>
              <a:blipFill>
                <a:blip r:embed="rId9"/>
                <a:stretch>
                  <a:fillRect l="-27273" r="-24242" b="-11111"/>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25106FEA-2B0C-9E06-B050-300AC911DCD3}"/>
              </a:ext>
              <a:ext uri="{C183D7F6-B498-43B3-948B-1728B52AA6E4}">
                <adec:decorative xmlns:adec="http://schemas.microsoft.com/office/drawing/2017/decorative" val="1"/>
              </a:ext>
            </a:extLst>
          </p:cNvPr>
          <p:cNvSpPr/>
          <p:nvPr/>
        </p:nvSpPr>
        <p:spPr>
          <a:xfrm>
            <a:off x="3059430" y="2461261"/>
            <a:ext cx="2160270" cy="125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19FB8D2-C90D-B68D-BA41-6004C1067933}"/>
              </a:ext>
              <a:ext uri="{C183D7F6-B498-43B3-948B-1728B52AA6E4}">
                <adec:decorative xmlns:adec="http://schemas.microsoft.com/office/drawing/2017/decorative" val="1"/>
              </a:ext>
            </a:extLst>
          </p:cNvPr>
          <p:cNvSpPr/>
          <p:nvPr/>
        </p:nvSpPr>
        <p:spPr>
          <a:xfrm>
            <a:off x="5663963" y="2461261"/>
            <a:ext cx="2160270" cy="1211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13DCE52-B268-59B9-0977-2EDBC398C87C}"/>
              </a:ext>
              <a:ext uri="{C183D7F6-B498-43B3-948B-1728B52AA6E4}">
                <adec:decorative xmlns:adec="http://schemas.microsoft.com/office/drawing/2017/decorative" val="1"/>
              </a:ext>
            </a:extLst>
          </p:cNvPr>
          <p:cNvSpPr/>
          <p:nvPr/>
        </p:nvSpPr>
        <p:spPr>
          <a:xfrm>
            <a:off x="8226427" y="2456180"/>
            <a:ext cx="2160270" cy="121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CF4876F-2255-DFD0-A321-405C06E469F1}"/>
              </a:ext>
              <a:ext uri="{C183D7F6-B498-43B3-948B-1728B52AA6E4}">
                <adec:decorative xmlns:adec="http://schemas.microsoft.com/office/drawing/2017/decorative" val="1"/>
              </a:ext>
            </a:extLst>
          </p:cNvPr>
          <p:cNvSpPr/>
          <p:nvPr/>
        </p:nvSpPr>
        <p:spPr>
          <a:xfrm>
            <a:off x="923273" y="2484275"/>
            <a:ext cx="839961" cy="1246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70168D6-5AD8-80EE-C071-0B41B1DF34E0}"/>
              </a:ext>
              <a:ext uri="{C183D7F6-B498-43B3-948B-1728B52AA6E4}">
                <adec:decorative xmlns:adec="http://schemas.microsoft.com/office/drawing/2017/decorative" val="1"/>
              </a:ext>
            </a:extLst>
          </p:cNvPr>
          <p:cNvSpPr/>
          <p:nvPr/>
        </p:nvSpPr>
        <p:spPr>
          <a:xfrm>
            <a:off x="2243583" y="2484274"/>
            <a:ext cx="602087" cy="1206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6AA7B9-DC13-8CDD-2C52-DE3E1D261A49}"/>
              </a:ext>
            </a:extLst>
          </p:cNvPr>
          <p:cNvSpPr txBox="1"/>
          <p:nvPr/>
        </p:nvSpPr>
        <p:spPr>
          <a:xfrm>
            <a:off x="3533910" y="1238773"/>
            <a:ext cx="122178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B22222"/>
                </a:solidFill>
                <a:effectLst/>
                <a:uLnTx/>
                <a:uFillTx/>
                <a:cs typeface="Poppins Light" panose="00000400000000000000" pitchFamily="2" charset="0"/>
              </a:rPr>
              <a:t>Qubit 1</a:t>
            </a:r>
            <a:endParaRPr kumimoji="0" lang="en-US" b="1" i="1" u="none" strike="noStrike" kern="1200" cap="none" spc="0" normalizeH="0" baseline="0" noProof="0" dirty="0">
              <a:ln>
                <a:noFill/>
              </a:ln>
              <a:solidFill>
                <a:srgbClr val="B22222"/>
              </a:solidFill>
              <a:effectLst/>
              <a:uLnTx/>
              <a:uFillTx/>
              <a:cs typeface="Poppins Light" panose="00000400000000000000" pitchFamily="2" charset="0"/>
            </a:endParaRPr>
          </a:p>
        </p:txBody>
      </p:sp>
      <p:sp>
        <p:nvSpPr>
          <p:cNvPr id="4" name="TextBox 3">
            <a:extLst>
              <a:ext uri="{FF2B5EF4-FFF2-40B4-BE49-F238E27FC236}">
                <a16:creationId xmlns:a16="http://schemas.microsoft.com/office/drawing/2014/main" id="{B719FB1C-E138-BA91-E105-8098064B0EBD}"/>
              </a:ext>
            </a:extLst>
          </p:cNvPr>
          <p:cNvSpPr txBox="1"/>
          <p:nvPr/>
        </p:nvSpPr>
        <p:spPr>
          <a:xfrm>
            <a:off x="6170589" y="1245821"/>
            <a:ext cx="1041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4169E1"/>
                </a:solidFill>
                <a:effectLst/>
                <a:uLnTx/>
                <a:uFillTx/>
                <a:cs typeface="Poppins Light" panose="00000400000000000000" pitchFamily="2" charset="0"/>
              </a:rPr>
              <a:t>Qubit 2</a:t>
            </a:r>
            <a:endParaRPr kumimoji="0" lang="en-US" b="1" i="1" u="none" strike="noStrike" kern="1200" cap="none" spc="0" normalizeH="0" baseline="0" noProof="0" dirty="0">
              <a:ln>
                <a:noFill/>
              </a:ln>
              <a:solidFill>
                <a:srgbClr val="4169E1"/>
              </a:solidFill>
              <a:effectLst/>
              <a:uLnTx/>
              <a:uFillTx/>
              <a:cs typeface="Poppins Light" panose="00000400000000000000" pitchFamily="2" charset="0"/>
            </a:endParaRPr>
          </a:p>
        </p:txBody>
      </p:sp>
      <p:sp>
        <p:nvSpPr>
          <p:cNvPr id="5" name="TextBox 4">
            <a:extLst>
              <a:ext uri="{FF2B5EF4-FFF2-40B4-BE49-F238E27FC236}">
                <a16:creationId xmlns:a16="http://schemas.microsoft.com/office/drawing/2014/main" id="{3734BA05-8F73-BE8D-8D9F-26034FBEDAAB}"/>
              </a:ext>
            </a:extLst>
          </p:cNvPr>
          <p:cNvSpPr txBox="1"/>
          <p:nvPr/>
        </p:nvSpPr>
        <p:spPr>
          <a:xfrm>
            <a:off x="8277552" y="1245821"/>
            <a:ext cx="22315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6B8E23"/>
                </a:solidFill>
                <a:effectLst/>
                <a:uLnTx/>
                <a:uFillTx/>
                <a:cs typeface="Poppins Light" panose="00000400000000000000" pitchFamily="2" charset="0"/>
              </a:rPr>
              <a:t>Qubit 1 &amp; Qubit 2</a:t>
            </a:r>
            <a:endParaRPr kumimoji="0" lang="en-US" b="1" i="1" u="none" strike="noStrike" kern="1200" cap="none" spc="0" normalizeH="0" baseline="0" noProof="0" dirty="0">
              <a:ln>
                <a:noFill/>
              </a:ln>
              <a:solidFill>
                <a:srgbClr val="6B8E23"/>
              </a:solidFill>
              <a:effectLst/>
              <a:uLnTx/>
              <a:uFillTx/>
              <a:cs typeface="Poppins Light" panose="00000400000000000000" pitchFamily="2" charset="0"/>
            </a:endParaRPr>
          </a:p>
        </p:txBody>
      </p:sp>
      <p:sp>
        <p:nvSpPr>
          <p:cNvPr id="9" name="Text Placeholder 3">
            <a:extLst>
              <a:ext uri="{FF2B5EF4-FFF2-40B4-BE49-F238E27FC236}">
                <a16:creationId xmlns:a16="http://schemas.microsoft.com/office/drawing/2014/main" id="{A914BDF5-5DC0-13E2-D783-2803CD8C46AD}"/>
              </a:ext>
            </a:extLst>
          </p:cNvPr>
          <p:cNvSpPr>
            <a:spLocks noGrp="1"/>
          </p:cNvSpPr>
          <p:nvPr>
            <p:ph type="body" sz="quarter" idx="10"/>
          </p:nvPr>
        </p:nvSpPr>
        <p:spPr>
          <a:xfrm>
            <a:off x="657224" y="337435"/>
            <a:ext cx="10704195" cy="338455"/>
          </a:xfrm>
        </p:spPr>
        <p:txBody>
          <a:bodyPr/>
          <a:lstStyle/>
          <a:p>
            <a:r>
              <a:rPr lang="fr-FR" b="1" dirty="0" err="1">
                <a:solidFill>
                  <a:srgbClr val="FF7655"/>
                </a:solidFill>
              </a:rPr>
              <a:t>Efficiency</a:t>
            </a:r>
            <a:r>
              <a:rPr lang="fr-FR" b="1" dirty="0"/>
              <a:t> &amp; </a:t>
            </a:r>
            <a:r>
              <a:rPr lang="fr-FR" b="1" dirty="0" err="1">
                <a:solidFill>
                  <a:srgbClr val="FF7655"/>
                </a:solidFill>
              </a:rPr>
              <a:t>Dark</a:t>
            </a:r>
            <a:r>
              <a:rPr lang="fr-FR" b="1" dirty="0">
                <a:solidFill>
                  <a:srgbClr val="FF7655"/>
                </a:solidFill>
              </a:rPr>
              <a:t> count rate </a:t>
            </a:r>
            <a:r>
              <a:rPr lang="fr-FR" b="1" dirty="0"/>
              <a:t>calibration</a:t>
            </a:r>
            <a:endParaRPr lang="en-US" b="1" dirty="0"/>
          </a:p>
        </p:txBody>
      </p:sp>
    </p:spTree>
    <p:extLst>
      <p:ext uri="{BB962C8B-B14F-4D97-AF65-F5344CB8AC3E}">
        <p14:creationId xmlns:p14="http://schemas.microsoft.com/office/powerpoint/2010/main" val="34670589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FA912-409F-895A-CA0B-8469B7810A7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245B17F-D2AB-1E85-3DFC-93A5DB46BE85}"/>
                  </a:ext>
                </a:extLst>
              </p:cNvPr>
              <p:cNvSpPr txBox="1"/>
              <p:nvPr/>
            </p:nvSpPr>
            <p:spPr>
              <a:xfrm>
                <a:off x="774971" y="891396"/>
                <a:ext cx="1137441" cy="83151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dirty="0">
                    <a:solidFill>
                      <a:srgbClr val="ED7D31"/>
                    </a:solidFill>
                    <a:cs typeface="Poppins Light" panose="00000400000000000000" pitchFamily="2" charset="0"/>
                  </a:rPr>
                  <a:t>Input Photon flux (</a:t>
                </a:r>
                <a14:m>
                  <m:oMath xmlns:m="http://schemas.openxmlformats.org/officeDocument/2006/math">
                    <m:sSup>
                      <m:sSupPr>
                        <m:ctrlPr>
                          <a:rPr lang="fr-FR" sz="1600" b="1" i="1" smtClean="0">
                            <a:solidFill>
                              <a:srgbClr val="ED7D31"/>
                            </a:solidFill>
                            <a:latin typeface="Cambria Math" panose="02040503050406030204" pitchFamily="18" charset="0"/>
                            <a:cs typeface="Poppins Light" panose="00000400000000000000" pitchFamily="2" charset="0"/>
                          </a:rPr>
                        </m:ctrlPr>
                      </m:sSupPr>
                      <m:e>
                        <m:r>
                          <a:rPr lang="fr-FR" sz="1600" b="1" i="1" smtClean="0">
                            <a:solidFill>
                              <a:srgbClr val="ED7D31"/>
                            </a:solidFill>
                            <a:latin typeface="Cambria Math" panose="02040503050406030204" pitchFamily="18" charset="0"/>
                            <a:cs typeface="Poppins Light" panose="00000400000000000000" pitchFamily="2" charset="0"/>
                          </a:rPr>
                          <m:t>𝒔</m:t>
                        </m:r>
                      </m:e>
                      <m:sup>
                        <m:r>
                          <a:rPr lang="fr-FR" sz="1600" b="1" i="1" smtClean="0">
                            <a:solidFill>
                              <a:srgbClr val="ED7D31"/>
                            </a:solidFill>
                            <a:latin typeface="Cambria Math" panose="02040503050406030204" pitchFamily="18" charset="0"/>
                            <a:cs typeface="Poppins Light" panose="00000400000000000000" pitchFamily="2" charset="0"/>
                          </a:rPr>
                          <m:t>−</m:t>
                        </m:r>
                        <m:r>
                          <a:rPr lang="fr-FR" sz="1600" b="1" i="1" smtClean="0">
                            <a:solidFill>
                              <a:srgbClr val="ED7D31"/>
                            </a:solidFill>
                            <a:latin typeface="Cambria Math" panose="02040503050406030204" pitchFamily="18" charset="0"/>
                            <a:cs typeface="Poppins Light" panose="00000400000000000000" pitchFamily="2" charset="0"/>
                          </a:rPr>
                          <m:t>𝟏</m:t>
                        </m:r>
                      </m:sup>
                    </m:sSup>
                  </m:oMath>
                </a14:m>
                <a:r>
                  <a:rPr lang="en-US" sz="1600" b="1" dirty="0">
                    <a:solidFill>
                      <a:srgbClr val="ED7D31"/>
                    </a:solidFill>
                    <a:cs typeface="Poppins Light" panose="00000400000000000000" pitchFamily="2" charset="0"/>
                  </a:rPr>
                  <a:t>)</a:t>
                </a:r>
                <a:endParaRPr kumimoji="0" lang="en-US" sz="1600" b="1" i="1" u="none" strike="noStrike" kern="1200" cap="none" spc="0" normalizeH="0" baseline="0" noProof="0" dirty="0">
                  <a:ln>
                    <a:noFill/>
                  </a:ln>
                  <a:solidFill>
                    <a:srgbClr val="ED7D31"/>
                  </a:solidFill>
                  <a:effectLst/>
                  <a:uLnTx/>
                  <a:uFillTx/>
                  <a:cs typeface="Poppins Light" panose="00000400000000000000" pitchFamily="2" charset="0"/>
                </a:endParaRPr>
              </a:p>
            </p:txBody>
          </p:sp>
        </mc:Choice>
        <mc:Fallback xmlns="">
          <p:sp>
            <p:nvSpPr>
              <p:cNvPr id="11" name="TextBox 10">
                <a:extLst>
                  <a:ext uri="{FF2B5EF4-FFF2-40B4-BE49-F238E27FC236}">
                    <a16:creationId xmlns:a16="http://schemas.microsoft.com/office/drawing/2014/main" id="{4245B17F-D2AB-1E85-3DFC-93A5DB46BE85}"/>
                  </a:ext>
                </a:extLst>
              </p:cNvPr>
              <p:cNvSpPr txBox="1">
                <a:spLocks noRot="1" noChangeAspect="1" noMove="1" noResize="1" noEditPoints="1" noAdjustHandles="1" noChangeArrowheads="1" noChangeShapeType="1" noTextEdit="1"/>
              </p:cNvSpPr>
              <p:nvPr/>
            </p:nvSpPr>
            <p:spPr>
              <a:xfrm>
                <a:off x="774971" y="891396"/>
                <a:ext cx="1137441" cy="831518"/>
              </a:xfrm>
              <a:prstGeom prst="rect">
                <a:avLst/>
              </a:prstGeom>
              <a:blipFill>
                <a:blip r:embed="rId2"/>
                <a:stretch>
                  <a:fillRect l="-1604" t="-2920" r="-2139" b="-8029"/>
                </a:stretch>
              </a:blipFill>
            </p:spPr>
            <p:txBody>
              <a:bodyPr/>
              <a:lstStyle/>
              <a:p>
                <a:r>
                  <a:rPr lang="en-US">
                    <a:noFill/>
                  </a:rPr>
                  <a:t> </a:t>
                </a:r>
              </a:p>
            </p:txBody>
          </p:sp>
        </mc:Fallback>
      </mc:AlternateContent>
      <p:pic>
        <p:nvPicPr>
          <p:cNvPr id="20" name="Graphic 19">
            <a:extLst>
              <a:ext uri="{FF2B5EF4-FFF2-40B4-BE49-F238E27FC236}">
                <a16:creationId xmlns:a16="http://schemas.microsoft.com/office/drawing/2014/main" id="{0F7126F7-A4AD-D507-3CF3-0516A1C8D2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3903" y="1547059"/>
            <a:ext cx="8104863" cy="2413715"/>
          </a:xfrm>
          <a:prstGeom prst="rect">
            <a:avLst/>
          </a:prstGeom>
        </p:spPr>
      </p:pic>
      <p:sp>
        <p:nvSpPr>
          <p:cNvPr id="21" name="Arrow: Right 20">
            <a:extLst>
              <a:ext uri="{FF2B5EF4-FFF2-40B4-BE49-F238E27FC236}">
                <a16:creationId xmlns:a16="http://schemas.microsoft.com/office/drawing/2014/main" id="{7E630A04-83AA-D5AF-9F49-C3F120CF230F}"/>
              </a:ext>
              <a:ext uri="{C183D7F6-B498-43B3-948B-1728B52AA6E4}">
                <adec:decorative xmlns:adec="http://schemas.microsoft.com/office/drawing/2017/decorative" val="1"/>
              </a:ext>
            </a:extLst>
          </p:cNvPr>
          <p:cNvSpPr/>
          <p:nvPr/>
        </p:nvSpPr>
        <p:spPr>
          <a:xfrm rot="5400000">
            <a:off x="977543" y="2546258"/>
            <a:ext cx="2051731" cy="292003"/>
          </a:xfrm>
          <a:prstGeom prst="rightArrow">
            <a:avLst>
              <a:gd name="adj1" fmla="val 44863"/>
              <a:gd name="adj2" fmla="val 15298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22" name="TextBox 21">
            <a:extLst>
              <a:ext uri="{FF2B5EF4-FFF2-40B4-BE49-F238E27FC236}">
                <a16:creationId xmlns:a16="http://schemas.microsoft.com/office/drawing/2014/main" id="{24046BC5-030E-D5D7-992F-FBCD0FB3F13D}"/>
              </a:ext>
            </a:extLst>
          </p:cNvPr>
          <p:cNvSpPr txBox="1"/>
          <p:nvPr/>
        </p:nvSpPr>
        <p:spPr>
          <a:xfrm>
            <a:off x="1984978" y="884348"/>
            <a:ext cx="1137441" cy="825954"/>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dirty="0">
                <a:cs typeface="Poppins Light" panose="00000400000000000000" pitchFamily="2" charset="0"/>
              </a:rPr>
              <a:t>Input Power (</a:t>
            </a:r>
            <a:r>
              <a:rPr lang="en-US" sz="1600" b="1" dirty="0" err="1">
                <a:cs typeface="Poppins Light" panose="00000400000000000000" pitchFamily="2" charset="0"/>
              </a:rPr>
              <a:t>zW</a:t>
            </a:r>
            <a:r>
              <a:rPr lang="en-US" sz="1600" b="1" dirty="0">
                <a:cs typeface="Poppins Light" panose="00000400000000000000" pitchFamily="2" charset="0"/>
              </a:rPr>
              <a:t>)</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8044AC2-0A42-C643-82F6-AC5D69171026}"/>
                  </a:ext>
                </a:extLst>
              </p:cNvPr>
              <p:cNvSpPr txBox="1"/>
              <p:nvPr/>
            </p:nvSpPr>
            <p:spPr>
              <a:xfrm>
                <a:off x="1026349" y="3356857"/>
                <a:ext cx="625313"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𝟒𝟔𝟔𝟓</m:t>
                      </m:r>
                    </m:oMath>
                  </m:oMathPara>
                </a14:m>
                <a:endParaRPr lang="en-US" b="1" dirty="0" err="1">
                  <a:solidFill>
                    <a:srgbClr val="ED7D31"/>
                  </a:solidFill>
                </a:endParaRPr>
              </a:p>
            </p:txBody>
          </p:sp>
        </mc:Choice>
        <mc:Fallback xmlns="">
          <p:sp>
            <p:nvSpPr>
              <p:cNvPr id="25" name="TextBox 24">
                <a:extLst>
                  <a:ext uri="{FF2B5EF4-FFF2-40B4-BE49-F238E27FC236}">
                    <a16:creationId xmlns:a16="http://schemas.microsoft.com/office/drawing/2014/main" id="{E8044AC2-0A42-C643-82F6-AC5D69171026}"/>
                  </a:ext>
                </a:extLst>
              </p:cNvPr>
              <p:cNvSpPr txBox="1">
                <a:spLocks noRot="1" noChangeAspect="1" noMove="1" noResize="1" noEditPoints="1" noAdjustHandles="1" noChangeArrowheads="1" noChangeShapeType="1" noTextEdit="1"/>
              </p:cNvSpPr>
              <p:nvPr/>
            </p:nvSpPr>
            <p:spPr>
              <a:xfrm>
                <a:off x="1026349" y="3356857"/>
                <a:ext cx="625313" cy="275318"/>
              </a:xfrm>
              <a:prstGeom prst="rect">
                <a:avLst/>
              </a:prstGeom>
              <a:blipFill>
                <a:blip r:embed="rId5"/>
                <a:stretch>
                  <a:fillRect l="-7767" r="-77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25A15B8-9930-164D-F3EC-5379972E434C}"/>
                  </a:ext>
                </a:extLst>
              </p:cNvPr>
              <p:cNvSpPr txBox="1"/>
              <p:nvPr/>
            </p:nvSpPr>
            <p:spPr>
              <a:xfrm>
                <a:off x="1026349" y="2924762"/>
                <a:ext cx="625313"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𝟏𝟓𝟐𝟔</m:t>
                      </m:r>
                    </m:oMath>
                  </m:oMathPara>
                </a14:m>
                <a:endParaRPr lang="en-US" b="1" dirty="0" err="1">
                  <a:solidFill>
                    <a:srgbClr val="ED7D31"/>
                  </a:solidFill>
                </a:endParaRPr>
              </a:p>
            </p:txBody>
          </p:sp>
        </mc:Choice>
        <mc:Fallback xmlns="">
          <p:sp>
            <p:nvSpPr>
              <p:cNvPr id="26" name="TextBox 25">
                <a:extLst>
                  <a:ext uri="{FF2B5EF4-FFF2-40B4-BE49-F238E27FC236}">
                    <a16:creationId xmlns:a16="http://schemas.microsoft.com/office/drawing/2014/main" id="{F25A15B8-9930-164D-F3EC-5379972E434C}"/>
                  </a:ext>
                </a:extLst>
              </p:cNvPr>
              <p:cNvSpPr txBox="1">
                <a:spLocks noRot="1" noChangeAspect="1" noMove="1" noResize="1" noEditPoints="1" noAdjustHandles="1" noChangeArrowheads="1" noChangeShapeType="1" noTextEdit="1"/>
              </p:cNvSpPr>
              <p:nvPr/>
            </p:nvSpPr>
            <p:spPr>
              <a:xfrm>
                <a:off x="1026349" y="2924762"/>
                <a:ext cx="625313" cy="275318"/>
              </a:xfrm>
              <a:prstGeom prst="rect">
                <a:avLst/>
              </a:prstGeom>
              <a:blipFill>
                <a:blip r:embed="rId6"/>
                <a:stretch>
                  <a:fillRect l="-7767" r="-77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0646471-07E4-27D6-EDBD-10898B11FD72}"/>
                  </a:ext>
                </a:extLst>
              </p:cNvPr>
              <p:cNvSpPr txBox="1"/>
              <p:nvPr/>
            </p:nvSpPr>
            <p:spPr>
              <a:xfrm>
                <a:off x="1161956" y="2518358"/>
                <a:ext cx="485056"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𝟒𝟔𝟑</m:t>
                      </m:r>
                    </m:oMath>
                  </m:oMathPara>
                </a14:m>
                <a:endParaRPr lang="en-US" b="1" dirty="0" err="1">
                  <a:solidFill>
                    <a:srgbClr val="ED7D31"/>
                  </a:solidFill>
                </a:endParaRPr>
              </a:p>
            </p:txBody>
          </p:sp>
        </mc:Choice>
        <mc:Fallback xmlns="">
          <p:sp>
            <p:nvSpPr>
              <p:cNvPr id="27" name="TextBox 26">
                <a:extLst>
                  <a:ext uri="{FF2B5EF4-FFF2-40B4-BE49-F238E27FC236}">
                    <a16:creationId xmlns:a16="http://schemas.microsoft.com/office/drawing/2014/main" id="{B0646471-07E4-27D6-EDBD-10898B11FD72}"/>
                  </a:ext>
                </a:extLst>
              </p:cNvPr>
              <p:cNvSpPr txBox="1">
                <a:spLocks noRot="1" noChangeAspect="1" noMove="1" noResize="1" noEditPoints="1" noAdjustHandles="1" noChangeArrowheads="1" noChangeShapeType="1" noTextEdit="1"/>
              </p:cNvSpPr>
              <p:nvPr/>
            </p:nvSpPr>
            <p:spPr>
              <a:xfrm>
                <a:off x="1161956" y="2518358"/>
                <a:ext cx="485056" cy="275318"/>
              </a:xfrm>
              <a:prstGeom prst="rect">
                <a:avLst/>
              </a:prstGeom>
              <a:blipFill>
                <a:blip r:embed="rId7"/>
                <a:stretch>
                  <a:fillRect l="-10127" r="-1012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175CA41-6B27-4FC9-9B49-F7B51860CB1F}"/>
                  </a:ext>
                </a:extLst>
              </p:cNvPr>
              <p:cNvSpPr txBox="1"/>
              <p:nvPr/>
            </p:nvSpPr>
            <p:spPr>
              <a:xfrm>
                <a:off x="1161956" y="2106712"/>
                <a:ext cx="485056"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𝟏𝟐𝟎</m:t>
                      </m:r>
                    </m:oMath>
                  </m:oMathPara>
                </a14:m>
                <a:endParaRPr lang="en-US" b="1" dirty="0" err="1">
                  <a:solidFill>
                    <a:srgbClr val="ED7D31"/>
                  </a:solidFill>
                </a:endParaRPr>
              </a:p>
            </p:txBody>
          </p:sp>
        </mc:Choice>
        <mc:Fallback xmlns="">
          <p:sp>
            <p:nvSpPr>
              <p:cNvPr id="28" name="TextBox 27">
                <a:extLst>
                  <a:ext uri="{FF2B5EF4-FFF2-40B4-BE49-F238E27FC236}">
                    <a16:creationId xmlns:a16="http://schemas.microsoft.com/office/drawing/2014/main" id="{2175CA41-6B27-4FC9-9B49-F7B51860CB1F}"/>
                  </a:ext>
                </a:extLst>
              </p:cNvPr>
              <p:cNvSpPr txBox="1">
                <a:spLocks noRot="1" noChangeAspect="1" noMove="1" noResize="1" noEditPoints="1" noAdjustHandles="1" noChangeArrowheads="1" noChangeShapeType="1" noTextEdit="1"/>
              </p:cNvSpPr>
              <p:nvPr/>
            </p:nvSpPr>
            <p:spPr>
              <a:xfrm>
                <a:off x="1161956" y="2106712"/>
                <a:ext cx="485056" cy="275318"/>
              </a:xfrm>
              <a:prstGeom prst="rect">
                <a:avLst/>
              </a:prstGeom>
              <a:blipFill>
                <a:blip r:embed="rId8"/>
                <a:stretch>
                  <a:fillRect l="-10127" r="-1012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36FD6B-5324-6F36-E385-0C1D29922639}"/>
                  </a:ext>
                </a:extLst>
              </p:cNvPr>
              <p:cNvSpPr txBox="1"/>
              <p:nvPr/>
            </p:nvSpPr>
            <p:spPr>
              <a:xfrm>
                <a:off x="1437844" y="1729148"/>
                <a:ext cx="204541"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𝟎</m:t>
                      </m:r>
                    </m:oMath>
                  </m:oMathPara>
                </a14:m>
                <a:endParaRPr lang="en-US" b="1" dirty="0" err="1">
                  <a:solidFill>
                    <a:srgbClr val="ED7D31"/>
                  </a:solidFill>
                </a:endParaRPr>
              </a:p>
            </p:txBody>
          </p:sp>
        </mc:Choice>
        <mc:Fallback xmlns="">
          <p:sp>
            <p:nvSpPr>
              <p:cNvPr id="29" name="TextBox 28">
                <a:extLst>
                  <a:ext uri="{FF2B5EF4-FFF2-40B4-BE49-F238E27FC236}">
                    <a16:creationId xmlns:a16="http://schemas.microsoft.com/office/drawing/2014/main" id="{8436FD6B-5324-6F36-E385-0C1D29922639}"/>
                  </a:ext>
                </a:extLst>
              </p:cNvPr>
              <p:cNvSpPr txBox="1">
                <a:spLocks noRot="1" noChangeAspect="1" noMove="1" noResize="1" noEditPoints="1" noAdjustHandles="1" noChangeArrowheads="1" noChangeShapeType="1" noTextEdit="1"/>
              </p:cNvSpPr>
              <p:nvPr/>
            </p:nvSpPr>
            <p:spPr>
              <a:xfrm>
                <a:off x="1437844" y="1729148"/>
                <a:ext cx="204541" cy="275318"/>
              </a:xfrm>
              <a:prstGeom prst="rect">
                <a:avLst/>
              </a:prstGeom>
              <a:blipFill>
                <a:blip r:embed="rId9"/>
                <a:stretch>
                  <a:fillRect l="-27273" r="-24242" b="-11111"/>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95E046D7-14A8-6B6B-FCDE-3EC0A10599CF}"/>
              </a:ext>
              <a:ext uri="{C183D7F6-B498-43B3-948B-1728B52AA6E4}">
                <adec:decorative xmlns:adec="http://schemas.microsoft.com/office/drawing/2017/decorative" val="1"/>
              </a:ext>
            </a:extLst>
          </p:cNvPr>
          <p:cNvSpPr/>
          <p:nvPr/>
        </p:nvSpPr>
        <p:spPr>
          <a:xfrm>
            <a:off x="3059430" y="2864765"/>
            <a:ext cx="2160270" cy="85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C3CE909-E403-71AE-D648-35DFB1346A9B}"/>
              </a:ext>
              <a:ext uri="{C183D7F6-B498-43B3-948B-1728B52AA6E4}">
                <adec:decorative xmlns:adec="http://schemas.microsoft.com/office/drawing/2017/decorative" val="1"/>
              </a:ext>
            </a:extLst>
          </p:cNvPr>
          <p:cNvSpPr/>
          <p:nvPr/>
        </p:nvSpPr>
        <p:spPr>
          <a:xfrm>
            <a:off x="5663963" y="2857145"/>
            <a:ext cx="2160270" cy="80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62FCBAF-1B71-2DB5-E655-99DA57D59C08}"/>
              </a:ext>
              <a:ext uri="{C183D7F6-B498-43B3-948B-1728B52AA6E4}">
                <adec:decorative xmlns:adec="http://schemas.microsoft.com/office/drawing/2017/decorative" val="1"/>
              </a:ext>
            </a:extLst>
          </p:cNvPr>
          <p:cNvSpPr/>
          <p:nvPr/>
        </p:nvSpPr>
        <p:spPr>
          <a:xfrm>
            <a:off x="8226427" y="2855239"/>
            <a:ext cx="2160270" cy="81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BAFF744-247D-3483-9809-931741F4955D}"/>
              </a:ext>
              <a:ext uri="{C183D7F6-B498-43B3-948B-1728B52AA6E4}">
                <adec:decorative xmlns:adec="http://schemas.microsoft.com/office/drawing/2017/decorative" val="1"/>
              </a:ext>
            </a:extLst>
          </p:cNvPr>
          <p:cNvSpPr/>
          <p:nvPr/>
        </p:nvSpPr>
        <p:spPr>
          <a:xfrm>
            <a:off x="923273" y="2899218"/>
            <a:ext cx="839961" cy="83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53F3AB4-CBD1-57B7-5114-814B1C9E8BEC}"/>
              </a:ext>
              <a:ext uri="{C183D7F6-B498-43B3-948B-1728B52AA6E4}">
                <adec:decorative xmlns:adec="http://schemas.microsoft.com/office/drawing/2017/decorative" val="1"/>
              </a:ext>
            </a:extLst>
          </p:cNvPr>
          <p:cNvSpPr/>
          <p:nvPr/>
        </p:nvSpPr>
        <p:spPr>
          <a:xfrm>
            <a:off x="2243583" y="2864765"/>
            <a:ext cx="602087" cy="825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9E68ED-887C-878E-105D-4C501BA3D1CF}"/>
              </a:ext>
            </a:extLst>
          </p:cNvPr>
          <p:cNvSpPr txBox="1"/>
          <p:nvPr/>
        </p:nvSpPr>
        <p:spPr>
          <a:xfrm>
            <a:off x="3533910" y="1238773"/>
            <a:ext cx="122178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B22222"/>
                </a:solidFill>
                <a:effectLst/>
                <a:uLnTx/>
                <a:uFillTx/>
                <a:cs typeface="Poppins Light" panose="00000400000000000000" pitchFamily="2" charset="0"/>
              </a:rPr>
              <a:t>Qubit 1</a:t>
            </a:r>
            <a:endParaRPr kumimoji="0" lang="en-US" b="1" i="1" u="none" strike="noStrike" kern="1200" cap="none" spc="0" normalizeH="0" baseline="0" noProof="0" dirty="0">
              <a:ln>
                <a:noFill/>
              </a:ln>
              <a:solidFill>
                <a:srgbClr val="B22222"/>
              </a:solidFill>
              <a:effectLst/>
              <a:uLnTx/>
              <a:uFillTx/>
              <a:cs typeface="Poppins Light" panose="00000400000000000000" pitchFamily="2" charset="0"/>
            </a:endParaRPr>
          </a:p>
        </p:txBody>
      </p:sp>
      <p:sp>
        <p:nvSpPr>
          <p:cNvPr id="4" name="TextBox 3">
            <a:extLst>
              <a:ext uri="{FF2B5EF4-FFF2-40B4-BE49-F238E27FC236}">
                <a16:creationId xmlns:a16="http://schemas.microsoft.com/office/drawing/2014/main" id="{37193D0E-E422-361E-0B49-F6963123FE7E}"/>
              </a:ext>
            </a:extLst>
          </p:cNvPr>
          <p:cNvSpPr txBox="1"/>
          <p:nvPr/>
        </p:nvSpPr>
        <p:spPr>
          <a:xfrm>
            <a:off x="6170589" y="1245821"/>
            <a:ext cx="1041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4169E1"/>
                </a:solidFill>
                <a:effectLst/>
                <a:uLnTx/>
                <a:uFillTx/>
                <a:cs typeface="Poppins Light" panose="00000400000000000000" pitchFamily="2" charset="0"/>
              </a:rPr>
              <a:t>Qubit 2</a:t>
            </a:r>
            <a:endParaRPr kumimoji="0" lang="en-US" b="1" i="1" u="none" strike="noStrike" kern="1200" cap="none" spc="0" normalizeH="0" baseline="0" noProof="0" dirty="0">
              <a:ln>
                <a:noFill/>
              </a:ln>
              <a:solidFill>
                <a:srgbClr val="4169E1"/>
              </a:solidFill>
              <a:effectLst/>
              <a:uLnTx/>
              <a:uFillTx/>
              <a:cs typeface="Poppins Light" panose="00000400000000000000" pitchFamily="2" charset="0"/>
            </a:endParaRPr>
          </a:p>
        </p:txBody>
      </p:sp>
      <p:sp>
        <p:nvSpPr>
          <p:cNvPr id="5" name="TextBox 4">
            <a:extLst>
              <a:ext uri="{FF2B5EF4-FFF2-40B4-BE49-F238E27FC236}">
                <a16:creationId xmlns:a16="http://schemas.microsoft.com/office/drawing/2014/main" id="{737AB845-7FBB-4D27-18FC-1DE6DCE7341F}"/>
              </a:ext>
            </a:extLst>
          </p:cNvPr>
          <p:cNvSpPr txBox="1"/>
          <p:nvPr/>
        </p:nvSpPr>
        <p:spPr>
          <a:xfrm>
            <a:off x="8277552" y="1245821"/>
            <a:ext cx="22315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6B8E23"/>
                </a:solidFill>
                <a:effectLst/>
                <a:uLnTx/>
                <a:uFillTx/>
                <a:cs typeface="Poppins Light" panose="00000400000000000000" pitchFamily="2" charset="0"/>
              </a:rPr>
              <a:t>Qubit 1 &amp; Qubit 2</a:t>
            </a:r>
            <a:endParaRPr kumimoji="0" lang="en-US" b="1" i="1" u="none" strike="noStrike" kern="1200" cap="none" spc="0" normalizeH="0" baseline="0" noProof="0" dirty="0">
              <a:ln>
                <a:noFill/>
              </a:ln>
              <a:solidFill>
                <a:srgbClr val="6B8E23"/>
              </a:solidFill>
              <a:effectLst/>
              <a:uLnTx/>
              <a:uFillTx/>
              <a:cs typeface="Poppins Light" panose="00000400000000000000" pitchFamily="2" charset="0"/>
            </a:endParaRPr>
          </a:p>
        </p:txBody>
      </p:sp>
      <p:sp>
        <p:nvSpPr>
          <p:cNvPr id="9" name="Text Placeholder 3">
            <a:extLst>
              <a:ext uri="{FF2B5EF4-FFF2-40B4-BE49-F238E27FC236}">
                <a16:creationId xmlns:a16="http://schemas.microsoft.com/office/drawing/2014/main" id="{803218D3-CDEE-5BA5-0C18-5842336E16D2}"/>
              </a:ext>
            </a:extLst>
          </p:cNvPr>
          <p:cNvSpPr>
            <a:spLocks noGrp="1"/>
          </p:cNvSpPr>
          <p:nvPr>
            <p:ph type="body" sz="quarter" idx="10"/>
          </p:nvPr>
        </p:nvSpPr>
        <p:spPr>
          <a:xfrm>
            <a:off x="657224" y="337435"/>
            <a:ext cx="10704195" cy="338455"/>
          </a:xfrm>
        </p:spPr>
        <p:txBody>
          <a:bodyPr/>
          <a:lstStyle/>
          <a:p>
            <a:r>
              <a:rPr lang="fr-FR" b="1" dirty="0" err="1">
                <a:solidFill>
                  <a:srgbClr val="FF7655"/>
                </a:solidFill>
              </a:rPr>
              <a:t>Efficiency</a:t>
            </a:r>
            <a:r>
              <a:rPr lang="fr-FR" b="1" dirty="0"/>
              <a:t> &amp; </a:t>
            </a:r>
            <a:r>
              <a:rPr lang="fr-FR" b="1" dirty="0" err="1">
                <a:solidFill>
                  <a:srgbClr val="FF7655"/>
                </a:solidFill>
              </a:rPr>
              <a:t>Dark</a:t>
            </a:r>
            <a:r>
              <a:rPr lang="fr-FR" b="1" dirty="0">
                <a:solidFill>
                  <a:srgbClr val="FF7655"/>
                </a:solidFill>
              </a:rPr>
              <a:t> count rate </a:t>
            </a:r>
            <a:r>
              <a:rPr lang="fr-FR" b="1" dirty="0"/>
              <a:t>calibration</a:t>
            </a:r>
            <a:endParaRPr lang="en-US" b="1" dirty="0"/>
          </a:p>
        </p:txBody>
      </p:sp>
    </p:spTree>
    <p:extLst>
      <p:ext uri="{BB962C8B-B14F-4D97-AF65-F5344CB8AC3E}">
        <p14:creationId xmlns:p14="http://schemas.microsoft.com/office/powerpoint/2010/main" val="20992994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4ED8D-F412-50FF-E1E7-085A41FE318C}"/>
            </a:ext>
          </a:extLst>
        </p:cNvPr>
        <p:cNvGrpSpPr/>
        <p:nvPr/>
      </p:nvGrpSpPr>
      <p:grpSpPr>
        <a:xfrm>
          <a:off x="0" y="0"/>
          <a:ext cx="0" cy="0"/>
          <a:chOff x="0" y="0"/>
          <a:chExt cx="0" cy="0"/>
        </a:xfrm>
      </p:grpSpPr>
      <p:pic>
        <p:nvPicPr>
          <p:cNvPr id="33" name="Graphic 32">
            <a:extLst>
              <a:ext uri="{FF2B5EF4-FFF2-40B4-BE49-F238E27FC236}">
                <a16:creationId xmlns:a16="http://schemas.microsoft.com/office/drawing/2014/main" id="{61574D4E-9716-4F4C-D98C-85D23F4BCE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4685" y="3654972"/>
            <a:ext cx="2868235" cy="2868235"/>
          </a:xfrm>
          <a:prstGeom prst="rect">
            <a:avLst/>
          </a:prstGeom>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F3A780F-6A24-14B2-B98F-0A501A057EED}"/>
                  </a:ext>
                </a:extLst>
              </p:cNvPr>
              <p:cNvSpPr txBox="1"/>
              <p:nvPr/>
            </p:nvSpPr>
            <p:spPr>
              <a:xfrm>
                <a:off x="8844185" y="5018898"/>
                <a:ext cx="1727591" cy="369332"/>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b>
                        <m:sSubPr>
                          <m:ctrlPr>
                            <a:rPr lang="en-US" i="1" smtClean="0">
                              <a:solidFill>
                                <a:srgbClr val="44546A"/>
                              </a:solidFill>
                              <a:latin typeface="Cambria Math" panose="02040503050406030204" pitchFamily="18" charset="0"/>
                              <a:cs typeface="Poppins Light" panose="00000400000000000000" pitchFamily="2" charset="0"/>
                            </a:rPr>
                          </m:ctrlPr>
                        </m:sSubPr>
                        <m:e>
                          <m:r>
                            <m:rPr>
                              <m:sty m:val="p"/>
                            </m:rPr>
                            <a:rPr lang="en-US" b="0" i="0" smtClean="0">
                              <a:solidFill>
                                <a:srgbClr val="44546A"/>
                              </a:solidFill>
                              <a:latin typeface="Cambria Math" panose="02040503050406030204" pitchFamily="18" charset="0"/>
                              <a:cs typeface="Poppins Light" panose="00000400000000000000" pitchFamily="2" charset="0"/>
                            </a:rPr>
                            <m:t>α</m:t>
                          </m:r>
                        </m:e>
                        <m:sub>
                          <m:r>
                            <m:rPr>
                              <m:sty m:val="p"/>
                            </m:rPr>
                            <a:rPr lang="en-US" b="0" i="0" smtClean="0">
                              <a:solidFill>
                                <a:srgbClr val="44546A"/>
                              </a:solidFill>
                              <a:latin typeface="Cambria Math" panose="02040503050406030204" pitchFamily="18" charset="0"/>
                              <a:cs typeface="Poppins Light" panose="00000400000000000000" pitchFamily="2" charset="0"/>
                            </a:rPr>
                            <m:t>th</m:t>
                          </m:r>
                        </m:sub>
                      </m:sSub>
                      <m:r>
                        <a:rPr lang="en-US"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r>
                        <a:rPr lang="fr-FR"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5</m:t>
                      </m:r>
                      <m:r>
                        <a:rPr lang="en-US" b="0" i="0" smtClean="0">
                          <a:solidFill>
                            <a:srgbClr val="44546A"/>
                          </a:solidFill>
                          <a:latin typeface="Cambria Math" panose="02040503050406030204" pitchFamily="18" charset="0"/>
                          <a:cs typeface="Poppins Light" panose="00000400000000000000" pitchFamily="2" charset="0"/>
                        </a:rPr>
                        <m:t> </m:t>
                      </m:r>
                      <m:r>
                        <m:rPr>
                          <m:sty m:val="p"/>
                        </m:rPr>
                        <a:rPr lang="en-US" b="0" i="0" smtClean="0">
                          <a:solidFill>
                            <a:srgbClr val="44546A"/>
                          </a:solidFill>
                          <a:latin typeface="Cambria Math" panose="02040503050406030204" pitchFamily="18" charset="0"/>
                          <a:cs typeface="Poppins Light" panose="00000400000000000000" pitchFamily="2" charset="0"/>
                        </a:rPr>
                        <m:t>c</m:t>
                      </m:r>
                      <m:r>
                        <a:rPr lang="en-US" b="0" i="0" smtClean="0">
                          <a:solidFill>
                            <a:srgbClr val="44546A"/>
                          </a:solidFill>
                          <a:latin typeface="Cambria Math" panose="02040503050406030204" pitchFamily="18" charset="0"/>
                          <a:cs typeface="Poppins Light" panose="00000400000000000000" pitchFamily="2" charset="0"/>
                        </a:rPr>
                        <m:t>/</m:t>
                      </m:r>
                      <m:r>
                        <m:rPr>
                          <m:sty m:val="p"/>
                        </m:rPr>
                        <a:rPr lang="en-US" b="0" i="0" smtClean="0">
                          <a:solidFill>
                            <a:srgbClr val="44546A"/>
                          </a:solidFill>
                          <a:latin typeface="Cambria Math" panose="02040503050406030204" pitchFamily="18" charset="0"/>
                          <a:cs typeface="Poppins Light" panose="00000400000000000000" pitchFamily="2" charset="0"/>
                        </a:rPr>
                        <m:t>s</m:t>
                      </m:r>
                    </m:oMath>
                  </m:oMathPara>
                </a14:m>
                <a:endParaRPr lang="en-US" dirty="0">
                  <a:solidFill>
                    <a:srgbClr val="44546A"/>
                  </a:solidFill>
                  <a:cs typeface="Poppins Light" panose="00000400000000000000" pitchFamily="2" charset="0"/>
                </a:endParaRPr>
              </a:p>
            </p:txBody>
          </p:sp>
        </mc:Choice>
        <mc:Fallback xmlns="">
          <p:sp>
            <p:nvSpPr>
              <p:cNvPr id="56" name="TextBox 55">
                <a:extLst>
                  <a:ext uri="{FF2B5EF4-FFF2-40B4-BE49-F238E27FC236}">
                    <a16:creationId xmlns:a16="http://schemas.microsoft.com/office/drawing/2014/main" id="{4F3A780F-6A24-14B2-B98F-0A501A057EED}"/>
                  </a:ext>
                </a:extLst>
              </p:cNvPr>
              <p:cNvSpPr txBox="1">
                <a:spLocks noRot="1" noChangeAspect="1" noMove="1" noResize="1" noEditPoints="1" noAdjustHandles="1" noChangeArrowheads="1" noChangeShapeType="1" noTextEdit="1"/>
              </p:cNvSpPr>
              <p:nvPr/>
            </p:nvSpPr>
            <p:spPr>
              <a:xfrm>
                <a:off x="8844185" y="5018898"/>
                <a:ext cx="1727591" cy="369332"/>
              </a:xfrm>
              <a:prstGeom prst="rect">
                <a:avLst/>
              </a:prstGeom>
              <a:blipFill>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3CCB2684-BFEF-9C13-D53D-227513FD8118}"/>
                  </a:ext>
                </a:extLst>
              </p:cNvPr>
              <p:cNvSpPr txBox="1"/>
              <p:nvPr/>
            </p:nvSpPr>
            <p:spPr>
              <a:xfrm>
                <a:off x="8771069" y="4524224"/>
                <a:ext cx="1997284" cy="400110"/>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44546A"/>
                              </a:solidFill>
                              <a:latin typeface="Cambria Math" panose="02040503050406030204" pitchFamily="18" charset="0"/>
                              <a:cs typeface="Poppins Light" panose="00000400000000000000" pitchFamily="2" charset="0"/>
                            </a:rPr>
                          </m:ctrlPr>
                        </m:sSubPr>
                        <m:e>
                          <m:r>
                            <m:rPr>
                              <m:sty m:val="p"/>
                            </m:rPr>
                            <a:rPr lang="en-US" sz="2000" b="0" i="0" smtClean="0">
                              <a:solidFill>
                                <a:srgbClr val="44546A"/>
                              </a:solidFill>
                              <a:latin typeface="Cambria Math" panose="02040503050406030204" pitchFamily="18" charset="0"/>
                              <a:cs typeface="Poppins Light" panose="00000400000000000000" pitchFamily="2" charset="0"/>
                            </a:rPr>
                            <m:t>α</m:t>
                          </m:r>
                        </m:e>
                        <m:sub>
                          <m:r>
                            <m:rPr>
                              <m:sty m:val="p"/>
                            </m:rPr>
                            <a:rPr lang="fr-FR" sz="2000" b="0" i="0" smtClean="0">
                              <a:solidFill>
                                <a:srgbClr val="44546A"/>
                              </a:solidFill>
                              <a:latin typeface="Cambria Math" panose="02040503050406030204" pitchFamily="18" charset="0"/>
                              <a:cs typeface="Poppins Light" panose="00000400000000000000" pitchFamily="2" charset="0"/>
                            </a:rPr>
                            <m:t>err</m:t>
                          </m:r>
                        </m:sub>
                      </m:sSub>
                      <m:r>
                        <a:rPr lang="en-US" sz="2000"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≈0.1</m:t>
                      </m:r>
                      <m:r>
                        <a:rPr lang="en-US" sz="2000" b="0" i="0" smtClean="0">
                          <a:solidFill>
                            <a:srgbClr val="44546A"/>
                          </a:solidFill>
                          <a:latin typeface="Cambria Math" panose="02040503050406030204" pitchFamily="18" charset="0"/>
                          <a:cs typeface="Poppins Light" panose="00000400000000000000" pitchFamily="2" charset="0"/>
                        </a:rPr>
                        <m:t> </m:t>
                      </m:r>
                      <m:r>
                        <m:rPr>
                          <m:sty m:val="p"/>
                        </m:rPr>
                        <a:rPr lang="en-US" sz="2000" b="0" i="0" smtClean="0">
                          <a:solidFill>
                            <a:srgbClr val="44546A"/>
                          </a:solidFill>
                          <a:latin typeface="Cambria Math" panose="02040503050406030204" pitchFamily="18" charset="0"/>
                          <a:cs typeface="Poppins Light" panose="00000400000000000000" pitchFamily="2" charset="0"/>
                        </a:rPr>
                        <m:t>c</m:t>
                      </m:r>
                      <m:r>
                        <a:rPr lang="en-US" sz="2000" b="0" i="0" smtClean="0">
                          <a:solidFill>
                            <a:srgbClr val="44546A"/>
                          </a:solidFill>
                          <a:latin typeface="Cambria Math" panose="02040503050406030204" pitchFamily="18" charset="0"/>
                          <a:cs typeface="Poppins Light" panose="00000400000000000000" pitchFamily="2" charset="0"/>
                        </a:rPr>
                        <m:t>/</m:t>
                      </m:r>
                      <m:r>
                        <m:rPr>
                          <m:sty m:val="p"/>
                        </m:rPr>
                        <a:rPr lang="en-US" sz="2000" b="0" i="0" smtClean="0">
                          <a:solidFill>
                            <a:srgbClr val="44546A"/>
                          </a:solidFill>
                          <a:latin typeface="Cambria Math" panose="02040503050406030204" pitchFamily="18" charset="0"/>
                          <a:cs typeface="Poppins Light" panose="00000400000000000000" pitchFamily="2" charset="0"/>
                        </a:rPr>
                        <m:t>s</m:t>
                      </m:r>
                    </m:oMath>
                  </m:oMathPara>
                </a14:m>
                <a:endParaRPr lang="en-US" sz="2000" dirty="0">
                  <a:solidFill>
                    <a:srgbClr val="44546A"/>
                  </a:solidFill>
                  <a:cs typeface="Poppins Light" panose="00000400000000000000" pitchFamily="2" charset="0"/>
                </a:endParaRPr>
              </a:p>
            </p:txBody>
          </p:sp>
        </mc:Choice>
        <mc:Fallback xmlns="">
          <p:sp>
            <p:nvSpPr>
              <p:cNvPr id="57" name="TextBox 56">
                <a:extLst>
                  <a:ext uri="{FF2B5EF4-FFF2-40B4-BE49-F238E27FC236}">
                    <a16:creationId xmlns:a16="http://schemas.microsoft.com/office/drawing/2014/main" id="{3CCB2684-BFEF-9C13-D53D-227513FD8118}"/>
                  </a:ext>
                </a:extLst>
              </p:cNvPr>
              <p:cNvSpPr txBox="1">
                <a:spLocks noRot="1" noChangeAspect="1" noMove="1" noResize="1" noEditPoints="1" noAdjustHandles="1" noChangeArrowheads="1" noChangeShapeType="1" noTextEdit="1"/>
              </p:cNvSpPr>
              <p:nvPr/>
            </p:nvSpPr>
            <p:spPr>
              <a:xfrm>
                <a:off x="8771069" y="4524224"/>
                <a:ext cx="1997284" cy="400110"/>
              </a:xfrm>
              <a:prstGeom prst="rect">
                <a:avLst/>
              </a:prstGeom>
              <a:blipFill>
                <a:blip r:embed="rId5"/>
                <a:stretch>
                  <a:fillRect b="-13636"/>
                </a:stretch>
              </a:blipFill>
            </p:spPr>
            <p:txBody>
              <a:bodyPr/>
              <a:lstStyle/>
              <a:p>
                <a:r>
                  <a:rPr lang="en-US">
                    <a:noFill/>
                  </a:rPr>
                  <a:t> </a:t>
                </a:r>
              </a:p>
            </p:txBody>
          </p:sp>
        </mc:Fallback>
      </mc:AlternateContent>
      <p:sp>
        <p:nvSpPr>
          <p:cNvPr id="58" name="Left Brace 57">
            <a:extLst>
              <a:ext uri="{FF2B5EF4-FFF2-40B4-BE49-F238E27FC236}">
                <a16:creationId xmlns:a16="http://schemas.microsoft.com/office/drawing/2014/main" id="{A87F533A-01EB-8355-641C-23828249B9D9}"/>
              </a:ext>
              <a:ext uri="{C183D7F6-B498-43B3-948B-1728B52AA6E4}">
                <adec:decorative xmlns:adec="http://schemas.microsoft.com/office/drawing/2017/decorative" val="1"/>
              </a:ext>
            </a:extLst>
          </p:cNvPr>
          <p:cNvSpPr/>
          <p:nvPr/>
        </p:nvSpPr>
        <p:spPr>
          <a:xfrm>
            <a:off x="8633904" y="4524224"/>
            <a:ext cx="274331" cy="967932"/>
          </a:xfrm>
          <a:prstGeom prst="leftBrace">
            <a:avLst>
              <a:gd name="adj1" fmla="val 37221"/>
              <a:gd name="adj2" fmla="val 48672"/>
            </a:avLst>
          </a:prstGeom>
          <a:ln w="12700" cap="rnd">
            <a:solidFill>
              <a:srgbClr val="394A5E"/>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13714DD-2B51-C7B3-E00A-67F14A2203D6}"/>
                  </a:ext>
                </a:extLst>
              </p:cNvPr>
              <p:cNvSpPr txBox="1"/>
              <p:nvPr/>
            </p:nvSpPr>
            <p:spPr>
              <a:xfrm>
                <a:off x="6993814" y="4791930"/>
                <a:ext cx="1727591" cy="369332"/>
              </a:xfrm>
              <a:prstGeom prst="rect">
                <a:avLst/>
              </a:prstGeom>
              <a:noFill/>
            </p:spPr>
            <p:txBody>
              <a:bodyPr wrap="square">
                <a:spAutoFit/>
              </a:bodyPr>
              <a:lstStyle/>
              <a:p>
                <a:pPr marR="0" lvl="0" algn="l"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r>
                        <m:rPr>
                          <m:sty m:val="p"/>
                        </m:rPr>
                        <a:rPr lang="en-US" b="0" i="0" smtClean="0">
                          <a:solidFill>
                            <a:srgbClr val="44546A"/>
                          </a:solidFill>
                          <a:latin typeface="Cambria Math" panose="02040503050406030204" pitchFamily="18" charset="0"/>
                          <a:cs typeface="Poppins Light" panose="00000400000000000000" pitchFamily="2" charset="0"/>
                        </a:rPr>
                        <m:t>α</m:t>
                      </m:r>
                      <m:r>
                        <a:rPr lang="en-US"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r>
                        <a:rPr lang="fr-FR"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5</m:t>
                      </m:r>
                      <m:r>
                        <a:rPr lang="en-US" b="0" i="0" smtClean="0">
                          <a:solidFill>
                            <a:srgbClr val="44546A"/>
                          </a:solidFill>
                          <a:latin typeface="Cambria Math" panose="02040503050406030204" pitchFamily="18" charset="0"/>
                          <a:cs typeface="Poppins Light" panose="00000400000000000000" pitchFamily="2" charset="0"/>
                        </a:rPr>
                        <m:t> </m:t>
                      </m:r>
                      <m:r>
                        <m:rPr>
                          <m:sty m:val="p"/>
                        </m:rPr>
                        <a:rPr lang="en-US" b="0" i="0" smtClean="0">
                          <a:solidFill>
                            <a:srgbClr val="44546A"/>
                          </a:solidFill>
                          <a:latin typeface="Cambria Math" panose="02040503050406030204" pitchFamily="18" charset="0"/>
                          <a:cs typeface="Poppins Light" panose="00000400000000000000" pitchFamily="2" charset="0"/>
                        </a:rPr>
                        <m:t>c</m:t>
                      </m:r>
                      <m:r>
                        <a:rPr lang="en-US" b="0" i="0" smtClean="0">
                          <a:solidFill>
                            <a:srgbClr val="44546A"/>
                          </a:solidFill>
                          <a:latin typeface="Cambria Math" panose="02040503050406030204" pitchFamily="18" charset="0"/>
                          <a:cs typeface="Poppins Light" panose="00000400000000000000" pitchFamily="2" charset="0"/>
                        </a:rPr>
                        <m:t>/</m:t>
                      </m:r>
                      <m:r>
                        <m:rPr>
                          <m:sty m:val="p"/>
                        </m:rPr>
                        <a:rPr lang="en-US" b="0" i="0" smtClean="0">
                          <a:solidFill>
                            <a:srgbClr val="44546A"/>
                          </a:solidFill>
                          <a:latin typeface="Cambria Math" panose="02040503050406030204" pitchFamily="18" charset="0"/>
                          <a:cs typeface="Poppins Light" panose="00000400000000000000" pitchFamily="2" charset="0"/>
                        </a:rPr>
                        <m:t>s</m:t>
                      </m:r>
                    </m:oMath>
                  </m:oMathPara>
                </a14:m>
                <a:endParaRPr lang="en-US" dirty="0">
                  <a:solidFill>
                    <a:srgbClr val="44546A"/>
                  </a:solidFill>
                  <a:cs typeface="Poppins Light" panose="00000400000000000000" pitchFamily="2" charset="0"/>
                </a:endParaRPr>
              </a:p>
            </p:txBody>
          </p:sp>
        </mc:Choice>
        <mc:Fallback xmlns="">
          <p:sp>
            <p:nvSpPr>
              <p:cNvPr id="63" name="TextBox 62">
                <a:extLst>
                  <a:ext uri="{FF2B5EF4-FFF2-40B4-BE49-F238E27FC236}">
                    <a16:creationId xmlns:a16="http://schemas.microsoft.com/office/drawing/2014/main" id="{113714DD-2B51-C7B3-E00A-67F14A2203D6}"/>
                  </a:ext>
                </a:extLst>
              </p:cNvPr>
              <p:cNvSpPr txBox="1">
                <a:spLocks noRot="1" noChangeAspect="1" noMove="1" noResize="1" noEditPoints="1" noAdjustHandles="1" noChangeArrowheads="1" noChangeShapeType="1" noTextEdit="1"/>
              </p:cNvSpPr>
              <p:nvPr/>
            </p:nvSpPr>
            <p:spPr>
              <a:xfrm>
                <a:off x="6993814" y="4791930"/>
                <a:ext cx="1727591" cy="369332"/>
              </a:xfrm>
              <a:prstGeom prst="rect">
                <a:avLst/>
              </a:prstGeom>
              <a:blipFill>
                <a:blip r:embed="rId6"/>
                <a:stretch>
                  <a:fillRect b="-13115"/>
                </a:stretch>
              </a:blipFill>
            </p:spPr>
            <p:txBody>
              <a:bodyPr/>
              <a:lstStyle/>
              <a:p>
                <a:r>
                  <a:rPr lang="en-US">
                    <a:noFill/>
                  </a:rPr>
                  <a:t> </a:t>
                </a:r>
              </a:p>
            </p:txBody>
          </p:sp>
        </mc:Fallback>
      </mc:AlternateContent>
      <p:pic>
        <p:nvPicPr>
          <p:cNvPr id="14" name="Graphic 13" descr="Badge Tick with solid fill">
            <a:extLst>
              <a:ext uri="{FF2B5EF4-FFF2-40B4-BE49-F238E27FC236}">
                <a16:creationId xmlns:a16="http://schemas.microsoft.com/office/drawing/2014/main" id="{151D7DE1-CE3D-FB64-EDBF-A62E2BF64A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2701" y="4329073"/>
            <a:ext cx="689825" cy="68982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D1457A-A190-4167-D4E6-7B66D29F31DC}"/>
                  </a:ext>
                </a:extLst>
              </p:cNvPr>
              <p:cNvSpPr txBox="1"/>
              <p:nvPr/>
            </p:nvSpPr>
            <p:spPr>
              <a:xfrm>
                <a:off x="774971" y="891396"/>
                <a:ext cx="1137441" cy="831518"/>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dirty="0">
                    <a:solidFill>
                      <a:srgbClr val="ED7D31"/>
                    </a:solidFill>
                    <a:cs typeface="Poppins Light" panose="00000400000000000000" pitchFamily="2" charset="0"/>
                  </a:rPr>
                  <a:t>Input Photon flux (</a:t>
                </a:r>
                <a14:m>
                  <m:oMath xmlns:m="http://schemas.openxmlformats.org/officeDocument/2006/math">
                    <m:sSup>
                      <m:sSupPr>
                        <m:ctrlPr>
                          <a:rPr lang="fr-FR" sz="1600" b="1" i="1" smtClean="0">
                            <a:solidFill>
                              <a:srgbClr val="ED7D31"/>
                            </a:solidFill>
                            <a:latin typeface="Cambria Math" panose="02040503050406030204" pitchFamily="18" charset="0"/>
                            <a:cs typeface="Poppins Light" panose="00000400000000000000" pitchFamily="2" charset="0"/>
                          </a:rPr>
                        </m:ctrlPr>
                      </m:sSupPr>
                      <m:e>
                        <m:r>
                          <a:rPr lang="fr-FR" sz="1600" b="1" i="1" smtClean="0">
                            <a:solidFill>
                              <a:srgbClr val="ED7D31"/>
                            </a:solidFill>
                            <a:latin typeface="Cambria Math" panose="02040503050406030204" pitchFamily="18" charset="0"/>
                            <a:cs typeface="Poppins Light" panose="00000400000000000000" pitchFamily="2" charset="0"/>
                          </a:rPr>
                          <m:t>𝒔</m:t>
                        </m:r>
                      </m:e>
                      <m:sup>
                        <m:r>
                          <a:rPr lang="fr-FR" sz="1600" b="1" i="1" smtClean="0">
                            <a:solidFill>
                              <a:srgbClr val="ED7D31"/>
                            </a:solidFill>
                            <a:latin typeface="Cambria Math" panose="02040503050406030204" pitchFamily="18" charset="0"/>
                            <a:cs typeface="Poppins Light" panose="00000400000000000000" pitchFamily="2" charset="0"/>
                          </a:rPr>
                          <m:t>−</m:t>
                        </m:r>
                        <m:r>
                          <a:rPr lang="fr-FR" sz="1600" b="1" i="1" smtClean="0">
                            <a:solidFill>
                              <a:srgbClr val="ED7D31"/>
                            </a:solidFill>
                            <a:latin typeface="Cambria Math" panose="02040503050406030204" pitchFamily="18" charset="0"/>
                            <a:cs typeface="Poppins Light" panose="00000400000000000000" pitchFamily="2" charset="0"/>
                          </a:rPr>
                          <m:t>𝟏</m:t>
                        </m:r>
                      </m:sup>
                    </m:sSup>
                  </m:oMath>
                </a14:m>
                <a:r>
                  <a:rPr lang="en-US" sz="1600" b="1" dirty="0">
                    <a:solidFill>
                      <a:srgbClr val="ED7D31"/>
                    </a:solidFill>
                    <a:cs typeface="Poppins Light" panose="00000400000000000000" pitchFamily="2" charset="0"/>
                  </a:rPr>
                  <a:t>)</a:t>
                </a:r>
                <a:endParaRPr kumimoji="0" lang="en-US" sz="1600" b="1" i="1" u="none" strike="noStrike" kern="1200" cap="none" spc="0" normalizeH="0" baseline="0" noProof="0" dirty="0">
                  <a:ln>
                    <a:noFill/>
                  </a:ln>
                  <a:solidFill>
                    <a:srgbClr val="ED7D31"/>
                  </a:solidFill>
                  <a:effectLst/>
                  <a:uLnTx/>
                  <a:uFillTx/>
                  <a:cs typeface="Poppins Light" panose="00000400000000000000" pitchFamily="2" charset="0"/>
                </a:endParaRPr>
              </a:p>
            </p:txBody>
          </p:sp>
        </mc:Choice>
        <mc:Fallback xmlns="">
          <p:sp>
            <p:nvSpPr>
              <p:cNvPr id="11" name="TextBox 10">
                <a:extLst>
                  <a:ext uri="{FF2B5EF4-FFF2-40B4-BE49-F238E27FC236}">
                    <a16:creationId xmlns:a16="http://schemas.microsoft.com/office/drawing/2014/main" id="{3FD1457A-A190-4167-D4E6-7B66D29F31DC}"/>
                  </a:ext>
                </a:extLst>
              </p:cNvPr>
              <p:cNvSpPr txBox="1">
                <a:spLocks noRot="1" noChangeAspect="1" noMove="1" noResize="1" noEditPoints="1" noAdjustHandles="1" noChangeArrowheads="1" noChangeShapeType="1" noTextEdit="1"/>
              </p:cNvSpPr>
              <p:nvPr/>
            </p:nvSpPr>
            <p:spPr>
              <a:xfrm>
                <a:off x="774971" y="891396"/>
                <a:ext cx="1137441" cy="831518"/>
              </a:xfrm>
              <a:prstGeom prst="rect">
                <a:avLst/>
              </a:prstGeom>
              <a:blipFill>
                <a:blip r:embed="rId9"/>
                <a:stretch>
                  <a:fillRect l="-1604" t="-2920" r="-2139" b="-8029"/>
                </a:stretch>
              </a:blipFill>
            </p:spPr>
            <p:txBody>
              <a:bodyPr/>
              <a:lstStyle/>
              <a:p>
                <a:r>
                  <a:rPr lang="en-US">
                    <a:noFill/>
                  </a:rPr>
                  <a:t> </a:t>
                </a:r>
              </a:p>
            </p:txBody>
          </p:sp>
        </mc:Fallback>
      </mc:AlternateContent>
      <p:pic>
        <p:nvPicPr>
          <p:cNvPr id="20" name="Graphic 19">
            <a:extLst>
              <a:ext uri="{FF2B5EF4-FFF2-40B4-BE49-F238E27FC236}">
                <a16:creationId xmlns:a16="http://schemas.microsoft.com/office/drawing/2014/main" id="{570BC387-350C-C864-E3BD-0E15C5FEFE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23903" y="1547059"/>
            <a:ext cx="8104863" cy="2413715"/>
          </a:xfrm>
          <a:prstGeom prst="rect">
            <a:avLst/>
          </a:prstGeom>
        </p:spPr>
      </p:pic>
      <p:sp>
        <p:nvSpPr>
          <p:cNvPr id="21" name="Arrow: Right 20">
            <a:extLst>
              <a:ext uri="{FF2B5EF4-FFF2-40B4-BE49-F238E27FC236}">
                <a16:creationId xmlns:a16="http://schemas.microsoft.com/office/drawing/2014/main" id="{4C7E3F89-84ED-6B35-26DF-574BB305154B}"/>
              </a:ext>
              <a:ext uri="{C183D7F6-B498-43B3-948B-1728B52AA6E4}">
                <adec:decorative xmlns:adec="http://schemas.microsoft.com/office/drawing/2017/decorative" val="1"/>
              </a:ext>
            </a:extLst>
          </p:cNvPr>
          <p:cNvSpPr/>
          <p:nvPr/>
        </p:nvSpPr>
        <p:spPr>
          <a:xfrm rot="5400000">
            <a:off x="977543" y="2546258"/>
            <a:ext cx="2051731" cy="292003"/>
          </a:xfrm>
          <a:prstGeom prst="rightArrow">
            <a:avLst>
              <a:gd name="adj1" fmla="val 44863"/>
              <a:gd name="adj2" fmla="val 15298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22" name="TextBox 21">
            <a:extLst>
              <a:ext uri="{FF2B5EF4-FFF2-40B4-BE49-F238E27FC236}">
                <a16:creationId xmlns:a16="http://schemas.microsoft.com/office/drawing/2014/main" id="{A689DCC3-09FE-88B4-E80A-2DEE153404C7}"/>
              </a:ext>
            </a:extLst>
          </p:cNvPr>
          <p:cNvSpPr txBox="1"/>
          <p:nvPr/>
        </p:nvSpPr>
        <p:spPr>
          <a:xfrm>
            <a:off x="1984978" y="884348"/>
            <a:ext cx="1137441" cy="825954"/>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dirty="0">
                <a:cs typeface="Poppins Light" panose="00000400000000000000" pitchFamily="2" charset="0"/>
              </a:rPr>
              <a:t>Input Power (</a:t>
            </a:r>
            <a:r>
              <a:rPr lang="en-US" sz="1600" b="1" dirty="0" err="1">
                <a:cs typeface="Poppins Light" panose="00000400000000000000" pitchFamily="2" charset="0"/>
              </a:rPr>
              <a:t>zW</a:t>
            </a:r>
            <a:r>
              <a:rPr lang="en-US" sz="1600" b="1" dirty="0">
                <a:cs typeface="Poppins Light" panose="00000400000000000000" pitchFamily="2" charset="0"/>
              </a:rPr>
              <a:t>)</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83F7C3D-FA0A-5F2F-73CC-68C3F5F5A12D}"/>
                  </a:ext>
                </a:extLst>
              </p:cNvPr>
              <p:cNvSpPr txBox="1"/>
              <p:nvPr/>
            </p:nvSpPr>
            <p:spPr>
              <a:xfrm>
                <a:off x="1026349" y="3356857"/>
                <a:ext cx="625313"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𝟒𝟔𝟔𝟓</m:t>
                      </m:r>
                    </m:oMath>
                  </m:oMathPara>
                </a14:m>
                <a:endParaRPr lang="en-US" b="1" dirty="0" err="1">
                  <a:solidFill>
                    <a:srgbClr val="ED7D31"/>
                  </a:solidFill>
                </a:endParaRPr>
              </a:p>
            </p:txBody>
          </p:sp>
        </mc:Choice>
        <mc:Fallback xmlns="">
          <p:sp>
            <p:nvSpPr>
              <p:cNvPr id="25" name="TextBox 24">
                <a:extLst>
                  <a:ext uri="{FF2B5EF4-FFF2-40B4-BE49-F238E27FC236}">
                    <a16:creationId xmlns:a16="http://schemas.microsoft.com/office/drawing/2014/main" id="{E83F7C3D-FA0A-5F2F-73CC-68C3F5F5A12D}"/>
                  </a:ext>
                </a:extLst>
              </p:cNvPr>
              <p:cNvSpPr txBox="1">
                <a:spLocks noRot="1" noChangeAspect="1" noMove="1" noResize="1" noEditPoints="1" noAdjustHandles="1" noChangeArrowheads="1" noChangeShapeType="1" noTextEdit="1"/>
              </p:cNvSpPr>
              <p:nvPr/>
            </p:nvSpPr>
            <p:spPr>
              <a:xfrm>
                <a:off x="1026349" y="3356857"/>
                <a:ext cx="625313" cy="275318"/>
              </a:xfrm>
              <a:prstGeom prst="rect">
                <a:avLst/>
              </a:prstGeom>
              <a:blipFill>
                <a:blip r:embed="rId12"/>
                <a:stretch>
                  <a:fillRect l="-7767" r="-77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180D5C4-960A-F12B-1534-1FFA58746EE2}"/>
                  </a:ext>
                </a:extLst>
              </p:cNvPr>
              <p:cNvSpPr txBox="1"/>
              <p:nvPr/>
            </p:nvSpPr>
            <p:spPr>
              <a:xfrm>
                <a:off x="1026349" y="2924762"/>
                <a:ext cx="625313"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𝟏𝟓𝟐𝟔</m:t>
                      </m:r>
                    </m:oMath>
                  </m:oMathPara>
                </a14:m>
                <a:endParaRPr lang="en-US" b="1" dirty="0" err="1">
                  <a:solidFill>
                    <a:srgbClr val="ED7D31"/>
                  </a:solidFill>
                </a:endParaRPr>
              </a:p>
            </p:txBody>
          </p:sp>
        </mc:Choice>
        <mc:Fallback xmlns="">
          <p:sp>
            <p:nvSpPr>
              <p:cNvPr id="26" name="TextBox 25">
                <a:extLst>
                  <a:ext uri="{FF2B5EF4-FFF2-40B4-BE49-F238E27FC236}">
                    <a16:creationId xmlns:a16="http://schemas.microsoft.com/office/drawing/2014/main" id="{7180D5C4-960A-F12B-1534-1FFA58746EE2}"/>
                  </a:ext>
                </a:extLst>
              </p:cNvPr>
              <p:cNvSpPr txBox="1">
                <a:spLocks noRot="1" noChangeAspect="1" noMove="1" noResize="1" noEditPoints="1" noAdjustHandles="1" noChangeArrowheads="1" noChangeShapeType="1" noTextEdit="1"/>
              </p:cNvSpPr>
              <p:nvPr/>
            </p:nvSpPr>
            <p:spPr>
              <a:xfrm>
                <a:off x="1026349" y="2924762"/>
                <a:ext cx="625313" cy="275318"/>
              </a:xfrm>
              <a:prstGeom prst="rect">
                <a:avLst/>
              </a:prstGeom>
              <a:blipFill>
                <a:blip r:embed="rId13"/>
                <a:stretch>
                  <a:fillRect l="-7767" r="-77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7588A4-E30A-F1A1-255E-C557DEF1838D}"/>
                  </a:ext>
                </a:extLst>
              </p:cNvPr>
              <p:cNvSpPr txBox="1"/>
              <p:nvPr/>
            </p:nvSpPr>
            <p:spPr>
              <a:xfrm>
                <a:off x="1161956" y="2518358"/>
                <a:ext cx="485056"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𝟒𝟔𝟑</m:t>
                      </m:r>
                    </m:oMath>
                  </m:oMathPara>
                </a14:m>
                <a:endParaRPr lang="en-US" b="1" dirty="0" err="1">
                  <a:solidFill>
                    <a:srgbClr val="ED7D31"/>
                  </a:solidFill>
                </a:endParaRPr>
              </a:p>
            </p:txBody>
          </p:sp>
        </mc:Choice>
        <mc:Fallback xmlns="">
          <p:sp>
            <p:nvSpPr>
              <p:cNvPr id="27" name="TextBox 26">
                <a:extLst>
                  <a:ext uri="{FF2B5EF4-FFF2-40B4-BE49-F238E27FC236}">
                    <a16:creationId xmlns:a16="http://schemas.microsoft.com/office/drawing/2014/main" id="{8E7588A4-E30A-F1A1-255E-C557DEF1838D}"/>
                  </a:ext>
                </a:extLst>
              </p:cNvPr>
              <p:cNvSpPr txBox="1">
                <a:spLocks noRot="1" noChangeAspect="1" noMove="1" noResize="1" noEditPoints="1" noAdjustHandles="1" noChangeArrowheads="1" noChangeShapeType="1" noTextEdit="1"/>
              </p:cNvSpPr>
              <p:nvPr/>
            </p:nvSpPr>
            <p:spPr>
              <a:xfrm>
                <a:off x="1161956" y="2518358"/>
                <a:ext cx="485056" cy="275318"/>
              </a:xfrm>
              <a:prstGeom prst="rect">
                <a:avLst/>
              </a:prstGeom>
              <a:blipFill>
                <a:blip r:embed="rId14"/>
                <a:stretch>
                  <a:fillRect l="-10127" r="-1012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DA35EB4-9360-5236-C145-4EB82875207E}"/>
                  </a:ext>
                </a:extLst>
              </p:cNvPr>
              <p:cNvSpPr txBox="1"/>
              <p:nvPr/>
            </p:nvSpPr>
            <p:spPr>
              <a:xfrm>
                <a:off x="1161956" y="2106712"/>
                <a:ext cx="485056"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𝟏𝟐𝟎</m:t>
                      </m:r>
                    </m:oMath>
                  </m:oMathPara>
                </a14:m>
                <a:endParaRPr lang="en-US" b="1" dirty="0" err="1">
                  <a:solidFill>
                    <a:srgbClr val="ED7D31"/>
                  </a:solidFill>
                </a:endParaRPr>
              </a:p>
            </p:txBody>
          </p:sp>
        </mc:Choice>
        <mc:Fallback xmlns="">
          <p:sp>
            <p:nvSpPr>
              <p:cNvPr id="28" name="TextBox 27">
                <a:extLst>
                  <a:ext uri="{FF2B5EF4-FFF2-40B4-BE49-F238E27FC236}">
                    <a16:creationId xmlns:a16="http://schemas.microsoft.com/office/drawing/2014/main" id="{CDA35EB4-9360-5236-C145-4EB82875207E}"/>
                  </a:ext>
                </a:extLst>
              </p:cNvPr>
              <p:cNvSpPr txBox="1">
                <a:spLocks noRot="1" noChangeAspect="1" noMove="1" noResize="1" noEditPoints="1" noAdjustHandles="1" noChangeArrowheads="1" noChangeShapeType="1" noTextEdit="1"/>
              </p:cNvSpPr>
              <p:nvPr/>
            </p:nvSpPr>
            <p:spPr>
              <a:xfrm>
                <a:off x="1161956" y="2106712"/>
                <a:ext cx="485056" cy="275318"/>
              </a:xfrm>
              <a:prstGeom prst="rect">
                <a:avLst/>
              </a:prstGeom>
              <a:blipFill>
                <a:blip r:embed="rId15"/>
                <a:stretch>
                  <a:fillRect l="-10127" r="-1012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A435645-FC41-A29E-5A80-8528C07D4D14}"/>
                  </a:ext>
                </a:extLst>
              </p:cNvPr>
              <p:cNvSpPr txBox="1"/>
              <p:nvPr/>
            </p:nvSpPr>
            <p:spPr>
              <a:xfrm>
                <a:off x="1437844" y="1729148"/>
                <a:ext cx="204541" cy="27531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fr-FR" b="1" i="1" smtClean="0">
                          <a:solidFill>
                            <a:srgbClr val="ED7D31"/>
                          </a:solidFill>
                          <a:latin typeface="Cambria Math" panose="02040503050406030204" pitchFamily="18" charset="0"/>
                        </a:rPr>
                        <m:t>𝟎</m:t>
                      </m:r>
                    </m:oMath>
                  </m:oMathPara>
                </a14:m>
                <a:endParaRPr lang="en-US" b="1" dirty="0" err="1">
                  <a:solidFill>
                    <a:srgbClr val="ED7D31"/>
                  </a:solidFill>
                </a:endParaRPr>
              </a:p>
            </p:txBody>
          </p:sp>
        </mc:Choice>
        <mc:Fallback xmlns="">
          <p:sp>
            <p:nvSpPr>
              <p:cNvPr id="29" name="TextBox 28">
                <a:extLst>
                  <a:ext uri="{FF2B5EF4-FFF2-40B4-BE49-F238E27FC236}">
                    <a16:creationId xmlns:a16="http://schemas.microsoft.com/office/drawing/2014/main" id="{6A435645-FC41-A29E-5A80-8528C07D4D14}"/>
                  </a:ext>
                </a:extLst>
              </p:cNvPr>
              <p:cNvSpPr txBox="1">
                <a:spLocks noRot="1" noChangeAspect="1" noMove="1" noResize="1" noEditPoints="1" noAdjustHandles="1" noChangeArrowheads="1" noChangeShapeType="1" noTextEdit="1"/>
              </p:cNvSpPr>
              <p:nvPr/>
            </p:nvSpPr>
            <p:spPr>
              <a:xfrm>
                <a:off x="1437844" y="1729148"/>
                <a:ext cx="204541" cy="275318"/>
              </a:xfrm>
              <a:prstGeom prst="rect">
                <a:avLst/>
              </a:prstGeom>
              <a:blipFill>
                <a:blip r:embed="rId16"/>
                <a:stretch>
                  <a:fillRect l="-27273" r="-2424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A9567D5-8EFF-7305-94C7-B197E7D8D118}"/>
                  </a:ext>
                </a:extLst>
              </p:cNvPr>
              <p:cNvSpPr txBox="1"/>
              <p:nvPr/>
            </p:nvSpPr>
            <p:spPr>
              <a:xfrm>
                <a:off x="6950064" y="4390991"/>
                <a:ext cx="1727591" cy="369332"/>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r>
                        <a:rPr lang="en-US" b="1" i="0" smtClean="0">
                          <a:solidFill>
                            <a:srgbClr val="6F9324"/>
                          </a:solidFill>
                          <a:latin typeface="Cambria Math" panose="02040503050406030204" pitchFamily="18" charset="0"/>
                          <a:cs typeface="Poppins Light" panose="00000400000000000000" pitchFamily="2" charset="0"/>
                        </a:rPr>
                        <m:t>𝛈</m:t>
                      </m:r>
                      <m:r>
                        <a:rPr lang="en-US" b="1" i="0" smtClean="0">
                          <a:solidFill>
                            <a:srgbClr val="6F9324"/>
                          </a:solidFill>
                          <a:latin typeface="Cambria Math" panose="02040503050406030204" pitchFamily="18" charset="0"/>
                          <a:ea typeface="Cambria Math" panose="02040503050406030204" pitchFamily="18" charset="0"/>
                          <a:cs typeface="Poppins Light" panose="00000400000000000000" pitchFamily="2" charset="0"/>
                        </a:rPr>
                        <m:t>≈</m:t>
                      </m:r>
                      <m:r>
                        <a:rPr lang="en-US" b="1" i="0" smtClean="0">
                          <a:solidFill>
                            <a:srgbClr val="6F9324"/>
                          </a:solidFill>
                          <a:latin typeface="Cambria Math" panose="02040503050406030204" pitchFamily="18" charset="0"/>
                          <a:ea typeface="Cambria Math" panose="02040503050406030204" pitchFamily="18" charset="0"/>
                          <a:cs typeface="Poppins Light" panose="00000400000000000000" pitchFamily="2" charset="0"/>
                        </a:rPr>
                        <m:t>𝟎</m:t>
                      </m:r>
                      <m:r>
                        <a:rPr lang="en-US" b="1" i="0" smtClean="0">
                          <a:solidFill>
                            <a:srgbClr val="6F9324"/>
                          </a:solidFill>
                          <a:latin typeface="Cambria Math" panose="02040503050406030204" pitchFamily="18" charset="0"/>
                          <a:ea typeface="Cambria Math" panose="02040503050406030204" pitchFamily="18" charset="0"/>
                          <a:cs typeface="Poppins Light" panose="00000400000000000000" pitchFamily="2" charset="0"/>
                        </a:rPr>
                        <m:t>.</m:t>
                      </m:r>
                      <m:r>
                        <a:rPr lang="fr-FR" b="1" i="0" smtClean="0">
                          <a:solidFill>
                            <a:srgbClr val="6F9324"/>
                          </a:solidFill>
                          <a:latin typeface="Cambria Math" panose="02040503050406030204" pitchFamily="18" charset="0"/>
                          <a:ea typeface="Cambria Math" panose="02040503050406030204" pitchFamily="18" charset="0"/>
                          <a:cs typeface="Poppins Light" panose="00000400000000000000" pitchFamily="2" charset="0"/>
                        </a:rPr>
                        <m:t>𝟐</m:t>
                      </m:r>
                      <m:r>
                        <a:rPr lang="en-US" b="1" i="0" smtClean="0">
                          <a:solidFill>
                            <a:srgbClr val="6F9324"/>
                          </a:solidFill>
                          <a:latin typeface="Cambria Math" panose="02040503050406030204" pitchFamily="18" charset="0"/>
                          <a:ea typeface="Cambria Math" panose="02040503050406030204" pitchFamily="18" charset="0"/>
                          <a:cs typeface="Poppins Light" panose="00000400000000000000" pitchFamily="2" charset="0"/>
                        </a:rPr>
                        <m:t>𝟓</m:t>
                      </m:r>
                    </m:oMath>
                  </m:oMathPara>
                </a14:m>
                <a:endParaRPr lang="en-US" b="1" dirty="0">
                  <a:solidFill>
                    <a:srgbClr val="6F9324"/>
                  </a:solidFill>
                  <a:cs typeface="Poppins Light" panose="00000400000000000000" pitchFamily="2" charset="0"/>
                </a:endParaRPr>
              </a:p>
            </p:txBody>
          </p:sp>
        </mc:Choice>
        <mc:Fallback xmlns="">
          <p:sp>
            <p:nvSpPr>
              <p:cNvPr id="30" name="TextBox 29">
                <a:extLst>
                  <a:ext uri="{FF2B5EF4-FFF2-40B4-BE49-F238E27FC236}">
                    <a16:creationId xmlns:a16="http://schemas.microsoft.com/office/drawing/2014/main" id="{FA9567D5-8EFF-7305-94C7-B197E7D8D118}"/>
                  </a:ext>
                </a:extLst>
              </p:cNvPr>
              <p:cNvSpPr txBox="1">
                <a:spLocks noRot="1" noChangeAspect="1" noMove="1" noResize="1" noEditPoints="1" noAdjustHandles="1" noChangeArrowheads="1" noChangeShapeType="1" noTextEdit="1"/>
              </p:cNvSpPr>
              <p:nvPr/>
            </p:nvSpPr>
            <p:spPr>
              <a:xfrm>
                <a:off x="6950064" y="4390991"/>
                <a:ext cx="1727591" cy="369332"/>
              </a:xfrm>
              <a:prstGeom prst="rect">
                <a:avLst/>
              </a:prstGeom>
              <a:blipFill>
                <a:blip r:embed="rId17"/>
                <a:stretch>
                  <a:fillRect b="-9836"/>
                </a:stretch>
              </a:blipFill>
            </p:spPr>
            <p:txBody>
              <a:bodyPr/>
              <a:lstStyle/>
              <a:p>
                <a:r>
                  <a:rPr lang="en-US">
                    <a:noFill/>
                  </a:rPr>
                  <a:t> </a:t>
                </a:r>
              </a:p>
            </p:txBody>
          </p:sp>
        </mc:Fallback>
      </mc:AlternateContent>
      <p:pic>
        <p:nvPicPr>
          <p:cNvPr id="31" name="Graphic 30">
            <a:extLst>
              <a:ext uri="{FF2B5EF4-FFF2-40B4-BE49-F238E27FC236}">
                <a16:creationId xmlns:a16="http://schemas.microsoft.com/office/drawing/2014/main" id="{0409BD66-70A7-9FDD-014E-54A3059D3BA2}"/>
              </a:ext>
            </a:extLst>
          </p:cNvPr>
          <p:cNvPicPr>
            <a:picLocks noChangeAspect="1"/>
          </p:cNvPicPr>
          <p:nvPr/>
        </p:nvPicPr>
        <p:blipFill>
          <a:blip r:embed="rId5">
            <a:extLst>
              <a:ext uri="{96DAC541-7B7A-43D3-8B79-37D633B846F1}">
                <asvg:svgBlip xmlns:asvg="http://schemas.microsoft.com/office/drawing/2016/SVG/main" r:embed="rId18"/>
              </a:ext>
            </a:extLst>
          </a:blip>
          <a:stretch>
            <a:fillRect/>
          </a:stretch>
        </p:blipFill>
        <p:spPr>
          <a:xfrm>
            <a:off x="10335574" y="4943907"/>
            <a:ext cx="672040" cy="670910"/>
          </a:xfrm>
          <a:prstGeom prst="rect">
            <a:avLst/>
          </a:prstGeom>
        </p:spPr>
      </p:pic>
      <p:sp>
        <p:nvSpPr>
          <p:cNvPr id="4" name="TextBox 3">
            <a:extLst>
              <a:ext uri="{FF2B5EF4-FFF2-40B4-BE49-F238E27FC236}">
                <a16:creationId xmlns:a16="http://schemas.microsoft.com/office/drawing/2014/main" id="{D576E361-9A36-CC91-3236-D7A7E2960CCC}"/>
              </a:ext>
            </a:extLst>
          </p:cNvPr>
          <p:cNvSpPr txBox="1"/>
          <p:nvPr/>
        </p:nvSpPr>
        <p:spPr>
          <a:xfrm>
            <a:off x="3533910" y="1238773"/>
            <a:ext cx="122178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B22222"/>
                </a:solidFill>
                <a:effectLst/>
                <a:uLnTx/>
                <a:uFillTx/>
                <a:cs typeface="Poppins Light" panose="00000400000000000000" pitchFamily="2" charset="0"/>
              </a:rPr>
              <a:t>Qubit 1</a:t>
            </a:r>
            <a:endParaRPr kumimoji="0" lang="en-US" b="1" i="1" u="none" strike="noStrike" kern="1200" cap="none" spc="0" normalizeH="0" baseline="0" noProof="0" dirty="0">
              <a:ln>
                <a:noFill/>
              </a:ln>
              <a:solidFill>
                <a:srgbClr val="B22222"/>
              </a:solidFill>
              <a:effectLst/>
              <a:uLnTx/>
              <a:uFillTx/>
              <a:cs typeface="Poppins Light" panose="00000400000000000000" pitchFamily="2" charset="0"/>
            </a:endParaRPr>
          </a:p>
        </p:txBody>
      </p:sp>
      <p:sp>
        <p:nvSpPr>
          <p:cNvPr id="8" name="TextBox 7">
            <a:extLst>
              <a:ext uri="{FF2B5EF4-FFF2-40B4-BE49-F238E27FC236}">
                <a16:creationId xmlns:a16="http://schemas.microsoft.com/office/drawing/2014/main" id="{704A2428-A8DA-BC89-8A5F-5808A39E2700}"/>
              </a:ext>
            </a:extLst>
          </p:cNvPr>
          <p:cNvSpPr txBox="1"/>
          <p:nvPr/>
        </p:nvSpPr>
        <p:spPr>
          <a:xfrm>
            <a:off x="6170589" y="1245821"/>
            <a:ext cx="10413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4169E1"/>
                </a:solidFill>
                <a:effectLst/>
                <a:uLnTx/>
                <a:uFillTx/>
                <a:cs typeface="Poppins Light" panose="00000400000000000000" pitchFamily="2" charset="0"/>
              </a:rPr>
              <a:t>Qubit 2</a:t>
            </a:r>
            <a:endParaRPr kumimoji="0" lang="en-US" b="1" i="1" u="none" strike="noStrike" kern="1200" cap="none" spc="0" normalizeH="0" baseline="0" noProof="0" dirty="0">
              <a:ln>
                <a:noFill/>
              </a:ln>
              <a:solidFill>
                <a:srgbClr val="4169E1"/>
              </a:solidFill>
              <a:effectLst/>
              <a:uLnTx/>
              <a:uFillTx/>
              <a:cs typeface="Poppins Light" panose="00000400000000000000" pitchFamily="2"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C32DF4-AB31-1D35-7CF1-8C6C954CAB8C}"/>
                  </a:ext>
                </a:extLst>
              </p:cNvPr>
              <p:cNvSpPr txBox="1"/>
              <p:nvPr/>
            </p:nvSpPr>
            <p:spPr>
              <a:xfrm>
                <a:off x="5956762" y="5427513"/>
                <a:ext cx="665018" cy="184666"/>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fr-FR" sz="1200" b="1" i="1" smtClean="0">
                              <a:solidFill>
                                <a:srgbClr val="6B8E23"/>
                              </a:solidFill>
                              <a:latin typeface="Cambria Math" panose="02040503050406030204" pitchFamily="18" charset="0"/>
                            </a:rPr>
                          </m:ctrlPr>
                        </m:sSubPr>
                        <m:e>
                          <m:r>
                            <a:rPr lang="fr-FR" sz="1200" b="1" i="0" smtClean="0">
                              <a:solidFill>
                                <a:srgbClr val="6B8E23"/>
                              </a:solidFill>
                              <a:latin typeface="Cambria Math" panose="02040503050406030204" pitchFamily="18" charset="0"/>
                            </a:rPr>
                            <m:t>𝐐</m:t>
                          </m:r>
                        </m:e>
                        <m:sub>
                          <m:r>
                            <a:rPr lang="fr-FR" sz="1200" b="1" i="0" smtClean="0">
                              <a:solidFill>
                                <a:srgbClr val="6B8E23"/>
                              </a:solidFill>
                              <a:latin typeface="Cambria Math" panose="02040503050406030204" pitchFamily="18" charset="0"/>
                            </a:rPr>
                            <m:t>𝟏</m:t>
                          </m:r>
                        </m:sub>
                      </m:sSub>
                      <m:r>
                        <a:rPr lang="fr-FR" sz="1200" b="1" i="0" smtClean="0">
                          <a:solidFill>
                            <a:srgbClr val="6B8E23"/>
                          </a:solidFill>
                          <a:latin typeface="Cambria Math" panose="02040503050406030204" pitchFamily="18" charset="0"/>
                        </a:rPr>
                        <m:t> &amp; </m:t>
                      </m:r>
                      <m:sSub>
                        <m:sSubPr>
                          <m:ctrlPr>
                            <a:rPr lang="fr-FR" sz="1200" b="1" i="1" smtClean="0">
                              <a:solidFill>
                                <a:srgbClr val="6B8E23"/>
                              </a:solidFill>
                              <a:latin typeface="Cambria Math" panose="02040503050406030204" pitchFamily="18" charset="0"/>
                            </a:rPr>
                          </m:ctrlPr>
                        </m:sSubPr>
                        <m:e>
                          <m:r>
                            <a:rPr lang="fr-FR" sz="1200" b="1" i="0" smtClean="0">
                              <a:solidFill>
                                <a:srgbClr val="6B8E23"/>
                              </a:solidFill>
                              <a:latin typeface="Cambria Math" panose="02040503050406030204" pitchFamily="18" charset="0"/>
                            </a:rPr>
                            <m:t>𝐐</m:t>
                          </m:r>
                        </m:e>
                        <m:sub>
                          <m:r>
                            <a:rPr lang="fr-FR" sz="1200" b="1" i="0" smtClean="0">
                              <a:solidFill>
                                <a:srgbClr val="6B8E23"/>
                              </a:solidFill>
                              <a:latin typeface="Cambria Math" panose="02040503050406030204" pitchFamily="18" charset="0"/>
                            </a:rPr>
                            <m:t>𝟐</m:t>
                          </m:r>
                        </m:sub>
                      </m:sSub>
                    </m:oMath>
                  </m:oMathPara>
                </a14:m>
                <a:endParaRPr lang="en-US" sz="1200" b="1" dirty="0" err="1">
                  <a:solidFill>
                    <a:srgbClr val="6B8E23"/>
                  </a:solidFill>
                </a:endParaRPr>
              </a:p>
            </p:txBody>
          </p:sp>
        </mc:Choice>
        <mc:Fallback xmlns="">
          <p:sp>
            <p:nvSpPr>
              <p:cNvPr id="10" name="TextBox 9">
                <a:extLst>
                  <a:ext uri="{FF2B5EF4-FFF2-40B4-BE49-F238E27FC236}">
                    <a16:creationId xmlns:a16="http://schemas.microsoft.com/office/drawing/2014/main" id="{04C32DF4-AB31-1D35-7CF1-8C6C954CAB8C}"/>
                  </a:ext>
                </a:extLst>
              </p:cNvPr>
              <p:cNvSpPr txBox="1">
                <a:spLocks noRot="1" noChangeAspect="1" noMove="1" noResize="1" noEditPoints="1" noAdjustHandles="1" noChangeArrowheads="1" noChangeShapeType="1" noTextEdit="1"/>
              </p:cNvSpPr>
              <p:nvPr/>
            </p:nvSpPr>
            <p:spPr>
              <a:xfrm>
                <a:off x="5956762" y="5427513"/>
                <a:ext cx="665018" cy="184666"/>
              </a:xfrm>
              <a:prstGeom prst="rect">
                <a:avLst/>
              </a:prstGeom>
              <a:blipFill>
                <a:blip r:embed="rId20"/>
                <a:stretch>
                  <a:fillRect b="-25806"/>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FF33329-5799-2599-231E-6C4976F9548D}"/>
              </a:ext>
              <a:ext uri="{C183D7F6-B498-43B3-948B-1728B52AA6E4}">
                <adec:decorative xmlns:adec="http://schemas.microsoft.com/office/drawing/2017/decorative" val="1"/>
              </a:ext>
            </a:extLst>
          </p:cNvPr>
          <p:cNvSpPr/>
          <p:nvPr/>
        </p:nvSpPr>
        <p:spPr>
          <a:xfrm>
            <a:off x="4755699" y="4217670"/>
            <a:ext cx="627831" cy="1733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C098CD-C3CB-E44A-7FBA-04C8FCD99429}"/>
              </a:ext>
            </a:extLst>
          </p:cNvPr>
          <p:cNvSpPr txBox="1"/>
          <p:nvPr/>
        </p:nvSpPr>
        <p:spPr>
          <a:xfrm>
            <a:off x="8277552" y="1245821"/>
            <a:ext cx="22315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b="1" i="0" u="none" strike="noStrike" kern="1200" cap="none" spc="0" normalizeH="0" baseline="0" noProof="0" dirty="0">
                <a:ln>
                  <a:noFill/>
                </a:ln>
                <a:solidFill>
                  <a:srgbClr val="6B8E23"/>
                </a:solidFill>
                <a:effectLst/>
                <a:uLnTx/>
                <a:uFillTx/>
                <a:cs typeface="Poppins Light" panose="00000400000000000000" pitchFamily="2" charset="0"/>
              </a:rPr>
              <a:t>Qubit 1 &amp; Qubit 2</a:t>
            </a:r>
            <a:endParaRPr kumimoji="0" lang="en-US" b="1" i="1" u="none" strike="noStrike" kern="1200" cap="none" spc="0" normalizeH="0" baseline="0" noProof="0" dirty="0">
              <a:ln>
                <a:noFill/>
              </a:ln>
              <a:solidFill>
                <a:srgbClr val="6B8E23"/>
              </a:solidFill>
              <a:effectLst/>
              <a:uLnTx/>
              <a:uFillTx/>
              <a:cs typeface="Poppins Light" panose="00000400000000000000" pitchFamily="2" charset="0"/>
            </a:endParaRPr>
          </a:p>
        </p:txBody>
      </p:sp>
      <p:sp>
        <p:nvSpPr>
          <p:cNvPr id="7" name="Text Placeholder 3">
            <a:extLst>
              <a:ext uri="{FF2B5EF4-FFF2-40B4-BE49-F238E27FC236}">
                <a16:creationId xmlns:a16="http://schemas.microsoft.com/office/drawing/2014/main" id="{63C9200F-AB8D-B983-2A99-5B3ED58507F2}"/>
              </a:ext>
            </a:extLst>
          </p:cNvPr>
          <p:cNvSpPr>
            <a:spLocks noGrp="1"/>
          </p:cNvSpPr>
          <p:nvPr>
            <p:ph type="body" sz="quarter" idx="10"/>
          </p:nvPr>
        </p:nvSpPr>
        <p:spPr>
          <a:xfrm>
            <a:off x="657224" y="337435"/>
            <a:ext cx="10704195" cy="338455"/>
          </a:xfrm>
        </p:spPr>
        <p:txBody>
          <a:bodyPr/>
          <a:lstStyle/>
          <a:p>
            <a:r>
              <a:rPr lang="fr-FR" b="1" dirty="0" err="1">
                <a:solidFill>
                  <a:srgbClr val="FF7655"/>
                </a:solidFill>
              </a:rPr>
              <a:t>Efficiency</a:t>
            </a:r>
            <a:r>
              <a:rPr lang="fr-FR" b="1" dirty="0"/>
              <a:t> &amp; </a:t>
            </a:r>
            <a:r>
              <a:rPr lang="fr-FR" b="1" dirty="0" err="1">
                <a:solidFill>
                  <a:srgbClr val="FF7655"/>
                </a:solidFill>
              </a:rPr>
              <a:t>Dark</a:t>
            </a:r>
            <a:r>
              <a:rPr lang="fr-FR" b="1" dirty="0">
                <a:solidFill>
                  <a:srgbClr val="FF7655"/>
                </a:solidFill>
              </a:rPr>
              <a:t> count rate </a:t>
            </a:r>
            <a:r>
              <a:rPr lang="fr-FR" b="1" dirty="0"/>
              <a:t>calibration</a:t>
            </a:r>
            <a:endParaRPr lang="en-US" b="1" dirty="0"/>
          </a:p>
        </p:txBody>
      </p:sp>
    </p:spTree>
    <p:extLst>
      <p:ext uri="{BB962C8B-B14F-4D97-AF65-F5344CB8AC3E}">
        <p14:creationId xmlns:p14="http://schemas.microsoft.com/office/powerpoint/2010/main" val="12062281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0513-A6C4-B848-1B8F-F0B369E731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63942A-7C56-DC81-EC0F-6F81976FAFEB}"/>
              </a:ext>
            </a:extLst>
          </p:cNvPr>
          <p:cNvSpPr>
            <a:spLocks noGrp="1"/>
          </p:cNvSpPr>
          <p:nvPr>
            <p:ph type="body" sz="quarter" idx="10"/>
          </p:nvPr>
        </p:nvSpPr>
        <p:spPr>
          <a:xfrm>
            <a:off x="657224" y="337435"/>
            <a:ext cx="9941503" cy="338455"/>
          </a:xfrm>
        </p:spPr>
        <p:txBody>
          <a:bodyPr/>
          <a:lstStyle/>
          <a:p>
            <a:r>
              <a:rPr lang="en-GB" dirty="0"/>
              <a:t>Where we were, are, and </a:t>
            </a:r>
            <a:r>
              <a:rPr lang="en-GB" dirty="0">
                <a:solidFill>
                  <a:srgbClr val="FF7655"/>
                </a:solidFill>
              </a:rPr>
              <a:t>are headed</a:t>
            </a:r>
          </a:p>
        </p:txBody>
      </p:sp>
      <mc:AlternateContent xmlns:mc="http://schemas.openxmlformats.org/markup-compatibility/2006">
        <mc:Choice xmlns:a14="http://schemas.microsoft.com/office/drawing/2010/main" Requires="a14">
          <p:graphicFrame>
            <p:nvGraphicFramePr>
              <p:cNvPr id="17" name="Table 16">
                <a:extLst>
                  <a:ext uri="{FF2B5EF4-FFF2-40B4-BE49-F238E27FC236}">
                    <a16:creationId xmlns:a16="http://schemas.microsoft.com/office/drawing/2014/main" id="{9692CBF3-54A5-86A9-1413-D5DCCD2CA794}"/>
                  </a:ext>
                </a:extLst>
              </p:cNvPr>
              <p:cNvGraphicFramePr>
                <a:graphicFrameLocks noGrp="1"/>
              </p:cNvGraphicFramePr>
              <p:nvPr>
                <p:extLst>
                  <p:ext uri="{D42A27DB-BD31-4B8C-83A1-F6EECF244321}">
                    <p14:modId xmlns:p14="http://schemas.microsoft.com/office/powerpoint/2010/main" val="1290493853"/>
                  </p:ext>
                </p:extLst>
              </p:nvPr>
            </p:nvGraphicFramePr>
            <p:xfrm>
              <a:off x="479951" y="4301488"/>
              <a:ext cx="10320130" cy="2024315"/>
            </p:xfrm>
            <a:graphic>
              <a:graphicData uri="http://schemas.openxmlformats.org/drawingml/2006/table">
                <a:tbl>
                  <a:tblPr firstRow="1" bandRow="1">
                    <a:tableStyleId>{5C22544A-7EE6-4342-B048-85BDC9FD1C3A}</a:tableStyleId>
                  </a:tblPr>
                  <a:tblGrid>
                    <a:gridCol w="2502009">
                      <a:extLst>
                        <a:ext uri="{9D8B030D-6E8A-4147-A177-3AD203B41FA5}">
                          <a16:colId xmlns:a16="http://schemas.microsoft.com/office/drawing/2014/main" val="3346964735"/>
                        </a:ext>
                      </a:extLst>
                    </a:gridCol>
                    <a:gridCol w="2116678">
                      <a:extLst>
                        <a:ext uri="{9D8B030D-6E8A-4147-A177-3AD203B41FA5}">
                          <a16:colId xmlns:a16="http://schemas.microsoft.com/office/drawing/2014/main" val="1483999741"/>
                        </a:ext>
                      </a:extLst>
                    </a:gridCol>
                    <a:gridCol w="2785053">
                      <a:extLst>
                        <a:ext uri="{9D8B030D-6E8A-4147-A177-3AD203B41FA5}">
                          <a16:colId xmlns:a16="http://schemas.microsoft.com/office/drawing/2014/main" val="3059977320"/>
                        </a:ext>
                      </a:extLst>
                    </a:gridCol>
                    <a:gridCol w="2916390">
                      <a:extLst>
                        <a:ext uri="{9D8B030D-6E8A-4147-A177-3AD203B41FA5}">
                          <a16:colId xmlns:a16="http://schemas.microsoft.com/office/drawing/2014/main" val="166545124"/>
                        </a:ext>
                      </a:extLst>
                    </a:gridCol>
                  </a:tblGrid>
                  <a:tr h="315015">
                    <a:tc>
                      <a:txBody>
                        <a:bodyPr/>
                        <a:lstStyle/>
                        <a:p>
                          <a:pPr algn="ctr"/>
                          <a:r>
                            <a:rPr lang="fr-FR" sz="1400" dirty="0"/>
                            <a:t>Input </a:t>
                          </a:r>
                          <a:r>
                            <a:rPr lang="fr-FR" sz="1400" dirty="0" err="1"/>
                            <a:t>frequency</a:t>
                          </a:r>
                          <a:r>
                            <a:rPr lang="fr-FR" sz="1400" dirty="0"/>
                            <a:t> [GHz]</a:t>
                          </a:r>
                          <a:endParaRPr lang="en-US" sz="1400" dirty="0"/>
                        </a:p>
                      </a:txBody>
                      <a:tcPr anchor="ctr"/>
                    </a:tc>
                    <a:tc>
                      <a:txBody>
                        <a:bodyPr/>
                        <a:lstStyle/>
                        <a:p>
                          <a:pPr algn="ctr"/>
                          <a:r>
                            <a:rPr lang="fr-FR" sz="1400" dirty="0"/>
                            <a:t>7,3</a:t>
                          </a:r>
                          <a:endParaRPr lang="en-US" sz="1400" dirty="0"/>
                        </a:p>
                      </a:txBody>
                      <a:tcPr anchor="ctr"/>
                    </a:tc>
                    <a:tc>
                      <a:txBody>
                        <a:bodyPr/>
                        <a:lstStyle/>
                        <a:p>
                          <a:pPr algn="ctr"/>
                          <a:r>
                            <a:rPr lang="fr-FR" sz="1400" dirty="0"/>
                            <a:t>8,8</a:t>
                          </a:r>
                          <a:endParaRPr lang="en-US" sz="1400" dirty="0"/>
                        </a:p>
                      </a:txBody>
                      <a:tcPr anchor="ctr"/>
                    </a:tc>
                    <a:tc>
                      <a:txBody>
                        <a:bodyPr/>
                        <a:lstStyle/>
                        <a:p>
                          <a:pPr algn="ctr"/>
                          <a:r>
                            <a:rPr lang="fr-FR" sz="1400" dirty="0"/>
                            <a:t>11,7</a:t>
                          </a:r>
                          <a:endParaRPr lang="en-US" sz="1400" dirty="0"/>
                        </a:p>
                      </a:txBody>
                      <a:tcPr anchor="ctr"/>
                    </a:tc>
                    <a:extLst>
                      <a:ext uri="{0D108BD9-81ED-4DB2-BD59-A6C34878D82A}">
                        <a16:rowId xmlns:a16="http://schemas.microsoft.com/office/drawing/2014/main" val="563091903"/>
                      </a:ext>
                    </a:extLst>
                  </a:tr>
                  <a:tr h="315015">
                    <a:tc>
                      <a:txBody>
                        <a:bodyPr/>
                        <a:lstStyle/>
                        <a:p>
                          <a:pPr algn="ctr"/>
                          <a:r>
                            <a:rPr lang="fr-FR" sz="1400" dirty="0" err="1"/>
                            <a:t>Efficiency</a:t>
                          </a:r>
                          <a:endParaRPr lang="en-US" sz="1400" dirty="0"/>
                        </a:p>
                      </a:txBody>
                      <a:tcPr anchor="ctr"/>
                    </a:tc>
                    <a:tc>
                      <a:txBody>
                        <a:bodyPr/>
                        <a:lstStyle/>
                        <a:p>
                          <a:pPr algn="ctr"/>
                          <a:r>
                            <a:rPr lang="fr-FR" sz="1400" b="1" dirty="0">
                              <a:solidFill>
                                <a:srgbClr val="00B050"/>
                              </a:solidFill>
                            </a:rPr>
                            <a:t>0,75</a:t>
                          </a:r>
                          <a:endParaRPr lang="en-US" sz="1400" b="1"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FR" sz="1400" b="1" i="1" dirty="0" smtClean="0">
                                    <a:solidFill>
                                      <a:srgbClr val="ED7D31"/>
                                    </a:solidFill>
                                    <a:latin typeface="Cambria Math" panose="02040503050406030204" pitchFamily="18" charset="0"/>
                                    <a:ea typeface="Cambria Math" panose="02040503050406030204" pitchFamily="18" charset="0"/>
                                  </a:rPr>
                                  <m:t> </m:t>
                                </m:r>
                                <m:r>
                                  <a:rPr lang="fr-FR" sz="1400" b="1" i="1" dirty="0" smtClean="0">
                                    <a:solidFill>
                                      <a:srgbClr val="ED7D31"/>
                                    </a:solidFill>
                                    <a:latin typeface="Cambria Math" panose="02040503050406030204" pitchFamily="18" charset="0"/>
                                    <a:ea typeface="Cambria Math" panose="02040503050406030204" pitchFamily="18" charset="0"/>
                                  </a:rPr>
                                  <m:t>𝟎</m:t>
                                </m:r>
                                <m:r>
                                  <a:rPr lang="fr-FR" sz="1400" b="1" i="1" dirty="0" smtClean="0">
                                    <a:solidFill>
                                      <a:srgbClr val="ED7D31"/>
                                    </a:solidFill>
                                    <a:latin typeface="Cambria Math" panose="02040503050406030204" pitchFamily="18" charset="0"/>
                                    <a:ea typeface="Cambria Math" panose="02040503050406030204" pitchFamily="18" charset="0"/>
                                  </a:rPr>
                                  <m:t>,</m:t>
                                </m:r>
                                <m:r>
                                  <a:rPr lang="fr-FR" sz="1400" b="1" i="1" dirty="0" smtClean="0">
                                    <a:solidFill>
                                      <a:srgbClr val="ED7D31"/>
                                    </a:solidFill>
                                    <a:latin typeface="Cambria Math" panose="02040503050406030204" pitchFamily="18" charset="0"/>
                                    <a:ea typeface="Cambria Math" panose="02040503050406030204" pitchFamily="18" charset="0"/>
                                  </a:rPr>
                                  <m:t>𝟐𝟓</m:t>
                                </m:r>
                              </m:oMath>
                            </m:oMathPara>
                          </a14:m>
                          <a:endParaRPr lang="en-US" sz="1400" b="1" dirty="0">
                            <a:solidFill>
                              <a:srgbClr val="ED7D3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1" i="1" dirty="0" smtClean="0">
                                    <a:solidFill>
                                      <a:srgbClr val="00B050"/>
                                    </a:solidFill>
                                    <a:latin typeface="Cambria Math" panose="02040503050406030204" pitchFamily="18" charset="0"/>
                                  </a:rPr>
                                  <m:t>𝟎</m:t>
                                </m:r>
                                <m:r>
                                  <a:rPr lang="fr-FR" sz="1400" b="1" i="1" dirty="0" smtClean="0">
                                    <a:solidFill>
                                      <a:srgbClr val="00B050"/>
                                    </a:solidFill>
                                    <a:latin typeface="Cambria Math" panose="02040503050406030204" pitchFamily="18" charset="0"/>
                                  </a:rPr>
                                  <m:t>,</m:t>
                                </m:r>
                                <m:r>
                                  <a:rPr lang="fr-FR" sz="1400" b="1" i="1" dirty="0" smtClean="0">
                                    <a:solidFill>
                                      <a:srgbClr val="00B050"/>
                                    </a:solidFill>
                                    <a:latin typeface="Cambria Math" panose="02040503050406030204" pitchFamily="18" charset="0"/>
                                  </a:rPr>
                                  <m:t>𝟑𝟓</m:t>
                                </m:r>
                              </m:oMath>
                            </m:oMathPara>
                          </a14:m>
                          <a:endParaRPr lang="en-US" sz="1400" b="1" dirty="0">
                            <a:solidFill>
                              <a:srgbClr val="00B050"/>
                            </a:solidFill>
                          </a:endParaRPr>
                        </a:p>
                      </a:txBody>
                      <a:tcPr anchor="ctr"/>
                    </a:tc>
                    <a:extLst>
                      <a:ext uri="{0D108BD9-81ED-4DB2-BD59-A6C34878D82A}">
                        <a16:rowId xmlns:a16="http://schemas.microsoft.com/office/drawing/2014/main" val="3727924770"/>
                      </a:ext>
                    </a:extLst>
                  </a:tr>
                  <a:tr h="315015">
                    <a:tc>
                      <a:txBody>
                        <a:bodyPr/>
                        <a:lstStyle/>
                        <a:p>
                          <a:pPr algn="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m:rPr>
                                        <m:sty m:val="p"/>
                                      </m:rPr>
                                      <a:rPr lang="fr-FR" sz="1400" b="0" i="0" smtClean="0">
                                        <a:latin typeface="Cambria Math" panose="02040503050406030204" pitchFamily="18" charset="0"/>
                                      </a:rPr>
                                      <m:t>α</m:t>
                                    </m:r>
                                  </m:e>
                                  <m:sub>
                                    <m:r>
                                      <m:rPr>
                                        <m:sty m:val="p"/>
                                      </m:rPr>
                                      <a:rPr lang="fr-FR" sz="1400" b="0" i="0" smtClean="0">
                                        <a:latin typeface="Cambria Math" panose="02040503050406030204" pitchFamily="18" charset="0"/>
                                      </a:rPr>
                                      <m:t>th</m:t>
                                    </m:r>
                                  </m:sub>
                                </m:sSub>
                              </m:oMath>
                            </m:oMathPara>
                          </a14:m>
                          <a:endParaRPr lang="en-US" sz="1400" i="0" dirty="0"/>
                        </a:p>
                      </a:txBody>
                      <a:tcPr anchor="ctr"/>
                    </a:tc>
                    <a:tc>
                      <a:txBody>
                        <a:bodyPr/>
                        <a:lstStyle/>
                        <a:p>
                          <a:pPr algn="ctr"/>
                          <a14:m>
                            <m:oMath xmlns:m="http://schemas.openxmlformats.org/officeDocument/2006/math">
                              <m:r>
                                <a:rPr lang="fr-FR" sz="1400" b="1" i="1" dirty="0" smtClean="0">
                                  <a:solidFill>
                                    <a:srgbClr val="ED7D31"/>
                                  </a:solidFill>
                                  <a:latin typeface="Cambria Math" panose="02040503050406030204" pitchFamily="18" charset="0"/>
                                  <a:ea typeface="Cambria Math" panose="02040503050406030204" pitchFamily="18" charset="0"/>
                                </a:rPr>
                                <m:t>≈</m:t>
                              </m:r>
                              <m:r>
                                <a:rPr lang="fr-FR" sz="1400" b="1" i="1" dirty="0" smtClean="0">
                                  <a:solidFill>
                                    <a:srgbClr val="ED7D31"/>
                                  </a:solidFill>
                                  <a:latin typeface="Cambria Math" panose="02040503050406030204" pitchFamily="18" charset="0"/>
                                  <a:ea typeface="Cambria Math" panose="02040503050406030204" pitchFamily="18" charset="0"/>
                                </a:rPr>
                                <m:t>𝟐𝟎</m:t>
                              </m:r>
                            </m:oMath>
                          </a14:m>
                          <a:r>
                            <a:rPr lang="en-US" sz="1400" i="0" dirty="0"/>
                            <a:t> </a:t>
                          </a:r>
                          <a:r>
                            <a:rPr lang="en-US" sz="1200" i="0" dirty="0"/>
                            <a:t>(BW~170 kHz)</a:t>
                          </a:r>
                          <a:endParaRPr lang="en-US" sz="1400" i="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fr-FR" sz="1400" b="1" i="1" dirty="0" smtClean="0">
                                  <a:solidFill>
                                    <a:srgbClr val="ED7D31"/>
                                  </a:solidFill>
                                  <a:latin typeface="Cambria Math" panose="02040503050406030204" pitchFamily="18" charset="0"/>
                                  <a:ea typeface="Cambria Math" panose="02040503050406030204" pitchFamily="18" charset="0"/>
                                </a:rPr>
                                <m:t> ≈</m:t>
                              </m:r>
                              <m:r>
                                <a:rPr lang="fr-FR" sz="1400" b="1" i="1" dirty="0" smtClean="0">
                                  <a:solidFill>
                                    <a:srgbClr val="ED7D31"/>
                                  </a:solidFill>
                                  <a:latin typeface="Cambria Math" panose="02040503050406030204" pitchFamily="18" charset="0"/>
                                  <a:ea typeface="Cambria Math" panose="02040503050406030204" pitchFamily="18" charset="0"/>
                                </a:rPr>
                                <m:t>𝟓</m:t>
                              </m:r>
                            </m:oMath>
                          </a14:m>
                          <a:r>
                            <a:rPr lang="en-US" sz="1400" b="1" dirty="0">
                              <a:solidFill>
                                <a:srgbClr val="ED7D31"/>
                              </a:solidFill>
                            </a:rPr>
                            <a:t> </a:t>
                          </a:r>
                          <a:r>
                            <a:rPr lang="en-US" sz="1200" i="0" dirty="0"/>
                            <a:t>(BW~230 kHz)</a:t>
                          </a:r>
                          <a:endParaRPr lang="en-US" sz="1400" b="1" dirty="0">
                            <a:solidFill>
                              <a:srgbClr val="ED7D3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fr-FR" sz="1400" b="1" i="1" dirty="0" smtClean="0">
                                  <a:solidFill>
                                    <a:srgbClr val="00B050"/>
                                  </a:solidFill>
                                  <a:latin typeface="Cambria Math" panose="02040503050406030204" pitchFamily="18" charset="0"/>
                                </a:rPr>
                                <m:t> </m:t>
                              </m:r>
                              <m:r>
                                <a:rPr lang="fr-FR" sz="1400" b="1" i="1" dirty="0" smtClean="0">
                                  <a:solidFill>
                                    <a:srgbClr val="00B050"/>
                                  </a:solidFill>
                                  <a:latin typeface="Cambria Math" panose="02040503050406030204" pitchFamily="18" charset="0"/>
                                  <a:ea typeface="Cambria Math" panose="02040503050406030204" pitchFamily="18" charset="0"/>
                                </a:rPr>
                                <m:t>≈</m:t>
                              </m:r>
                              <m:r>
                                <a:rPr lang="fr-FR" sz="1400" b="1" i="1" dirty="0" smtClean="0">
                                  <a:solidFill>
                                    <a:srgbClr val="00B050"/>
                                  </a:solidFill>
                                  <a:latin typeface="Cambria Math" panose="02040503050406030204" pitchFamily="18" charset="0"/>
                                </a:rPr>
                                <m:t>𝟎</m:t>
                              </m:r>
                              <m:r>
                                <a:rPr lang="fr-FR" sz="1400" b="1" i="1" dirty="0" smtClean="0">
                                  <a:solidFill>
                                    <a:srgbClr val="00B050"/>
                                  </a:solidFill>
                                  <a:latin typeface="Cambria Math" panose="02040503050406030204" pitchFamily="18" charset="0"/>
                                </a:rPr>
                                <m:t>,</m:t>
                              </m:r>
                              <m:r>
                                <a:rPr lang="fr-FR" sz="1400" b="1" i="1" dirty="0" smtClean="0">
                                  <a:solidFill>
                                    <a:srgbClr val="00B050"/>
                                  </a:solidFill>
                                  <a:latin typeface="Cambria Math" panose="02040503050406030204" pitchFamily="18" charset="0"/>
                                </a:rPr>
                                <m:t>𝟎𝟏</m:t>
                              </m:r>
                            </m:oMath>
                          </a14:m>
                          <a:r>
                            <a:rPr lang="en-US" sz="1400" b="1" dirty="0">
                              <a:solidFill>
                                <a:srgbClr val="00B050"/>
                              </a:solidFill>
                            </a:rPr>
                            <a:t> </a:t>
                          </a:r>
                          <a:r>
                            <a:rPr lang="en-US" sz="1200" i="0" dirty="0"/>
                            <a:t>(BW~300 kHz)</a:t>
                          </a:r>
                          <a:endParaRPr lang="en-US" sz="1400" b="1" dirty="0">
                            <a:solidFill>
                              <a:srgbClr val="00B050"/>
                            </a:solidFill>
                          </a:endParaRPr>
                        </a:p>
                      </a:txBody>
                      <a:tcPr anchor="ctr"/>
                    </a:tc>
                    <a:extLst>
                      <a:ext uri="{0D108BD9-81ED-4DB2-BD59-A6C34878D82A}">
                        <a16:rowId xmlns:a16="http://schemas.microsoft.com/office/drawing/2014/main" val="2501271554"/>
                      </a:ext>
                    </a:extLst>
                  </a:tr>
                  <a:tr h="335419">
                    <a:tc>
                      <a:txBody>
                        <a:bodyPr/>
                        <a:lstStyle/>
                        <a:p>
                          <a:pPr algn="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m:rPr>
                                        <m:sty m:val="p"/>
                                      </m:rPr>
                                      <a:rPr lang="fr-FR" sz="1400" b="0" i="0" smtClean="0">
                                        <a:latin typeface="Cambria Math" panose="02040503050406030204" pitchFamily="18" charset="0"/>
                                      </a:rPr>
                                      <m:t>α</m:t>
                                    </m:r>
                                  </m:e>
                                  <m:sub>
                                    <m:r>
                                      <m:rPr>
                                        <m:sty m:val="p"/>
                                      </m:rPr>
                                      <a:rPr lang="fr-FR" sz="1400" b="0" i="0" smtClean="0">
                                        <a:latin typeface="Cambria Math" panose="02040503050406030204" pitchFamily="18" charset="0"/>
                                      </a:rPr>
                                      <m:t>q</m:t>
                                    </m:r>
                                  </m:sub>
                                </m:sSub>
                              </m:oMath>
                            </m:oMathPara>
                          </a14:m>
                          <a:endParaRPr lang="en-US" sz="1400" i="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1" i="1" dirty="0" smtClean="0">
                                    <a:solidFill>
                                      <a:srgbClr val="ED7D31"/>
                                    </a:solidFill>
                                    <a:latin typeface="Cambria Math" panose="02040503050406030204" pitchFamily="18" charset="0"/>
                                    <a:ea typeface="Cambria Math" panose="02040503050406030204" pitchFamily="18" charset="0"/>
                                  </a:rPr>
                                  <m:t>≈</m:t>
                                </m:r>
                                <m:r>
                                  <a:rPr lang="fr-FR" sz="1400" b="1" i="1" dirty="0" smtClean="0">
                                    <a:solidFill>
                                      <a:srgbClr val="ED7D31"/>
                                    </a:solidFill>
                                    <a:latin typeface="Cambria Math" panose="02040503050406030204" pitchFamily="18" charset="0"/>
                                    <a:ea typeface="Cambria Math" panose="02040503050406030204" pitchFamily="18" charset="0"/>
                                  </a:rPr>
                                  <m:t>𝟏𝟎</m:t>
                                </m:r>
                              </m:oMath>
                            </m:oMathPara>
                          </a14:m>
                          <a:endParaRPr lang="en-US" sz="1400" i="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1" i="1" dirty="0" smtClean="0">
                                    <a:solidFill>
                                      <a:srgbClr val="00B050"/>
                                    </a:solidFill>
                                    <a:latin typeface="Cambria Math" panose="02040503050406030204" pitchFamily="18" charset="0"/>
                                  </a:rPr>
                                  <m:t> </m:t>
                                </m:r>
                                <m:r>
                                  <a:rPr lang="fr-FR" sz="1400" b="1" i="1" dirty="0" smtClean="0">
                                    <a:solidFill>
                                      <a:srgbClr val="00B050"/>
                                    </a:solidFill>
                                    <a:latin typeface="Cambria Math" panose="02040503050406030204" pitchFamily="18" charset="0"/>
                                    <a:ea typeface="Cambria Math" panose="02040503050406030204" pitchFamily="18" charset="0"/>
                                  </a:rPr>
                                  <m:t>≈</m:t>
                                </m:r>
                                <m:r>
                                  <a:rPr lang="fr-FR" sz="1400" b="1" i="1" dirty="0" smtClean="0">
                                    <a:solidFill>
                                      <a:srgbClr val="00B050"/>
                                    </a:solidFill>
                                    <a:latin typeface="Cambria Math" panose="02040503050406030204" pitchFamily="18" charset="0"/>
                                  </a:rPr>
                                  <m:t>𝟎</m:t>
                                </m:r>
                                <m:r>
                                  <a:rPr lang="fr-FR" sz="1400" b="1" i="1" dirty="0" smtClean="0">
                                    <a:solidFill>
                                      <a:srgbClr val="00B050"/>
                                    </a:solidFill>
                                    <a:latin typeface="Cambria Math" panose="02040503050406030204" pitchFamily="18" charset="0"/>
                                  </a:rPr>
                                  <m:t>,</m:t>
                                </m:r>
                                <m:r>
                                  <a:rPr lang="fr-FR" sz="1400" b="1" i="1" dirty="0" smtClean="0">
                                    <a:solidFill>
                                      <a:srgbClr val="00B050"/>
                                    </a:solidFill>
                                    <a:latin typeface="Cambria Math" panose="02040503050406030204" pitchFamily="18" charset="0"/>
                                  </a:rPr>
                                  <m:t>𝟏</m:t>
                                </m:r>
                              </m:oMath>
                            </m:oMathPara>
                          </a14:m>
                          <a:endParaRPr lang="en-US" sz="1400" b="1"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1" i="1" dirty="0" smtClean="0">
                                    <a:solidFill>
                                      <a:srgbClr val="00B050"/>
                                    </a:solidFill>
                                    <a:latin typeface="Cambria Math" panose="02040503050406030204" pitchFamily="18" charset="0"/>
                                    <a:ea typeface="Cambria Math" panose="02040503050406030204" pitchFamily="18" charset="0"/>
                                  </a:rPr>
                                  <m:t>≈</m:t>
                                </m:r>
                                <m:r>
                                  <a:rPr lang="fr-FR" sz="1400" b="1" i="1" dirty="0" smtClean="0">
                                    <a:solidFill>
                                      <a:srgbClr val="00B050"/>
                                    </a:solidFill>
                                    <a:latin typeface="Cambria Math" panose="02040503050406030204" pitchFamily="18" charset="0"/>
                                  </a:rPr>
                                  <m:t>𝟎</m:t>
                                </m:r>
                                <m:r>
                                  <a:rPr lang="fr-FR" sz="1400" b="1" i="1" dirty="0" smtClean="0">
                                    <a:solidFill>
                                      <a:srgbClr val="00B050"/>
                                    </a:solidFill>
                                    <a:latin typeface="Cambria Math" panose="02040503050406030204" pitchFamily="18" charset="0"/>
                                  </a:rPr>
                                  <m:t>,</m:t>
                                </m:r>
                                <m:r>
                                  <a:rPr lang="fr-FR" sz="1400" b="1" i="1" dirty="0" smtClean="0">
                                    <a:solidFill>
                                      <a:srgbClr val="00B050"/>
                                    </a:solidFill>
                                    <a:latin typeface="Cambria Math" panose="02040503050406030204" pitchFamily="18" charset="0"/>
                                  </a:rPr>
                                  <m:t>𝟏</m:t>
                                </m:r>
                              </m:oMath>
                            </m:oMathPara>
                          </a14:m>
                          <a:endParaRPr lang="en-US" sz="1400" b="1" dirty="0">
                            <a:solidFill>
                              <a:srgbClr val="00B050"/>
                            </a:solidFill>
                          </a:endParaRPr>
                        </a:p>
                      </a:txBody>
                      <a:tcPr anchor="ctr"/>
                    </a:tc>
                    <a:extLst>
                      <a:ext uri="{0D108BD9-81ED-4DB2-BD59-A6C34878D82A}">
                        <a16:rowId xmlns:a16="http://schemas.microsoft.com/office/drawing/2014/main" val="1978786336"/>
                      </a:ext>
                    </a:extLst>
                  </a:tr>
                  <a:tr h="335419">
                    <a:tc>
                      <a:txBody>
                        <a:bodyPr/>
                        <a:lstStyle/>
                        <a:p>
                          <a:pPr algn="r"/>
                          <a14:m>
                            <m:oMathPara xmlns:m="http://schemas.openxmlformats.org/officeDocument/2006/math">
                              <m:oMathParaPr>
                                <m:jc m:val="centerGroup"/>
                              </m:oMathParaPr>
                              <m:oMath xmlns:m="http://schemas.openxmlformats.org/officeDocument/2006/math">
                                <m:sSub>
                                  <m:sSubPr>
                                    <m:ctrlPr>
                                      <a:rPr lang="fr-FR" sz="1400" b="0" i="1" smtClean="0">
                                        <a:latin typeface="Cambria Math" panose="02040503050406030204" pitchFamily="18" charset="0"/>
                                      </a:rPr>
                                    </m:ctrlPr>
                                  </m:sSubPr>
                                  <m:e>
                                    <m:r>
                                      <m:rPr>
                                        <m:sty m:val="p"/>
                                      </m:rPr>
                                      <a:rPr lang="fr-FR" sz="1400" b="0" i="0" smtClean="0">
                                        <a:latin typeface="Cambria Math" panose="02040503050406030204" pitchFamily="18" charset="0"/>
                                      </a:rPr>
                                      <m:t>α</m:t>
                                    </m:r>
                                  </m:e>
                                  <m:sub>
                                    <m:r>
                                      <m:rPr>
                                        <m:sty m:val="p"/>
                                      </m:rPr>
                                      <a:rPr lang="fr-FR" sz="1400" b="0" i="0" smtClean="0">
                                        <a:latin typeface="Cambria Math" panose="02040503050406030204" pitchFamily="18" charset="0"/>
                                      </a:rPr>
                                      <m:t>p</m:t>
                                    </m:r>
                                  </m:sub>
                                </m:sSub>
                              </m:oMath>
                            </m:oMathPara>
                          </a14:m>
                          <a:endParaRPr lang="en-US" sz="1400" i="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1" i="1" dirty="0" smtClean="0">
                                    <a:solidFill>
                                      <a:srgbClr val="ED7D31"/>
                                    </a:solidFill>
                                    <a:latin typeface="Cambria Math" panose="02040503050406030204" pitchFamily="18" charset="0"/>
                                    <a:ea typeface="Cambria Math" panose="02040503050406030204" pitchFamily="18" charset="0"/>
                                  </a:rPr>
                                  <m:t>≈</m:t>
                                </m:r>
                                <m:r>
                                  <a:rPr lang="fr-FR" sz="1400" b="1" i="1" dirty="0" smtClean="0">
                                    <a:solidFill>
                                      <a:srgbClr val="ED7D31"/>
                                    </a:solidFill>
                                    <a:latin typeface="Cambria Math" panose="02040503050406030204" pitchFamily="18" charset="0"/>
                                    <a:ea typeface="Cambria Math" panose="02040503050406030204" pitchFamily="18" charset="0"/>
                                  </a:rPr>
                                  <m:t>𝟐</m:t>
                                </m:r>
                              </m:oMath>
                            </m:oMathPara>
                          </a14:m>
                          <a:endParaRPr lang="en-US" sz="1400" i="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1" i="1" dirty="0" smtClean="0">
                                    <a:solidFill>
                                      <a:srgbClr val="00B050"/>
                                    </a:solidFill>
                                    <a:latin typeface="Cambria Math" panose="02040503050406030204" pitchFamily="18" charset="0"/>
                                    <a:ea typeface="Cambria Math" panose="02040503050406030204" pitchFamily="18" charset="0"/>
                                  </a:rPr>
                                  <m:t>≈</m:t>
                                </m:r>
                                <m:r>
                                  <a:rPr lang="fr-FR" sz="1400" b="1" i="1" dirty="0" smtClean="0">
                                    <a:solidFill>
                                      <a:srgbClr val="00B050"/>
                                    </a:solidFill>
                                    <a:latin typeface="Cambria Math" panose="02040503050406030204" pitchFamily="18" charset="0"/>
                                  </a:rPr>
                                  <m:t>𝟎</m:t>
                                </m:r>
                                <m:r>
                                  <a:rPr lang="fr-FR" sz="1400" b="1" i="1" dirty="0" smtClean="0">
                                    <a:solidFill>
                                      <a:srgbClr val="00B050"/>
                                    </a:solidFill>
                                    <a:latin typeface="Cambria Math" panose="02040503050406030204" pitchFamily="18" charset="0"/>
                                  </a:rPr>
                                  <m:t>,</m:t>
                                </m:r>
                                <m:r>
                                  <a:rPr lang="fr-FR" sz="1400" b="1" i="1" dirty="0" smtClean="0">
                                    <a:solidFill>
                                      <a:srgbClr val="00B050"/>
                                    </a:solidFill>
                                    <a:latin typeface="Cambria Math" panose="02040503050406030204" pitchFamily="18" charset="0"/>
                                  </a:rPr>
                                  <m:t>𝟎𝟏</m:t>
                                </m:r>
                              </m:oMath>
                            </m:oMathPara>
                          </a14:m>
                          <a:endParaRPr lang="en-US" sz="1400" b="1"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400" b="1" i="1" dirty="0" smtClean="0">
                                    <a:solidFill>
                                      <a:srgbClr val="ED7D31"/>
                                    </a:solidFill>
                                    <a:latin typeface="Cambria Math" panose="02040503050406030204" pitchFamily="18" charset="0"/>
                                    <a:ea typeface="Cambria Math" panose="02040503050406030204" pitchFamily="18" charset="0"/>
                                  </a:rPr>
                                  <m:t> ≈</m:t>
                                </m:r>
                                <m:r>
                                  <a:rPr lang="fr-FR" sz="1400" b="1" i="1" dirty="0" smtClean="0">
                                    <a:solidFill>
                                      <a:srgbClr val="ED7D31"/>
                                    </a:solidFill>
                                    <a:latin typeface="Cambria Math" panose="02040503050406030204" pitchFamily="18" charset="0"/>
                                    <a:ea typeface="Cambria Math" panose="02040503050406030204" pitchFamily="18" charset="0"/>
                                  </a:rPr>
                                  <m:t>𝟒</m:t>
                                </m:r>
                              </m:oMath>
                            </m:oMathPara>
                          </a14:m>
                          <a:endParaRPr lang="en-US" sz="1400" b="1" dirty="0">
                            <a:solidFill>
                              <a:srgbClr val="ED7D31"/>
                            </a:solidFill>
                          </a:endParaRPr>
                        </a:p>
                      </a:txBody>
                      <a:tcPr anchor="ctr"/>
                    </a:tc>
                    <a:extLst>
                      <a:ext uri="{0D108BD9-81ED-4DB2-BD59-A6C34878D82A}">
                        <a16:rowId xmlns:a16="http://schemas.microsoft.com/office/drawing/2014/main" val="3106143469"/>
                      </a:ext>
                    </a:extLst>
                  </a:tr>
                  <a:tr h="3354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fr-FR" sz="1400" i="0" smtClean="0">
                                  <a:latin typeface="Cambria Math" panose="02040503050406030204" pitchFamily="18" charset="0"/>
                                  <a:cs typeface="Poppins Light" panose="00000400000000000000" pitchFamily="2" charset="0"/>
                                </a:rPr>
                                <m:t>S</m:t>
                              </m:r>
                              <m:r>
                                <m:rPr>
                                  <m:sty m:val="p"/>
                                </m:rPr>
                                <a:rPr lang="fr-FR" sz="1400" b="0" i="0" smtClean="0">
                                  <a:latin typeface="Cambria Math" panose="02040503050406030204" pitchFamily="18" charset="0"/>
                                  <a:cs typeface="Poppins Light" panose="00000400000000000000" pitchFamily="2" charset="0"/>
                                </a:rPr>
                                <m:t>ensitivity</m:t>
                              </m:r>
                              <m:r>
                                <a:rPr lang="fr-FR" sz="1400" b="0" i="0" smtClean="0">
                                  <a:solidFill>
                                    <a:schemeClr val="tx1"/>
                                  </a:solidFill>
                                  <a:latin typeface="Cambria Math" panose="02040503050406030204" pitchFamily="18" charset="0"/>
                                  <a:cs typeface="Poppins Light" panose="00000400000000000000" pitchFamily="2" charset="0"/>
                                </a:rPr>
                                <m:t>=ℏ</m:t>
                              </m:r>
                              <m:r>
                                <m:rPr>
                                  <m:sty m:val="p"/>
                                </m:rPr>
                                <a:rPr lang="fr-FR" sz="1400" b="0" i="0" smtClean="0">
                                  <a:solidFill>
                                    <a:schemeClr val="tx1"/>
                                  </a:solidFill>
                                  <a:latin typeface="Cambria Math" panose="02040503050406030204" pitchFamily="18" charset="0"/>
                                  <a:cs typeface="Poppins Light" panose="00000400000000000000" pitchFamily="2" charset="0"/>
                                </a:rPr>
                                <m:t>ω</m:t>
                              </m:r>
                              <m:box>
                                <m:boxPr>
                                  <m:ctrlPr>
                                    <a:rPr lang="fr-FR" sz="1400" i="0" smtClean="0">
                                      <a:solidFill>
                                        <a:schemeClr val="tx1"/>
                                      </a:solidFill>
                                      <a:latin typeface="Cambria Math" panose="02040503050406030204" pitchFamily="18" charset="0"/>
                                      <a:cs typeface="Poppins Light" panose="00000400000000000000" pitchFamily="2" charset="0"/>
                                    </a:rPr>
                                  </m:ctrlPr>
                                </m:boxPr>
                                <m:e>
                                  <m:argPr>
                                    <m:argSz m:val="-1"/>
                                  </m:argPr>
                                  <m:f>
                                    <m:fPr>
                                      <m:ctrlPr>
                                        <a:rPr lang="fr-FR" sz="1400" i="0" smtClean="0">
                                          <a:solidFill>
                                            <a:schemeClr val="tx1"/>
                                          </a:solidFill>
                                          <a:latin typeface="Cambria Math" panose="02040503050406030204" pitchFamily="18" charset="0"/>
                                          <a:cs typeface="Poppins Light" panose="00000400000000000000" pitchFamily="2" charset="0"/>
                                        </a:rPr>
                                      </m:ctrlPr>
                                    </m:fPr>
                                    <m:num>
                                      <m:r>
                                        <a:rPr lang="fr-FR" sz="1400" b="0" i="0" smtClean="0">
                                          <a:solidFill>
                                            <a:schemeClr val="tx1"/>
                                          </a:solidFill>
                                          <a:latin typeface="Cambria Math" panose="02040503050406030204" pitchFamily="18" charset="0"/>
                                          <a:cs typeface="Poppins Light" panose="00000400000000000000" pitchFamily="2" charset="0"/>
                                        </a:rPr>
                                        <m:t>√</m:t>
                                      </m:r>
                                      <m:r>
                                        <m:rPr>
                                          <m:sty m:val="p"/>
                                        </m:rPr>
                                        <a:rPr lang="fr-FR" sz="1400" b="0" i="0" smtClean="0">
                                          <a:solidFill>
                                            <a:schemeClr val="tx1"/>
                                          </a:solidFill>
                                          <a:latin typeface="Cambria Math" panose="02040503050406030204" pitchFamily="18" charset="0"/>
                                          <a:cs typeface="Poppins Light" panose="00000400000000000000" pitchFamily="2" charset="0"/>
                                        </a:rPr>
                                        <m:t>α</m:t>
                                      </m:r>
                                    </m:num>
                                    <m:den>
                                      <m:r>
                                        <m:rPr>
                                          <m:sty m:val="p"/>
                                        </m:rPr>
                                        <a:rPr lang="fr-FR" sz="1400" b="0" i="0" smtClean="0">
                                          <a:solidFill>
                                            <a:schemeClr val="tx1"/>
                                          </a:solidFill>
                                          <a:latin typeface="Cambria Math" panose="02040503050406030204" pitchFamily="18" charset="0"/>
                                          <a:cs typeface="Poppins Light" panose="00000400000000000000" pitchFamily="2" charset="0"/>
                                        </a:rPr>
                                        <m:t>η</m:t>
                                      </m:r>
                                    </m:den>
                                  </m:f>
                                </m:e>
                              </m:box>
                              <m:r>
                                <a:rPr lang="fr-FR" sz="1400" b="0" i="0" smtClean="0">
                                  <a:solidFill>
                                    <a:schemeClr val="tx1"/>
                                  </a:solidFill>
                                  <a:latin typeface="Cambria Math" panose="02040503050406030204" pitchFamily="18" charset="0"/>
                                  <a:cs typeface="Poppins Light" panose="00000400000000000000" pitchFamily="2" charset="0"/>
                                </a:rPr>
                                <m:t> [</m:t>
                              </m:r>
                              <m:f>
                                <m:fPr>
                                  <m:ctrlPr>
                                    <a:rPr lang="fr-FR" sz="1400" b="0" i="0" smtClean="0">
                                      <a:solidFill>
                                        <a:schemeClr val="tx1"/>
                                      </a:solidFill>
                                      <a:latin typeface="Cambria Math" panose="02040503050406030204" pitchFamily="18" charset="0"/>
                                      <a:cs typeface="Poppins Light" panose="00000400000000000000" pitchFamily="2" charset="0"/>
                                    </a:rPr>
                                  </m:ctrlPr>
                                </m:fPr>
                                <m:num>
                                  <m:r>
                                    <m:rPr>
                                      <m:sty m:val="p"/>
                                    </m:rPr>
                                    <a:rPr lang="fr-FR" sz="1400" b="0" i="0" smtClean="0">
                                      <a:solidFill>
                                        <a:schemeClr val="tx1"/>
                                      </a:solidFill>
                                      <a:latin typeface="Cambria Math" panose="02040503050406030204" pitchFamily="18" charset="0"/>
                                      <a:cs typeface="Poppins Light" panose="00000400000000000000" pitchFamily="2" charset="0"/>
                                    </a:rPr>
                                    <m:t>W</m:t>
                                  </m:r>
                                </m:num>
                                <m:den>
                                  <m:rad>
                                    <m:radPr>
                                      <m:degHide m:val="on"/>
                                      <m:ctrlPr>
                                        <a:rPr lang="fr-FR" sz="1400" b="0" i="0" smtClean="0">
                                          <a:solidFill>
                                            <a:schemeClr val="tx1"/>
                                          </a:solidFill>
                                          <a:latin typeface="Cambria Math" panose="02040503050406030204" pitchFamily="18" charset="0"/>
                                          <a:cs typeface="Poppins Light" panose="00000400000000000000" pitchFamily="2" charset="0"/>
                                        </a:rPr>
                                      </m:ctrlPr>
                                    </m:radPr>
                                    <m:deg/>
                                    <m:e>
                                      <m:r>
                                        <m:rPr>
                                          <m:sty m:val="p"/>
                                        </m:rPr>
                                        <a:rPr lang="fr-FR" sz="1400" b="0" i="0" smtClean="0">
                                          <a:solidFill>
                                            <a:schemeClr val="tx1"/>
                                          </a:solidFill>
                                          <a:latin typeface="Cambria Math" panose="02040503050406030204" pitchFamily="18" charset="0"/>
                                          <a:cs typeface="Poppins Light" panose="00000400000000000000" pitchFamily="2" charset="0"/>
                                        </a:rPr>
                                        <m:t>Hz</m:t>
                                      </m:r>
                                    </m:e>
                                  </m:rad>
                                </m:den>
                              </m:f>
                              <m:r>
                                <a:rPr lang="fr-FR" sz="1400" b="0" i="0" smtClean="0">
                                  <a:solidFill>
                                    <a:schemeClr val="tx1"/>
                                  </a:solidFill>
                                  <a:latin typeface="Cambria Math" panose="02040503050406030204" pitchFamily="18" charset="0"/>
                                  <a:cs typeface="Poppins Light" panose="00000400000000000000" pitchFamily="2" charset="0"/>
                                </a:rPr>
                                <m:t>]</m:t>
                              </m:r>
                            </m:oMath>
                          </a14:m>
                          <a:r>
                            <a:rPr lang="en-US" sz="1400" i="0" dirty="0">
                              <a:solidFill>
                                <a:schemeClr val="tx1"/>
                              </a:solidFill>
                              <a:cs typeface="Poppins Light" panose="00000400000000000000" pitchFamily="2" charset="0"/>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r>
                                  <a:rPr lang="fr-FR" sz="1400"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3</m:t>
                                </m:r>
                                <m:r>
                                  <a:rPr lang="fr-FR" sz="1400" b="0" i="1"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sSup>
                                  <m:sSupPr>
                                    <m:ctrlP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ctrlPr>
                                  </m:sSupPr>
                                  <m:e>
                                    <m: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t>10</m:t>
                                    </m:r>
                                  </m:e>
                                  <m:sup>
                                    <m: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t>−23</m:t>
                                    </m:r>
                                  </m:sup>
                                </m:sSup>
                              </m:oMath>
                            </m:oMathPara>
                          </a14:m>
                          <a:endParaRPr lang="en-US" sz="1400" i="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r>
                                  <a:rPr lang="fr-FR" sz="1400" b="0" i="1"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5</m:t>
                                </m:r>
                                <m:r>
                                  <a:rPr lang="fr-FR" sz="1400" b="0" i="1"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sSup>
                                  <m:sSupPr>
                                    <m:ctrlP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ctrlPr>
                                  </m:sSupPr>
                                  <m:e>
                                    <m: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t>10</m:t>
                                    </m:r>
                                  </m:e>
                                  <m:sup>
                                    <m: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t>−23</m:t>
                                    </m:r>
                                  </m:sup>
                                </m:sSup>
                              </m:oMath>
                            </m:oMathPara>
                          </a14:m>
                          <a:endParaRPr lang="en-US" sz="1400" b="1" dirty="0">
                            <a:solidFill>
                              <a:srgbClr val="00B050"/>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400" b="0" i="0"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r>
                                  <a:rPr lang="fr-FR" sz="1400" b="0" i="1"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4</m:t>
                                </m:r>
                                <m:r>
                                  <a:rPr lang="fr-FR" sz="1400" b="0" i="1" smtClean="0">
                                    <a:solidFill>
                                      <a:srgbClr val="44546A"/>
                                    </a:solidFill>
                                    <a:latin typeface="Cambria Math" panose="02040503050406030204" pitchFamily="18" charset="0"/>
                                    <a:ea typeface="Cambria Math" panose="02040503050406030204" pitchFamily="18" charset="0"/>
                                    <a:cs typeface="Poppins Light" panose="00000400000000000000" pitchFamily="2" charset="0"/>
                                  </a:rPr>
                                  <m:t>×</m:t>
                                </m:r>
                                <m:sSup>
                                  <m:sSupPr>
                                    <m:ctrlP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ctrlPr>
                                  </m:sSupPr>
                                  <m:e>
                                    <m: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t>10</m:t>
                                    </m:r>
                                  </m:e>
                                  <m:sup>
                                    <m:r>
                                      <a:rPr lang="fr-FR" sz="1400" i="1">
                                        <a:solidFill>
                                          <a:srgbClr val="44546A"/>
                                        </a:solidFill>
                                        <a:latin typeface="Cambria Math" panose="02040503050406030204" pitchFamily="18" charset="0"/>
                                        <a:ea typeface="Cambria Math" panose="02040503050406030204" pitchFamily="18" charset="0"/>
                                        <a:cs typeface="Poppins Light" panose="00000400000000000000" pitchFamily="2" charset="0"/>
                                      </a:rPr>
                                      <m:t>−23</m:t>
                                    </m:r>
                                  </m:sup>
                                </m:sSup>
                              </m:oMath>
                            </m:oMathPara>
                          </a14:m>
                          <a:endParaRPr lang="en-US" sz="1400" b="1" dirty="0">
                            <a:solidFill>
                              <a:srgbClr val="ED7D31"/>
                            </a:solidFill>
                          </a:endParaRPr>
                        </a:p>
                      </a:txBody>
                      <a:tcPr anchor="ctr"/>
                    </a:tc>
                    <a:extLst>
                      <a:ext uri="{0D108BD9-81ED-4DB2-BD59-A6C34878D82A}">
                        <a16:rowId xmlns:a16="http://schemas.microsoft.com/office/drawing/2014/main" val="4113400497"/>
                      </a:ext>
                    </a:extLst>
                  </a:tr>
                </a:tbl>
              </a:graphicData>
            </a:graphic>
          </p:graphicFrame>
        </mc:Choice>
        <mc:Fallback>
          <p:graphicFrame>
            <p:nvGraphicFramePr>
              <p:cNvPr id="17" name="Table 16">
                <a:extLst>
                  <a:ext uri="{FF2B5EF4-FFF2-40B4-BE49-F238E27FC236}">
                    <a16:creationId xmlns:a16="http://schemas.microsoft.com/office/drawing/2014/main" id="{9692CBF3-54A5-86A9-1413-D5DCCD2CA794}"/>
                  </a:ext>
                </a:extLst>
              </p:cNvPr>
              <p:cNvGraphicFramePr>
                <a:graphicFrameLocks noGrp="1"/>
              </p:cNvGraphicFramePr>
              <p:nvPr>
                <p:extLst>
                  <p:ext uri="{D42A27DB-BD31-4B8C-83A1-F6EECF244321}">
                    <p14:modId xmlns:p14="http://schemas.microsoft.com/office/powerpoint/2010/main" val="1290493853"/>
                  </p:ext>
                </p:extLst>
              </p:nvPr>
            </p:nvGraphicFramePr>
            <p:xfrm>
              <a:off x="479951" y="4301488"/>
              <a:ext cx="10320130" cy="2024315"/>
            </p:xfrm>
            <a:graphic>
              <a:graphicData uri="http://schemas.openxmlformats.org/drawingml/2006/table">
                <a:tbl>
                  <a:tblPr firstRow="1" bandRow="1">
                    <a:tableStyleId>{5C22544A-7EE6-4342-B048-85BDC9FD1C3A}</a:tableStyleId>
                  </a:tblPr>
                  <a:tblGrid>
                    <a:gridCol w="2502009">
                      <a:extLst>
                        <a:ext uri="{9D8B030D-6E8A-4147-A177-3AD203B41FA5}">
                          <a16:colId xmlns:a16="http://schemas.microsoft.com/office/drawing/2014/main" val="3346964735"/>
                        </a:ext>
                      </a:extLst>
                    </a:gridCol>
                    <a:gridCol w="2116678">
                      <a:extLst>
                        <a:ext uri="{9D8B030D-6E8A-4147-A177-3AD203B41FA5}">
                          <a16:colId xmlns:a16="http://schemas.microsoft.com/office/drawing/2014/main" val="1483999741"/>
                        </a:ext>
                      </a:extLst>
                    </a:gridCol>
                    <a:gridCol w="2785053">
                      <a:extLst>
                        <a:ext uri="{9D8B030D-6E8A-4147-A177-3AD203B41FA5}">
                          <a16:colId xmlns:a16="http://schemas.microsoft.com/office/drawing/2014/main" val="3059977320"/>
                        </a:ext>
                      </a:extLst>
                    </a:gridCol>
                    <a:gridCol w="2916390">
                      <a:extLst>
                        <a:ext uri="{9D8B030D-6E8A-4147-A177-3AD203B41FA5}">
                          <a16:colId xmlns:a16="http://schemas.microsoft.com/office/drawing/2014/main" val="166545124"/>
                        </a:ext>
                      </a:extLst>
                    </a:gridCol>
                  </a:tblGrid>
                  <a:tr h="315015">
                    <a:tc>
                      <a:txBody>
                        <a:bodyPr/>
                        <a:lstStyle/>
                        <a:p>
                          <a:pPr algn="ctr"/>
                          <a:r>
                            <a:rPr lang="fr-FR" sz="1400" dirty="0"/>
                            <a:t>Input </a:t>
                          </a:r>
                          <a:r>
                            <a:rPr lang="fr-FR" sz="1400" dirty="0" err="1"/>
                            <a:t>frequency</a:t>
                          </a:r>
                          <a:r>
                            <a:rPr lang="fr-FR" sz="1400" dirty="0"/>
                            <a:t> [GHz]</a:t>
                          </a:r>
                          <a:endParaRPr lang="en-US" sz="1400" dirty="0"/>
                        </a:p>
                      </a:txBody>
                      <a:tcPr anchor="ctr"/>
                    </a:tc>
                    <a:tc>
                      <a:txBody>
                        <a:bodyPr/>
                        <a:lstStyle/>
                        <a:p>
                          <a:pPr algn="ctr"/>
                          <a:r>
                            <a:rPr lang="fr-FR" sz="1400" dirty="0"/>
                            <a:t>7,3</a:t>
                          </a:r>
                          <a:endParaRPr lang="en-US" sz="1400" dirty="0"/>
                        </a:p>
                      </a:txBody>
                      <a:tcPr anchor="ctr"/>
                    </a:tc>
                    <a:tc>
                      <a:txBody>
                        <a:bodyPr/>
                        <a:lstStyle/>
                        <a:p>
                          <a:pPr algn="ctr"/>
                          <a:r>
                            <a:rPr lang="fr-FR" sz="1400" dirty="0"/>
                            <a:t>8,8</a:t>
                          </a:r>
                          <a:endParaRPr lang="en-US" sz="1400" dirty="0"/>
                        </a:p>
                      </a:txBody>
                      <a:tcPr anchor="ctr"/>
                    </a:tc>
                    <a:tc>
                      <a:txBody>
                        <a:bodyPr/>
                        <a:lstStyle/>
                        <a:p>
                          <a:pPr algn="ctr"/>
                          <a:r>
                            <a:rPr lang="fr-FR" sz="1400" dirty="0"/>
                            <a:t>11,7</a:t>
                          </a:r>
                          <a:endParaRPr lang="en-US" sz="1400" dirty="0"/>
                        </a:p>
                      </a:txBody>
                      <a:tcPr anchor="ctr"/>
                    </a:tc>
                    <a:extLst>
                      <a:ext uri="{0D108BD9-81ED-4DB2-BD59-A6C34878D82A}">
                        <a16:rowId xmlns:a16="http://schemas.microsoft.com/office/drawing/2014/main" val="563091903"/>
                      </a:ext>
                    </a:extLst>
                  </a:tr>
                  <a:tr h="315015">
                    <a:tc>
                      <a:txBody>
                        <a:bodyPr/>
                        <a:lstStyle/>
                        <a:p>
                          <a:pPr algn="ctr"/>
                          <a:r>
                            <a:rPr lang="fr-FR" sz="1400" dirty="0" err="1"/>
                            <a:t>Efficiency</a:t>
                          </a:r>
                          <a:endParaRPr lang="en-US" sz="1400" dirty="0"/>
                        </a:p>
                      </a:txBody>
                      <a:tcPr anchor="ctr"/>
                    </a:tc>
                    <a:tc>
                      <a:txBody>
                        <a:bodyPr/>
                        <a:lstStyle/>
                        <a:p>
                          <a:pPr algn="ctr"/>
                          <a:r>
                            <a:rPr lang="fr-FR" sz="1400" b="1" dirty="0">
                              <a:solidFill>
                                <a:srgbClr val="00B050"/>
                              </a:solidFill>
                            </a:rPr>
                            <a:t>0,75</a:t>
                          </a:r>
                          <a:endParaRPr lang="en-US" sz="1400" b="1" dirty="0">
                            <a:solidFill>
                              <a:srgbClr val="00B050"/>
                            </a:solidFill>
                          </a:endParaRPr>
                        </a:p>
                      </a:txBody>
                      <a:tcPr anchor="ctr"/>
                    </a:tc>
                    <a:tc>
                      <a:txBody>
                        <a:bodyPr/>
                        <a:lstStyle/>
                        <a:p>
                          <a:endParaRPr lang="en-US"/>
                        </a:p>
                      </a:txBody>
                      <a:tcPr anchor="ctr">
                        <a:blipFill>
                          <a:blip r:embed="rId3"/>
                          <a:stretch>
                            <a:fillRect l="-166083" t="-101923" r="-105689" b="-444231"/>
                          </a:stretch>
                        </a:blipFill>
                      </a:tcPr>
                    </a:tc>
                    <a:tc>
                      <a:txBody>
                        <a:bodyPr/>
                        <a:lstStyle/>
                        <a:p>
                          <a:endParaRPr lang="en-US"/>
                        </a:p>
                      </a:txBody>
                      <a:tcPr anchor="ctr">
                        <a:blipFill>
                          <a:blip r:embed="rId3"/>
                          <a:stretch>
                            <a:fillRect l="-253862" t="-101923" r="-835" b="-444231"/>
                          </a:stretch>
                        </a:blipFill>
                      </a:tcPr>
                    </a:tc>
                    <a:extLst>
                      <a:ext uri="{0D108BD9-81ED-4DB2-BD59-A6C34878D82A}">
                        <a16:rowId xmlns:a16="http://schemas.microsoft.com/office/drawing/2014/main" val="3727924770"/>
                      </a:ext>
                    </a:extLst>
                  </a:tr>
                  <a:tr h="315015">
                    <a:tc>
                      <a:txBody>
                        <a:bodyPr/>
                        <a:lstStyle/>
                        <a:p>
                          <a:endParaRPr lang="en-US"/>
                        </a:p>
                      </a:txBody>
                      <a:tcPr anchor="ctr">
                        <a:blipFill>
                          <a:blip r:embed="rId3"/>
                          <a:stretch>
                            <a:fillRect l="-243" t="-205882" r="-313139" b="-352941"/>
                          </a:stretch>
                        </a:blipFill>
                      </a:tcPr>
                    </a:tc>
                    <a:tc>
                      <a:txBody>
                        <a:bodyPr/>
                        <a:lstStyle/>
                        <a:p>
                          <a:endParaRPr lang="en-US"/>
                        </a:p>
                      </a:txBody>
                      <a:tcPr anchor="ctr">
                        <a:blipFill>
                          <a:blip r:embed="rId3"/>
                          <a:stretch>
                            <a:fillRect l="-118732" t="-205882" r="-270893" b="-352941"/>
                          </a:stretch>
                        </a:blipFill>
                      </a:tcPr>
                    </a:tc>
                    <a:tc>
                      <a:txBody>
                        <a:bodyPr/>
                        <a:lstStyle/>
                        <a:p>
                          <a:endParaRPr lang="en-US"/>
                        </a:p>
                      </a:txBody>
                      <a:tcPr anchor="ctr">
                        <a:blipFill>
                          <a:blip r:embed="rId3"/>
                          <a:stretch>
                            <a:fillRect l="-166083" t="-205882" r="-105689" b="-352941"/>
                          </a:stretch>
                        </a:blipFill>
                      </a:tcPr>
                    </a:tc>
                    <a:tc>
                      <a:txBody>
                        <a:bodyPr/>
                        <a:lstStyle/>
                        <a:p>
                          <a:endParaRPr lang="en-US"/>
                        </a:p>
                      </a:txBody>
                      <a:tcPr anchor="ctr">
                        <a:blipFill>
                          <a:blip r:embed="rId3"/>
                          <a:stretch>
                            <a:fillRect l="-253862" t="-205882" r="-835" b="-352941"/>
                          </a:stretch>
                        </a:blipFill>
                      </a:tcPr>
                    </a:tc>
                    <a:extLst>
                      <a:ext uri="{0D108BD9-81ED-4DB2-BD59-A6C34878D82A}">
                        <a16:rowId xmlns:a16="http://schemas.microsoft.com/office/drawing/2014/main" val="2501271554"/>
                      </a:ext>
                    </a:extLst>
                  </a:tr>
                  <a:tr h="335419">
                    <a:tc>
                      <a:txBody>
                        <a:bodyPr/>
                        <a:lstStyle/>
                        <a:p>
                          <a:endParaRPr lang="en-US"/>
                        </a:p>
                      </a:txBody>
                      <a:tcPr anchor="ctr">
                        <a:blipFill>
                          <a:blip r:embed="rId3"/>
                          <a:stretch>
                            <a:fillRect l="-243" t="-278571" r="-313139" b="-221429"/>
                          </a:stretch>
                        </a:blipFill>
                      </a:tcPr>
                    </a:tc>
                    <a:tc>
                      <a:txBody>
                        <a:bodyPr/>
                        <a:lstStyle/>
                        <a:p>
                          <a:endParaRPr lang="en-US"/>
                        </a:p>
                      </a:txBody>
                      <a:tcPr anchor="ctr">
                        <a:blipFill>
                          <a:blip r:embed="rId3"/>
                          <a:stretch>
                            <a:fillRect l="-118732" t="-278571" r="-270893" b="-221429"/>
                          </a:stretch>
                        </a:blipFill>
                      </a:tcPr>
                    </a:tc>
                    <a:tc>
                      <a:txBody>
                        <a:bodyPr/>
                        <a:lstStyle/>
                        <a:p>
                          <a:endParaRPr lang="en-US"/>
                        </a:p>
                      </a:txBody>
                      <a:tcPr anchor="ctr">
                        <a:blipFill>
                          <a:blip r:embed="rId3"/>
                          <a:stretch>
                            <a:fillRect l="-166083" t="-278571" r="-105689" b="-221429"/>
                          </a:stretch>
                        </a:blipFill>
                      </a:tcPr>
                    </a:tc>
                    <a:tc>
                      <a:txBody>
                        <a:bodyPr/>
                        <a:lstStyle/>
                        <a:p>
                          <a:endParaRPr lang="en-US"/>
                        </a:p>
                      </a:txBody>
                      <a:tcPr anchor="ctr">
                        <a:blipFill>
                          <a:blip r:embed="rId3"/>
                          <a:stretch>
                            <a:fillRect l="-253862" t="-278571" r="-835" b="-221429"/>
                          </a:stretch>
                        </a:blipFill>
                      </a:tcPr>
                    </a:tc>
                    <a:extLst>
                      <a:ext uri="{0D108BD9-81ED-4DB2-BD59-A6C34878D82A}">
                        <a16:rowId xmlns:a16="http://schemas.microsoft.com/office/drawing/2014/main" val="1978786336"/>
                      </a:ext>
                    </a:extLst>
                  </a:tr>
                  <a:tr h="335419">
                    <a:tc>
                      <a:txBody>
                        <a:bodyPr/>
                        <a:lstStyle/>
                        <a:p>
                          <a:endParaRPr lang="en-US"/>
                        </a:p>
                      </a:txBody>
                      <a:tcPr anchor="ctr">
                        <a:blipFill>
                          <a:blip r:embed="rId3"/>
                          <a:stretch>
                            <a:fillRect l="-243" t="-385455" r="-313139" b="-125455"/>
                          </a:stretch>
                        </a:blipFill>
                      </a:tcPr>
                    </a:tc>
                    <a:tc>
                      <a:txBody>
                        <a:bodyPr/>
                        <a:lstStyle/>
                        <a:p>
                          <a:endParaRPr lang="en-US"/>
                        </a:p>
                      </a:txBody>
                      <a:tcPr anchor="ctr">
                        <a:blipFill>
                          <a:blip r:embed="rId3"/>
                          <a:stretch>
                            <a:fillRect l="-118732" t="-385455" r="-270893" b="-125455"/>
                          </a:stretch>
                        </a:blipFill>
                      </a:tcPr>
                    </a:tc>
                    <a:tc>
                      <a:txBody>
                        <a:bodyPr/>
                        <a:lstStyle/>
                        <a:p>
                          <a:endParaRPr lang="en-US"/>
                        </a:p>
                      </a:txBody>
                      <a:tcPr anchor="ctr">
                        <a:blipFill>
                          <a:blip r:embed="rId3"/>
                          <a:stretch>
                            <a:fillRect l="-166083" t="-385455" r="-105689" b="-125455"/>
                          </a:stretch>
                        </a:blipFill>
                      </a:tcPr>
                    </a:tc>
                    <a:tc>
                      <a:txBody>
                        <a:bodyPr/>
                        <a:lstStyle/>
                        <a:p>
                          <a:endParaRPr lang="en-US"/>
                        </a:p>
                      </a:txBody>
                      <a:tcPr anchor="ctr">
                        <a:blipFill>
                          <a:blip r:embed="rId3"/>
                          <a:stretch>
                            <a:fillRect l="-253862" t="-385455" r="-835" b="-125455"/>
                          </a:stretch>
                        </a:blipFill>
                      </a:tcPr>
                    </a:tc>
                    <a:extLst>
                      <a:ext uri="{0D108BD9-81ED-4DB2-BD59-A6C34878D82A}">
                        <a16:rowId xmlns:a16="http://schemas.microsoft.com/office/drawing/2014/main" val="3106143469"/>
                      </a:ext>
                    </a:extLst>
                  </a:tr>
                  <a:tr h="408432">
                    <a:tc>
                      <a:txBody>
                        <a:bodyPr/>
                        <a:lstStyle/>
                        <a:p>
                          <a:endParaRPr lang="en-US"/>
                        </a:p>
                      </a:txBody>
                      <a:tcPr anchor="ctr">
                        <a:blipFill>
                          <a:blip r:embed="rId3"/>
                          <a:stretch>
                            <a:fillRect l="-243" t="-398507" r="-313139" b="-2985"/>
                          </a:stretch>
                        </a:blipFill>
                      </a:tcPr>
                    </a:tc>
                    <a:tc>
                      <a:txBody>
                        <a:bodyPr/>
                        <a:lstStyle/>
                        <a:p>
                          <a:endParaRPr lang="en-US"/>
                        </a:p>
                      </a:txBody>
                      <a:tcPr anchor="ctr">
                        <a:blipFill>
                          <a:blip r:embed="rId3"/>
                          <a:stretch>
                            <a:fillRect l="-118732" t="-398507" r="-270893" b="-2985"/>
                          </a:stretch>
                        </a:blipFill>
                      </a:tcPr>
                    </a:tc>
                    <a:tc>
                      <a:txBody>
                        <a:bodyPr/>
                        <a:lstStyle/>
                        <a:p>
                          <a:endParaRPr lang="en-US"/>
                        </a:p>
                      </a:txBody>
                      <a:tcPr anchor="ctr">
                        <a:blipFill>
                          <a:blip r:embed="rId3"/>
                          <a:stretch>
                            <a:fillRect l="-166083" t="-398507" r="-105689" b="-2985"/>
                          </a:stretch>
                        </a:blipFill>
                      </a:tcPr>
                    </a:tc>
                    <a:tc>
                      <a:txBody>
                        <a:bodyPr/>
                        <a:lstStyle/>
                        <a:p>
                          <a:endParaRPr lang="en-US"/>
                        </a:p>
                      </a:txBody>
                      <a:tcPr anchor="ctr">
                        <a:blipFill>
                          <a:blip r:embed="rId3"/>
                          <a:stretch>
                            <a:fillRect l="-253862" t="-398507" r="-835" b="-2985"/>
                          </a:stretch>
                        </a:blipFill>
                      </a:tcPr>
                    </a:tc>
                    <a:extLst>
                      <a:ext uri="{0D108BD9-81ED-4DB2-BD59-A6C34878D82A}">
                        <a16:rowId xmlns:a16="http://schemas.microsoft.com/office/drawing/2014/main" val="4113400497"/>
                      </a:ext>
                    </a:extLst>
                  </a:tr>
                </a:tbl>
              </a:graphicData>
            </a:graphic>
          </p:graphicFrame>
        </mc:Fallback>
      </mc:AlternateContent>
      <p:pic>
        <p:nvPicPr>
          <p:cNvPr id="20" name="Picture 19">
            <a:extLst>
              <a:ext uri="{FF2B5EF4-FFF2-40B4-BE49-F238E27FC236}">
                <a16:creationId xmlns:a16="http://schemas.microsoft.com/office/drawing/2014/main" id="{406B3ACB-E87C-6640-C860-B81E9656A174}"/>
              </a:ext>
            </a:extLst>
          </p:cNvPr>
          <p:cNvPicPr>
            <a:picLocks noChangeAspect="1"/>
          </p:cNvPicPr>
          <p:nvPr/>
        </p:nvPicPr>
        <p:blipFill>
          <a:blip r:embed="rId4"/>
          <a:stretch>
            <a:fillRect/>
          </a:stretch>
        </p:blipFill>
        <p:spPr>
          <a:xfrm>
            <a:off x="7928120" y="1387711"/>
            <a:ext cx="2799144" cy="2792832"/>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C0D7156-ABB9-DD95-AD43-3EA41182FB35}"/>
                  </a:ext>
                </a:extLst>
              </p:cNvPr>
              <p:cNvSpPr txBox="1"/>
              <p:nvPr/>
            </p:nvSpPr>
            <p:spPr>
              <a:xfrm>
                <a:off x="9949527" y="4637138"/>
                <a:ext cx="850554" cy="246221"/>
              </a:xfrm>
              <a:prstGeom prst="rect">
                <a:avLst/>
              </a:prstGeom>
              <a:noFill/>
            </p:spPr>
            <p:txBody>
              <a:bodyPr wrap="none" lIns="0" tIns="0" rIns="0" bIns="0" rtlCol="0">
                <a:spAutoFit/>
              </a:bodyPr>
              <a:lstStyle/>
              <a:p>
                <a:pPr algn="l"/>
                <a:r>
                  <a:rPr lang="fr-FR" sz="1600" dirty="0"/>
                  <a:t>Better </a:t>
                </a:r>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𝑇</m:t>
                        </m:r>
                      </m:e>
                      <m:sub>
                        <m:r>
                          <a:rPr lang="fr-FR" sz="1600" b="0" i="1" smtClean="0">
                            <a:latin typeface="Cambria Math" panose="02040503050406030204" pitchFamily="18" charset="0"/>
                          </a:rPr>
                          <m:t>1</m:t>
                        </m:r>
                      </m:sub>
                    </m:sSub>
                  </m:oMath>
                </a14:m>
                <a:endParaRPr lang="en-US" sz="1600" dirty="0" err="1"/>
              </a:p>
            </p:txBody>
          </p:sp>
        </mc:Choice>
        <mc:Fallback>
          <p:sp>
            <p:nvSpPr>
              <p:cNvPr id="21" name="TextBox 20">
                <a:extLst>
                  <a:ext uri="{FF2B5EF4-FFF2-40B4-BE49-F238E27FC236}">
                    <a16:creationId xmlns:a16="http://schemas.microsoft.com/office/drawing/2014/main" id="{6C0D7156-ABB9-DD95-AD43-3EA41182FB35}"/>
                  </a:ext>
                </a:extLst>
              </p:cNvPr>
              <p:cNvSpPr txBox="1">
                <a:spLocks noRot="1" noChangeAspect="1" noMove="1" noResize="1" noEditPoints="1" noAdjustHandles="1" noChangeArrowheads="1" noChangeShapeType="1" noTextEdit="1"/>
              </p:cNvSpPr>
              <p:nvPr/>
            </p:nvSpPr>
            <p:spPr>
              <a:xfrm>
                <a:off x="9949527" y="4637138"/>
                <a:ext cx="850554" cy="246221"/>
              </a:xfrm>
              <a:prstGeom prst="rect">
                <a:avLst/>
              </a:prstGeom>
              <a:blipFill>
                <a:blip r:embed="rId5"/>
                <a:stretch>
                  <a:fillRect l="-14286" t="-25000" r="-2857" b="-52500"/>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1051D921-6ADE-D74E-638F-69A4DF85DDA1}"/>
              </a:ext>
            </a:extLst>
          </p:cNvPr>
          <p:cNvGrpSpPr/>
          <p:nvPr/>
        </p:nvGrpSpPr>
        <p:grpSpPr>
          <a:xfrm>
            <a:off x="597178" y="5292185"/>
            <a:ext cx="510262" cy="502272"/>
            <a:chOff x="360464" y="5100090"/>
            <a:chExt cx="871930" cy="909132"/>
          </a:xfrm>
        </p:grpSpPr>
        <p:pic>
          <p:nvPicPr>
            <p:cNvPr id="19" name="Graphic 18">
              <a:extLst>
                <a:ext uri="{FF2B5EF4-FFF2-40B4-BE49-F238E27FC236}">
                  <a16:creationId xmlns:a16="http://schemas.microsoft.com/office/drawing/2014/main" id="{C6447C14-5631-E536-53FF-4F02E38ACC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464" y="5191658"/>
              <a:ext cx="797864" cy="817564"/>
            </a:xfrm>
            <a:prstGeom prst="rect">
              <a:avLst/>
            </a:prstGeom>
          </p:spPr>
        </p:pic>
        <p:pic>
          <p:nvPicPr>
            <p:cNvPr id="22" name="Graphic 21">
              <a:extLst>
                <a:ext uri="{FF2B5EF4-FFF2-40B4-BE49-F238E27FC236}">
                  <a16:creationId xmlns:a16="http://schemas.microsoft.com/office/drawing/2014/main" id="{DCD56731-640A-3497-C70D-2679BD00A6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0354" y="5100090"/>
              <a:ext cx="672040" cy="670910"/>
            </a:xfrm>
            <a:prstGeom prst="rect">
              <a:avLst/>
            </a:prstGeom>
          </p:spPr>
        </p:pic>
      </p:grpSp>
      <p:grpSp>
        <p:nvGrpSpPr>
          <p:cNvPr id="29" name="Group 28">
            <a:extLst>
              <a:ext uri="{FF2B5EF4-FFF2-40B4-BE49-F238E27FC236}">
                <a16:creationId xmlns:a16="http://schemas.microsoft.com/office/drawing/2014/main" id="{BA05364D-709D-8C26-C379-3E39258AAD08}"/>
              </a:ext>
            </a:extLst>
          </p:cNvPr>
          <p:cNvGrpSpPr/>
          <p:nvPr/>
        </p:nvGrpSpPr>
        <p:grpSpPr>
          <a:xfrm>
            <a:off x="628723" y="4931204"/>
            <a:ext cx="435373" cy="338456"/>
            <a:chOff x="1532963" y="2405470"/>
            <a:chExt cx="1208520" cy="1167470"/>
          </a:xfrm>
        </p:grpSpPr>
        <p:sp>
          <p:nvSpPr>
            <p:cNvPr id="26" name="Freeform: Shape 25">
              <a:extLst>
                <a:ext uri="{FF2B5EF4-FFF2-40B4-BE49-F238E27FC236}">
                  <a16:creationId xmlns:a16="http://schemas.microsoft.com/office/drawing/2014/main" id="{C82E862A-D852-C1BE-0652-5956AC2221E7}"/>
                </a:ext>
                <a:ext uri="{C183D7F6-B498-43B3-948B-1728B52AA6E4}">
                  <adec:decorative xmlns:adec="http://schemas.microsoft.com/office/drawing/2017/decorative" val="1"/>
                </a:ext>
              </a:extLst>
            </p:cNvPr>
            <p:cNvSpPr/>
            <p:nvPr/>
          </p:nvSpPr>
          <p:spPr>
            <a:xfrm>
              <a:off x="1532963" y="2405470"/>
              <a:ext cx="302687" cy="1042560"/>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C1A2B16-91C3-B3C9-41A2-7FCD1BAF73DA}"/>
                </a:ext>
                <a:ext uri="{C183D7F6-B498-43B3-948B-1728B52AA6E4}">
                  <adec:decorative xmlns:adec="http://schemas.microsoft.com/office/drawing/2017/decorative" val="1"/>
                </a:ext>
              </a:extLst>
            </p:cNvPr>
            <p:cNvSpPr/>
            <p:nvPr/>
          </p:nvSpPr>
          <p:spPr>
            <a:xfrm>
              <a:off x="2431163" y="2415622"/>
              <a:ext cx="310320" cy="1044755"/>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7D48DD0D-8D91-835A-C3B0-164AE7BF94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8195" y="2504757"/>
              <a:ext cx="1069982" cy="1068183"/>
            </a:xfrm>
            <a:prstGeom prst="rect">
              <a:avLst/>
            </a:prstGeom>
          </p:spPr>
        </p:pic>
      </p:grpSp>
      <p:grpSp>
        <p:nvGrpSpPr>
          <p:cNvPr id="33" name="Group 32">
            <a:extLst>
              <a:ext uri="{FF2B5EF4-FFF2-40B4-BE49-F238E27FC236}">
                <a16:creationId xmlns:a16="http://schemas.microsoft.com/office/drawing/2014/main" id="{73B69D7A-3929-25CA-BC93-73A9612A93FD}"/>
              </a:ext>
            </a:extLst>
          </p:cNvPr>
          <p:cNvGrpSpPr/>
          <p:nvPr/>
        </p:nvGrpSpPr>
        <p:grpSpPr>
          <a:xfrm>
            <a:off x="2743813" y="1782471"/>
            <a:ext cx="2313176" cy="2042102"/>
            <a:chOff x="2296942" y="1697578"/>
            <a:chExt cx="2844450" cy="2325999"/>
          </a:xfrm>
        </p:grpSpPr>
        <p:pic>
          <p:nvPicPr>
            <p:cNvPr id="31" name="pasted-image.pdf" descr="pasted-image.pdf">
              <a:extLst>
                <a:ext uri="{FF2B5EF4-FFF2-40B4-BE49-F238E27FC236}">
                  <a16:creationId xmlns:a16="http://schemas.microsoft.com/office/drawing/2014/main" id="{0D92C532-31FD-94D4-CE49-CCB3F73CB5C9}"/>
                </a:ext>
              </a:extLst>
            </p:cNvPr>
            <p:cNvPicPr>
              <a:picLocks noChangeAspect="1"/>
            </p:cNvPicPr>
            <p:nvPr/>
          </p:nvPicPr>
          <p:blipFill>
            <a:blip r:embed="rId10"/>
            <a:stretch>
              <a:fillRect/>
            </a:stretch>
          </p:blipFill>
          <p:spPr>
            <a:xfrm>
              <a:off x="2296942" y="1821853"/>
              <a:ext cx="2777978" cy="2201724"/>
            </a:xfrm>
            <a:prstGeom prst="rect">
              <a:avLst/>
            </a:prstGeom>
            <a:ln w="12700">
              <a:miter lim="400000"/>
            </a:ln>
          </p:spPr>
        </p:pic>
        <p:sp>
          <p:nvSpPr>
            <p:cNvPr id="32" name="Rectangle 31">
              <a:extLst>
                <a:ext uri="{FF2B5EF4-FFF2-40B4-BE49-F238E27FC236}">
                  <a16:creationId xmlns:a16="http://schemas.microsoft.com/office/drawing/2014/main" id="{20270703-79D3-DF7C-2E93-6143DA6483C5}"/>
                </a:ext>
              </a:extLst>
            </p:cNvPr>
            <p:cNvSpPr/>
            <p:nvPr/>
          </p:nvSpPr>
          <p:spPr>
            <a:xfrm>
              <a:off x="4439920" y="1697578"/>
              <a:ext cx="701472" cy="592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0A2E8FD5-1A58-9AF9-0BB6-9A719C8088E0}"/>
              </a:ext>
            </a:extLst>
          </p:cNvPr>
          <p:cNvSpPr txBox="1"/>
          <p:nvPr/>
        </p:nvSpPr>
        <p:spPr>
          <a:xfrm>
            <a:off x="2861831" y="889228"/>
            <a:ext cx="1936428" cy="492443"/>
          </a:xfrm>
          <a:prstGeom prst="rect">
            <a:avLst/>
          </a:prstGeom>
          <a:noFill/>
        </p:spPr>
        <p:txBody>
          <a:bodyPr wrap="none" lIns="0" tIns="0" rIns="0" bIns="0" rtlCol="0">
            <a:spAutoFit/>
          </a:bodyPr>
          <a:lstStyle/>
          <a:p>
            <a:pPr algn="l"/>
            <a:r>
              <a:rPr lang="fr-FR" sz="1600" b="1" dirty="0"/>
              <a:t>1 qubit</a:t>
            </a:r>
          </a:p>
          <a:p>
            <a:pPr algn="l"/>
            <a:r>
              <a:rPr lang="fr-FR" sz="1600" b="1" dirty="0" err="1"/>
              <a:t>Freq</a:t>
            </a:r>
            <a:r>
              <a:rPr lang="fr-FR" sz="1600" b="1" dirty="0"/>
              <a:t> &amp; BW </a:t>
            </a:r>
            <a:r>
              <a:rPr lang="fr-FR" sz="1600" b="1" dirty="0" err="1"/>
              <a:t>tunable</a:t>
            </a:r>
            <a:endParaRPr lang="en-US" sz="1600" b="1" dirty="0" err="1"/>
          </a:p>
        </p:txBody>
      </p:sp>
      <p:sp>
        <p:nvSpPr>
          <p:cNvPr id="35" name="TextBox 34">
            <a:extLst>
              <a:ext uri="{FF2B5EF4-FFF2-40B4-BE49-F238E27FC236}">
                <a16:creationId xmlns:a16="http://schemas.microsoft.com/office/drawing/2014/main" id="{8A476884-8F8B-82DE-906F-5813288E5107}"/>
              </a:ext>
            </a:extLst>
          </p:cNvPr>
          <p:cNvSpPr txBox="1"/>
          <p:nvPr/>
        </p:nvSpPr>
        <p:spPr>
          <a:xfrm>
            <a:off x="5598151" y="853800"/>
            <a:ext cx="1263166" cy="492443"/>
          </a:xfrm>
          <a:prstGeom prst="rect">
            <a:avLst/>
          </a:prstGeom>
          <a:noFill/>
        </p:spPr>
        <p:txBody>
          <a:bodyPr wrap="none" lIns="0" tIns="0" rIns="0" bIns="0" rtlCol="0">
            <a:spAutoFit/>
          </a:bodyPr>
          <a:lstStyle/>
          <a:p>
            <a:pPr algn="l"/>
            <a:r>
              <a:rPr lang="fr-FR" sz="1600" b="1" dirty="0"/>
              <a:t>2 qubits</a:t>
            </a:r>
          </a:p>
          <a:p>
            <a:pPr algn="l"/>
            <a:r>
              <a:rPr lang="fr-FR" sz="1600" b="1" dirty="0"/>
              <a:t>BW </a:t>
            </a:r>
            <a:r>
              <a:rPr lang="fr-FR" sz="1600" b="1" dirty="0" err="1"/>
              <a:t>tunable</a:t>
            </a:r>
            <a:r>
              <a:rPr lang="fr-FR" sz="1600" b="1" dirty="0"/>
              <a:t> </a:t>
            </a:r>
            <a:endParaRPr lang="en-US" sz="1600" b="1" dirty="0" err="1"/>
          </a:p>
        </p:txBody>
      </p:sp>
      <p:sp>
        <p:nvSpPr>
          <p:cNvPr id="36" name="TextBox 35">
            <a:extLst>
              <a:ext uri="{FF2B5EF4-FFF2-40B4-BE49-F238E27FC236}">
                <a16:creationId xmlns:a16="http://schemas.microsoft.com/office/drawing/2014/main" id="{0F7375BE-FB88-CA61-C95A-C8D3DD8AA6B3}"/>
              </a:ext>
            </a:extLst>
          </p:cNvPr>
          <p:cNvSpPr txBox="1"/>
          <p:nvPr/>
        </p:nvSpPr>
        <p:spPr>
          <a:xfrm>
            <a:off x="7953002" y="829358"/>
            <a:ext cx="2755563" cy="492443"/>
          </a:xfrm>
          <a:prstGeom prst="rect">
            <a:avLst/>
          </a:prstGeom>
          <a:noFill/>
        </p:spPr>
        <p:txBody>
          <a:bodyPr wrap="none" lIns="0" tIns="0" rIns="0" bIns="0" rtlCol="0">
            <a:spAutoFit/>
          </a:bodyPr>
          <a:lstStyle/>
          <a:p>
            <a:pPr algn="l"/>
            <a:r>
              <a:rPr lang="fr-FR" sz="1600" b="1" dirty="0"/>
              <a:t>2 qubits,</a:t>
            </a:r>
            <a:r>
              <a:rPr lang="fr-FR" sz="1600" b="1" dirty="0">
                <a:solidFill>
                  <a:srgbClr val="FF7655"/>
                </a:solidFill>
              </a:rPr>
              <a:t> </a:t>
            </a:r>
            <a:r>
              <a:rPr lang="fr-FR" sz="1600" b="1" dirty="0" err="1">
                <a:solidFill>
                  <a:srgbClr val="FF7655"/>
                </a:solidFill>
              </a:rPr>
              <a:t>higher</a:t>
            </a:r>
            <a:r>
              <a:rPr lang="fr-FR" sz="1600" b="1" dirty="0">
                <a:solidFill>
                  <a:srgbClr val="FF7655"/>
                </a:solidFill>
              </a:rPr>
              <a:t> </a:t>
            </a:r>
            <a:r>
              <a:rPr lang="fr-FR" sz="1600" b="1" dirty="0" err="1">
                <a:solidFill>
                  <a:srgbClr val="FF7655"/>
                </a:solidFill>
              </a:rPr>
              <a:t>frequency</a:t>
            </a:r>
            <a:endParaRPr lang="fr-FR" sz="1600" b="1" dirty="0">
              <a:solidFill>
                <a:srgbClr val="FF7655"/>
              </a:solidFill>
            </a:endParaRPr>
          </a:p>
          <a:p>
            <a:pPr algn="l"/>
            <a:r>
              <a:rPr lang="fr-FR" sz="1600" b="1" dirty="0"/>
              <a:t>BW </a:t>
            </a:r>
            <a:r>
              <a:rPr lang="fr-FR" sz="1600" b="1" dirty="0" err="1"/>
              <a:t>tunable</a:t>
            </a:r>
            <a:endParaRPr lang="en-US" sz="1600" b="1" dirty="0" err="1"/>
          </a:p>
        </p:txBody>
      </p:sp>
      <p:grpSp>
        <p:nvGrpSpPr>
          <p:cNvPr id="37" name="Group 36">
            <a:extLst>
              <a:ext uri="{FF2B5EF4-FFF2-40B4-BE49-F238E27FC236}">
                <a16:creationId xmlns:a16="http://schemas.microsoft.com/office/drawing/2014/main" id="{8825D0E8-EF1B-B5CA-DED4-F579FFA732F8}"/>
              </a:ext>
            </a:extLst>
          </p:cNvPr>
          <p:cNvGrpSpPr/>
          <p:nvPr/>
        </p:nvGrpSpPr>
        <p:grpSpPr>
          <a:xfrm>
            <a:off x="286344" y="1121856"/>
            <a:ext cx="3198449" cy="1466331"/>
            <a:chOff x="8314564" y="277243"/>
            <a:chExt cx="3198449" cy="1466331"/>
          </a:xfrm>
        </p:grpSpPr>
        <p:pic>
          <p:nvPicPr>
            <p:cNvPr id="38" name="Graphic 37">
              <a:extLst>
                <a:ext uri="{FF2B5EF4-FFF2-40B4-BE49-F238E27FC236}">
                  <a16:creationId xmlns:a16="http://schemas.microsoft.com/office/drawing/2014/main" id="{D9C10688-2AF8-1B63-BDD9-2A98D1441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7116" y="789298"/>
              <a:ext cx="473324" cy="485010"/>
            </a:xfrm>
            <a:prstGeom prst="rect">
              <a:avLst/>
            </a:prstGeom>
          </p:spPr>
        </p:pic>
        <p:sp>
          <p:nvSpPr>
            <p:cNvPr id="39" name="TextBox 38">
              <a:extLst>
                <a:ext uri="{FF2B5EF4-FFF2-40B4-BE49-F238E27FC236}">
                  <a16:creationId xmlns:a16="http://schemas.microsoft.com/office/drawing/2014/main" id="{45D12C61-0694-63A9-612D-1E238123A2BE}"/>
                </a:ext>
              </a:extLst>
            </p:cNvPr>
            <p:cNvSpPr txBox="1"/>
            <p:nvPr/>
          </p:nvSpPr>
          <p:spPr>
            <a:xfrm>
              <a:off x="10242486" y="1466575"/>
              <a:ext cx="81247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bg1">
                      <a:lumMod val="50000"/>
                    </a:schemeClr>
                  </a:solidFill>
                  <a:cs typeface="Poppins Light" panose="00000400000000000000" pitchFamily="2" charset="0"/>
                </a:rPr>
                <a:t>Waste</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40" name="TextBox 39">
              <a:extLst>
                <a:ext uri="{FF2B5EF4-FFF2-40B4-BE49-F238E27FC236}">
                  <a16:creationId xmlns:a16="http://schemas.microsoft.com/office/drawing/2014/main" id="{B26E5709-B3B2-BBD2-D790-A740FC77C636}"/>
                </a:ext>
              </a:extLst>
            </p:cNvPr>
            <p:cNvSpPr txBox="1"/>
            <p:nvPr/>
          </p:nvSpPr>
          <p:spPr>
            <a:xfrm>
              <a:off x="9581911" y="1466575"/>
              <a:ext cx="672625" cy="164326"/>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41" name="TextBox 40">
              <a:extLst>
                <a:ext uri="{FF2B5EF4-FFF2-40B4-BE49-F238E27FC236}">
                  <a16:creationId xmlns:a16="http://schemas.microsoft.com/office/drawing/2014/main" id="{CBA66FCE-E2FC-7FE4-7C50-85BD467EA9FD}"/>
                </a:ext>
              </a:extLst>
            </p:cNvPr>
            <p:cNvSpPr txBox="1"/>
            <p:nvPr/>
          </p:nvSpPr>
          <p:spPr>
            <a:xfrm>
              <a:off x="8743376" y="1466575"/>
              <a:ext cx="73480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nvGrpSpPr>
            <p:cNvPr id="42" name="Graphic 18">
              <a:extLst>
                <a:ext uri="{FF2B5EF4-FFF2-40B4-BE49-F238E27FC236}">
                  <a16:creationId xmlns:a16="http://schemas.microsoft.com/office/drawing/2014/main" id="{261151B9-F5C7-4DA0-01BF-8C0D3C8F90E5}"/>
                </a:ext>
              </a:extLst>
            </p:cNvPr>
            <p:cNvGrpSpPr/>
            <p:nvPr/>
          </p:nvGrpSpPr>
          <p:grpSpPr>
            <a:xfrm>
              <a:off x="10862876" y="903783"/>
              <a:ext cx="650137" cy="255291"/>
              <a:chOff x="4952821" y="2697740"/>
              <a:chExt cx="1095912" cy="430334"/>
            </a:xfrm>
            <a:noFill/>
          </p:grpSpPr>
          <p:sp>
            <p:nvSpPr>
              <p:cNvPr id="55" name="Freeform: Shape 54">
                <a:extLst>
                  <a:ext uri="{FF2B5EF4-FFF2-40B4-BE49-F238E27FC236}">
                    <a16:creationId xmlns:a16="http://schemas.microsoft.com/office/drawing/2014/main" id="{492E6973-B5D7-38CF-BDDC-5F430CD9C86D}"/>
                  </a:ext>
                </a:extLst>
              </p:cNvPr>
              <p:cNvSpPr/>
              <p:nvPr/>
            </p:nvSpPr>
            <p:spPr>
              <a:xfrm rot="10774214">
                <a:off x="5324264" y="2700343"/>
                <a:ext cx="141310" cy="427207"/>
              </a:xfrm>
              <a:custGeom>
                <a:avLst/>
                <a:gdLst>
                  <a:gd name="connsiteX0" fmla="*/ 142021 w 141310"/>
                  <a:gd name="connsiteY0" fmla="*/ 214121 h 427207"/>
                  <a:gd name="connsiteX1" fmla="*/ 71366 w 141310"/>
                  <a:gd name="connsiteY1" fmla="*/ 427725 h 427207"/>
                  <a:gd name="connsiteX2" fmla="*/ 710 w 141310"/>
                  <a:gd name="connsiteY2" fmla="*/ 214121 h 427207"/>
                  <a:gd name="connsiteX3" fmla="*/ 71366 w 141310"/>
                  <a:gd name="connsiteY3" fmla="*/ 517 h 427207"/>
                  <a:gd name="connsiteX4" fmla="*/ 142021 w 141310"/>
                  <a:gd name="connsiteY4" fmla="*/ 214121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2021" y="214121"/>
                    </a:moveTo>
                    <a:cubicBezTo>
                      <a:pt x="142021" y="332091"/>
                      <a:pt x="110388" y="427725"/>
                      <a:pt x="71366" y="427725"/>
                    </a:cubicBezTo>
                    <a:cubicBezTo>
                      <a:pt x="32344" y="427725"/>
                      <a:pt x="710" y="332091"/>
                      <a:pt x="710" y="214121"/>
                    </a:cubicBezTo>
                    <a:cubicBezTo>
                      <a:pt x="710" y="96151"/>
                      <a:pt x="32344" y="517"/>
                      <a:pt x="71366" y="517"/>
                    </a:cubicBezTo>
                    <a:cubicBezTo>
                      <a:pt x="110388" y="517"/>
                      <a:pt x="142021" y="96151"/>
                      <a:pt x="142021" y="214121"/>
                    </a:cubicBezTo>
                    <a:close/>
                  </a:path>
                </a:pathLst>
              </a:custGeom>
              <a:noFill/>
              <a:ln w="12707" cap="rnd">
                <a:solidFill>
                  <a:srgbClr val="000000"/>
                </a:solidFill>
                <a:prstDash val="solid"/>
                <a:round/>
              </a:ln>
            </p:spPr>
            <p:txBody>
              <a:bodyPr rtlCol="0" anchor="ctr"/>
              <a:lstStyle/>
              <a:p>
                <a:endParaRPr lang="en-US"/>
              </a:p>
            </p:txBody>
          </p:sp>
          <p:sp>
            <p:nvSpPr>
              <p:cNvPr id="56" name="Freeform: Shape 55">
                <a:extLst>
                  <a:ext uri="{FF2B5EF4-FFF2-40B4-BE49-F238E27FC236}">
                    <a16:creationId xmlns:a16="http://schemas.microsoft.com/office/drawing/2014/main" id="{D8D7E76E-7DBA-5BA2-B525-5EAA80D1C00D}"/>
                  </a:ext>
                </a:extLst>
              </p:cNvPr>
              <p:cNvSpPr/>
              <p:nvPr/>
            </p:nvSpPr>
            <p:spPr>
              <a:xfrm>
                <a:off x="5383705" y="3122108"/>
                <a:ext cx="665028" cy="4968"/>
              </a:xfrm>
              <a:custGeom>
                <a:avLst/>
                <a:gdLst>
                  <a:gd name="connsiteX0" fmla="*/ 306 w 665028"/>
                  <a:gd name="connsiteY0" fmla="*/ 4827 h 4968"/>
                  <a:gd name="connsiteX1" fmla="*/ 665335 w 665028"/>
                  <a:gd name="connsiteY1" fmla="*/ -141 h 4968"/>
                </a:gdLst>
                <a:ahLst/>
                <a:cxnLst>
                  <a:cxn ang="0">
                    <a:pos x="connsiteX0" y="connsiteY0"/>
                  </a:cxn>
                  <a:cxn ang="0">
                    <a:pos x="connsiteX1" y="connsiteY1"/>
                  </a:cxn>
                </a:cxnLst>
                <a:rect l="l" t="t" r="r" b="b"/>
                <a:pathLst>
                  <a:path w="665028" h="4968">
                    <a:moveTo>
                      <a:pt x="306" y="4827"/>
                    </a:moveTo>
                    <a:lnTo>
                      <a:pt x="665335" y="-141"/>
                    </a:lnTo>
                  </a:path>
                </a:pathLst>
              </a:custGeom>
              <a:noFill/>
              <a:ln w="11921" cap="flat">
                <a:solidFill>
                  <a:srgbClr val="00000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370AF48-2A82-7116-A7A2-29B6868F20EB}"/>
                  </a:ext>
                </a:extLst>
              </p:cNvPr>
              <p:cNvSpPr/>
              <p:nvPr/>
            </p:nvSpPr>
            <p:spPr>
              <a:xfrm>
                <a:off x="5380538" y="2697740"/>
                <a:ext cx="664992" cy="5004"/>
              </a:xfrm>
              <a:custGeom>
                <a:avLst/>
                <a:gdLst>
                  <a:gd name="connsiteX0" fmla="*/ 306 w 664992"/>
                  <a:gd name="connsiteY0" fmla="*/ 4831 h 5004"/>
                  <a:gd name="connsiteX1" fmla="*/ 665298 w 664992"/>
                  <a:gd name="connsiteY1" fmla="*/ -173 h 5004"/>
                </a:gdLst>
                <a:ahLst/>
                <a:cxnLst>
                  <a:cxn ang="0">
                    <a:pos x="connsiteX0" y="connsiteY0"/>
                  </a:cxn>
                  <a:cxn ang="0">
                    <a:pos x="connsiteX1" y="connsiteY1"/>
                  </a:cxn>
                </a:cxnLst>
                <a:rect l="l" t="t" r="r" b="b"/>
                <a:pathLst>
                  <a:path w="664992" h="5004">
                    <a:moveTo>
                      <a:pt x="306" y="4831"/>
                    </a:moveTo>
                    <a:lnTo>
                      <a:pt x="665298" y="-173"/>
                    </a:lnTo>
                  </a:path>
                </a:pathLst>
              </a:custGeom>
              <a:noFill/>
              <a:ln w="11921" cap="flat">
                <a:solidFill>
                  <a:srgbClr val="0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024BCC6-C204-92C7-D33C-D28571ECBF58}"/>
                  </a:ext>
                </a:extLst>
              </p:cNvPr>
              <p:cNvSpPr/>
              <p:nvPr/>
            </p:nvSpPr>
            <p:spPr>
              <a:xfrm>
                <a:off x="4952821" y="2921804"/>
                <a:ext cx="442655" cy="3312"/>
              </a:xfrm>
              <a:custGeom>
                <a:avLst/>
                <a:gdLst>
                  <a:gd name="connsiteX0" fmla="*/ 442920 w 442655"/>
                  <a:gd name="connsiteY0" fmla="*/ -156 h 3312"/>
                  <a:gd name="connsiteX1" fmla="*/ 264 w 442655"/>
                  <a:gd name="connsiteY1" fmla="*/ 3156 h 3312"/>
                </a:gdLst>
                <a:ahLst/>
                <a:cxnLst>
                  <a:cxn ang="0">
                    <a:pos x="connsiteX0" y="connsiteY0"/>
                  </a:cxn>
                  <a:cxn ang="0">
                    <a:pos x="connsiteX1" y="connsiteY1"/>
                  </a:cxn>
                </a:cxnLst>
                <a:rect l="l" t="t" r="r" b="b"/>
                <a:pathLst>
                  <a:path w="442655" h="3312">
                    <a:moveTo>
                      <a:pt x="442920" y="-156"/>
                    </a:moveTo>
                    <a:cubicBezTo>
                      <a:pt x="264" y="3156"/>
                      <a:pt x="264" y="3156"/>
                      <a:pt x="264" y="3156"/>
                    </a:cubicBezTo>
                  </a:path>
                </a:pathLst>
              </a:custGeom>
              <a:noFill/>
              <a:ln w="7253" cap="flat">
                <a:solidFill>
                  <a:srgbClr val="000000"/>
                </a:solidFill>
                <a:prstDash val="solid"/>
                <a:miter/>
              </a:ln>
            </p:spPr>
            <p:txBody>
              <a:bodyPr rtlCol="0" anchor="ctr"/>
              <a:lstStyle/>
              <a:p>
                <a:endParaRPr lang="en-US"/>
              </a:p>
            </p:txBody>
          </p:sp>
        </p:grpSp>
        <p:sp>
          <p:nvSpPr>
            <p:cNvPr id="43" name="Freeform: Shape 42">
              <a:extLst>
                <a:ext uri="{FF2B5EF4-FFF2-40B4-BE49-F238E27FC236}">
                  <a16:creationId xmlns:a16="http://schemas.microsoft.com/office/drawing/2014/main" id="{154072FF-EAED-D6A0-E0D1-E7357AAE346F}"/>
                </a:ext>
                <a:ext uri="{C183D7F6-B498-43B3-948B-1728B52AA6E4}">
                  <adec:decorative xmlns:adec="http://schemas.microsoft.com/office/drawing/2017/decorative" val="1"/>
                </a:ext>
              </a:extLst>
            </p:cNvPr>
            <p:cNvSpPr/>
            <p:nvPr/>
          </p:nvSpPr>
          <p:spPr>
            <a:xfrm>
              <a:off x="8834085" y="730397"/>
              <a:ext cx="179566" cy="618487"/>
            </a:xfrm>
            <a:custGeom>
              <a:avLst/>
              <a:gdLst>
                <a:gd name="connsiteX0" fmla="*/ -336 w 302687"/>
                <a:gd name="connsiteY0" fmla="*/ -81 h 1042560"/>
                <a:gd name="connsiteX1" fmla="*/ -336 w 302687"/>
                <a:gd name="connsiteY1" fmla="*/ 473068 h 1042560"/>
                <a:gd name="connsiteX2" fmla="*/ 155688 w 302687"/>
                <a:gd name="connsiteY2" fmla="*/ 473068 h 1042560"/>
                <a:gd name="connsiteX3" fmla="*/ 302352 w 302687"/>
                <a:gd name="connsiteY3" fmla="*/ -81 h 1042560"/>
                <a:gd name="connsiteX4" fmla="*/ -336 w 302687"/>
                <a:gd name="connsiteY4" fmla="*/ 555616 h 1042560"/>
                <a:gd name="connsiteX5" fmla="*/ -336 w 302687"/>
                <a:gd name="connsiteY5" fmla="*/ 1042479 h 1042560"/>
                <a:gd name="connsiteX6" fmla="*/ 302352 w 302687"/>
                <a:gd name="connsiteY6" fmla="*/ 1042479 h 1042560"/>
                <a:gd name="connsiteX7" fmla="*/ 154968 w 302687"/>
                <a:gd name="connsiteY7" fmla="*/ 555616 h 10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687" h="1042560">
                  <a:moveTo>
                    <a:pt x="-336" y="-81"/>
                  </a:moveTo>
                  <a:lnTo>
                    <a:pt x="-336" y="473068"/>
                  </a:lnTo>
                  <a:lnTo>
                    <a:pt x="155688" y="473068"/>
                  </a:lnTo>
                  <a:cubicBezTo>
                    <a:pt x="163895" y="314127"/>
                    <a:pt x="212603" y="155367"/>
                    <a:pt x="302352" y="-81"/>
                  </a:cubicBezTo>
                  <a:close/>
                  <a:moveTo>
                    <a:pt x="-336" y="555616"/>
                  </a:moveTo>
                  <a:lnTo>
                    <a:pt x="-336" y="1042479"/>
                  </a:lnTo>
                  <a:lnTo>
                    <a:pt x="302352" y="1042479"/>
                  </a:lnTo>
                  <a:cubicBezTo>
                    <a:pt x="210192" y="882856"/>
                    <a:pt x="161016" y="719452"/>
                    <a:pt x="154968" y="555616"/>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BFF66AF-D414-E0E6-6AA4-9810F5D2A68D}"/>
                </a:ext>
                <a:ext uri="{C183D7F6-B498-43B3-948B-1728B52AA6E4}">
                  <adec:decorative xmlns:adec="http://schemas.microsoft.com/office/drawing/2017/decorative" val="1"/>
                </a:ext>
              </a:extLst>
            </p:cNvPr>
            <p:cNvSpPr/>
            <p:nvPr/>
          </p:nvSpPr>
          <p:spPr>
            <a:xfrm>
              <a:off x="9366932" y="736420"/>
              <a:ext cx="184094" cy="619789"/>
            </a:xfrm>
            <a:custGeom>
              <a:avLst/>
              <a:gdLst>
                <a:gd name="connsiteX0" fmla="*/ 310054 w 310320"/>
                <a:gd name="connsiteY0" fmla="*/ 1042445 h 1044755"/>
                <a:gd name="connsiteX1" fmla="*/ 306599 w 310320"/>
                <a:gd name="connsiteY1" fmla="*/ 569332 h 1044755"/>
                <a:gd name="connsiteX2" fmla="*/ 150574 w 310320"/>
                <a:gd name="connsiteY2" fmla="*/ 570484 h 1044755"/>
                <a:gd name="connsiteX3" fmla="*/ 7402 w 310320"/>
                <a:gd name="connsiteY3" fmla="*/ 1044676 h 1044755"/>
                <a:gd name="connsiteX4" fmla="*/ 305987 w 310320"/>
                <a:gd name="connsiteY4" fmla="*/ 486748 h 1044755"/>
                <a:gd name="connsiteX5" fmla="*/ 302386 w 310320"/>
                <a:gd name="connsiteY5" fmla="*/ -80 h 1044755"/>
                <a:gd name="connsiteX6" fmla="*/ -266 w 310320"/>
                <a:gd name="connsiteY6" fmla="*/ 2152 h 1044755"/>
                <a:gd name="connsiteX7" fmla="*/ 150718 w 310320"/>
                <a:gd name="connsiteY7" fmla="*/ 487901 h 10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20" h="1044755">
                  <a:moveTo>
                    <a:pt x="310054" y="1042445"/>
                  </a:moveTo>
                  <a:lnTo>
                    <a:pt x="306599" y="569332"/>
                  </a:lnTo>
                  <a:lnTo>
                    <a:pt x="150574" y="570484"/>
                  </a:lnTo>
                  <a:cubicBezTo>
                    <a:pt x="143554" y="729460"/>
                    <a:pt x="95998" y="888580"/>
                    <a:pt x="7402" y="1044676"/>
                  </a:cubicBezTo>
                  <a:close/>
                  <a:moveTo>
                    <a:pt x="305987" y="486748"/>
                  </a:moveTo>
                  <a:lnTo>
                    <a:pt x="302386" y="-80"/>
                  </a:lnTo>
                  <a:lnTo>
                    <a:pt x="-266" y="2152"/>
                  </a:lnTo>
                  <a:cubicBezTo>
                    <a:pt x="93046" y="161092"/>
                    <a:pt x="143446" y="324136"/>
                    <a:pt x="150718" y="487901"/>
                  </a:cubicBezTo>
                  <a:close/>
                </a:path>
              </a:pathLst>
            </a:custGeom>
            <a:solidFill>
              <a:srgbClr val="FF9955"/>
            </a:solidFill>
            <a:ln w="6845" cap="flat">
              <a:solidFill>
                <a:srgbClr val="000000"/>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0C6290D-F78E-72C3-B605-0CE006C7E4F7}"/>
                </a:ext>
                <a:ext uri="{C183D7F6-B498-43B3-948B-1728B52AA6E4}">
                  <adec:decorative xmlns:adec="http://schemas.microsoft.com/office/drawing/2017/decorative" val="1"/>
                </a:ext>
              </a:extLst>
            </p:cNvPr>
            <p:cNvSpPr/>
            <p:nvPr/>
          </p:nvSpPr>
          <p:spPr>
            <a:xfrm>
              <a:off x="8659545" y="914054"/>
              <a:ext cx="83831" cy="253436"/>
            </a:xfrm>
            <a:custGeom>
              <a:avLst/>
              <a:gdLst>
                <a:gd name="connsiteX0" fmla="*/ 140945 w 141310"/>
                <a:gd name="connsiteY0" fmla="*/ 213523 h 427207"/>
                <a:gd name="connsiteX1" fmla="*/ 70290 w 141310"/>
                <a:gd name="connsiteY1" fmla="*/ 427127 h 427207"/>
                <a:gd name="connsiteX2" fmla="*/ -366 w 141310"/>
                <a:gd name="connsiteY2" fmla="*/ 213523 h 427207"/>
                <a:gd name="connsiteX3" fmla="*/ 70290 w 141310"/>
                <a:gd name="connsiteY3" fmla="*/ -81 h 427207"/>
                <a:gd name="connsiteX4" fmla="*/ 140945 w 141310"/>
                <a:gd name="connsiteY4" fmla="*/ 213523 h 42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0" h="427207">
                  <a:moveTo>
                    <a:pt x="140945" y="213523"/>
                  </a:moveTo>
                  <a:cubicBezTo>
                    <a:pt x="140945" y="331493"/>
                    <a:pt x="109312" y="427127"/>
                    <a:pt x="70290" y="427127"/>
                  </a:cubicBezTo>
                  <a:cubicBezTo>
                    <a:pt x="31268" y="427127"/>
                    <a:pt x="-366" y="331493"/>
                    <a:pt x="-366" y="213523"/>
                  </a:cubicBezTo>
                  <a:cubicBezTo>
                    <a:pt x="-366" y="95553"/>
                    <a:pt x="31267" y="-81"/>
                    <a:pt x="70290" y="-81"/>
                  </a:cubicBezTo>
                  <a:cubicBezTo>
                    <a:pt x="109311" y="-81"/>
                    <a:pt x="140945" y="95553"/>
                    <a:pt x="140945" y="213523"/>
                  </a:cubicBezTo>
                  <a:close/>
                </a:path>
              </a:pathLst>
            </a:custGeom>
            <a:noFill/>
            <a:ln w="12707" cap="rnd">
              <a:solidFill>
                <a:srgbClr val="000000"/>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AC17B5C0-B661-BDCF-82C1-FA3099B57B04}"/>
                </a:ext>
                <a:ext uri="{C183D7F6-B498-43B3-948B-1728B52AA6E4}">
                  <adec:decorative xmlns:adec="http://schemas.microsoft.com/office/drawing/2017/decorative" val="1"/>
                </a:ext>
              </a:extLst>
            </p:cNvPr>
            <p:cNvSpPr/>
            <p:nvPr/>
          </p:nvSpPr>
          <p:spPr>
            <a:xfrm>
              <a:off x="8314564" y="914384"/>
              <a:ext cx="394521" cy="5651"/>
            </a:xfrm>
            <a:custGeom>
              <a:avLst/>
              <a:gdLst>
                <a:gd name="connsiteX0" fmla="*/ 664640 w 665029"/>
                <a:gd name="connsiteY0" fmla="*/ -97 h 9525"/>
                <a:gd name="connsiteX1" fmla="*/ -390 w 665029"/>
                <a:gd name="connsiteY1" fmla="*/ -97 h 9525"/>
              </a:gdLst>
              <a:ahLst/>
              <a:cxnLst>
                <a:cxn ang="0">
                  <a:pos x="connsiteX0" y="connsiteY0"/>
                </a:cxn>
                <a:cxn ang="0">
                  <a:pos x="connsiteX1" y="connsiteY1"/>
                </a:cxn>
              </a:cxnLst>
              <a:rect l="l" t="t" r="r" b="b"/>
              <a:pathLst>
                <a:path w="665029" h="9525">
                  <a:moveTo>
                    <a:pt x="664640" y="-97"/>
                  </a:moveTo>
                  <a:lnTo>
                    <a:pt x="-390" y="-97"/>
                  </a:lnTo>
                </a:path>
              </a:pathLst>
            </a:custGeom>
            <a:noFill/>
            <a:ln w="11921" cap="flat">
              <a:solidFill>
                <a:srgbClr val="00000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EE834A9-F856-50A3-09BC-785279E1BDE8}"/>
                </a:ext>
                <a:ext uri="{C183D7F6-B498-43B3-948B-1728B52AA6E4}">
                  <adec:decorative xmlns:adec="http://schemas.microsoft.com/office/drawing/2017/decorative" val="1"/>
                </a:ext>
              </a:extLst>
            </p:cNvPr>
            <p:cNvSpPr/>
            <p:nvPr/>
          </p:nvSpPr>
          <p:spPr>
            <a:xfrm>
              <a:off x="8314564" y="1166115"/>
              <a:ext cx="394521" cy="5651"/>
            </a:xfrm>
            <a:custGeom>
              <a:avLst/>
              <a:gdLst>
                <a:gd name="connsiteX0" fmla="*/ 664640 w 665029"/>
                <a:gd name="connsiteY0" fmla="*/ -64 h 9525"/>
                <a:gd name="connsiteX1" fmla="*/ -390 w 665029"/>
                <a:gd name="connsiteY1" fmla="*/ -64 h 9525"/>
              </a:gdLst>
              <a:ahLst/>
              <a:cxnLst>
                <a:cxn ang="0">
                  <a:pos x="connsiteX0" y="connsiteY0"/>
                </a:cxn>
                <a:cxn ang="0">
                  <a:pos x="connsiteX1" y="connsiteY1"/>
                </a:cxn>
              </a:cxnLst>
              <a:rect l="l" t="t" r="r" b="b"/>
              <a:pathLst>
                <a:path w="665029" h="9525">
                  <a:moveTo>
                    <a:pt x="664640" y="-64"/>
                  </a:moveTo>
                  <a:lnTo>
                    <a:pt x="-390" y="-64"/>
                  </a:lnTo>
                </a:path>
              </a:pathLst>
            </a:custGeom>
            <a:noFill/>
            <a:ln w="11921" cap="flat">
              <a:solidFill>
                <a:srgbClr val="00000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A052C16-ED22-D944-0F12-579B7F01EEFE}"/>
                </a:ext>
                <a:ext uri="{C183D7F6-B498-43B3-948B-1728B52AA6E4}">
                  <adec:decorative xmlns:adec="http://schemas.microsoft.com/office/drawing/2017/decorative" val="1"/>
                </a:ext>
              </a:extLst>
            </p:cNvPr>
            <p:cNvSpPr/>
            <p:nvPr/>
          </p:nvSpPr>
          <p:spPr>
            <a:xfrm>
              <a:off x="8701182" y="1036095"/>
              <a:ext cx="262601" cy="5651"/>
            </a:xfrm>
            <a:custGeom>
              <a:avLst/>
              <a:gdLst>
                <a:gd name="connsiteX0" fmla="*/ -348 w 442657"/>
                <a:gd name="connsiteY0" fmla="*/ -81 h 9525"/>
                <a:gd name="connsiteX1" fmla="*/ 442309 w 442657"/>
                <a:gd name="connsiteY1" fmla="*/ -81 h 9525"/>
              </a:gdLst>
              <a:ahLst/>
              <a:cxnLst>
                <a:cxn ang="0">
                  <a:pos x="connsiteX0" y="connsiteY0"/>
                </a:cxn>
                <a:cxn ang="0">
                  <a:pos x="connsiteX1" y="connsiteY1"/>
                </a:cxn>
              </a:cxnLst>
              <a:rect l="l" t="t" r="r" b="b"/>
              <a:pathLst>
                <a:path w="442657" h="9525">
                  <a:moveTo>
                    <a:pt x="-348" y="-81"/>
                  </a:moveTo>
                  <a:cubicBezTo>
                    <a:pt x="442309" y="-81"/>
                    <a:pt x="442309" y="-81"/>
                    <a:pt x="442309" y="-81"/>
                  </a:cubicBezTo>
                </a:path>
              </a:pathLst>
            </a:custGeom>
            <a:noFill/>
            <a:ln w="7253" cap="flat">
              <a:solidFill>
                <a:srgbClr val="000000"/>
              </a:solidFill>
              <a:prstDash val="solid"/>
              <a:miter/>
            </a:ln>
          </p:spPr>
          <p:txBody>
            <a:bodyPr rtlCol="0" anchor="ctr"/>
            <a:lstStyle/>
            <a:p>
              <a:endParaRPr lang="en-US"/>
            </a:p>
          </p:txBody>
        </p:sp>
        <p:grpSp>
          <p:nvGrpSpPr>
            <p:cNvPr id="49" name="Graphic 18">
              <a:extLst>
                <a:ext uri="{FF2B5EF4-FFF2-40B4-BE49-F238E27FC236}">
                  <a16:creationId xmlns:a16="http://schemas.microsoft.com/office/drawing/2014/main" id="{538A52B4-B0F7-D5DC-A566-B38C0998C850}"/>
                </a:ext>
              </a:extLst>
            </p:cNvPr>
            <p:cNvGrpSpPr/>
            <p:nvPr/>
          </p:nvGrpSpPr>
          <p:grpSpPr>
            <a:xfrm>
              <a:off x="10277421" y="719232"/>
              <a:ext cx="716983" cy="625733"/>
              <a:chOff x="3965941" y="2386649"/>
              <a:chExt cx="1208591" cy="1054775"/>
            </a:xfrm>
          </p:grpSpPr>
          <p:sp>
            <p:nvSpPr>
              <p:cNvPr id="53" name="Freeform: Shape 52">
                <a:extLst>
                  <a:ext uri="{FF2B5EF4-FFF2-40B4-BE49-F238E27FC236}">
                    <a16:creationId xmlns:a16="http://schemas.microsoft.com/office/drawing/2014/main" id="{BEAD3564-1A51-BB45-DE15-D18B5EDC6128}"/>
                  </a:ext>
                </a:extLst>
              </p:cNvPr>
              <p:cNvSpPr/>
              <p:nvPr/>
            </p:nvSpPr>
            <p:spPr>
              <a:xfrm>
                <a:off x="3965941" y="2386649"/>
                <a:ext cx="290340" cy="1048979"/>
              </a:xfrm>
              <a:custGeom>
                <a:avLst/>
                <a:gdLst>
                  <a:gd name="connsiteX0" fmla="*/ -208 w 290340"/>
                  <a:gd name="connsiteY0" fmla="*/ 133 h 1048979"/>
                  <a:gd name="connsiteX1" fmla="*/ -208 w 290340"/>
                  <a:gd name="connsiteY1" fmla="*/ 476186 h 1048979"/>
                  <a:gd name="connsiteX2" fmla="*/ 149443 w 290340"/>
                  <a:gd name="connsiteY2" fmla="*/ 476186 h 1048979"/>
                  <a:gd name="connsiteX3" fmla="*/ 290132 w 290340"/>
                  <a:gd name="connsiteY3" fmla="*/ 133 h 1048979"/>
                  <a:gd name="connsiteX4" fmla="*/ -208 w 290340"/>
                  <a:gd name="connsiteY4" fmla="*/ 559267 h 1048979"/>
                  <a:gd name="connsiteX5" fmla="*/ -208 w 290340"/>
                  <a:gd name="connsiteY5" fmla="*/ 1049112 h 1048979"/>
                  <a:gd name="connsiteX6" fmla="*/ 290132 w 290340"/>
                  <a:gd name="connsiteY6" fmla="*/ 1049112 h 1048979"/>
                  <a:gd name="connsiteX7" fmla="*/ 148760 w 290340"/>
                  <a:gd name="connsiteY7" fmla="*/ 559267 h 104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40" h="1048979">
                    <a:moveTo>
                      <a:pt x="-208" y="133"/>
                    </a:moveTo>
                    <a:lnTo>
                      <a:pt x="-208" y="476186"/>
                    </a:lnTo>
                    <a:lnTo>
                      <a:pt x="149443" y="476186"/>
                    </a:lnTo>
                    <a:cubicBezTo>
                      <a:pt x="157327" y="316274"/>
                      <a:pt x="204056" y="156535"/>
                      <a:pt x="290132" y="133"/>
                    </a:cubicBezTo>
                    <a:close/>
                    <a:moveTo>
                      <a:pt x="-208" y="559267"/>
                    </a:moveTo>
                    <a:lnTo>
                      <a:pt x="-208" y="1049112"/>
                    </a:lnTo>
                    <a:lnTo>
                      <a:pt x="290132" y="1049112"/>
                    </a:lnTo>
                    <a:cubicBezTo>
                      <a:pt x="201751" y="888527"/>
                      <a:pt x="154556" y="724093"/>
                      <a:pt x="148760" y="559267"/>
                    </a:cubicBezTo>
                    <a:close/>
                  </a:path>
                </a:pathLst>
              </a:custGeom>
              <a:solidFill>
                <a:srgbClr val="5C5C5C">
                  <a:alpha val="36000"/>
                </a:srgbClr>
              </a:solidFill>
              <a:ln w="6724"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3B8FF38-B3E7-BB96-16F6-134E8C2F4462}"/>
                  </a:ext>
                </a:extLst>
              </p:cNvPr>
              <p:cNvSpPr/>
              <p:nvPr/>
            </p:nvSpPr>
            <p:spPr>
              <a:xfrm>
                <a:off x="4864177" y="2396675"/>
                <a:ext cx="310355" cy="1044749"/>
              </a:xfrm>
              <a:custGeom>
                <a:avLst/>
                <a:gdLst>
                  <a:gd name="connsiteX0" fmla="*/ 310217 w 310355"/>
                  <a:gd name="connsiteY0" fmla="*/ 1042658 h 1044749"/>
                  <a:gd name="connsiteX1" fmla="*/ 306726 w 310355"/>
                  <a:gd name="connsiteY1" fmla="*/ 569531 h 1044749"/>
                  <a:gd name="connsiteX2" fmla="*/ 150737 w 310355"/>
                  <a:gd name="connsiteY2" fmla="*/ 570676 h 1044749"/>
                  <a:gd name="connsiteX3" fmla="*/ 7530 w 310355"/>
                  <a:gd name="connsiteY3" fmla="*/ 1044883 h 1044749"/>
                  <a:gd name="connsiteX4" fmla="*/ 306115 w 310355"/>
                  <a:gd name="connsiteY4" fmla="*/ 486962 h 1044749"/>
                  <a:gd name="connsiteX5" fmla="*/ 302551 w 310355"/>
                  <a:gd name="connsiteY5" fmla="*/ 133 h 1044749"/>
                  <a:gd name="connsiteX6" fmla="*/ -138 w 310355"/>
                  <a:gd name="connsiteY6" fmla="*/ 2358 h 1044749"/>
                  <a:gd name="connsiteX7" fmla="*/ 150845 w 310355"/>
                  <a:gd name="connsiteY7" fmla="*/ 488103 h 10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55" h="1044749">
                    <a:moveTo>
                      <a:pt x="310217" y="1042658"/>
                    </a:moveTo>
                    <a:lnTo>
                      <a:pt x="306726" y="569531"/>
                    </a:lnTo>
                    <a:lnTo>
                      <a:pt x="150737" y="570676"/>
                    </a:lnTo>
                    <a:cubicBezTo>
                      <a:pt x="143682" y="729667"/>
                      <a:pt x="96126" y="888783"/>
                      <a:pt x="7530" y="1044883"/>
                    </a:cubicBezTo>
                    <a:close/>
                    <a:moveTo>
                      <a:pt x="306115" y="486962"/>
                    </a:moveTo>
                    <a:lnTo>
                      <a:pt x="302551" y="133"/>
                    </a:lnTo>
                    <a:lnTo>
                      <a:pt x="-138" y="2358"/>
                    </a:lnTo>
                    <a:cubicBezTo>
                      <a:pt x="93211" y="161277"/>
                      <a:pt x="143574" y="324339"/>
                      <a:pt x="150845" y="488103"/>
                    </a:cubicBezTo>
                    <a:close/>
                  </a:path>
                </a:pathLst>
              </a:custGeom>
              <a:solidFill>
                <a:srgbClr val="5E5E5E">
                  <a:alpha val="35000"/>
                </a:srgbClr>
              </a:solidFill>
              <a:ln w="6845" cap="flat">
                <a:solidFill>
                  <a:srgbClr val="000000"/>
                </a:solidFill>
                <a:prstDash val="solid"/>
                <a:miter/>
              </a:ln>
            </p:spPr>
            <p:txBody>
              <a:bodyPr rtlCol="0" anchor="ctr"/>
              <a:lstStyle/>
              <a:p>
                <a:endParaRPr lang="en-US"/>
              </a:p>
            </p:txBody>
          </p:sp>
        </p:grpSp>
        <p:pic>
          <p:nvPicPr>
            <p:cNvPr id="50" name="Graphic 49">
              <a:extLst>
                <a:ext uri="{FF2B5EF4-FFF2-40B4-BE49-F238E27FC236}">
                  <a16:creationId xmlns:a16="http://schemas.microsoft.com/office/drawing/2014/main" id="{D8C11CA1-E555-3C65-1AA6-0853377D6B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72783" y="789298"/>
              <a:ext cx="634754" cy="633687"/>
            </a:xfrm>
            <a:prstGeom prst="rect">
              <a:avLst/>
            </a:prstGeom>
          </p:spPr>
        </p:pic>
        <p:pic>
          <p:nvPicPr>
            <p:cNvPr id="51" name="Graphic 50">
              <a:extLst>
                <a:ext uri="{FF2B5EF4-FFF2-40B4-BE49-F238E27FC236}">
                  <a16:creationId xmlns:a16="http://schemas.microsoft.com/office/drawing/2014/main" id="{2A7E6180-AC04-65CD-38CE-77A63AD187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15699" y="734976"/>
              <a:ext cx="398680" cy="398010"/>
            </a:xfrm>
            <a:prstGeom prst="rect">
              <a:avLst/>
            </a:prstGeom>
          </p:spPr>
        </p:pic>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C81AC64F-37FF-1945-12EA-3C05217A0763}"/>
                    </a:ext>
                  </a:extLst>
                </p:cNvPr>
                <p:cNvSpPr txBox="1"/>
                <p:nvPr/>
              </p:nvSpPr>
              <p:spPr>
                <a:xfrm>
                  <a:off x="8523344" y="277243"/>
                  <a:ext cx="1852334" cy="369332"/>
                </a:xfrm>
                <a:prstGeom prst="rect">
                  <a:avLst/>
                </a:prstGeom>
                <a:noFill/>
              </p:spPr>
              <p:txBody>
                <a:bodyPr wrap="square">
                  <a:spAutoFit/>
                </a:bodyPr>
                <a:lstStyle/>
                <a:p>
                  <a:pPr marR="0" lvl="0" defTabSz="914400" rtl="0" eaLnBrk="1" fontAlgn="auto" latinLnBrk="0" hangingPunct="1">
                    <a:lnSpc>
                      <a:spcPct val="100000"/>
                    </a:lnSpc>
                    <a:spcBef>
                      <a:spcPts val="1800"/>
                    </a:spcBef>
                    <a:spcAft>
                      <a:spcPts val="0"/>
                    </a:spcAft>
                    <a:buClrTx/>
                    <a:buSzTx/>
                    <a:tabLst/>
                    <a:defRPr/>
                  </a:pPr>
                  <a14:m>
                    <m:oMathPara xmlns:m="http://schemas.openxmlformats.org/officeDocument/2006/math">
                      <m:oMathParaPr>
                        <m:jc m:val="centerGroup"/>
                      </m:oMathParaPr>
                      <m:oMath xmlns:m="http://schemas.openxmlformats.org/officeDocument/2006/math">
                        <m:sSub>
                          <m:sSubPr>
                            <m:ctrlPr>
                              <a:rPr lang="fr-FR" b="1" i="1" smtClean="0">
                                <a:solidFill>
                                  <a:srgbClr val="FF7655"/>
                                </a:solidFill>
                                <a:latin typeface="Cambria Math" panose="02040503050406030204" pitchFamily="18" charset="0"/>
                                <a:cs typeface="Poppins Light" panose="00000400000000000000" pitchFamily="2" charset="0"/>
                              </a:rPr>
                            </m:ctrlPr>
                          </m:sSubPr>
                          <m:e>
                            <m:r>
                              <a:rPr lang="fr-FR" b="1" i="1" smtClean="0">
                                <a:solidFill>
                                  <a:srgbClr val="FF7655"/>
                                </a:solidFill>
                                <a:latin typeface="Cambria Math" panose="02040503050406030204" pitchFamily="18" charset="0"/>
                                <a:cs typeface="Poppins Light" panose="00000400000000000000" pitchFamily="2" charset="0"/>
                              </a:rPr>
                              <m:t>𝑻</m:t>
                            </m:r>
                          </m:e>
                          <m:sub>
                            <m:r>
                              <a:rPr lang="fr-FR" b="1" i="0" smtClean="0">
                                <a:solidFill>
                                  <a:srgbClr val="FF7655"/>
                                </a:solidFill>
                                <a:latin typeface="Cambria Math" panose="02040503050406030204" pitchFamily="18" charset="0"/>
                                <a:cs typeface="Poppins Light" panose="00000400000000000000" pitchFamily="2" charset="0"/>
                              </a:rPr>
                              <m:t>𝐞𝐟𝐟</m:t>
                            </m:r>
                          </m:sub>
                        </m:sSub>
                        <m:r>
                          <a:rPr lang="fr-FR" b="1" i="1" smtClean="0">
                            <a:solidFill>
                              <a:srgbClr val="FF7655"/>
                            </a:solidFill>
                            <a:latin typeface="Cambria Math" panose="02040503050406030204" pitchFamily="18" charset="0"/>
                            <a:cs typeface="Poppins Light" panose="00000400000000000000" pitchFamily="2" charset="0"/>
                          </a:rPr>
                          <m:t>≈</m:t>
                        </m:r>
                        <m:r>
                          <a:rPr lang="fr-FR" b="1" i="1" smtClean="0">
                            <a:solidFill>
                              <a:srgbClr val="FF7655"/>
                            </a:solidFill>
                            <a:latin typeface="Cambria Math" panose="02040503050406030204" pitchFamily="18" charset="0"/>
                            <a:cs typeface="Poppins Light" panose="00000400000000000000" pitchFamily="2" charset="0"/>
                          </a:rPr>
                          <m:t>𝟒𝟎</m:t>
                        </m:r>
                        <m:r>
                          <a:rPr lang="fr-FR" b="1" i="1" smtClean="0">
                            <a:solidFill>
                              <a:srgbClr val="FF7655"/>
                            </a:solidFill>
                            <a:latin typeface="Cambria Math" panose="02040503050406030204" pitchFamily="18" charset="0"/>
                            <a:cs typeface="Poppins Light" panose="00000400000000000000" pitchFamily="2" charset="0"/>
                          </a:rPr>
                          <m:t> </m:t>
                        </m:r>
                        <m:r>
                          <a:rPr lang="fr-FR" b="1" i="0" smtClean="0">
                            <a:solidFill>
                              <a:srgbClr val="FF7655"/>
                            </a:solidFill>
                            <a:latin typeface="Cambria Math" panose="02040503050406030204" pitchFamily="18" charset="0"/>
                            <a:cs typeface="Poppins Light" panose="00000400000000000000" pitchFamily="2" charset="0"/>
                          </a:rPr>
                          <m:t>𝐦𝐊</m:t>
                        </m:r>
                      </m:oMath>
                    </m:oMathPara>
                  </a14:m>
                  <a:endParaRPr lang="en-US" b="1" dirty="0">
                    <a:solidFill>
                      <a:srgbClr val="FF7655"/>
                    </a:solidFill>
                    <a:cs typeface="Poppins Light" panose="00000400000000000000" pitchFamily="2" charset="0"/>
                  </a:endParaRPr>
                </a:p>
              </p:txBody>
            </p:sp>
          </mc:Choice>
          <mc:Fallback>
            <p:sp>
              <p:nvSpPr>
                <p:cNvPr id="52" name="TextBox 51">
                  <a:extLst>
                    <a:ext uri="{FF2B5EF4-FFF2-40B4-BE49-F238E27FC236}">
                      <a16:creationId xmlns:a16="http://schemas.microsoft.com/office/drawing/2014/main" id="{C81AC64F-37FF-1945-12EA-3C05217A0763}"/>
                    </a:ext>
                  </a:extLst>
                </p:cNvPr>
                <p:cNvSpPr txBox="1">
                  <a:spLocks noRot="1" noChangeAspect="1" noMove="1" noResize="1" noEditPoints="1" noAdjustHandles="1" noChangeArrowheads="1" noChangeShapeType="1" noTextEdit="1"/>
                </p:cNvSpPr>
                <p:nvPr/>
              </p:nvSpPr>
              <p:spPr>
                <a:xfrm>
                  <a:off x="8523344" y="277243"/>
                  <a:ext cx="1852334" cy="369332"/>
                </a:xfrm>
                <a:prstGeom prst="rect">
                  <a:avLst/>
                </a:prstGeom>
                <a:blipFill>
                  <a:blip r:embed="rId11"/>
                  <a:stretch>
                    <a:fillRect/>
                  </a:stretch>
                </a:blipFill>
              </p:spPr>
              <p:txBody>
                <a:bodyPr/>
                <a:lstStyle/>
                <a:p>
                  <a:r>
                    <a:rPr lang="en-US">
                      <a:noFill/>
                    </a:rPr>
                    <a:t> </a:t>
                  </a:r>
                </a:p>
              </p:txBody>
            </p:sp>
          </mc:Fallback>
        </mc:AlternateContent>
      </p:grpSp>
      <p:pic>
        <p:nvPicPr>
          <p:cNvPr id="60" name="Picture 59" descr="A computer screen shot of a circuit board&#10;&#10;AI-generated content may be incorrect.">
            <a:extLst>
              <a:ext uri="{FF2B5EF4-FFF2-40B4-BE49-F238E27FC236}">
                <a16:creationId xmlns:a16="http://schemas.microsoft.com/office/drawing/2014/main" id="{0553C4FF-53E3-85CC-0F07-A5734D57204D}"/>
              </a:ext>
            </a:extLst>
          </p:cNvPr>
          <p:cNvPicPr>
            <a:picLocks noChangeAspect="1"/>
          </p:cNvPicPr>
          <p:nvPr/>
        </p:nvPicPr>
        <p:blipFill>
          <a:blip r:embed="rId12"/>
          <a:stretch>
            <a:fillRect/>
          </a:stretch>
        </p:blipFill>
        <p:spPr>
          <a:xfrm>
            <a:off x="4998335" y="1393290"/>
            <a:ext cx="2716751" cy="2892734"/>
          </a:xfrm>
          <a:prstGeom prst="rect">
            <a:avLst/>
          </a:prstGeom>
        </p:spPr>
      </p:pic>
    </p:spTree>
    <p:extLst>
      <p:ext uri="{BB962C8B-B14F-4D97-AF65-F5344CB8AC3E}">
        <p14:creationId xmlns:p14="http://schemas.microsoft.com/office/powerpoint/2010/main" val="153107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pasted-image.pdf" descr="pasted-image.pdf"/>
          <p:cNvPicPr>
            <a:picLocks noChangeAspect="1"/>
          </p:cNvPicPr>
          <p:nvPr/>
        </p:nvPicPr>
        <p:blipFill>
          <a:blip r:embed="rId2"/>
          <a:stretch>
            <a:fillRect/>
          </a:stretch>
        </p:blipFill>
        <p:spPr>
          <a:xfrm>
            <a:off x="11170128" y="4832035"/>
            <a:ext cx="817266" cy="817265"/>
          </a:xfrm>
          <a:prstGeom prst="rect">
            <a:avLst/>
          </a:prstGeom>
          <a:ln w="12700">
            <a:miter lim="400000"/>
          </a:ln>
        </p:spPr>
      </p:pic>
      <p:sp>
        <p:nvSpPr>
          <p:cNvPr id="483" name="vacuum fluctuations"/>
          <p:cNvSpPr txBox="1"/>
          <p:nvPr/>
        </p:nvSpPr>
        <p:spPr>
          <a:xfrm>
            <a:off x="9718457" y="3184275"/>
            <a:ext cx="2284280"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solidFill>
                  <a:srgbClr val="C00000"/>
                </a:solidFill>
              </a:rPr>
              <a:t>vacuum fluctuations</a:t>
            </a:r>
          </a:p>
        </p:txBody>
      </p:sp>
      <p:sp>
        <p:nvSpPr>
          <p:cNvPr id="484" name="Cercle"/>
          <p:cNvSpPr/>
          <p:nvPr/>
        </p:nvSpPr>
        <p:spPr>
          <a:xfrm>
            <a:off x="2543175" y="3055578"/>
            <a:ext cx="200745" cy="200745"/>
          </a:xfrm>
          <a:prstGeom prst="ellipse">
            <a:avLst/>
          </a:prstGeom>
          <a:solidFill>
            <a:srgbClr val="000000"/>
          </a:solidFill>
          <a:ln w="12700">
            <a:miter lim="400000"/>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486" name="vacuum"/>
          <p:cNvSpPr txBox="1"/>
          <p:nvPr/>
        </p:nvSpPr>
        <p:spPr>
          <a:xfrm>
            <a:off x="769468" y="1747802"/>
            <a:ext cx="95699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vacuum</a:t>
            </a:r>
          </a:p>
        </p:txBody>
      </p:sp>
      <p:pic>
        <p:nvPicPr>
          <p:cNvPr id="487" name="pasted-image.pdf" descr="pasted-image.pdf"/>
          <p:cNvPicPr>
            <a:picLocks noChangeAspect="1"/>
          </p:cNvPicPr>
          <p:nvPr/>
        </p:nvPicPr>
        <p:blipFill>
          <a:blip r:embed="rId3"/>
          <a:stretch>
            <a:fillRect/>
          </a:stretch>
        </p:blipFill>
        <p:spPr>
          <a:xfrm>
            <a:off x="672721" y="2432671"/>
            <a:ext cx="1368366" cy="1446558"/>
          </a:xfrm>
          <a:prstGeom prst="rect">
            <a:avLst/>
          </a:prstGeom>
          <a:ln w="12700">
            <a:miter lim="400000"/>
          </a:ln>
        </p:spPr>
      </p:pic>
      <p:sp>
        <p:nvSpPr>
          <p:cNvPr id="488" name="noiseless…"/>
          <p:cNvSpPr txBox="1"/>
          <p:nvPr/>
        </p:nvSpPr>
        <p:spPr>
          <a:xfrm>
            <a:off x="9396740" y="5855719"/>
            <a:ext cx="1880323"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b="1">
                <a:solidFill>
                  <a:schemeClr val="accent5">
                    <a:lumOff val="-29866"/>
                  </a:schemeClr>
                </a:solidFill>
              </a:defRPr>
            </a:pPr>
            <a:r>
              <a:rPr sz="1600" dirty="0">
                <a:solidFill>
                  <a:srgbClr val="C00000"/>
                </a:solidFill>
              </a:rPr>
              <a:t>noiseless</a:t>
            </a:r>
          </a:p>
          <a:p>
            <a:pPr>
              <a:defRPr b="1">
                <a:solidFill>
                  <a:schemeClr val="accent5">
                    <a:lumOff val="-29866"/>
                  </a:schemeClr>
                </a:solidFill>
              </a:defRPr>
            </a:pPr>
            <a:r>
              <a:rPr sz="1600" dirty="0">
                <a:solidFill>
                  <a:srgbClr val="C00000"/>
                </a:solidFill>
              </a:rPr>
              <a:t>absence of clicks</a:t>
            </a:r>
          </a:p>
        </p:txBody>
      </p:sp>
      <p:pic>
        <p:nvPicPr>
          <p:cNvPr id="489" name="Ligne Ligne" descr="Ligne Ligne"/>
          <p:cNvPicPr>
            <a:picLocks/>
          </p:cNvPicPr>
          <p:nvPr/>
        </p:nvPicPr>
        <p:blipFill>
          <a:blip r:embed="rId4"/>
          <a:stretch>
            <a:fillRect/>
          </a:stretch>
        </p:blipFill>
        <p:spPr>
          <a:xfrm rot="18900000">
            <a:off x="10954159" y="5249275"/>
            <a:ext cx="1193888" cy="50801"/>
          </a:xfrm>
          <a:prstGeom prst="rect">
            <a:avLst/>
          </a:prstGeom>
        </p:spPr>
      </p:pic>
      <p:pic>
        <p:nvPicPr>
          <p:cNvPr id="491" name="Ligne Ligne" descr="Ligne Ligne"/>
          <p:cNvPicPr>
            <a:picLocks/>
          </p:cNvPicPr>
          <p:nvPr/>
        </p:nvPicPr>
        <p:blipFill>
          <a:blip r:embed="rId5"/>
          <a:stretch>
            <a:fillRect/>
          </a:stretch>
        </p:blipFill>
        <p:spPr>
          <a:xfrm rot="2700000">
            <a:off x="10933259" y="5249275"/>
            <a:ext cx="1290076" cy="50801"/>
          </a:xfrm>
          <a:prstGeom prst="rect">
            <a:avLst/>
          </a:prstGeom>
        </p:spPr>
      </p:pic>
      <p:pic>
        <p:nvPicPr>
          <p:cNvPr id="493" name="pasted-image.pdf" descr="pasted-image.pdf"/>
          <p:cNvPicPr>
            <a:picLocks noChangeAspect="1"/>
          </p:cNvPicPr>
          <p:nvPr/>
        </p:nvPicPr>
        <p:blipFill>
          <a:blip r:embed="rId6"/>
          <a:stretch>
            <a:fillRect/>
          </a:stretch>
        </p:blipFill>
        <p:spPr>
          <a:xfrm>
            <a:off x="9418352" y="4891099"/>
            <a:ext cx="1079708" cy="767152"/>
          </a:xfrm>
          <a:prstGeom prst="rect">
            <a:avLst/>
          </a:prstGeom>
          <a:ln w="12700">
            <a:miter lim="400000"/>
          </a:ln>
        </p:spPr>
      </p:pic>
      <p:pic>
        <p:nvPicPr>
          <p:cNvPr id="495" name="pasted-image.pdf" descr="pasted-image.pdf"/>
          <p:cNvPicPr>
            <a:picLocks noChangeAspect="1"/>
          </p:cNvPicPr>
          <p:nvPr/>
        </p:nvPicPr>
        <p:blipFill>
          <a:blip r:embed="rId7"/>
          <a:srcRect r="23261"/>
          <a:stretch>
            <a:fillRect/>
          </a:stretch>
        </p:blipFill>
        <p:spPr>
          <a:xfrm>
            <a:off x="8663744" y="1246242"/>
            <a:ext cx="3346317" cy="2154146"/>
          </a:xfrm>
          <a:prstGeom prst="rect">
            <a:avLst/>
          </a:prstGeom>
          <a:ln w="12700">
            <a:miter lim="400000"/>
          </a:ln>
        </p:spPr>
      </p:pic>
      <p:sp>
        <p:nvSpPr>
          <p:cNvPr id="496" name="Quantum optics 101"/>
          <p:cNvSpPr/>
          <p:nvPr/>
        </p:nvSpPr>
        <p:spPr>
          <a:xfrm>
            <a:off x="3161035" y="175968"/>
            <a:ext cx="8010046" cy="210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b="1">
                <a:solidFill>
                  <a:srgbClr val="FFFFFF"/>
                </a:solidFill>
                <a:latin typeface="Helvetica"/>
                <a:ea typeface="Helvetica"/>
                <a:cs typeface="Helvetica"/>
                <a:sym typeface="Helvetica"/>
              </a:defRPr>
            </a:lvl1pPr>
          </a:lstStyle>
          <a:p>
            <a:r>
              <a:rPr sz="900"/>
              <a:t>Quantum optics 101</a:t>
            </a:r>
          </a:p>
        </p:txBody>
      </p:sp>
      <p:sp>
        <p:nvSpPr>
          <p:cNvPr id="497" name="Ligne"/>
          <p:cNvSpPr/>
          <p:nvPr/>
        </p:nvSpPr>
        <p:spPr>
          <a:xfrm flipV="1">
            <a:off x="2582878" y="2291378"/>
            <a:ext cx="5937944" cy="868238"/>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sp>
        <p:nvSpPr>
          <p:cNvPr id="498" name="Rectangle aux angles arrondis"/>
          <p:cNvSpPr/>
          <p:nvPr/>
        </p:nvSpPr>
        <p:spPr>
          <a:xfrm>
            <a:off x="4735661" y="1756833"/>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99" name="Ligne"/>
          <p:cNvSpPr/>
          <p:nvPr/>
        </p:nvSpPr>
        <p:spPr>
          <a:xfrm>
            <a:off x="2573311" y="3138071"/>
            <a:ext cx="5963234" cy="2055765"/>
          </a:xfrm>
          <a:prstGeom prst="line">
            <a:avLst/>
          </a:prstGeom>
          <a:ln w="127000">
            <a:solidFill>
              <a:srgbClr val="000000"/>
            </a:solidFill>
            <a:miter lim="400000"/>
            <a:tailEnd type="triangle"/>
          </a:ln>
        </p:spPr>
        <p:txBody>
          <a:bodyPr lIns="35719" tIns="35719" rIns="35719" bIns="35719" anchor="ctr"/>
          <a:lstStyle/>
          <a:p>
            <a:pPr>
              <a:defRPr sz="5600">
                <a:solidFill>
                  <a:srgbClr val="FFFFFF"/>
                </a:solidFill>
                <a:effectLst>
                  <a:outerShdw blurRad="38100" dist="12700" dir="5400000" rotWithShape="0">
                    <a:srgbClr val="000000">
                      <a:alpha val="50000"/>
                    </a:srgbClr>
                  </a:outerShdw>
                </a:effectLst>
              </a:defRPr>
            </a:pPr>
            <a:endParaRPr sz="2800"/>
          </a:p>
        </p:txBody>
      </p:sp>
      <p:pic>
        <p:nvPicPr>
          <p:cNvPr id="502" name="pasted-image.pdf" descr="pasted-image.pdf"/>
          <p:cNvPicPr>
            <a:picLocks noChangeAspect="1"/>
          </p:cNvPicPr>
          <p:nvPr/>
        </p:nvPicPr>
        <p:blipFill>
          <a:blip r:embed="rId8"/>
          <a:srcRect l="6673" r="4822"/>
          <a:stretch>
            <a:fillRect/>
          </a:stretch>
        </p:blipFill>
        <p:spPr>
          <a:xfrm>
            <a:off x="4748107" y="1860891"/>
            <a:ext cx="2344675" cy="1390479"/>
          </a:xfrm>
          <a:prstGeom prst="rect">
            <a:avLst/>
          </a:prstGeom>
          <a:ln w="12700">
            <a:miter lim="400000"/>
          </a:ln>
        </p:spPr>
      </p:pic>
      <p:sp>
        <p:nvSpPr>
          <p:cNvPr id="503" name="Rectangle aux angles arrondis"/>
          <p:cNvSpPr/>
          <p:nvPr/>
        </p:nvSpPr>
        <p:spPr>
          <a:xfrm>
            <a:off x="4735661" y="3752874"/>
            <a:ext cx="2358623" cy="1598595"/>
          </a:xfrm>
          <a:prstGeom prst="roundRect">
            <a:avLst>
              <a:gd name="adj" fmla="val 15000"/>
            </a:avLst>
          </a:prstGeom>
          <a:solidFill>
            <a:srgbClr val="FFFFFF"/>
          </a:solidFill>
          <a:ln w="889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504" name="pasted-image.pdf" descr="pasted-image.pdf"/>
          <p:cNvPicPr>
            <a:picLocks noChangeAspect="1"/>
          </p:cNvPicPr>
          <p:nvPr/>
        </p:nvPicPr>
        <p:blipFill>
          <a:blip r:embed="rId9"/>
          <a:srcRect r="31258"/>
          <a:stretch>
            <a:fillRect/>
          </a:stretch>
        </p:blipFill>
        <p:spPr>
          <a:xfrm>
            <a:off x="5310777" y="4074326"/>
            <a:ext cx="1760786" cy="955692"/>
          </a:xfrm>
          <a:prstGeom prst="rect">
            <a:avLst/>
          </a:prstGeom>
          <a:ln w="12700">
            <a:miter lim="400000"/>
          </a:ln>
        </p:spPr>
      </p:pic>
      <p:pic>
        <p:nvPicPr>
          <p:cNvPr id="505" name="pasted-image.pdf" descr="pasted-image.pdf"/>
          <p:cNvPicPr>
            <a:picLocks noChangeAspect="1"/>
          </p:cNvPicPr>
          <p:nvPr/>
        </p:nvPicPr>
        <p:blipFill>
          <a:blip r:embed="rId10"/>
          <a:stretch>
            <a:fillRect/>
          </a:stretch>
        </p:blipFill>
        <p:spPr>
          <a:xfrm>
            <a:off x="5477315" y="2381867"/>
            <a:ext cx="817266" cy="319800"/>
          </a:xfrm>
          <a:prstGeom prst="rect">
            <a:avLst/>
          </a:prstGeom>
          <a:ln w="12700">
            <a:miter lim="400000"/>
          </a:ln>
        </p:spPr>
      </p:pic>
      <p:pic>
        <p:nvPicPr>
          <p:cNvPr id="506" name="pasted-image.pdf" descr="pasted-image.pdf"/>
          <p:cNvPicPr>
            <a:picLocks noChangeAspect="1"/>
          </p:cNvPicPr>
          <p:nvPr/>
        </p:nvPicPr>
        <p:blipFill>
          <a:blip r:embed="rId11"/>
          <a:stretch>
            <a:fillRect/>
          </a:stretch>
        </p:blipFill>
        <p:spPr>
          <a:xfrm>
            <a:off x="5488070" y="4316757"/>
            <a:ext cx="588354" cy="392236"/>
          </a:xfrm>
          <a:prstGeom prst="rect">
            <a:avLst/>
          </a:prstGeom>
          <a:ln w="12700">
            <a:miter lim="400000"/>
          </a:ln>
        </p:spPr>
      </p:pic>
      <p:sp>
        <p:nvSpPr>
          <p:cNvPr id="3" name="Text Placeholder 1">
            <a:extLst>
              <a:ext uri="{FF2B5EF4-FFF2-40B4-BE49-F238E27FC236}">
                <a16:creationId xmlns:a16="http://schemas.microsoft.com/office/drawing/2014/main" id="{E4D10EE8-2C0F-4E59-AD21-9889C1FAB302}"/>
              </a:ext>
            </a:extLst>
          </p:cNvPr>
          <p:cNvSpPr txBox="1">
            <a:spLocks/>
          </p:cNvSpPr>
          <p:nvPr/>
        </p:nvSpPr>
        <p:spPr>
          <a:xfrm>
            <a:off x="657224" y="337435"/>
            <a:ext cx="10704195" cy="33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7655"/>
                </a:solidFill>
              </a:rPr>
              <a:t>Quantum Optics </a:t>
            </a:r>
            <a:r>
              <a:rPr lang="en-US" b="1" dirty="0">
                <a:solidFill>
                  <a:srgbClr val="C00000"/>
                </a:solidFill>
              </a:rPr>
              <a:t>101</a:t>
            </a:r>
            <a:endParaRPr lang="en-GB" b="1" dirty="0">
              <a:solidFill>
                <a:srgbClr val="C00000"/>
              </a:solidFill>
            </a:endParaRPr>
          </a:p>
        </p:txBody>
      </p:sp>
      <p:sp>
        <p:nvSpPr>
          <p:cNvPr id="4" name="Photon detector">
            <a:extLst>
              <a:ext uri="{FF2B5EF4-FFF2-40B4-BE49-F238E27FC236}">
                <a16:creationId xmlns:a16="http://schemas.microsoft.com/office/drawing/2014/main" id="{724D74AA-E83A-8E4C-B4BB-D253065E98D2}"/>
              </a:ext>
            </a:extLst>
          </p:cNvPr>
          <p:cNvSpPr txBox="1"/>
          <p:nvPr/>
        </p:nvSpPr>
        <p:spPr>
          <a:xfrm>
            <a:off x="5153976" y="5618367"/>
            <a:ext cx="176811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Photon detector</a:t>
            </a:r>
          </a:p>
        </p:txBody>
      </p:sp>
      <p:sp>
        <p:nvSpPr>
          <p:cNvPr id="5" name="Field detector">
            <a:extLst>
              <a:ext uri="{FF2B5EF4-FFF2-40B4-BE49-F238E27FC236}">
                <a16:creationId xmlns:a16="http://schemas.microsoft.com/office/drawing/2014/main" id="{6A88E3A4-0B69-FDB2-E1FE-55AFF22111D6}"/>
              </a:ext>
            </a:extLst>
          </p:cNvPr>
          <p:cNvSpPr txBox="1"/>
          <p:nvPr/>
        </p:nvSpPr>
        <p:spPr>
          <a:xfrm>
            <a:off x="5219098" y="1246242"/>
            <a:ext cx="151804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dirty="0"/>
              <a:t>Field detector</a:t>
            </a:r>
          </a:p>
        </p:txBody>
      </p:sp>
      <p:sp>
        <p:nvSpPr>
          <p:cNvPr id="6" name="particle-like">
            <a:extLst>
              <a:ext uri="{FF2B5EF4-FFF2-40B4-BE49-F238E27FC236}">
                <a16:creationId xmlns:a16="http://schemas.microsoft.com/office/drawing/2014/main" id="{CE6E1D3A-D366-3913-4ADC-E28BD13F3EFF}"/>
              </a:ext>
            </a:extLst>
          </p:cNvPr>
          <p:cNvSpPr txBox="1"/>
          <p:nvPr/>
        </p:nvSpPr>
        <p:spPr>
          <a:xfrm>
            <a:off x="9285403" y="4424887"/>
            <a:ext cx="138820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particle-like</a:t>
            </a:r>
          </a:p>
        </p:txBody>
      </p:sp>
      <p:sp>
        <p:nvSpPr>
          <p:cNvPr id="7" name="wave-like">
            <a:extLst>
              <a:ext uri="{FF2B5EF4-FFF2-40B4-BE49-F238E27FC236}">
                <a16:creationId xmlns:a16="http://schemas.microsoft.com/office/drawing/2014/main" id="{0C724170-6CD5-11AF-22FB-9D6EAAA15D64}"/>
              </a:ext>
            </a:extLst>
          </p:cNvPr>
          <p:cNvSpPr txBox="1"/>
          <p:nvPr/>
        </p:nvSpPr>
        <p:spPr>
          <a:xfrm>
            <a:off x="9515020" y="1160758"/>
            <a:ext cx="113813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chemeClr val="accent5">
                    <a:lumOff val="-29866"/>
                  </a:schemeClr>
                </a:solidFill>
              </a:defRPr>
            </a:lvl1pPr>
          </a:lstStyle>
          <a:p>
            <a:r>
              <a:rPr sz="1600"/>
              <a:t>wave-like</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A53AF-CF36-89EE-41DB-A69CA65F3380}"/>
              </a:ext>
            </a:extLst>
          </p:cNvPr>
          <p:cNvSpPr>
            <a:spLocks noGrp="1"/>
          </p:cNvSpPr>
          <p:nvPr>
            <p:ph type="body" sz="quarter" idx="10"/>
          </p:nvPr>
        </p:nvSpPr>
        <p:spPr/>
        <p:txBody>
          <a:bodyPr/>
          <a:lstStyle/>
          <a:p>
            <a:r>
              <a:rPr lang="fr-FR" dirty="0" err="1"/>
              <a:t>Aknowledgements</a:t>
            </a:r>
            <a:endParaRPr lang="en-US" dirty="0"/>
          </a:p>
        </p:txBody>
      </p:sp>
      <p:sp>
        <p:nvSpPr>
          <p:cNvPr id="4" name="D. Haegi">
            <a:extLst>
              <a:ext uri="{FF2B5EF4-FFF2-40B4-BE49-F238E27FC236}">
                <a16:creationId xmlns:a16="http://schemas.microsoft.com/office/drawing/2014/main" id="{CF4BC2F6-4DDE-78E6-76CE-C3AFFEF6B105}"/>
              </a:ext>
            </a:extLst>
          </p:cNvPr>
          <p:cNvSpPr txBox="1"/>
          <p:nvPr/>
        </p:nvSpPr>
        <p:spPr>
          <a:xfrm>
            <a:off x="2290424" y="883000"/>
            <a:ext cx="939102"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828800">
              <a:defRPr sz="3600" b="1">
                <a:solidFill>
                  <a:srgbClr val="9A403E"/>
                </a:solidFill>
                <a:latin typeface="Calibri"/>
                <a:ea typeface="Calibri"/>
                <a:cs typeface="Calibri"/>
                <a:sym typeface="Calibri"/>
              </a:defRPr>
            </a:lvl1pPr>
          </a:lstStyle>
          <a:p>
            <a:r>
              <a:rPr sz="1800" dirty="0"/>
              <a:t>D. </a:t>
            </a:r>
            <a:r>
              <a:rPr sz="1800" dirty="0" err="1"/>
              <a:t>Haegi</a:t>
            </a:r>
            <a:endParaRPr sz="1800" dirty="0"/>
          </a:p>
        </p:txBody>
      </p:sp>
      <p:sp>
        <p:nvSpPr>
          <p:cNvPr id="5" name="L. Pallegoix">
            <a:extLst>
              <a:ext uri="{FF2B5EF4-FFF2-40B4-BE49-F238E27FC236}">
                <a16:creationId xmlns:a16="http://schemas.microsoft.com/office/drawing/2014/main" id="{E124CCE2-2D61-C62E-DDE3-0F70A4E41A10}"/>
              </a:ext>
            </a:extLst>
          </p:cNvPr>
          <p:cNvSpPr txBox="1"/>
          <p:nvPr/>
        </p:nvSpPr>
        <p:spPr>
          <a:xfrm>
            <a:off x="6332485" y="869646"/>
            <a:ext cx="1208343"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828800">
              <a:defRPr sz="3600" b="1">
                <a:solidFill>
                  <a:schemeClr val="accent5">
                    <a:hueOff val="-82419"/>
                    <a:satOff val="-9513"/>
                    <a:lumOff val="-16343"/>
                  </a:schemeClr>
                </a:solidFill>
                <a:latin typeface="Calibri"/>
                <a:ea typeface="Calibri"/>
                <a:cs typeface="Calibri"/>
                <a:sym typeface="Calibri"/>
              </a:defRPr>
            </a:lvl1pPr>
          </a:lstStyle>
          <a:p>
            <a:r>
              <a:rPr sz="1800" dirty="0"/>
              <a:t>L. Pallegoix</a:t>
            </a:r>
          </a:p>
        </p:txBody>
      </p:sp>
      <p:pic>
        <p:nvPicPr>
          <p:cNvPr id="7" name="pasted-image.tiff" descr="pasted-image.tiff">
            <a:extLst>
              <a:ext uri="{FF2B5EF4-FFF2-40B4-BE49-F238E27FC236}">
                <a16:creationId xmlns:a16="http://schemas.microsoft.com/office/drawing/2014/main" id="{A182D8EA-DCAC-6F71-B206-E0786B19308F}"/>
              </a:ext>
            </a:extLst>
          </p:cNvPr>
          <p:cNvPicPr>
            <a:picLocks noChangeAspect="1"/>
          </p:cNvPicPr>
          <p:nvPr/>
        </p:nvPicPr>
        <p:blipFill>
          <a:blip r:embed="rId2"/>
          <a:stretch>
            <a:fillRect/>
          </a:stretch>
        </p:blipFill>
        <p:spPr>
          <a:xfrm>
            <a:off x="409900" y="5337429"/>
            <a:ext cx="1416399" cy="1416399"/>
          </a:xfrm>
          <a:prstGeom prst="rect">
            <a:avLst/>
          </a:prstGeom>
          <a:ln w="12700">
            <a:miter lim="400000"/>
          </a:ln>
        </p:spPr>
      </p:pic>
      <p:sp>
        <p:nvSpPr>
          <p:cNvPr id="8" name="P. Bertet">
            <a:extLst>
              <a:ext uri="{FF2B5EF4-FFF2-40B4-BE49-F238E27FC236}">
                <a16:creationId xmlns:a16="http://schemas.microsoft.com/office/drawing/2014/main" id="{C97F4F06-24BC-F158-FC44-6D4E3D1F05B4}"/>
              </a:ext>
            </a:extLst>
          </p:cNvPr>
          <p:cNvSpPr txBox="1"/>
          <p:nvPr/>
        </p:nvSpPr>
        <p:spPr>
          <a:xfrm>
            <a:off x="658894" y="4956423"/>
            <a:ext cx="954363"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828800">
              <a:defRPr sz="3600" b="1">
                <a:solidFill>
                  <a:schemeClr val="accent5">
                    <a:hueOff val="-82419"/>
                    <a:satOff val="-9513"/>
                    <a:lumOff val="-16343"/>
                  </a:schemeClr>
                </a:solidFill>
                <a:latin typeface="Calibri"/>
                <a:ea typeface="Calibri"/>
                <a:cs typeface="Calibri"/>
                <a:sym typeface="Calibri"/>
              </a:defRPr>
            </a:lvl1pPr>
          </a:lstStyle>
          <a:p>
            <a:r>
              <a:rPr sz="1800"/>
              <a:t>P. Bertet</a:t>
            </a:r>
          </a:p>
        </p:txBody>
      </p:sp>
      <p:pic>
        <p:nvPicPr>
          <p:cNvPr id="9" name="pasted-image.png" descr="pasted-image.png">
            <a:extLst>
              <a:ext uri="{FF2B5EF4-FFF2-40B4-BE49-F238E27FC236}">
                <a16:creationId xmlns:a16="http://schemas.microsoft.com/office/drawing/2014/main" id="{7F422E53-6253-5981-9E04-A337BA730E87}"/>
              </a:ext>
            </a:extLst>
          </p:cNvPr>
          <p:cNvPicPr>
            <a:picLocks noChangeAspect="1"/>
          </p:cNvPicPr>
          <p:nvPr/>
        </p:nvPicPr>
        <p:blipFill>
          <a:blip r:embed="rId3"/>
          <a:stretch>
            <a:fillRect/>
          </a:stretch>
        </p:blipFill>
        <p:spPr>
          <a:xfrm>
            <a:off x="526039" y="1235492"/>
            <a:ext cx="1382725" cy="1740234"/>
          </a:xfrm>
          <a:prstGeom prst="rect">
            <a:avLst/>
          </a:prstGeom>
          <a:ln w="12700">
            <a:miter lim="400000"/>
          </a:ln>
        </p:spPr>
      </p:pic>
      <p:sp>
        <p:nvSpPr>
          <p:cNvPr id="10" name="J. Travesedo">
            <a:extLst>
              <a:ext uri="{FF2B5EF4-FFF2-40B4-BE49-F238E27FC236}">
                <a16:creationId xmlns:a16="http://schemas.microsoft.com/office/drawing/2014/main" id="{7E38BC1F-E883-BC44-D451-81C153A5BFDB}"/>
              </a:ext>
            </a:extLst>
          </p:cNvPr>
          <p:cNvSpPr txBox="1"/>
          <p:nvPr/>
        </p:nvSpPr>
        <p:spPr>
          <a:xfrm>
            <a:off x="609774" y="856415"/>
            <a:ext cx="1298496"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828800">
              <a:defRPr sz="3600" b="1">
                <a:solidFill>
                  <a:schemeClr val="accent5">
                    <a:hueOff val="-82419"/>
                    <a:satOff val="-9513"/>
                    <a:lumOff val="-16343"/>
                  </a:schemeClr>
                </a:solidFill>
                <a:latin typeface="Calibri"/>
                <a:ea typeface="Calibri"/>
                <a:cs typeface="Calibri"/>
                <a:sym typeface="Calibri"/>
              </a:defRPr>
            </a:lvl1pPr>
          </a:lstStyle>
          <a:p>
            <a:r>
              <a:rPr sz="1800"/>
              <a:t>J. Travesedo</a:t>
            </a:r>
          </a:p>
        </p:txBody>
      </p:sp>
      <p:pic>
        <p:nvPicPr>
          <p:cNvPr id="11" name="pasted-image.tiff" descr="pasted-image.tiff">
            <a:extLst>
              <a:ext uri="{FF2B5EF4-FFF2-40B4-BE49-F238E27FC236}">
                <a16:creationId xmlns:a16="http://schemas.microsoft.com/office/drawing/2014/main" id="{EBF991C8-38D7-494E-4073-53AA930439E3}"/>
              </a:ext>
            </a:extLst>
          </p:cNvPr>
          <p:cNvPicPr>
            <a:picLocks noChangeAspect="1"/>
          </p:cNvPicPr>
          <p:nvPr/>
        </p:nvPicPr>
        <p:blipFill>
          <a:blip r:embed="rId4"/>
          <a:srcRect l="11143" r="11143"/>
          <a:stretch>
            <a:fillRect/>
          </a:stretch>
        </p:blipFill>
        <p:spPr>
          <a:xfrm>
            <a:off x="6328106" y="1252333"/>
            <a:ext cx="1352444" cy="1740323"/>
          </a:xfrm>
          <a:prstGeom prst="rect">
            <a:avLst/>
          </a:prstGeom>
          <a:ln w="12700">
            <a:miter lim="400000"/>
          </a:ln>
        </p:spPr>
      </p:pic>
      <p:pic>
        <p:nvPicPr>
          <p:cNvPr id="13" name="pasted-image.tiff" descr="pasted-image.tiff">
            <a:extLst>
              <a:ext uri="{FF2B5EF4-FFF2-40B4-BE49-F238E27FC236}">
                <a16:creationId xmlns:a16="http://schemas.microsoft.com/office/drawing/2014/main" id="{FB25DFAA-93C5-A19D-22E3-CB91CD61267F}"/>
              </a:ext>
            </a:extLst>
          </p:cNvPr>
          <p:cNvPicPr>
            <a:picLocks noChangeAspect="1"/>
          </p:cNvPicPr>
          <p:nvPr/>
        </p:nvPicPr>
        <p:blipFill>
          <a:blip r:embed="rId5"/>
          <a:srcRect l="15377" t="3574" r="15377" b="33128"/>
          <a:stretch>
            <a:fillRect/>
          </a:stretch>
        </p:blipFill>
        <p:spPr>
          <a:xfrm>
            <a:off x="7892822" y="1220904"/>
            <a:ext cx="1320366" cy="1811533"/>
          </a:xfrm>
          <a:prstGeom prst="rect">
            <a:avLst/>
          </a:prstGeom>
          <a:ln w="12700">
            <a:miter lim="400000"/>
          </a:ln>
        </p:spPr>
      </p:pic>
      <p:sp>
        <p:nvSpPr>
          <p:cNvPr id="14" name="A. May">
            <a:extLst>
              <a:ext uri="{FF2B5EF4-FFF2-40B4-BE49-F238E27FC236}">
                <a16:creationId xmlns:a16="http://schemas.microsoft.com/office/drawing/2014/main" id="{34D64BC0-5464-50A9-8BA2-DD9B5BEDB742}"/>
              </a:ext>
            </a:extLst>
          </p:cNvPr>
          <p:cNvSpPr txBox="1"/>
          <p:nvPr/>
        </p:nvSpPr>
        <p:spPr>
          <a:xfrm>
            <a:off x="8092340" y="803207"/>
            <a:ext cx="1471943" cy="507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1828800">
              <a:defRPr sz="3600" b="1">
                <a:solidFill>
                  <a:srgbClr val="9A403E"/>
                </a:solidFill>
                <a:latin typeface="Calibri"/>
                <a:ea typeface="Calibri"/>
                <a:cs typeface="Calibri"/>
                <a:sym typeface="Calibri"/>
              </a:defRPr>
            </a:lvl1pPr>
          </a:lstStyle>
          <a:p>
            <a:r>
              <a:rPr sz="1800" dirty="0"/>
              <a:t>A. May</a:t>
            </a:r>
          </a:p>
        </p:txBody>
      </p:sp>
      <p:pic>
        <p:nvPicPr>
          <p:cNvPr id="15" name="pasted-image.png" descr="pasted-image.png">
            <a:extLst>
              <a:ext uri="{FF2B5EF4-FFF2-40B4-BE49-F238E27FC236}">
                <a16:creationId xmlns:a16="http://schemas.microsoft.com/office/drawing/2014/main" id="{D5979745-4677-899E-1E85-7DB36C51C0A4}"/>
              </a:ext>
            </a:extLst>
          </p:cNvPr>
          <p:cNvPicPr>
            <a:picLocks noChangeAspect="1"/>
          </p:cNvPicPr>
          <p:nvPr/>
        </p:nvPicPr>
        <p:blipFill>
          <a:blip r:embed="rId6"/>
          <a:stretch>
            <a:fillRect/>
          </a:stretch>
        </p:blipFill>
        <p:spPr>
          <a:xfrm>
            <a:off x="501325" y="3347249"/>
            <a:ext cx="1324974" cy="1656218"/>
          </a:xfrm>
          <a:prstGeom prst="rect">
            <a:avLst/>
          </a:prstGeom>
          <a:ln w="12700">
            <a:miter lim="400000"/>
          </a:ln>
        </p:spPr>
      </p:pic>
      <p:sp>
        <p:nvSpPr>
          <p:cNvPr id="16" name="J. O’Sullivan">
            <a:extLst>
              <a:ext uri="{FF2B5EF4-FFF2-40B4-BE49-F238E27FC236}">
                <a16:creationId xmlns:a16="http://schemas.microsoft.com/office/drawing/2014/main" id="{D24FBDAC-05ED-1FBB-D5B5-0AE7AEBAB569}"/>
              </a:ext>
            </a:extLst>
          </p:cNvPr>
          <p:cNvSpPr txBox="1"/>
          <p:nvPr/>
        </p:nvSpPr>
        <p:spPr>
          <a:xfrm>
            <a:off x="586803" y="2935084"/>
            <a:ext cx="1471944" cy="507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1828800">
              <a:defRPr sz="3800" b="1">
                <a:solidFill>
                  <a:schemeClr val="accent5">
                    <a:hueOff val="-82419"/>
                    <a:satOff val="-9513"/>
                    <a:lumOff val="-16343"/>
                  </a:schemeClr>
                </a:solidFill>
                <a:latin typeface="Calibri"/>
                <a:ea typeface="Calibri"/>
                <a:cs typeface="Calibri"/>
                <a:sym typeface="Calibri"/>
              </a:defRPr>
            </a:lvl1pPr>
          </a:lstStyle>
          <a:p>
            <a:r>
              <a:rPr sz="1800" dirty="0"/>
              <a:t>J. O’Sullivan</a:t>
            </a:r>
          </a:p>
        </p:txBody>
      </p:sp>
      <p:pic>
        <p:nvPicPr>
          <p:cNvPr id="18" name="Image 26" descr="Image 26">
            <a:extLst>
              <a:ext uri="{FF2B5EF4-FFF2-40B4-BE49-F238E27FC236}">
                <a16:creationId xmlns:a16="http://schemas.microsoft.com/office/drawing/2014/main" id="{337D0B7B-3E7B-88BC-053A-6EC553E94A93}"/>
              </a:ext>
            </a:extLst>
          </p:cNvPr>
          <p:cNvPicPr>
            <a:picLocks noChangeAspect="1"/>
          </p:cNvPicPr>
          <p:nvPr/>
        </p:nvPicPr>
        <p:blipFill>
          <a:blip r:embed="rId7"/>
          <a:stretch>
            <a:fillRect/>
          </a:stretch>
        </p:blipFill>
        <p:spPr>
          <a:xfrm>
            <a:off x="2066748" y="3344902"/>
            <a:ext cx="1471348" cy="1599291"/>
          </a:xfrm>
          <a:prstGeom prst="rect">
            <a:avLst/>
          </a:prstGeom>
          <a:ln w="12700">
            <a:miter lim="400000"/>
          </a:ln>
        </p:spPr>
      </p:pic>
      <p:pic>
        <p:nvPicPr>
          <p:cNvPr id="19" name="Image 4" descr="Image 4">
            <a:extLst>
              <a:ext uri="{FF2B5EF4-FFF2-40B4-BE49-F238E27FC236}">
                <a16:creationId xmlns:a16="http://schemas.microsoft.com/office/drawing/2014/main" id="{3B7EBE31-A92E-BE4B-6986-6B04C32EED63}"/>
              </a:ext>
            </a:extLst>
          </p:cNvPr>
          <p:cNvPicPr>
            <a:picLocks noChangeAspect="1"/>
          </p:cNvPicPr>
          <p:nvPr/>
        </p:nvPicPr>
        <p:blipFill>
          <a:blip r:embed="rId8"/>
          <a:srcRect l="14916" r="14916"/>
          <a:stretch>
            <a:fillRect/>
          </a:stretch>
        </p:blipFill>
        <p:spPr>
          <a:xfrm>
            <a:off x="9204239" y="1291482"/>
            <a:ext cx="1155357" cy="1646573"/>
          </a:xfrm>
          <a:prstGeom prst="rect">
            <a:avLst/>
          </a:prstGeom>
          <a:ln w="12700">
            <a:miter lim="400000"/>
          </a:ln>
        </p:spPr>
      </p:pic>
      <p:sp>
        <p:nvSpPr>
          <p:cNvPr id="20" name="X. Zhou">
            <a:extLst>
              <a:ext uri="{FF2B5EF4-FFF2-40B4-BE49-F238E27FC236}">
                <a16:creationId xmlns:a16="http://schemas.microsoft.com/office/drawing/2014/main" id="{5E464C90-1985-51DA-199B-89595EC49CA0}"/>
              </a:ext>
            </a:extLst>
          </p:cNvPr>
          <p:cNvSpPr txBox="1"/>
          <p:nvPr/>
        </p:nvSpPr>
        <p:spPr>
          <a:xfrm>
            <a:off x="9360122" y="884560"/>
            <a:ext cx="1471944" cy="507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1828800">
              <a:defRPr sz="3800" b="1">
                <a:solidFill>
                  <a:srgbClr val="9A403E"/>
                </a:solidFill>
                <a:latin typeface="Calibri"/>
                <a:ea typeface="Calibri"/>
                <a:cs typeface="Calibri"/>
                <a:sym typeface="Calibri"/>
              </a:defRPr>
            </a:lvl1pPr>
          </a:lstStyle>
          <a:p>
            <a:r>
              <a:rPr sz="1800" dirty="0"/>
              <a:t>X. Zhou</a:t>
            </a:r>
          </a:p>
        </p:txBody>
      </p:sp>
      <p:sp>
        <p:nvSpPr>
          <p:cNvPr id="21" name="D. Vion">
            <a:extLst>
              <a:ext uri="{FF2B5EF4-FFF2-40B4-BE49-F238E27FC236}">
                <a16:creationId xmlns:a16="http://schemas.microsoft.com/office/drawing/2014/main" id="{DE4A5BAF-98F4-189C-C3A3-A29AC56B44E7}"/>
              </a:ext>
            </a:extLst>
          </p:cNvPr>
          <p:cNvSpPr txBox="1"/>
          <p:nvPr/>
        </p:nvSpPr>
        <p:spPr>
          <a:xfrm>
            <a:off x="2263868" y="2981957"/>
            <a:ext cx="843179"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828800">
              <a:defRPr sz="3600" b="1">
                <a:solidFill>
                  <a:srgbClr val="9A403E"/>
                </a:solidFill>
                <a:latin typeface="Calibri"/>
                <a:ea typeface="Calibri"/>
                <a:cs typeface="Calibri"/>
                <a:sym typeface="Calibri"/>
              </a:defRPr>
            </a:lvl1pPr>
          </a:lstStyle>
          <a:p>
            <a:r>
              <a:rPr sz="1800" dirty="0"/>
              <a:t>D. Vion</a:t>
            </a:r>
          </a:p>
        </p:txBody>
      </p:sp>
      <p:pic>
        <p:nvPicPr>
          <p:cNvPr id="22" name="pasted-image.png" descr="pasted-image.png">
            <a:extLst>
              <a:ext uri="{FF2B5EF4-FFF2-40B4-BE49-F238E27FC236}">
                <a16:creationId xmlns:a16="http://schemas.microsoft.com/office/drawing/2014/main" id="{3BADF648-ECF9-0A77-DA6F-0084487D3358}"/>
              </a:ext>
            </a:extLst>
          </p:cNvPr>
          <p:cNvPicPr>
            <a:picLocks noChangeAspect="1"/>
          </p:cNvPicPr>
          <p:nvPr/>
        </p:nvPicPr>
        <p:blipFill>
          <a:blip r:embed="rId9"/>
          <a:stretch>
            <a:fillRect/>
          </a:stretch>
        </p:blipFill>
        <p:spPr>
          <a:xfrm>
            <a:off x="1949920" y="1252333"/>
            <a:ext cx="1519437" cy="1519438"/>
          </a:xfrm>
          <a:prstGeom prst="rect">
            <a:avLst/>
          </a:prstGeom>
          <a:ln w="12700">
            <a:miter lim="400000"/>
          </a:ln>
        </p:spPr>
      </p:pic>
      <p:sp>
        <p:nvSpPr>
          <p:cNvPr id="23" name="A. Pscherer">
            <a:extLst>
              <a:ext uri="{FF2B5EF4-FFF2-40B4-BE49-F238E27FC236}">
                <a16:creationId xmlns:a16="http://schemas.microsoft.com/office/drawing/2014/main" id="{CAB8168E-B42F-560D-4FF2-47A370547F7A}"/>
              </a:ext>
            </a:extLst>
          </p:cNvPr>
          <p:cNvSpPr txBox="1"/>
          <p:nvPr/>
        </p:nvSpPr>
        <p:spPr>
          <a:xfrm>
            <a:off x="10387895" y="825546"/>
            <a:ext cx="1471944" cy="507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1828800">
              <a:defRPr sz="3800" b="1">
                <a:solidFill>
                  <a:srgbClr val="9A403E"/>
                </a:solidFill>
                <a:latin typeface="Calibri"/>
                <a:ea typeface="Calibri"/>
                <a:cs typeface="Calibri"/>
                <a:sym typeface="Calibri"/>
              </a:defRPr>
            </a:lvl1pPr>
          </a:lstStyle>
          <a:p>
            <a:r>
              <a:rPr sz="1800" dirty="0"/>
              <a:t>A. </a:t>
            </a:r>
            <a:r>
              <a:rPr sz="1800" dirty="0" err="1"/>
              <a:t>Pscherer</a:t>
            </a:r>
            <a:endParaRPr sz="1800" dirty="0"/>
          </a:p>
        </p:txBody>
      </p:sp>
      <p:pic>
        <p:nvPicPr>
          <p:cNvPr id="24" name="pasted-image.png" descr="pasted-image.png">
            <a:extLst>
              <a:ext uri="{FF2B5EF4-FFF2-40B4-BE49-F238E27FC236}">
                <a16:creationId xmlns:a16="http://schemas.microsoft.com/office/drawing/2014/main" id="{76292558-E349-C031-E247-AC2C2F603623}"/>
              </a:ext>
            </a:extLst>
          </p:cNvPr>
          <p:cNvPicPr>
            <a:picLocks noChangeAspect="1"/>
          </p:cNvPicPr>
          <p:nvPr/>
        </p:nvPicPr>
        <p:blipFill>
          <a:blip r:embed="rId10"/>
          <a:srcRect l="11237" r="19378"/>
          <a:stretch>
            <a:fillRect/>
          </a:stretch>
        </p:blipFill>
        <p:spPr>
          <a:xfrm>
            <a:off x="10387896" y="1264729"/>
            <a:ext cx="1179623" cy="1700130"/>
          </a:xfrm>
          <a:prstGeom prst="rect">
            <a:avLst/>
          </a:prstGeom>
          <a:ln w="12700">
            <a:miter lim="400000"/>
          </a:ln>
        </p:spPr>
      </p:pic>
      <p:pic>
        <p:nvPicPr>
          <p:cNvPr id="26" name="Image 3" descr="Image 3">
            <a:extLst>
              <a:ext uri="{FF2B5EF4-FFF2-40B4-BE49-F238E27FC236}">
                <a16:creationId xmlns:a16="http://schemas.microsoft.com/office/drawing/2014/main" id="{5225E12F-36D4-9FC0-E209-010E9AC4C0A9}"/>
              </a:ext>
            </a:extLst>
          </p:cNvPr>
          <p:cNvPicPr>
            <a:picLocks noChangeAspect="1"/>
          </p:cNvPicPr>
          <p:nvPr/>
        </p:nvPicPr>
        <p:blipFill>
          <a:blip r:embed="rId11"/>
          <a:stretch>
            <a:fillRect/>
          </a:stretch>
        </p:blipFill>
        <p:spPr>
          <a:xfrm>
            <a:off x="3509935" y="1296711"/>
            <a:ext cx="1519438" cy="1519437"/>
          </a:xfrm>
          <a:prstGeom prst="rect">
            <a:avLst/>
          </a:prstGeom>
          <a:ln w="12700">
            <a:miter lim="400000"/>
          </a:ln>
        </p:spPr>
      </p:pic>
      <p:pic>
        <p:nvPicPr>
          <p:cNvPr id="27" name="Image 11" descr="Image 11">
            <a:extLst>
              <a:ext uri="{FF2B5EF4-FFF2-40B4-BE49-F238E27FC236}">
                <a16:creationId xmlns:a16="http://schemas.microsoft.com/office/drawing/2014/main" id="{1628A244-C67C-5A7C-90F9-38D1AB8DA149}"/>
              </a:ext>
            </a:extLst>
          </p:cNvPr>
          <p:cNvPicPr>
            <a:picLocks noChangeAspect="1"/>
          </p:cNvPicPr>
          <p:nvPr/>
        </p:nvPicPr>
        <p:blipFill>
          <a:blip r:embed="rId12"/>
          <a:stretch>
            <a:fillRect/>
          </a:stretch>
        </p:blipFill>
        <p:spPr>
          <a:xfrm>
            <a:off x="5068365" y="1322865"/>
            <a:ext cx="1104026" cy="1599291"/>
          </a:xfrm>
          <a:prstGeom prst="rect">
            <a:avLst/>
          </a:prstGeom>
          <a:ln w="12700">
            <a:miter lim="400000"/>
          </a:ln>
        </p:spPr>
      </p:pic>
      <p:sp>
        <p:nvSpPr>
          <p:cNvPr id="28" name="W. Huang">
            <a:extLst>
              <a:ext uri="{FF2B5EF4-FFF2-40B4-BE49-F238E27FC236}">
                <a16:creationId xmlns:a16="http://schemas.microsoft.com/office/drawing/2014/main" id="{9017013D-E45D-A90A-95EB-B399464659C7}"/>
              </a:ext>
            </a:extLst>
          </p:cNvPr>
          <p:cNvSpPr txBox="1"/>
          <p:nvPr/>
        </p:nvSpPr>
        <p:spPr>
          <a:xfrm>
            <a:off x="3733773" y="936206"/>
            <a:ext cx="1063816"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828800">
              <a:defRPr sz="3600" b="1">
                <a:solidFill>
                  <a:schemeClr val="accent5">
                    <a:hueOff val="-82419"/>
                    <a:satOff val="-9513"/>
                    <a:lumOff val="-16343"/>
                  </a:schemeClr>
                </a:solidFill>
                <a:latin typeface="Calibri"/>
                <a:ea typeface="Calibri"/>
                <a:cs typeface="Calibri"/>
                <a:sym typeface="Calibri"/>
              </a:defRPr>
            </a:lvl1pPr>
          </a:lstStyle>
          <a:p>
            <a:r>
              <a:rPr sz="1800"/>
              <a:t>W. Huang</a:t>
            </a:r>
          </a:p>
        </p:txBody>
      </p:sp>
      <p:sp>
        <p:nvSpPr>
          <p:cNvPr id="29" name="L. Suteveski">
            <a:extLst>
              <a:ext uri="{FF2B5EF4-FFF2-40B4-BE49-F238E27FC236}">
                <a16:creationId xmlns:a16="http://schemas.microsoft.com/office/drawing/2014/main" id="{C84BF8B3-6ED3-FD0C-944C-6F6FEB6F1A3C}"/>
              </a:ext>
            </a:extLst>
          </p:cNvPr>
          <p:cNvSpPr txBox="1"/>
          <p:nvPr/>
        </p:nvSpPr>
        <p:spPr>
          <a:xfrm>
            <a:off x="4969392" y="927924"/>
            <a:ext cx="1266371"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828800">
              <a:defRPr sz="3600" b="1">
                <a:solidFill>
                  <a:srgbClr val="9A403E"/>
                </a:solidFill>
                <a:latin typeface="Calibri"/>
                <a:ea typeface="Calibri"/>
                <a:cs typeface="Calibri"/>
                <a:sym typeface="Calibri"/>
              </a:defRPr>
            </a:lvl1pPr>
          </a:lstStyle>
          <a:p>
            <a:r>
              <a:rPr sz="1800"/>
              <a:t>L. Suteveski</a:t>
            </a:r>
          </a:p>
        </p:txBody>
      </p:sp>
      <p:pic>
        <p:nvPicPr>
          <p:cNvPr id="30" name="pasted-image.png" descr="pasted-image.png">
            <a:extLst>
              <a:ext uri="{FF2B5EF4-FFF2-40B4-BE49-F238E27FC236}">
                <a16:creationId xmlns:a16="http://schemas.microsoft.com/office/drawing/2014/main" id="{EC7A5F54-B783-9893-BA57-DF1394ABB192}"/>
              </a:ext>
            </a:extLst>
          </p:cNvPr>
          <p:cNvPicPr>
            <a:picLocks noChangeAspect="1"/>
          </p:cNvPicPr>
          <p:nvPr/>
        </p:nvPicPr>
        <p:blipFill>
          <a:blip r:embed="rId13"/>
          <a:stretch>
            <a:fillRect/>
          </a:stretch>
        </p:blipFill>
        <p:spPr>
          <a:xfrm>
            <a:off x="3778545" y="3259776"/>
            <a:ext cx="6054422" cy="3159651"/>
          </a:xfrm>
          <a:prstGeom prst="rect">
            <a:avLst/>
          </a:prstGeom>
          <a:ln w="12700">
            <a:miter lim="400000"/>
          </a:ln>
        </p:spPr>
      </p:pic>
      <p:pic>
        <p:nvPicPr>
          <p:cNvPr id="32" name="Grouper" descr="Grouper">
            <a:extLst>
              <a:ext uri="{FF2B5EF4-FFF2-40B4-BE49-F238E27FC236}">
                <a16:creationId xmlns:a16="http://schemas.microsoft.com/office/drawing/2014/main" id="{89120D9E-071C-C302-152B-219B2A7B2C7B}"/>
              </a:ext>
            </a:extLst>
          </p:cNvPr>
          <p:cNvPicPr>
            <a:picLocks noChangeAspect="1"/>
          </p:cNvPicPr>
          <p:nvPr/>
        </p:nvPicPr>
        <p:blipFill>
          <a:blip r:embed="rId14"/>
          <a:stretch>
            <a:fillRect/>
          </a:stretch>
        </p:blipFill>
        <p:spPr>
          <a:xfrm>
            <a:off x="10389940" y="5464225"/>
            <a:ext cx="1802060" cy="429722"/>
          </a:xfrm>
          <a:prstGeom prst="rect">
            <a:avLst/>
          </a:prstGeom>
          <a:ln w="12700">
            <a:miter lim="400000"/>
          </a:ln>
        </p:spPr>
      </p:pic>
      <p:pic>
        <p:nvPicPr>
          <p:cNvPr id="33" name="pasted-image.tiff" descr="pasted-image.tiff">
            <a:extLst>
              <a:ext uri="{FF2B5EF4-FFF2-40B4-BE49-F238E27FC236}">
                <a16:creationId xmlns:a16="http://schemas.microsoft.com/office/drawing/2014/main" id="{ECD48F17-91FD-DDA7-A6B3-2736810A7078}"/>
              </a:ext>
            </a:extLst>
          </p:cNvPr>
          <p:cNvPicPr>
            <a:picLocks noChangeAspect="1"/>
          </p:cNvPicPr>
          <p:nvPr/>
        </p:nvPicPr>
        <p:blipFill>
          <a:blip r:embed="rId15"/>
          <a:srcRect l="20323" t="27289" r="26249" b="33219"/>
          <a:stretch>
            <a:fillRect/>
          </a:stretch>
        </p:blipFill>
        <p:spPr>
          <a:xfrm>
            <a:off x="10389940" y="3611648"/>
            <a:ext cx="1802060" cy="752041"/>
          </a:xfrm>
          <a:prstGeom prst="rect">
            <a:avLst/>
          </a:prstGeom>
          <a:ln w="12700">
            <a:miter lim="400000"/>
          </a:ln>
        </p:spPr>
      </p:pic>
      <p:pic>
        <p:nvPicPr>
          <p:cNvPr id="34" name="pasted-image.png" descr="pasted-image.png">
            <a:extLst>
              <a:ext uri="{FF2B5EF4-FFF2-40B4-BE49-F238E27FC236}">
                <a16:creationId xmlns:a16="http://schemas.microsoft.com/office/drawing/2014/main" id="{3037673B-1EC8-7204-7FC1-143B6FC241EF}"/>
              </a:ext>
            </a:extLst>
          </p:cNvPr>
          <p:cNvPicPr>
            <a:picLocks noChangeAspect="1"/>
          </p:cNvPicPr>
          <p:nvPr/>
        </p:nvPicPr>
        <p:blipFill>
          <a:blip r:embed="rId16"/>
          <a:stretch>
            <a:fillRect/>
          </a:stretch>
        </p:blipFill>
        <p:spPr>
          <a:xfrm>
            <a:off x="10389941" y="4503635"/>
            <a:ext cx="1802059" cy="752041"/>
          </a:xfrm>
          <a:prstGeom prst="rect">
            <a:avLst/>
          </a:prstGeom>
          <a:ln w="12700">
            <a:miter lim="400000"/>
          </a:ln>
        </p:spPr>
      </p:pic>
      <p:pic>
        <p:nvPicPr>
          <p:cNvPr id="35" name="vidéo-collée.png">
            <a:extLst>
              <a:ext uri="{FF2B5EF4-FFF2-40B4-BE49-F238E27FC236}">
                <a16:creationId xmlns:a16="http://schemas.microsoft.com/office/drawing/2014/main" id="{B627F270-54CF-B96D-A75C-E7B4E9E2F3C3}"/>
              </a:ext>
            </a:extLst>
          </p:cNvPr>
          <p:cNvPicPr>
            <a:picLocks noChangeAspect="1"/>
          </p:cNvPicPr>
          <p:nvPr/>
        </p:nvPicPr>
        <p:blipFill>
          <a:blip r:embed="rId17"/>
          <a:srcRect l="3513" r="6063" b="13394"/>
          <a:stretch>
            <a:fillRect/>
          </a:stretch>
        </p:blipFill>
        <p:spPr>
          <a:xfrm>
            <a:off x="10389940" y="6112585"/>
            <a:ext cx="1802060" cy="613683"/>
          </a:xfrm>
          <a:prstGeom prst="rect">
            <a:avLst/>
          </a:prstGeom>
          <a:ln w="12700">
            <a:miter lim="400000"/>
          </a:ln>
        </p:spPr>
      </p:pic>
      <p:pic>
        <p:nvPicPr>
          <p:cNvPr id="36" name="Picture 35" descr="A picture containing text">
            <a:extLst>
              <a:ext uri="{FF2B5EF4-FFF2-40B4-BE49-F238E27FC236}">
                <a16:creationId xmlns:a16="http://schemas.microsoft.com/office/drawing/2014/main" id="{AA71883B-0E41-7CE0-F92E-2A3D4E64681E}"/>
              </a:ext>
            </a:extLst>
          </p:cNvPr>
          <p:cNvPicPr>
            <a:picLocks noChangeAspect="1"/>
          </p:cNvPicPr>
          <p:nvPr/>
        </p:nvPicPr>
        <p:blipFill>
          <a:blip r:embed="rId18"/>
          <a:stretch>
            <a:fillRect/>
          </a:stretch>
        </p:blipFill>
        <p:spPr>
          <a:xfrm>
            <a:off x="9396240" y="222797"/>
            <a:ext cx="643454" cy="524901"/>
          </a:xfrm>
          <a:prstGeom prst="rect">
            <a:avLst/>
          </a:prstGeom>
        </p:spPr>
      </p:pic>
      <p:pic>
        <p:nvPicPr>
          <p:cNvPr id="37" name="Picture 36" descr="A purple background with white text">
            <a:extLst>
              <a:ext uri="{FF2B5EF4-FFF2-40B4-BE49-F238E27FC236}">
                <a16:creationId xmlns:a16="http://schemas.microsoft.com/office/drawing/2014/main" id="{1C2C49C0-B73A-C8D8-CA25-321E6FB24BA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40856" y="222797"/>
            <a:ext cx="1041126" cy="524901"/>
          </a:xfrm>
          <a:prstGeom prst="rect">
            <a:avLst/>
          </a:prstGeom>
        </p:spPr>
      </p:pic>
      <p:pic>
        <p:nvPicPr>
          <p:cNvPr id="38" name="Picture 37" descr="A blue circle with white text&#10;&#10;AI-generated content may be incorrect.">
            <a:extLst>
              <a:ext uri="{FF2B5EF4-FFF2-40B4-BE49-F238E27FC236}">
                <a16:creationId xmlns:a16="http://schemas.microsoft.com/office/drawing/2014/main" id="{D858D129-6EDD-CC62-CECF-61F4B5BAFDF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84758" y="206366"/>
            <a:ext cx="536899" cy="536899"/>
          </a:xfrm>
          <a:prstGeom prst="rect">
            <a:avLst/>
          </a:prstGeom>
        </p:spPr>
      </p:pic>
      <p:sp>
        <p:nvSpPr>
          <p:cNvPr id="39" name="Rectangle 38">
            <a:extLst>
              <a:ext uri="{FF2B5EF4-FFF2-40B4-BE49-F238E27FC236}">
                <a16:creationId xmlns:a16="http://schemas.microsoft.com/office/drawing/2014/main" id="{34FEBA58-3E34-8FE6-1F02-292E640A3421}"/>
              </a:ext>
            </a:extLst>
          </p:cNvPr>
          <p:cNvSpPr/>
          <p:nvPr/>
        </p:nvSpPr>
        <p:spPr>
          <a:xfrm>
            <a:off x="8788400" y="3520712"/>
            <a:ext cx="775883" cy="1081768"/>
          </a:xfrm>
          <a:custGeom>
            <a:avLst/>
            <a:gdLst>
              <a:gd name="connsiteX0" fmla="*/ 0 w 775883"/>
              <a:gd name="connsiteY0" fmla="*/ 0 h 1081768"/>
              <a:gd name="connsiteX1" fmla="*/ 387942 w 775883"/>
              <a:gd name="connsiteY1" fmla="*/ 0 h 1081768"/>
              <a:gd name="connsiteX2" fmla="*/ 775883 w 775883"/>
              <a:gd name="connsiteY2" fmla="*/ 0 h 1081768"/>
              <a:gd name="connsiteX3" fmla="*/ 775883 w 775883"/>
              <a:gd name="connsiteY3" fmla="*/ 530066 h 1081768"/>
              <a:gd name="connsiteX4" fmla="*/ 775883 w 775883"/>
              <a:gd name="connsiteY4" fmla="*/ 1081768 h 1081768"/>
              <a:gd name="connsiteX5" fmla="*/ 395700 w 775883"/>
              <a:gd name="connsiteY5" fmla="*/ 1081768 h 1081768"/>
              <a:gd name="connsiteX6" fmla="*/ 0 w 775883"/>
              <a:gd name="connsiteY6" fmla="*/ 1081768 h 1081768"/>
              <a:gd name="connsiteX7" fmla="*/ 0 w 775883"/>
              <a:gd name="connsiteY7" fmla="*/ 519249 h 1081768"/>
              <a:gd name="connsiteX8" fmla="*/ 0 w 775883"/>
              <a:gd name="connsiteY8" fmla="*/ 0 h 108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883" h="1081768" extrusionOk="0">
                <a:moveTo>
                  <a:pt x="0" y="0"/>
                </a:moveTo>
                <a:cubicBezTo>
                  <a:pt x="155617" y="-5902"/>
                  <a:pt x="205273" y="-4269"/>
                  <a:pt x="387942" y="0"/>
                </a:cubicBezTo>
                <a:cubicBezTo>
                  <a:pt x="570611" y="4269"/>
                  <a:pt x="692873" y="14450"/>
                  <a:pt x="775883" y="0"/>
                </a:cubicBezTo>
                <a:cubicBezTo>
                  <a:pt x="771892" y="227928"/>
                  <a:pt x="749589" y="319757"/>
                  <a:pt x="775883" y="530066"/>
                </a:cubicBezTo>
                <a:cubicBezTo>
                  <a:pt x="802177" y="740375"/>
                  <a:pt x="750644" y="928002"/>
                  <a:pt x="775883" y="1081768"/>
                </a:cubicBezTo>
                <a:cubicBezTo>
                  <a:pt x="630465" y="1092607"/>
                  <a:pt x="546190" y="1083032"/>
                  <a:pt x="395700" y="1081768"/>
                </a:cubicBezTo>
                <a:cubicBezTo>
                  <a:pt x="245210" y="1080504"/>
                  <a:pt x="109354" y="1087555"/>
                  <a:pt x="0" y="1081768"/>
                </a:cubicBezTo>
                <a:cubicBezTo>
                  <a:pt x="-25656" y="816448"/>
                  <a:pt x="-9360" y="716961"/>
                  <a:pt x="0" y="519249"/>
                </a:cubicBezTo>
                <a:cubicBezTo>
                  <a:pt x="9360" y="321537"/>
                  <a:pt x="25204" y="236886"/>
                  <a:pt x="0" y="0"/>
                </a:cubicBezTo>
                <a:close/>
              </a:path>
            </a:pathLst>
          </a:custGeom>
          <a:noFill/>
          <a:ln w="57150">
            <a:solidFill>
              <a:srgbClr val="FFFF00"/>
            </a:solidFill>
            <a:extLst>
              <a:ext uri="{C807C97D-BFC1-408E-A445-0C87EB9F89A2}">
                <ask:lineSketchStyleProps xmlns:ask="http://schemas.microsoft.com/office/drawing/2018/sketchyshapes" sd="161725608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 Vion">
            <a:extLst>
              <a:ext uri="{FF2B5EF4-FFF2-40B4-BE49-F238E27FC236}">
                <a16:creationId xmlns:a16="http://schemas.microsoft.com/office/drawing/2014/main" id="{85FB1E20-BEBB-9C01-1A22-342CBA64433C}"/>
              </a:ext>
            </a:extLst>
          </p:cNvPr>
          <p:cNvSpPr txBox="1"/>
          <p:nvPr/>
        </p:nvSpPr>
        <p:spPr>
          <a:xfrm>
            <a:off x="8745780" y="3171049"/>
            <a:ext cx="916917"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828800">
              <a:defRPr sz="3600" b="1">
                <a:solidFill>
                  <a:srgbClr val="9A403E"/>
                </a:solidFill>
                <a:latin typeface="Calibri"/>
                <a:ea typeface="Calibri"/>
                <a:cs typeface="Calibri"/>
                <a:sym typeface="Calibri"/>
              </a:defRPr>
            </a:lvl1pPr>
          </a:lstStyle>
          <a:p>
            <a:r>
              <a:rPr lang="fr-FR" sz="1800" dirty="0">
                <a:solidFill>
                  <a:srgbClr val="FFFF00"/>
                </a:solidFill>
              </a:rPr>
              <a:t>E</a:t>
            </a:r>
            <a:r>
              <a:rPr sz="1800" dirty="0">
                <a:solidFill>
                  <a:srgbClr val="FFFF00"/>
                </a:solidFill>
              </a:rPr>
              <a:t>. </a:t>
            </a:r>
            <a:r>
              <a:rPr lang="fr-FR" sz="1800" dirty="0" err="1">
                <a:solidFill>
                  <a:srgbClr val="FFFF00"/>
                </a:solidFill>
              </a:rPr>
              <a:t>Flurin</a:t>
            </a:r>
            <a:endParaRPr sz="1800" dirty="0">
              <a:solidFill>
                <a:srgbClr val="FFFF00"/>
              </a:solidFill>
            </a:endParaRPr>
          </a:p>
        </p:txBody>
      </p:sp>
    </p:spTree>
    <p:extLst>
      <p:ext uri="{BB962C8B-B14F-4D97-AF65-F5344CB8AC3E}">
        <p14:creationId xmlns:p14="http://schemas.microsoft.com/office/powerpoint/2010/main" val="40441142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3D928D-E93D-2875-3DD0-2D4827571FF4}"/>
              </a:ext>
            </a:extLst>
          </p:cNvPr>
          <p:cNvSpPr>
            <a:spLocks noGrp="1"/>
          </p:cNvSpPr>
          <p:nvPr>
            <p:ph type="body" sz="quarter" idx="10"/>
          </p:nvPr>
        </p:nvSpPr>
        <p:spPr/>
        <p:txBody>
          <a:bodyPr/>
          <a:lstStyle/>
          <a:p>
            <a:r>
              <a:rPr lang="fr-FR" dirty="0" err="1">
                <a:solidFill>
                  <a:srgbClr val="FF7655"/>
                </a:solidFill>
              </a:rPr>
              <a:t>Thermometry</a:t>
            </a:r>
            <a:r>
              <a:rPr lang="fr-FR" dirty="0"/>
              <a:t> </a:t>
            </a:r>
            <a:r>
              <a:rPr lang="fr-FR" dirty="0" err="1"/>
              <a:t>across</a:t>
            </a:r>
            <a:r>
              <a:rPr lang="fr-FR" dirty="0"/>
              <a:t> </a:t>
            </a:r>
            <a:r>
              <a:rPr lang="fr-FR" dirty="0" err="1"/>
              <a:t>several</a:t>
            </a:r>
            <a:r>
              <a:rPr lang="fr-FR" dirty="0"/>
              <a:t> SMPD </a:t>
            </a:r>
            <a:r>
              <a:rPr lang="fr-FR" dirty="0" err="1"/>
              <a:t>devices</a:t>
            </a:r>
            <a:endParaRPr lang="en-US" dirty="0"/>
          </a:p>
        </p:txBody>
      </p:sp>
      <p:pic>
        <p:nvPicPr>
          <p:cNvPr id="4" name="Picture 3" descr="A graph of a graph with colored dots&#10;&#10;AI-generated content may be incorrect.">
            <a:extLst>
              <a:ext uri="{FF2B5EF4-FFF2-40B4-BE49-F238E27FC236}">
                <a16:creationId xmlns:a16="http://schemas.microsoft.com/office/drawing/2014/main" id="{7940AE86-FE49-5D59-DC7C-03E9D391EF3B}"/>
              </a:ext>
            </a:extLst>
          </p:cNvPr>
          <p:cNvPicPr>
            <a:picLocks noChangeAspect="1"/>
          </p:cNvPicPr>
          <p:nvPr/>
        </p:nvPicPr>
        <p:blipFill>
          <a:blip r:embed="rId2"/>
          <a:stretch>
            <a:fillRect/>
          </a:stretch>
        </p:blipFill>
        <p:spPr>
          <a:xfrm>
            <a:off x="1287245" y="1058818"/>
            <a:ext cx="9617509" cy="5276046"/>
          </a:xfrm>
          <a:prstGeom prst="rect">
            <a:avLst/>
          </a:prstGeom>
        </p:spPr>
      </p:pic>
      <p:sp>
        <p:nvSpPr>
          <p:cNvPr id="5" name="TextBox 4">
            <a:extLst>
              <a:ext uri="{FF2B5EF4-FFF2-40B4-BE49-F238E27FC236}">
                <a16:creationId xmlns:a16="http://schemas.microsoft.com/office/drawing/2014/main" id="{B325271E-FCBB-50DA-64C4-C51F4A1AEA30}"/>
              </a:ext>
            </a:extLst>
          </p:cNvPr>
          <p:cNvSpPr txBox="1"/>
          <p:nvPr/>
        </p:nvSpPr>
        <p:spPr>
          <a:xfrm>
            <a:off x="2708474" y="3819646"/>
            <a:ext cx="3560270" cy="492443"/>
          </a:xfrm>
          <a:prstGeom prst="rect">
            <a:avLst/>
          </a:prstGeom>
          <a:noFill/>
        </p:spPr>
        <p:txBody>
          <a:bodyPr wrap="none" lIns="0" tIns="0" rIns="0" bIns="0" rtlCol="0">
            <a:spAutoFit/>
          </a:bodyPr>
          <a:lstStyle/>
          <a:p>
            <a:pPr algn="l"/>
            <a:r>
              <a:rPr lang="fr-FR" sz="1600" b="1" dirty="0" err="1">
                <a:solidFill>
                  <a:srgbClr val="00BFFF"/>
                </a:solidFill>
              </a:rPr>
              <a:t>Lowest</a:t>
            </a:r>
            <a:r>
              <a:rPr lang="fr-FR" sz="1600" b="1" dirty="0">
                <a:solidFill>
                  <a:srgbClr val="00BFFF"/>
                </a:solidFill>
              </a:rPr>
              <a:t> </a:t>
            </a:r>
            <a:r>
              <a:rPr lang="fr-FR" sz="1600" b="1" dirty="0" err="1">
                <a:solidFill>
                  <a:srgbClr val="00BFFF"/>
                </a:solidFill>
              </a:rPr>
              <a:t>equilibrium</a:t>
            </a:r>
            <a:r>
              <a:rPr lang="fr-FR" sz="1600" b="1" dirty="0">
                <a:solidFill>
                  <a:srgbClr val="00BFFF"/>
                </a:solidFill>
              </a:rPr>
              <a:t> population </a:t>
            </a:r>
          </a:p>
          <a:p>
            <a:pPr algn="l"/>
            <a:r>
              <a:rPr lang="fr-FR" sz="1600" b="1" dirty="0" err="1">
                <a:solidFill>
                  <a:srgbClr val="00BFFF"/>
                </a:solidFill>
              </a:rPr>
              <a:t>ever</a:t>
            </a:r>
            <a:r>
              <a:rPr lang="fr-FR" sz="1600" b="1" dirty="0">
                <a:solidFill>
                  <a:srgbClr val="00BFFF"/>
                </a:solidFill>
              </a:rPr>
              <a:t> </a:t>
            </a:r>
            <a:r>
              <a:rPr lang="fr-FR" sz="1600" b="1" dirty="0" err="1">
                <a:solidFill>
                  <a:srgbClr val="00BFFF"/>
                </a:solidFill>
              </a:rPr>
              <a:t>measured</a:t>
            </a:r>
            <a:r>
              <a:rPr lang="fr-FR" sz="1600" b="1" dirty="0">
                <a:solidFill>
                  <a:srgbClr val="00BFFF"/>
                </a:solidFill>
              </a:rPr>
              <a:t> in a MW </a:t>
            </a:r>
            <a:r>
              <a:rPr lang="fr-FR" sz="1600" b="1" dirty="0" err="1">
                <a:solidFill>
                  <a:srgbClr val="00BFFF"/>
                </a:solidFill>
              </a:rPr>
              <a:t>resonator</a:t>
            </a:r>
            <a:endParaRPr lang="en-US" sz="1600" b="1" dirty="0" err="1">
              <a:solidFill>
                <a:srgbClr val="00BFFF"/>
              </a:solidFill>
            </a:endParaRPr>
          </a:p>
        </p:txBody>
      </p:sp>
    </p:spTree>
    <p:extLst>
      <p:ext uri="{BB962C8B-B14F-4D97-AF65-F5344CB8AC3E}">
        <p14:creationId xmlns:p14="http://schemas.microsoft.com/office/powerpoint/2010/main" val="32662286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6AC93-C918-9A92-3A50-A4E7A5DAEC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F3E269-B9E3-0404-3B83-18FD4F30D728}"/>
              </a:ext>
            </a:extLst>
          </p:cNvPr>
          <p:cNvSpPr>
            <a:spLocks noGrp="1"/>
          </p:cNvSpPr>
          <p:nvPr>
            <p:ph type="body" sz="quarter" idx="10"/>
          </p:nvPr>
        </p:nvSpPr>
        <p:spPr/>
        <p:txBody>
          <a:bodyPr/>
          <a:lstStyle/>
          <a:p>
            <a:r>
              <a:rPr lang="en-GB" dirty="0"/>
              <a:t>Proof of principle</a:t>
            </a:r>
          </a:p>
        </p:txBody>
      </p:sp>
      <p:sp>
        <p:nvSpPr>
          <p:cNvPr id="46" name="TextBox 45">
            <a:extLst>
              <a:ext uri="{FF2B5EF4-FFF2-40B4-BE49-F238E27FC236}">
                <a16:creationId xmlns:a16="http://schemas.microsoft.com/office/drawing/2014/main" id="{6012E118-BC1B-8A5C-9F86-56509A7DFFD1}"/>
              </a:ext>
            </a:extLst>
          </p:cNvPr>
          <p:cNvSpPr txBox="1"/>
          <p:nvPr/>
        </p:nvSpPr>
        <p:spPr>
          <a:xfrm>
            <a:off x="2045320" y="1149122"/>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“ON”</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8" name="Group 7">
            <a:extLst>
              <a:ext uri="{FF2B5EF4-FFF2-40B4-BE49-F238E27FC236}">
                <a16:creationId xmlns:a16="http://schemas.microsoft.com/office/drawing/2014/main" id="{4F60CFEE-ADD6-266C-78FF-58F6F1EAA547}"/>
              </a:ext>
            </a:extLst>
          </p:cNvPr>
          <p:cNvGrpSpPr/>
          <p:nvPr/>
        </p:nvGrpSpPr>
        <p:grpSpPr>
          <a:xfrm>
            <a:off x="492010" y="1746485"/>
            <a:ext cx="1032727" cy="1766072"/>
            <a:chOff x="406398" y="1932091"/>
            <a:chExt cx="1503605" cy="1563055"/>
          </a:xfrm>
        </p:grpSpPr>
        <p:sp>
          <p:nvSpPr>
            <p:cNvPr id="9" name="TextBox 8">
              <a:extLst>
                <a:ext uri="{FF2B5EF4-FFF2-40B4-BE49-F238E27FC236}">
                  <a16:creationId xmlns:a16="http://schemas.microsoft.com/office/drawing/2014/main" id="{D70FB42A-A696-3CE3-48A8-430E7471F073}"/>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B4B73F7F-44A0-6422-7640-2F4D03C731A5}"/>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B1BAB22D-37BB-4A95-CC2E-42DF076A513D}"/>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9EF7F9A6-E743-C0B7-35EB-B91FFF09ABFB}"/>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3" name="TextBox 12">
              <a:extLst>
                <a:ext uri="{FF2B5EF4-FFF2-40B4-BE49-F238E27FC236}">
                  <a16:creationId xmlns:a16="http://schemas.microsoft.com/office/drawing/2014/main" id="{4F422DF9-BD1E-4061-9C8B-8A2EB117F37E}"/>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BEE979AA-FCA2-2EC3-83B4-FC7E24AAC3F3}"/>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6" name="TextBox 15">
              <a:extLst>
                <a:ext uri="{FF2B5EF4-FFF2-40B4-BE49-F238E27FC236}">
                  <a16:creationId xmlns:a16="http://schemas.microsoft.com/office/drawing/2014/main" id="{FBD6C74D-2C48-4663-1AB2-ABADF2A1F259}"/>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35" name="Left Bracket 34">
            <a:extLst>
              <a:ext uri="{FF2B5EF4-FFF2-40B4-BE49-F238E27FC236}">
                <a16:creationId xmlns:a16="http://schemas.microsoft.com/office/drawing/2014/main" id="{33C973B5-F1D4-66C8-2158-6DB24CDCC9FC}"/>
              </a:ext>
              <a:ext uri="{C183D7F6-B498-43B3-948B-1728B52AA6E4}">
                <adec:decorative xmlns:adec="http://schemas.microsoft.com/office/drawing/2017/decorative" val="1"/>
              </a:ext>
            </a:extLst>
          </p:cNvPr>
          <p:cNvSpPr/>
          <p:nvPr/>
        </p:nvSpPr>
        <p:spPr>
          <a:xfrm>
            <a:off x="3196461"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a:extLst>
              <a:ext uri="{FF2B5EF4-FFF2-40B4-BE49-F238E27FC236}">
                <a16:creationId xmlns:a16="http://schemas.microsoft.com/office/drawing/2014/main" id="{FC1D1085-63FC-073E-3A1F-7EB3AD28EC9E}"/>
              </a:ext>
              <a:ext uri="{C183D7F6-B498-43B3-948B-1728B52AA6E4}">
                <adec:decorative xmlns:adec="http://schemas.microsoft.com/office/drawing/2017/decorative" val="1"/>
              </a:ext>
            </a:extLst>
          </p:cNvPr>
          <p:cNvSpPr/>
          <p:nvPr/>
        </p:nvSpPr>
        <p:spPr>
          <a:xfrm flipH="1">
            <a:off x="3414809"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FBBAB910-0A96-2D5A-4A99-699EA7E0EBF2}"/>
              </a:ext>
            </a:extLst>
          </p:cNvPr>
          <p:cNvSpPr txBox="1"/>
          <p:nvPr/>
        </p:nvSpPr>
        <p:spPr>
          <a:xfrm>
            <a:off x="3460159" y="2913239"/>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29" name="Graphic 28">
            <a:extLst>
              <a:ext uri="{FF2B5EF4-FFF2-40B4-BE49-F238E27FC236}">
                <a16:creationId xmlns:a16="http://schemas.microsoft.com/office/drawing/2014/main" id="{0BE9D176-E7A0-3BF1-3E52-D8BADCA444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0657" y="1712189"/>
            <a:ext cx="2378339" cy="1716732"/>
          </a:xfrm>
          <a:prstGeom prst="rect">
            <a:avLst/>
          </a:prstGeom>
        </p:spPr>
      </p:pic>
      <p:cxnSp>
        <p:nvCxnSpPr>
          <p:cNvPr id="52" name="Straight Arrow Connector 51">
            <a:extLst>
              <a:ext uri="{FF2B5EF4-FFF2-40B4-BE49-F238E27FC236}">
                <a16:creationId xmlns:a16="http://schemas.microsoft.com/office/drawing/2014/main" id="{CA7CEE3C-89CC-63AC-9038-DAD6E4E525F6}"/>
              </a:ext>
              <a:ext uri="{C183D7F6-B498-43B3-948B-1728B52AA6E4}">
                <adec:decorative xmlns:adec="http://schemas.microsoft.com/office/drawing/2017/decorative" val="1"/>
              </a:ext>
            </a:extLst>
          </p:cNvPr>
          <p:cNvCxnSpPr>
            <a:cxnSpLocks/>
          </p:cNvCxnSpPr>
          <p:nvPr/>
        </p:nvCxnSpPr>
        <p:spPr>
          <a:xfrm flipV="1">
            <a:off x="2376163" y="172987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7C8B229-3925-5B62-7A5B-F101910D4553}"/>
                  </a:ext>
                </a:extLst>
              </p:cNvPr>
              <p:cNvSpPr txBox="1"/>
              <p:nvPr/>
            </p:nvSpPr>
            <p:spPr>
              <a:xfrm>
                <a:off x="1998735" y="1651990"/>
                <a:ext cx="305084"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55" name="TextBox 54">
                <a:extLst>
                  <a:ext uri="{FF2B5EF4-FFF2-40B4-BE49-F238E27FC236}">
                    <a16:creationId xmlns:a16="http://schemas.microsoft.com/office/drawing/2014/main" id="{C945826C-42EA-6E9E-2B01-67006F134D27}"/>
                  </a:ext>
                </a:extLst>
              </p:cNvPr>
              <p:cNvSpPr txBox="1">
                <a:spLocks noRot="1" noChangeAspect="1" noMove="1" noResize="1" noEditPoints="1" noAdjustHandles="1" noChangeArrowheads="1" noChangeShapeType="1" noTextEdit="1"/>
              </p:cNvSpPr>
              <p:nvPr/>
            </p:nvSpPr>
            <p:spPr>
              <a:xfrm>
                <a:off x="1998735" y="1651990"/>
                <a:ext cx="305084" cy="246221"/>
              </a:xfrm>
              <a:prstGeom prst="rect">
                <a:avLst/>
              </a:prstGeom>
              <a:blipFill>
                <a:blip r:embed="rId5"/>
                <a:stretch>
                  <a:fillRect l="-8000" r="-2000" b="-15000"/>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41E2FC1F-A4B1-42F9-CB54-944857E86960}"/>
              </a:ext>
              <a:ext uri="{C183D7F6-B498-43B3-948B-1728B52AA6E4}">
                <adec:decorative xmlns:adec="http://schemas.microsoft.com/office/drawing/2017/decorative" val="1"/>
              </a:ext>
            </a:extLst>
          </p:cNvPr>
          <p:cNvCxnSpPr>
            <a:cxnSpLocks/>
          </p:cNvCxnSpPr>
          <p:nvPr/>
        </p:nvCxnSpPr>
        <p:spPr>
          <a:xfrm flipV="1">
            <a:off x="2378546" y="1991809"/>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B8B5803-5711-95C6-54CC-711D6DB8D2A7}"/>
                  </a:ext>
                </a:extLst>
              </p:cNvPr>
              <p:cNvSpPr txBox="1"/>
              <p:nvPr/>
            </p:nvSpPr>
            <p:spPr>
              <a:xfrm>
                <a:off x="2001118" y="1913923"/>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57" name="TextBox 56">
                <a:extLst>
                  <a:ext uri="{FF2B5EF4-FFF2-40B4-BE49-F238E27FC236}">
                    <a16:creationId xmlns:a16="http://schemas.microsoft.com/office/drawing/2014/main" id="{1CD61460-8F08-D4D7-2F57-2859D17E4F36}"/>
                  </a:ext>
                </a:extLst>
              </p:cNvPr>
              <p:cNvSpPr txBox="1">
                <a:spLocks noRot="1" noChangeAspect="1" noMove="1" noResize="1" noEditPoints="1" noAdjustHandles="1" noChangeArrowheads="1" noChangeShapeType="1" noTextEdit="1"/>
              </p:cNvSpPr>
              <p:nvPr/>
            </p:nvSpPr>
            <p:spPr>
              <a:xfrm>
                <a:off x="2001118" y="1913923"/>
                <a:ext cx="303481" cy="246221"/>
              </a:xfrm>
              <a:prstGeom prst="rect">
                <a:avLst/>
              </a:prstGeom>
              <a:blipFill>
                <a:blip r:embed="rId6"/>
                <a:stretch>
                  <a:fillRect l="-6000" r="-4000" b="-15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82A9E25-5EA3-2A53-B58E-20A33132929A}"/>
              </a:ext>
            </a:extLst>
          </p:cNvPr>
          <p:cNvSpPr txBox="1"/>
          <p:nvPr/>
        </p:nvSpPr>
        <p:spPr>
          <a:xfrm>
            <a:off x="4467845" y="6487485"/>
            <a:ext cx="2005792" cy="276999"/>
          </a:xfrm>
          <a:prstGeom prst="rect">
            <a:avLst/>
          </a:prstGeom>
          <a:noFill/>
        </p:spPr>
        <p:txBody>
          <a:bodyPr wrap="square">
            <a:spAutoFit/>
          </a:bodyPr>
          <a:lstStyle/>
          <a:p>
            <a:r>
              <a:rPr lang="en-US" sz="1200" dirty="0">
                <a:solidFill>
                  <a:schemeClr val="bg1">
                    <a:lumMod val="50000"/>
                  </a:schemeClr>
                </a:solidFill>
              </a:rPr>
              <a:t>* With active reset</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75C1DF1-E9E9-E65D-7297-6ADCE1D1565C}"/>
                  </a:ext>
                </a:extLst>
              </p:cNvPr>
              <p:cNvSpPr txBox="1"/>
              <p:nvPr/>
            </p:nvSpPr>
            <p:spPr>
              <a:xfrm>
                <a:off x="4645078" y="4145880"/>
                <a:ext cx="1700032" cy="28398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oMath>
                </a14:m>
                <a:r>
                  <a:rPr kumimoji="0" lang="en-US" sz="1200"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65" name="TextBox 64">
                <a:extLst>
                  <a:ext uri="{FF2B5EF4-FFF2-40B4-BE49-F238E27FC236}">
                    <a16:creationId xmlns:a16="http://schemas.microsoft.com/office/drawing/2014/main" id="{ECEB063D-8599-471E-3D59-1BA6318BE6C4}"/>
                  </a:ext>
                </a:extLst>
              </p:cNvPr>
              <p:cNvSpPr txBox="1">
                <a:spLocks noRot="1" noChangeAspect="1" noMove="1" noResize="1" noEditPoints="1" noAdjustHandles="1" noChangeArrowheads="1" noChangeShapeType="1" noTextEdit="1"/>
              </p:cNvSpPr>
              <p:nvPr/>
            </p:nvSpPr>
            <p:spPr>
              <a:xfrm>
                <a:off x="4645078" y="4145880"/>
                <a:ext cx="1700032" cy="283989"/>
              </a:xfrm>
              <a:prstGeom prst="rect">
                <a:avLst/>
              </a:prstGeom>
              <a:blipFill>
                <a:blip r:embed="rId7"/>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CEE5A52-CE04-D089-69C2-E95623938EBC}"/>
                  </a:ext>
                </a:extLst>
              </p:cNvPr>
              <p:cNvSpPr txBox="1"/>
              <p:nvPr/>
            </p:nvSpPr>
            <p:spPr>
              <a:xfrm>
                <a:off x="6846441" y="4144951"/>
                <a:ext cx="1865101" cy="283989"/>
              </a:xfrm>
              <a:prstGeom prst="rect">
                <a:avLst/>
              </a:prstGeom>
              <a:noFill/>
            </p:spPr>
            <p:txBody>
              <a:bodyPr wrap="square">
                <a:spAutoFit/>
              </a:bodyPr>
              <a:lstStyle/>
              <a:p>
                <a:pPr lvl="0">
                  <a:spcBef>
                    <a:spcPts val="1800"/>
                  </a:spcBef>
                  <a:defRPr/>
                </a:pPr>
                <a14:m>
                  <m:oMathPara xmlns:m="http://schemas.openxmlformats.org/officeDocument/2006/math">
                    <m:oMathParaPr>
                      <m:jc m:val="left"/>
                    </m:oMathParaPr>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𝟐</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𝟑</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𝟑</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sup>
                      </m:sSup>
                      <m:r>
                        <m:rPr>
                          <m:nor/>
                        </m:rPr>
                        <a:rPr kumimoji="0" lang="en-US" sz="1200" b="1" i="0"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m:rPr>
                          <m:nor/>
                        </m:rPr>
                        <a:rPr lang="en-US" sz="1200" b="1" dirty="0">
                          <a:solidFill>
                            <a:schemeClr val="bg1"/>
                          </a:solidFill>
                          <a:cs typeface="Poppins Light" panose="00000400000000000000" pitchFamily="2" charset="0"/>
                        </a:rPr>
                        <m:t>∗</m:t>
                      </m:r>
                    </m:oMath>
                  </m:oMathPara>
                </a14:m>
                <a:endParaRPr kumimoji="0" lang="en-US" sz="1200"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66" name="TextBox 65">
                <a:extLst>
                  <a:ext uri="{FF2B5EF4-FFF2-40B4-BE49-F238E27FC236}">
                    <a16:creationId xmlns:a16="http://schemas.microsoft.com/office/drawing/2014/main" id="{F7CEEAE4-3514-1F55-E39B-BB2FC467C0C5}"/>
                  </a:ext>
                </a:extLst>
              </p:cNvPr>
              <p:cNvSpPr txBox="1">
                <a:spLocks noRot="1" noChangeAspect="1" noMove="1" noResize="1" noEditPoints="1" noAdjustHandles="1" noChangeArrowheads="1" noChangeShapeType="1" noTextEdit="1"/>
              </p:cNvSpPr>
              <p:nvPr/>
            </p:nvSpPr>
            <p:spPr>
              <a:xfrm>
                <a:off x="6846441" y="4144951"/>
                <a:ext cx="1865101" cy="283989"/>
              </a:xfrm>
              <a:prstGeom prst="rect">
                <a:avLst/>
              </a:prstGeom>
              <a:blipFill>
                <a:blip r:embed="rId8"/>
                <a:stretch>
                  <a:fillRect/>
                </a:stretch>
              </a:blipFill>
            </p:spPr>
            <p:txBody>
              <a:bodyPr/>
              <a:lstStyle/>
              <a:p>
                <a:r>
                  <a:rPr lang="en-US">
                    <a:noFill/>
                  </a:rPr>
                  <a:t> </a:t>
                </a:r>
              </a:p>
            </p:txBody>
          </p:sp>
        </mc:Fallback>
      </mc:AlternateContent>
      <p:sp>
        <p:nvSpPr>
          <p:cNvPr id="6" name="Freeform: Shape 5">
            <a:extLst>
              <a:ext uri="{FF2B5EF4-FFF2-40B4-BE49-F238E27FC236}">
                <a16:creationId xmlns:a16="http://schemas.microsoft.com/office/drawing/2014/main" id="{DAFE3BE0-F5B4-8CBD-F00F-AFBE77254279}"/>
              </a:ext>
              <a:ext uri="{C183D7F6-B498-43B3-948B-1728B52AA6E4}">
                <adec:decorative xmlns:adec="http://schemas.microsoft.com/office/drawing/2017/decorative" val="1"/>
              </a:ext>
            </a:extLst>
          </p:cNvPr>
          <p:cNvSpPr/>
          <p:nvPr/>
        </p:nvSpPr>
        <p:spPr>
          <a:xfrm>
            <a:off x="5959132" y="980083"/>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474C1D6-7F66-7563-1B81-48CCA5CF55EC}"/>
              </a:ext>
              <a:ext uri="{C183D7F6-B498-43B3-948B-1728B52AA6E4}">
                <adec:decorative xmlns:adec="http://schemas.microsoft.com/office/drawing/2017/decorative" val="1"/>
              </a:ext>
            </a:extLst>
          </p:cNvPr>
          <p:cNvSpPr/>
          <p:nvPr/>
        </p:nvSpPr>
        <p:spPr>
          <a:xfrm>
            <a:off x="6249636" y="983320"/>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7A8082F-C4FC-6AD8-D55B-76AD0B80778B}"/>
              </a:ext>
              <a:ext uri="{C183D7F6-B498-43B3-948B-1728B52AA6E4}">
                <adec:decorative xmlns:adec="http://schemas.microsoft.com/office/drawing/2017/decorative" val="1"/>
              </a:ext>
            </a:extLst>
          </p:cNvPr>
          <p:cNvSpPr/>
          <p:nvPr/>
        </p:nvSpPr>
        <p:spPr>
          <a:xfrm>
            <a:off x="4999599" y="985363"/>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570888A-F748-D179-14A8-9F8C12B9AAC7}"/>
              </a:ext>
              <a:ext uri="{C183D7F6-B498-43B3-948B-1728B52AA6E4}">
                <adec:decorative xmlns:adec="http://schemas.microsoft.com/office/drawing/2017/decorative" val="1"/>
              </a:ext>
            </a:extLst>
          </p:cNvPr>
          <p:cNvSpPr/>
          <p:nvPr/>
        </p:nvSpPr>
        <p:spPr>
          <a:xfrm>
            <a:off x="5290103" y="988658"/>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97647DE-26E8-AF8C-4832-355B778DEDB2}"/>
              </a:ext>
            </a:extLst>
          </p:cNvPr>
          <p:cNvPicPr>
            <a:picLocks noChangeAspect="1"/>
          </p:cNvPicPr>
          <p:nvPr/>
        </p:nvPicPr>
        <p:blipFill>
          <a:blip r:embed="rId9"/>
          <a:stretch>
            <a:fillRect/>
          </a:stretch>
        </p:blipFill>
        <p:spPr>
          <a:xfrm>
            <a:off x="6094546" y="1092722"/>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F5F3753-0BCA-4576-4214-E6CBE7119BD2}"/>
                  </a:ext>
                </a:extLst>
              </p:cNvPr>
              <p:cNvSpPr txBox="1"/>
              <p:nvPr/>
            </p:nvSpPr>
            <p:spPr>
              <a:xfrm>
                <a:off x="8050973" y="1429517"/>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50" name="TextBox 49">
                <a:extLst>
                  <a:ext uri="{FF2B5EF4-FFF2-40B4-BE49-F238E27FC236}">
                    <a16:creationId xmlns:a16="http://schemas.microsoft.com/office/drawing/2014/main" id="{373F11CD-D165-6BAC-B7A4-6D3DBB3F743F}"/>
                  </a:ext>
                </a:extLst>
              </p:cNvPr>
              <p:cNvSpPr txBox="1">
                <a:spLocks noRot="1" noChangeAspect="1" noMove="1" noResize="1" noEditPoints="1" noAdjustHandles="1" noChangeArrowheads="1" noChangeShapeType="1" noTextEdit="1"/>
              </p:cNvSpPr>
              <p:nvPr/>
            </p:nvSpPr>
            <p:spPr>
              <a:xfrm>
                <a:off x="8050973" y="1429517"/>
                <a:ext cx="780669" cy="369332"/>
              </a:xfrm>
              <a:prstGeom prst="rect">
                <a:avLst/>
              </a:prstGeom>
              <a:blipFill>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E26258C3-FB4A-E209-7EE8-391EE93D9214}"/>
                  </a:ext>
                </a:extLst>
              </p:cNvPr>
              <p:cNvSpPr txBox="1"/>
              <p:nvPr/>
            </p:nvSpPr>
            <p:spPr>
              <a:xfrm>
                <a:off x="9883212" y="1419454"/>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51" name="TextBox 50">
                <a:extLst>
                  <a:ext uri="{FF2B5EF4-FFF2-40B4-BE49-F238E27FC236}">
                    <a16:creationId xmlns:a16="http://schemas.microsoft.com/office/drawing/2014/main" id="{C24D8D02-E6D6-008B-4577-8C7198BB9ABE}"/>
                  </a:ext>
                </a:extLst>
              </p:cNvPr>
              <p:cNvSpPr txBox="1">
                <a:spLocks noRot="1" noChangeAspect="1" noMove="1" noResize="1" noEditPoints="1" noAdjustHandles="1" noChangeArrowheads="1" noChangeShapeType="1" noTextEdit="1"/>
              </p:cNvSpPr>
              <p:nvPr/>
            </p:nvSpPr>
            <p:spPr>
              <a:xfrm>
                <a:off x="9883212" y="1419454"/>
                <a:ext cx="1117550" cy="372163"/>
              </a:xfrm>
              <a:prstGeom prst="rect">
                <a:avLst/>
              </a:prstGeom>
              <a:blipFill>
                <a:blip r:embed="rId27"/>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D3B1545-F5E3-E388-9481-C337A0388839}"/>
                  </a:ext>
                </a:extLst>
              </p:cNvPr>
              <p:cNvSpPr txBox="1"/>
              <p:nvPr/>
            </p:nvSpPr>
            <p:spPr>
              <a:xfrm>
                <a:off x="5848921" y="1428134"/>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84" name="TextBox 83">
                <a:extLst>
                  <a:ext uri="{FF2B5EF4-FFF2-40B4-BE49-F238E27FC236}">
                    <a16:creationId xmlns:a16="http://schemas.microsoft.com/office/drawing/2014/main" id="{50995C72-596A-635E-BBBA-9562856013C2}"/>
                  </a:ext>
                </a:extLst>
              </p:cNvPr>
              <p:cNvSpPr txBox="1">
                <a:spLocks noRot="1" noChangeAspect="1" noMove="1" noResize="1" noEditPoints="1" noAdjustHandles="1" noChangeArrowheads="1" noChangeShapeType="1" noTextEdit="1"/>
              </p:cNvSpPr>
              <p:nvPr/>
            </p:nvSpPr>
            <p:spPr>
              <a:xfrm>
                <a:off x="5848921" y="1428134"/>
                <a:ext cx="780669" cy="369332"/>
              </a:xfrm>
              <a:prstGeom prst="rect">
                <a:avLst/>
              </a:prstGeom>
              <a:blipFill>
                <a:blip r:embed="rId28"/>
                <a:stretch>
                  <a:fillRect b="-983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F360053-239B-27CB-4568-ADB3C37AFAB8}"/>
              </a:ext>
            </a:extLst>
          </p:cNvPr>
          <p:cNvSpPr txBox="1"/>
          <p:nvPr/>
        </p:nvSpPr>
        <p:spPr>
          <a:xfrm rot="5400000">
            <a:off x="6565907" y="2363193"/>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pic>
        <p:nvPicPr>
          <p:cNvPr id="15" name="Picture 14">
            <a:extLst>
              <a:ext uri="{FF2B5EF4-FFF2-40B4-BE49-F238E27FC236}">
                <a16:creationId xmlns:a16="http://schemas.microsoft.com/office/drawing/2014/main" id="{8D3065FA-D952-D3D4-C697-81AF975ADB48}"/>
              </a:ext>
            </a:extLst>
          </p:cNvPr>
          <p:cNvPicPr>
            <a:picLocks noChangeAspect="1"/>
          </p:cNvPicPr>
          <p:nvPr/>
        </p:nvPicPr>
        <p:blipFill>
          <a:blip r:embed="rId29"/>
          <a:stretch>
            <a:fillRect/>
          </a:stretch>
        </p:blipFill>
        <p:spPr>
          <a:xfrm>
            <a:off x="3914014" y="1437820"/>
            <a:ext cx="3438072" cy="2559256"/>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7991657-2CD5-47CC-4220-C55892DEF500}"/>
                  </a:ext>
                </a:extLst>
              </p:cNvPr>
              <p:cNvSpPr txBox="1"/>
              <p:nvPr/>
            </p:nvSpPr>
            <p:spPr>
              <a:xfrm>
                <a:off x="5857886" y="1571570"/>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rgbClr val="B22222"/>
                    </a:solidFill>
                    <a:effectLst/>
                    <a:uLnTx/>
                    <a:uFillTx/>
                    <a:cs typeface="Poppins Light" panose="00000400000000000000" pitchFamily="2" charset="0"/>
                  </a:rPr>
                  <a:t>  </a:t>
                </a:r>
              </a:p>
            </p:txBody>
          </p:sp>
        </mc:Choice>
        <mc:Fallback xmlns="">
          <p:sp>
            <p:nvSpPr>
              <p:cNvPr id="53" name="TextBox 52">
                <a:extLst>
                  <a:ext uri="{FF2B5EF4-FFF2-40B4-BE49-F238E27FC236}">
                    <a16:creationId xmlns:a16="http://schemas.microsoft.com/office/drawing/2014/main" id="{6927E9C6-2C7E-1895-9D37-174947177F44}"/>
                  </a:ext>
                </a:extLst>
              </p:cNvPr>
              <p:cNvSpPr txBox="1">
                <a:spLocks noRot="1" noChangeAspect="1" noMove="1" noResize="1" noEditPoints="1" noAdjustHandles="1" noChangeArrowheads="1" noChangeShapeType="1" noTextEdit="1"/>
              </p:cNvSpPr>
              <p:nvPr/>
            </p:nvSpPr>
            <p:spPr>
              <a:xfrm>
                <a:off x="5857886" y="1571570"/>
                <a:ext cx="780669" cy="369332"/>
              </a:xfrm>
              <a:prstGeom prst="rect">
                <a:avLst/>
              </a:prstGeom>
              <a:blipFill>
                <a:blip r:embed="rId30"/>
                <a:stretch>
                  <a:fillRect b="-13333"/>
                </a:stretch>
              </a:blipFill>
            </p:spPr>
            <p:txBody>
              <a:bodyPr/>
              <a:lstStyle/>
              <a:p>
                <a:r>
                  <a:rPr lang="en-US">
                    <a:noFill/>
                  </a:rPr>
                  <a:t> </a:t>
                </a:r>
              </a:p>
            </p:txBody>
          </p:sp>
        </mc:Fallback>
      </mc:AlternateContent>
      <p:pic>
        <p:nvPicPr>
          <p:cNvPr id="28" name="Graphic 27">
            <a:extLst>
              <a:ext uri="{FF2B5EF4-FFF2-40B4-BE49-F238E27FC236}">
                <a16:creationId xmlns:a16="http://schemas.microsoft.com/office/drawing/2014/main" id="{3C9A6E78-FED6-2FA2-CD28-287C175AABF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606474">
            <a:off x="5763233" y="552574"/>
            <a:ext cx="352855" cy="458886"/>
          </a:xfrm>
          <a:prstGeom prst="rect">
            <a:avLst/>
          </a:prstGeom>
        </p:spPr>
      </p:pic>
      <p:grpSp>
        <p:nvGrpSpPr>
          <p:cNvPr id="32" name="Group 31">
            <a:extLst>
              <a:ext uri="{FF2B5EF4-FFF2-40B4-BE49-F238E27FC236}">
                <a16:creationId xmlns:a16="http://schemas.microsoft.com/office/drawing/2014/main" id="{99889FCE-3548-90D7-FEE4-DAA5D9AB4C0A}"/>
              </a:ext>
            </a:extLst>
          </p:cNvPr>
          <p:cNvGrpSpPr/>
          <p:nvPr/>
        </p:nvGrpSpPr>
        <p:grpSpPr>
          <a:xfrm>
            <a:off x="5473094" y="947262"/>
            <a:ext cx="411388" cy="404751"/>
            <a:chOff x="4443234" y="2481138"/>
            <a:chExt cx="797864" cy="817564"/>
          </a:xfrm>
        </p:grpSpPr>
        <p:pic>
          <p:nvPicPr>
            <p:cNvPr id="30" name="Graphic 29">
              <a:extLst>
                <a:ext uri="{FF2B5EF4-FFF2-40B4-BE49-F238E27FC236}">
                  <a16:creationId xmlns:a16="http://schemas.microsoft.com/office/drawing/2014/main" id="{89FD5032-CE25-75F8-C986-85CCF9444E1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443234" y="2481138"/>
              <a:ext cx="797864" cy="817564"/>
            </a:xfrm>
            <a:prstGeom prst="rect">
              <a:avLst/>
            </a:prstGeom>
          </p:spPr>
        </p:pic>
        <p:pic>
          <p:nvPicPr>
            <p:cNvPr id="31" name="Graphic 30">
              <a:extLst>
                <a:ext uri="{FF2B5EF4-FFF2-40B4-BE49-F238E27FC236}">
                  <a16:creationId xmlns:a16="http://schemas.microsoft.com/office/drawing/2014/main" id="{A35B0EC4-EBEA-6DD6-1C3C-CA1CAA23E3C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917643" y="2724984"/>
              <a:ext cx="114622" cy="310152"/>
            </a:xfrm>
            <a:prstGeom prst="rect">
              <a:avLst/>
            </a:prstGeom>
          </p:spPr>
        </p:pic>
      </p:grpSp>
    </p:spTree>
    <p:extLst>
      <p:ext uri="{BB962C8B-B14F-4D97-AF65-F5344CB8AC3E}">
        <p14:creationId xmlns:p14="http://schemas.microsoft.com/office/powerpoint/2010/main" val="10975285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EC598-1D0A-8C4F-A79C-D4D7D05FC0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753083-50D7-AC20-B415-BA68305B0838}"/>
              </a:ext>
            </a:extLst>
          </p:cNvPr>
          <p:cNvSpPr>
            <a:spLocks noGrp="1"/>
          </p:cNvSpPr>
          <p:nvPr>
            <p:ph type="body" sz="quarter" idx="10"/>
          </p:nvPr>
        </p:nvSpPr>
        <p:spPr/>
        <p:txBody>
          <a:bodyPr/>
          <a:lstStyle/>
          <a:p>
            <a:r>
              <a:rPr lang="en-GB" dirty="0"/>
              <a:t>Proof of principle</a:t>
            </a:r>
          </a:p>
        </p:txBody>
      </p:sp>
      <p:sp>
        <p:nvSpPr>
          <p:cNvPr id="46" name="TextBox 45">
            <a:extLst>
              <a:ext uri="{FF2B5EF4-FFF2-40B4-BE49-F238E27FC236}">
                <a16:creationId xmlns:a16="http://schemas.microsoft.com/office/drawing/2014/main" id="{313F3063-2C27-F4C1-3E3F-2490F96E892A}"/>
              </a:ext>
            </a:extLst>
          </p:cNvPr>
          <p:cNvSpPr txBox="1"/>
          <p:nvPr/>
        </p:nvSpPr>
        <p:spPr>
          <a:xfrm>
            <a:off x="2045320" y="1149122"/>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“ON”</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8" name="Group 7">
            <a:extLst>
              <a:ext uri="{FF2B5EF4-FFF2-40B4-BE49-F238E27FC236}">
                <a16:creationId xmlns:a16="http://schemas.microsoft.com/office/drawing/2014/main" id="{173811D3-311E-5456-E328-EE24C37C60CB}"/>
              </a:ext>
            </a:extLst>
          </p:cNvPr>
          <p:cNvGrpSpPr/>
          <p:nvPr/>
        </p:nvGrpSpPr>
        <p:grpSpPr>
          <a:xfrm>
            <a:off x="492010" y="1746485"/>
            <a:ext cx="1032727" cy="1766072"/>
            <a:chOff x="406398" y="1932091"/>
            <a:chExt cx="1503605" cy="1563055"/>
          </a:xfrm>
        </p:grpSpPr>
        <p:sp>
          <p:nvSpPr>
            <p:cNvPr id="9" name="TextBox 8">
              <a:extLst>
                <a:ext uri="{FF2B5EF4-FFF2-40B4-BE49-F238E27FC236}">
                  <a16:creationId xmlns:a16="http://schemas.microsoft.com/office/drawing/2014/main" id="{E24340DC-62D6-5340-E8D6-7D890776698D}"/>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97B348B9-1082-7A28-DA58-C9899CE29EFC}"/>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3EAA7A51-4EFF-27E9-B606-0F92B4A48DD7}"/>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B94D9BF8-25B2-66A0-6115-57FCC5EA295E}"/>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3" name="TextBox 12">
              <a:extLst>
                <a:ext uri="{FF2B5EF4-FFF2-40B4-BE49-F238E27FC236}">
                  <a16:creationId xmlns:a16="http://schemas.microsoft.com/office/drawing/2014/main" id="{E7DBD6F0-A048-7E6A-DECC-51E11CE571D4}"/>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5CF72900-334A-7D67-ED56-4A9CA31FFC73}"/>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6" name="TextBox 15">
              <a:extLst>
                <a:ext uri="{FF2B5EF4-FFF2-40B4-BE49-F238E27FC236}">
                  <a16:creationId xmlns:a16="http://schemas.microsoft.com/office/drawing/2014/main" id="{6D8C646E-E42A-579C-C57C-74F8DC50CE03}"/>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35" name="Left Bracket 34">
            <a:extLst>
              <a:ext uri="{FF2B5EF4-FFF2-40B4-BE49-F238E27FC236}">
                <a16:creationId xmlns:a16="http://schemas.microsoft.com/office/drawing/2014/main" id="{AE905E45-5479-4B48-D93C-7E2A6FF994BE}"/>
              </a:ext>
              <a:ext uri="{C183D7F6-B498-43B3-948B-1728B52AA6E4}">
                <adec:decorative xmlns:adec="http://schemas.microsoft.com/office/drawing/2017/decorative" val="1"/>
              </a:ext>
            </a:extLst>
          </p:cNvPr>
          <p:cNvSpPr/>
          <p:nvPr/>
        </p:nvSpPr>
        <p:spPr>
          <a:xfrm>
            <a:off x="3196461"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a:extLst>
              <a:ext uri="{FF2B5EF4-FFF2-40B4-BE49-F238E27FC236}">
                <a16:creationId xmlns:a16="http://schemas.microsoft.com/office/drawing/2014/main" id="{52BAEF02-1291-C1E9-D6FE-572B59AA47CF}"/>
              </a:ext>
              <a:ext uri="{C183D7F6-B498-43B3-948B-1728B52AA6E4}">
                <adec:decorative xmlns:adec="http://schemas.microsoft.com/office/drawing/2017/decorative" val="1"/>
              </a:ext>
            </a:extLst>
          </p:cNvPr>
          <p:cNvSpPr/>
          <p:nvPr/>
        </p:nvSpPr>
        <p:spPr>
          <a:xfrm flipH="1">
            <a:off x="3414809"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B95B1CC6-F8CA-7A30-631E-2925BA81D85D}"/>
              </a:ext>
            </a:extLst>
          </p:cNvPr>
          <p:cNvSpPr txBox="1"/>
          <p:nvPr/>
        </p:nvSpPr>
        <p:spPr>
          <a:xfrm>
            <a:off x="3460159" y="2913239"/>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29" name="Graphic 28">
            <a:extLst>
              <a:ext uri="{FF2B5EF4-FFF2-40B4-BE49-F238E27FC236}">
                <a16:creationId xmlns:a16="http://schemas.microsoft.com/office/drawing/2014/main" id="{37C3040A-D1B4-8D2D-15B2-5C4532D48A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0657" y="1712189"/>
            <a:ext cx="2378339" cy="1716732"/>
          </a:xfrm>
          <a:prstGeom prst="rect">
            <a:avLst/>
          </a:prstGeom>
        </p:spPr>
      </p:pic>
      <p:cxnSp>
        <p:nvCxnSpPr>
          <p:cNvPr id="52" name="Straight Arrow Connector 51">
            <a:extLst>
              <a:ext uri="{FF2B5EF4-FFF2-40B4-BE49-F238E27FC236}">
                <a16:creationId xmlns:a16="http://schemas.microsoft.com/office/drawing/2014/main" id="{B05EEBA8-FC68-A077-5F2B-FBDA2073D59B}"/>
              </a:ext>
              <a:ext uri="{C183D7F6-B498-43B3-948B-1728B52AA6E4}">
                <adec:decorative xmlns:adec="http://schemas.microsoft.com/office/drawing/2017/decorative" val="1"/>
              </a:ext>
            </a:extLst>
          </p:cNvPr>
          <p:cNvCxnSpPr>
            <a:cxnSpLocks/>
          </p:cNvCxnSpPr>
          <p:nvPr/>
        </p:nvCxnSpPr>
        <p:spPr>
          <a:xfrm flipV="1">
            <a:off x="2376163" y="172987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885EE0C-E8EE-9AB7-F12B-870DFD741E21}"/>
                  </a:ext>
                </a:extLst>
              </p:cNvPr>
              <p:cNvSpPr txBox="1"/>
              <p:nvPr/>
            </p:nvSpPr>
            <p:spPr>
              <a:xfrm>
                <a:off x="1998735" y="1651990"/>
                <a:ext cx="305084"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55" name="TextBox 54">
                <a:extLst>
                  <a:ext uri="{FF2B5EF4-FFF2-40B4-BE49-F238E27FC236}">
                    <a16:creationId xmlns:a16="http://schemas.microsoft.com/office/drawing/2014/main" id="{C945826C-42EA-6E9E-2B01-67006F134D27}"/>
                  </a:ext>
                </a:extLst>
              </p:cNvPr>
              <p:cNvSpPr txBox="1">
                <a:spLocks noRot="1" noChangeAspect="1" noMove="1" noResize="1" noEditPoints="1" noAdjustHandles="1" noChangeArrowheads="1" noChangeShapeType="1" noTextEdit="1"/>
              </p:cNvSpPr>
              <p:nvPr/>
            </p:nvSpPr>
            <p:spPr>
              <a:xfrm>
                <a:off x="1998735" y="1651990"/>
                <a:ext cx="305084" cy="246221"/>
              </a:xfrm>
              <a:prstGeom prst="rect">
                <a:avLst/>
              </a:prstGeom>
              <a:blipFill>
                <a:blip r:embed="rId5"/>
                <a:stretch>
                  <a:fillRect l="-8000" r="-2000" b="-15000"/>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2EB24DD8-BBB9-FAD8-617A-196609FB8557}"/>
              </a:ext>
              <a:ext uri="{C183D7F6-B498-43B3-948B-1728B52AA6E4}">
                <adec:decorative xmlns:adec="http://schemas.microsoft.com/office/drawing/2017/decorative" val="1"/>
              </a:ext>
            </a:extLst>
          </p:cNvPr>
          <p:cNvCxnSpPr>
            <a:cxnSpLocks/>
          </p:cNvCxnSpPr>
          <p:nvPr/>
        </p:nvCxnSpPr>
        <p:spPr>
          <a:xfrm flipV="1">
            <a:off x="2378546" y="1991809"/>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9983B71-485E-46BA-56E7-5115258F14F7}"/>
                  </a:ext>
                </a:extLst>
              </p:cNvPr>
              <p:cNvSpPr txBox="1"/>
              <p:nvPr/>
            </p:nvSpPr>
            <p:spPr>
              <a:xfrm>
                <a:off x="2001118" y="1913923"/>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57" name="TextBox 56">
                <a:extLst>
                  <a:ext uri="{FF2B5EF4-FFF2-40B4-BE49-F238E27FC236}">
                    <a16:creationId xmlns:a16="http://schemas.microsoft.com/office/drawing/2014/main" id="{1CD61460-8F08-D4D7-2F57-2859D17E4F36}"/>
                  </a:ext>
                </a:extLst>
              </p:cNvPr>
              <p:cNvSpPr txBox="1">
                <a:spLocks noRot="1" noChangeAspect="1" noMove="1" noResize="1" noEditPoints="1" noAdjustHandles="1" noChangeArrowheads="1" noChangeShapeType="1" noTextEdit="1"/>
              </p:cNvSpPr>
              <p:nvPr/>
            </p:nvSpPr>
            <p:spPr>
              <a:xfrm>
                <a:off x="2001118" y="1913923"/>
                <a:ext cx="303481" cy="246221"/>
              </a:xfrm>
              <a:prstGeom prst="rect">
                <a:avLst/>
              </a:prstGeom>
              <a:blipFill>
                <a:blip r:embed="rId6"/>
                <a:stretch>
                  <a:fillRect l="-6000" r="-4000" b="-15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AA63517-A799-79D3-6BDC-4FF4D003A46C}"/>
              </a:ext>
            </a:extLst>
          </p:cNvPr>
          <p:cNvSpPr txBox="1"/>
          <p:nvPr/>
        </p:nvSpPr>
        <p:spPr>
          <a:xfrm>
            <a:off x="4467845" y="6487485"/>
            <a:ext cx="2005792" cy="276999"/>
          </a:xfrm>
          <a:prstGeom prst="rect">
            <a:avLst/>
          </a:prstGeom>
          <a:noFill/>
        </p:spPr>
        <p:txBody>
          <a:bodyPr wrap="square">
            <a:spAutoFit/>
          </a:bodyPr>
          <a:lstStyle/>
          <a:p>
            <a:r>
              <a:rPr lang="en-US" sz="1200" dirty="0">
                <a:solidFill>
                  <a:schemeClr val="bg1">
                    <a:lumMod val="50000"/>
                  </a:schemeClr>
                </a:solidFill>
              </a:rPr>
              <a:t>* With active reset</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F817395-FFCB-6A2F-F281-FCB4161A78AB}"/>
                  </a:ext>
                </a:extLst>
              </p:cNvPr>
              <p:cNvSpPr txBox="1"/>
              <p:nvPr/>
            </p:nvSpPr>
            <p:spPr>
              <a:xfrm>
                <a:off x="8050973" y="1429517"/>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50" name="TextBox 49">
                <a:extLst>
                  <a:ext uri="{FF2B5EF4-FFF2-40B4-BE49-F238E27FC236}">
                    <a16:creationId xmlns:a16="http://schemas.microsoft.com/office/drawing/2014/main" id="{373F11CD-D165-6BAC-B7A4-6D3DBB3F743F}"/>
                  </a:ext>
                </a:extLst>
              </p:cNvPr>
              <p:cNvSpPr txBox="1">
                <a:spLocks noRot="1" noChangeAspect="1" noMove="1" noResize="1" noEditPoints="1" noAdjustHandles="1" noChangeArrowheads="1" noChangeShapeType="1" noTextEdit="1"/>
              </p:cNvSpPr>
              <p:nvPr/>
            </p:nvSpPr>
            <p:spPr>
              <a:xfrm>
                <a:off x="8050973" y="1429517"/>
                <a:ext cx="780669" cy="369332"/>
              </a:xfrm>
              <a:prstGeom prst="rect">
                <a:avLst/>
              </a:prstGeom>
              <a:blipFill>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8E121F6-D0F0-B619-E496-D7D4C1C0EE57}"/>
                  </a:ext>
                </a:extLst>
              </p:cNvPr>
              <p:cNvSpPr txBox="1"/>
              <p:nvPr/>
            </p:nvSpPr>
            <p:spPr>
              <a:xfrm>
                <a:off x="9883212" y="1419454"/>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51" name="TextBox 50">
                <a:extLst>
                  <a:ext uri="{FF2B5EF4-FFF2-40B4-BE49-F238E27FC236}">
                    <a16:creationId xmlns:a16="http://schemas.microsoft.com/office/drawing/2014/main" id="{C24D8D02-E6D6-008B-4577-8C7198BB9ABE}"/>
                  </a:ext>
                </a:extLst>
              </p:cNvPr>
              <p:cNvSpPr txBox="1">
                <a:spLocks noRot="1" noChangeAspect="1" noMove="1" noResize="1" noEditPoints="1" noAdjustHandles="1" noChangeArrowheads="1" noChangeShapeType="1" noTextEdit="1"/>
              </p:cNvSpPr>
              <p:nvPr/>
            </p:nvSpPr>
            <p:spPr>
              <a:xfrm>
                <a:off x="9883212" y="1419454"/>
                <a:ext cx="1117550" cy="372163"/>
              </a:xfrm>
              <a:prstGeom prst="rect">
                <a:avLst/>
              </a:prstGeom>
              <a:blipFill>
                <a:blip r:embed="rId27"/>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6F92309-2C8F-6CE1-B4E5-A1E6565AE294}"/>
                  </a:ext>
                </a:extLst>
              </p:cNvPr>
              <p:cNvSpPr txBox="1"/>
              <p:nvPr/>
            </p:nvSpPr>
            <p:spPr>
              <a:xfrm>
                <a:off x="5848921" y="1428134"/>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84" name="TextBox 83">
                <a:extLst>
                  <a:ext uri="{FF2B5EF4-FFF2-40B4-BE49-F238E27FC236}">
                    <a16:creationId xmlns:a16="http://schemas.microsoft.com/office/drawing/2014/main" id="{50995C72-596A-635E-BBBA-9562856013C2}"/>
                  </a:ext>
                </a:extLst>
              </p:cNvPr>
              <p:cNvSpPr txBox="1">
                <a:spLocks noRot="1" noChangeAspect="1" noMove="1" noResize="1" noEditPoints="1" noAdjustHandles="1" noChangeArrowheads="1" noChangeShapeType="1" noTextEdit="1"/>
              </p:cNvSpPr>
              <p:nvPr/>
            </p:nvSpPr>
            <p:spPr>
              <a:xfrm>
                <a:off x="5848921" y="1428134"/>
                <a:ext cx="780669" cy="369332"/>
              </a:xfrm>
              <a:prstGeom prst="rect">
                <a:avLst/>
              </a:prstGeom>
              <a:blipFill>
                <a:blip r:embed="rId28"/>
                <a:stretch>
                  <a:fillRect b="-983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BD9080D-949A-575F-7F86-CAE89F10E534}"/>
              </a:ext>
            </a:extLst>
          </p:cNvPr>
          <p:cNvSpPr txBox="1"/>
          <p:nvPr/>
        </p:nvSpPr>
        <p:spPr>
          <a:xfrm rot="5400000">
            <a:off x="8783327" y="2363193"/>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pic>
        <p:nvPicPr>
          <p:cNvPr id="15" name="Picture 14">
            <a:extLst>
              <a:ext uri="{FF2B5EF4-FFF2-40B4-BE49-F238E27FC236}">
                <a16:creationId xmlns:a16="http://schemas.microsoft.com/office/drawing/2014/main" id="{5C704A3F-7A67-5E10-DE45-279336EA3FF1}"/>
              </a:ext>
            </a:extLst>
          </p:cNvPr>
          <p:cNvPicPr>
            <a:picLocks noChangeAspect="1"/>
          </p:cNvPicPr>
          <p:nvPr/>
        </p:nvPicPr>
        <p:blipFill>
          <a:blip r:embed="rId29"/>
          <a:stretch>
            <a:fillRect/>
          </a:stretch>
        </p:blipFill>
        <p:spPr>
          <a:xfrm>
            <a:off x="3914014" y="1437820"/>
            <a:ext cx="3438072" cy="2559256"/>
          </a:xfrm>
          <a:prstGeom prst="rect">
            <a:avLst/>
          </a:prstGeom>
        </p:spPr>
      </p:pic>
      <p:pic>
        <p:nvPicPr>
          <p:cNvPr id="22" name="Picture 21">
            <a:extLst>
              <a:ext uri="{FF2B5EF4-FFF2-40B4-BE49-F238E27FC236}">
                <a16:creationId xmlns:a16="http://schemas.microsoft.com/office/drawing/2014/main" id="{6D80EB7C-C654-4A84-8020-2955E5421D92}"/>
              </a:ext>
            </a:extLst>
          </p:cNvPr>
          <p:cNvPicPr>
            <a:picLocks noChangeAspect="1"/>
          </p:cNvPicPr>
          <p:nvPr/>
        </p:nvPicPr>
        <p:blipFill rotWithShape="1">
          <a:blip r:embed="rId30"/>
          <a:srcRect l="19931"/>
          <a:stretch/>
        </p:blipFill>
        <p:spPr>
          <a:xfrm>
            <a:off x="6793898" y="1452678"/>
            <a:ext cx="2759635" cy="254049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B402D8-67BF-1101-889F-9E77B92110A2}"/>
                  </a:ext>
                </a:extLst>
              </p:cNvPr>
              <p:cNvSpPr txBox="1"/>
              <p:nvPr/>
            </p:nvSpPr>
            <p:spPr>
              <a:xfrm>
                <a:off x="8059938" y="1572953"/>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rgbClr val="4169E1"/>
                    </a:solidFill>
                    <a:effectLst/>
                    <a:uLnTx/>
                    <a:uFillTx/>
                    <a:cs typeface="Poppins Light" panose="00000400000000000000" pitchFamily="2" charset="0"/>
                  </a:rPr>
                  <a:t>  </a:t>
                </a:r>
              </a:p>
            </p:txBody>
          </p:sp>
        </mc:Choice>
        <mc:Fallback xmlns="">
          <p:sp>
            <p:nvSpPr>
              <p:cNvPr id="7" name="TextBox 6">
                <a:extLst>
                  <a:ext uri="{FF2B5EF4-FFF2-40B4-BE49-F238E27FC236}">
                    <a16:creationId xmlns:a16="http://schemas.microsoft.com/office/drawing/2014/main" id="{375EC0A7-E9B7-9F8A-004B-C24ED715888F}"/>
                  </a:ext>
                </a:extLst>
              </p:cNvPr>
              <p:cNvSpPr txBox="1">
                <a:spLocks noRot="1" noChangeAspect="1" noMove="1" noResize="1" noEditPoints="1" noAdjustHandles="1" noChangeArrowheads="1" noChangeShapeType="1" noTextEdit="1"/>
              </p:cNvSpPr>
              <p:nvPr/>
            </p:nvSpPr>
            <p:spPr>
              <a:xfrm>
                <a:off x="8059938" y="1572953"/>
                <a:ext cx="780669" cy="369332"/>
              </a:xfrm>
              <a:prstGeom prst="rect">
                <a:avLst/>
              </a:prstGeom>
              <a:blipFill>
                <a:blip r:embed="rId31"/>
                <a:stretch>
                  <a:fillRect b="-13115"/>
                </a:stretch>
              </a:blipFill>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4FFB22DB-9667-16EA-354F-D06D09B03EA2}"/>
              </a:ext>
              <a:ext uri="{C183D7F6-B498-43B3-948B-1728B52AA6E4}">
                <adec:decorative xmlns:adec="http://schemas.microsoft.com/office/drawing/2017/decorative" val="1"/>
              </a:ext>
            </a:extLst>
          </p:cNvPr>
          <p:cNvSpPr/>
          <p:nvPr/>
        </p:nvSpPr>
        <p:spPr>
          <a:xfrm>
            <a:off x="5959132" y="980083"/>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4A968C7-3764-2969-F4EF-5B3EEF9F5502}"/>
              </a:ext>
              <a:ext uri="{C183D7F6-B498-43B3-948B-1728B52AA6E4}">
                <adec:decorative xmlns:adec="http://schemas.microsoft.com/office/drawing/2017/decorative" val="1"/>
              </a:ext>
            </a:extLst>
          </p:cNvPr>
          <p:cNvSpPr/>
          <p:nvPr/>
        </p:nvSpPr>
        <p:spPr>
          <a:xfrm>
            <a:off x="6249636" y="983320"/>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05DA4D7-875B-2323-2D96-AA11DF6DD7F3}"/>
              </a:ext>
              <a:ext uri="{C183D7F6-B498-43B3-948B-1728B52AA6E4}">
                <adec:decorative xmlns:adec="http://schemas.microsoft.com/office/drawing/2017/decorative" val="1"/>
              </a:ext>
            </a:extLst>
          </p:cNvPr>
          <p:cNvSpPr/>
          <p:nvPr/>
        </p:nvSpPr>
        <p:spPr>
          <a:xfrm>
            <a:off x="4999599" y="985363"/>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BA69C-5753-83E4-39CE-A3D37F12940F}"/>
              </a:ext>
              <a:ext uri="{C183D7F6-B498-43B3-948B-1728B52AA6E4}">
                <adec:decorative xmlns:adec="http://schemas.microsoft.com/office/drawing/2017/decorative" val="1"/>
              </a:ext>
            </a:extLst>
          </p:cNvPr>
          <p:cNvSpPr/>
          <p:nvPr/>
        </p:nvSpPr>
        <p:spPr>
          <a:xfrm>
            <a:off x="5290103" y="988658"/>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20" name="Picture 19">
            <a:extLst>
              <a:ext uri="{FF2B5EF4-FFF2-40B4-BE49-F238E27FC236}">
                <a16:creationId xmlns:a16="http://schemas.microsoft.com/office/drawing/2014/main" id="{58C45362-F039-EC55-9E14-A98A688D75D7}"/>
              </a:ext>
            </a:extLst>
          </p:cNvPr>
          <p:cNvPicPr>
            <a:picLocks noChangeAspect="1"/>
          </p:cNvPicPr>
          <p:nvPr/>
        </p:nvPicPr>
        <p:blipFill>
          <a:blip r:embed="rId32"/>
          <a:stretch>
            <a:fillRect/>
          </a:stretch>
        </p:blipFill>
        <p:spPr>
          <a:xfrm>
            <a:off x="6094546" y="1092722"/>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pic>
        <p:nvPicPr>
          <p:cNvPr id="21" name="Graphic 20">
            <a:extLst>
              <a:ext uri="{FF2B5EF4-FFF2-40B4-BE49-F238E27FC236}">
                <a16:creationId xmlns:a16="http://schemas.microsoft.com/office/drawing/2014/main" id="{0C41800A-E4C7-FF7F-6219-150489DF2A4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5763233" y="552574"/>
            <a:ext cx="352855" cy="458886"/>
          </a:xfrm>
          <a:prstGeom prst="rect">
            <a:avLst/>
          </a:prstGeom>
        </p:spPr>
      </p:pic>
      <p:grpSp>
        <p:nvGrpSpPr>
          <p:cNvPr id="23" name="Group 22">
            <a:extLst>
              <a:ext uri="{FF2B5EF4-FFF2-40B4-BE49-F238E27FC236}">
                <a16:creationId xmlns:a16="http://schemas.microsoft.com/office/drawing/2014/main" id="{7FE07A2F-833A-74AA-64A4-3AE7D9CE05B7}"/>
              </a:ext>
            </a:extLst>
          </p:cNvPr>
          <p:cNvGrpSpPr/>
          <p:nvPr/>
        </p:nvGrpSpPr>
        <p:grpSpPr>
          <a:xfrm>
            <a:off x="5473094" y="947262"/>
            <a:ext cx="411388" cy="404751"/>
            <a:chOff x="4443234" y="2481138"/>
            <a:chExt cx="797864" cy="817564"/>
          </a:xfrm>
        </p:grpSpPr>
        <p:pic>
          <p:nvPicPr>
            <p:cNvPr id="24" name="Graphic 23">
              <a:extLst>
                <a:ext uri="{FF2B5EF4-FFF2-40B4-BE49-F238E27FC236}">
                  <a16:creationId xmlns:a16="http://schemas.microsoft.com/office/drawing/2014/main" id="{63947215-0A0A-3063-E4FC-40B5B6DEB30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25" name="Graphic 24">
              <a:extLst>
                <a:ext uri="{FF2B5EF4-FFF2-40B4-BE49-F238E27FC236}">
                  <a16:creationId xmlns:a16="http://schemas.microsoft.com/office/drawing/2014/main" id="{66DEB8F7-7AFC-3D18-757B-5B2FE3CFF0C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nvGrpSpPr>
          <p:cNvPr id="92" name="Group 91">
            <a:extLst>
              <a:ext uri="{FF2B5EF4-FFF2-40B4-BE49-F238E27FC236}">
                <a16:creationId xmlns:a16="http://schemas.microsoft.com/office/drawing/2014/main" id="{6FDB7B1E-2EEA-433F-9812-B808306AA0AA}"/>
              </a:ext>
            </a:extLst>
          </p:cNvPr>
          <p:cNvGrpSpPr/>
          <p:nvPr/>
        </p:nvGrpSpPr>
        <p:grpSpPr>
          <a:xfrm>
            <a:off x="6756400" y="506662"/>
            <a:ext cx="2132127" cy="912792"/>
            <a:chOff x="6756400" y="506662"/>
            <a:chExt cx="2132127" cy="912792"/>
          </a:xfrm>
        </p:grpSpPr>
        <p:sp>
          <p:nvSpPr>
            <p:cNvPr id="31" name="Freeform: Shape 30">
              <a:extLst>
                <a:ext uri="{FF2B5EF4-FFF2-40B4-BE49-F238E27FC236}">
                  <a16:creationId xmlns:a16="http://schemas.microsoft.com/office/drawing/2014/main" id="{CD59EF2A-FC9F-7B86-2DC1-EEDC9885480C}"/>
                </a:ext>
              </a:extLst>
            </p:cNvPr>
            <p:cNvSpPr/>
            <p:nvPr/>
          </p:nvSpPr>
          <p:spPr>
            <a:xfrm>
              <a:off x="8490436" y="984564"/>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3D9FE26-50B6-83EC-A47A-02333E5C05EA}"/>
                </a:ext>
              </a:extLst>
            </p:cNvPr>
            <p:cNvSpPr/>
            <p:nvPr/>
          </p:nvSpPr>
          <p:spPr>
            <a:xfrm>
              <a:off x="8786307" y="987860"/>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33" name="Graphic 80">
              <a:extLst>
                <a:ext uri="{FF2B5EF4-FFF2-40B4-BE49-F238E27FC236}">
                  <a16:creationId xmlns:a16="http://schemas.microsoft.com/office/drawing/2014/main" id="{2F20D323-85E8-7E42-3E27-68ABD382CF92}"/>
                </a:ext>
              </a:extLst>
            </p:cNvPr>
            <p:cNvGrpSpPr/>
            <p:nvPr/>
          </p:nvGrpSpPr>
          <p:grpSpPr>
            <a:xfrm>
              <a:off x="8637571" y="1084316"/>
              <a:ext cx="106142" cy="137899"/>
              <a:chOff x="8190531" y="1084316"/>
              <a:chExt cx="106142" cy="137899"/>
            </a:xfrm>
          </p:grpSpPr>
          <p:sp>
            <p:nvSpPr>
              <p:cNvPr id="34" name="Freeform: Shape 33">
                <a:extLst>
                  <a:ext uri="{FF2B5EF4-FFF2-40B4-BE49-F238E27FC236}">
                    <a16:creationId xmlns:a16="http://schemas.microsoft.com/office/drawing/2014/main" id="{1015FE79-3859-FB8F-44D4-6D7195C3242B}"/>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C7DA78A-5301-47F3-CD7E-0261EC3D3DC5}"/>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E9F26EE-EF86-84AC-7D54-9535B2DCA607}"/>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AFCA552-E9B3-4C00-FB00-3FD55993DBAB}"/>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67434A5-F6E0-0496-0E1D-6815208FEBA3}"/>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DC0E594-0C59-C0D7-379F-3F99F5953DCC}"/>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43" name="Graphic 80">
                <a:extLst>
                  <a:ext uri="{FF2B5EF4-FFF2-40B4-BE49-F238E27FC236}">
                    <a16:creationId xmlns:a16="http://schemas.microsoft.com/office/drawing/2014/main" id="{261DB7C3-7BA7-A120-A3E5-2D9EBF0138BA}"/>
                  </a:ext>
                </a:extLst>
              </p:cNvPr>
              <p:cNvGrpSpPr/>
              <p:nvPr/>
            </p:nvGrpSpPr>
            <p:grpSpPr>
              <a:xfrm>
                <a:off x="8190531" y="1084316"/>
                <a:ext cx="106142" cy="25245"/>
                <a:chOff x="8190531" y="1084316"/>
                <a:chExt cx="106142" cy="25245"/>
              </a:xfrm>
              <a:solidFill>
                <a:srgbClr val="494949"/>
              </a:solidFill>
            </p:grpSpPr>
            <p:sp>
              <p:nvSpPr>
                <p:cNvPr id="44" name="Freeform: Shape 43">
                  <a:extLst>
                    <a:ext uri="{FF2B5EF4-FFF2-40B4-BE49-F238E27FC236}">
                      <a16:creationId xmlns:a16="http://schemas.microsoft.com/office/drawing/2014/main" id="{11812CA2-E777-C25B-7C28-16F9D1471A56}"/>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45" name="Graphic 80">
                  <a:extLst>
                    <a:ext uri="{FF2B5EF4-FFF2-40B4-BE49-F238E27FC236}">
                      <a16:creationId xmlns:a16="http://schemas.microsoft.com/office/drawing/2014/main" id="{5C7AD249-913F-04B0-CFC2-B743A4E2A4F1}"/>
                    </a:ext>
                  </a:extLst>
                </p:cNvPr>
                <p:cNvGrpSpPr/>
                <p:nvPr/>
              </p:nvGrpSpPr>
              <p:grpSpPr>
                <a:xfrm>
                  <a:off x="8235958" y="1084316"/>
                  <a:ext cx="19041" cy="13815"/>
                  <a:chOff x="8235958" y="1084316"/>
                  <a:chExt cx="19041" cy="13815"/>
                </a:xfrm>
                <a:solidFill>
                  <a:srgbClr val="494949"/>
                </a:solidFill>
              </p:grpSpPr>
              <p:sp>
                <p:nvSpPr>
                  <p:cNvPr id="47" name="Freeform: Shape 46">
                    <a:extLst>
                      <a:ext uri="{FF2B5EF4-FFF2-40B4-BE49-F238E27FC236}">
                        <a16:creationId xmlns:a16="http://schemas.microsoft.com/office/drawing/2014/main" id="{5B2DC663-DEE4-DE68-679E-7DCB4AE2D249}"/>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CCDDEA6-A02D-CF60-B65A-4CB4CB29F05F}"/>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46F2019-8C4E-5FAA-A65C-E2BC7A2C4417}"/>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A93CE075-5676-FEC0-A979-1EEBEC282CF1}"/>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8A23D6D3-EB5A-AF3B-C805-EB73EDE1A39D}"/>
                </a:ext>
              </a:extLst>
            </p:cNvPr>
            <p:cNvGrpSpPr/>
            <p:nvPr/>
          </p:nvGrpSpPr>
          <p:grpSpPr>
            <a:xfrm>
              <a:off x="6819021" y="559787"/>
              <a:ext cx="1045369" cy="799439"/>
              <a:chOff x="6819021" y="559787"/>
              <a:chExt cx="1045369" cy="799439"/>
            </a:xfrm>
          </p:grpSpPr>
          <p:sp>
            <p:nvSpPr>
              <p:cNvPr id="75" name="Freeform: Shape 74">
                <a:extLst>
                  <a:ext uri="{FF2B5EF4-FFF2-40B4-BE49-F238E27FC236}">
                    <a16:creationId xmlns:a16="http://schemas.microsoft.com/office/drawing/2014/main" id="{45C43E24-75A6-8F9B-035B-AB272059D7F6}"/>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4E71D7E-117C-FB6C-F90D-9153199BC78E}"/>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79" name="Graphic 78">
                <a:extLst>
                  <a:ext uri="{FF2B5EF4-FFF2-40B4-BE49-F238E27FC236}">
                    <a16:creationId xmlns:a16="http://schemas.microsoft.com/office/drawing/2014/main" id="{FB2AAE24-1E59-8283-79C0-B6358D44F56B}"/>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7511535" y="559787"/>
                <a:ext cx="352855" cy="458886"/>
              </a:xfrm>
              <a:prstGeom prst="rect">
                <a:avLst/>
              </a:prstGeom>
            </p:spPr>
          </p:pic>
          <p:grpSp>
            <p:nvGrpSpPr>
              <p:cNvPr id="80" name="Group 79">
                <a:extLst>
                  <a:ext uri="{FF2B5EF4-FFF2-40B4-BE49-F238E27FC236}">
                    <a16:creationId xmlns:a16="http://schemas.microsoft.com/office/drawing/2014/main" id="{612C094C-2146-6501-779A-8A2BC20E543D}"/>
                  </a:ext>
                </a:extLst>
              </p:cNvPr>
              <p:cNvGrpSpPr/>
              <p:nvPr/>
            </p:nvGrpSpPr>
            <p:grpSpPr>
              <a:xfrm>
                <a:off x="7221396" y="954475"/>
                <a:ext cx="411388" cy="404751"/>
                <a:chOff x="4443234" y="2481138"/>
                <a:chExt cx="797864" cy="817564"/>
              </a:xfrm>
            </p:grpSpPr>
            <p:pic>
              <p:nvPicPr>
                <p:cNvPr id="82" name="Graphic 81">
                  <a:extLst>
                    <a:ext uri="{FF2B5EF4-FFF2-40B4-BE49-F238E27FC236}">
                      <a16:creationId xmlns:a16="http://schemas.microsoft.com/office/drawing/2014/main" id="{97839479-C8E5-A4FD-33EA-77F129B1019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83" name="Graphic 82">
                  <a:extLst>
                    <a:ext uri="{FF2B5EF4-FFF2-40B4-BE49-F238E27FC236}">
                      <a16:creationId xmlns:a16="http://schemas.microsoft.com/office/drawing/2014/main" id="{F9C7E4BD-EB65-1658-F1E7-9918BFC2977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grpSp>
          <p:nvGrpSpPr>
            <p:cNvPr id="85" name="Group 84">
              <a:extLst>
                <a:ext uri="{FF2B5EF4-FFF2-40B4-BE49-F238E27FC236}">
                  <a16:creationId xmlns:a16="http://schemas.microsoft.com/office/drawing/2014/main" id="{37F1F5D0-192E-7642-EA73-8726696F6795}"/>
                </a:ext>
              </a:extLst>
            </p:cNvPr>
            <p:cNvGrpSpPr/>
            <p:nvPr/>
          </p:nvGrpSpPr>
          <p:grpSpPr>
            <a:xfrm>
              <a:off x="8061284" y="964796"/>
              <a:ext cx="411388" cy="404751"/>
              <a:chOff x="4443234" y="2481138"/>
              <a:chExt cx="797864" cy="817564"/>
            </a:xfrm>
          </p:grpSpPr>
          <p:pic>
            <p:nvPicPr>
              <p:cNvPr id="86" name="Graphic 85">
                <a:extLst>
                  <a:ext uri="{FF2B5EF4-FFF2-40B4-BE49-F238E27FC236}">
                    <a16:creationId xmlns:a16="http://schemas.microsoft.com/office/drawing/2014/main" id="{F95E11B7-5D7E-C165-88A3-287E708192A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87" name="Graphic 86">
                <a:extLst>
                  <a:ext uri="{FF2B5EF4-FFF2-40B4-BE49-F238E27FC236}">
                    <a16:creationId xmlns:a16="http://schemas.microsoft.com/office/drawing/2014/main" id="{A15DE08C-40AC-13FF-5BA8-57F93540A20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pic>
          <p:nvPicPr>
            <p:cNvPr id="88" name="Graphic 87">
              <a:extLst>
                <a:ext uri="{FF2B5EF4-FFF2-40B4-BE49-F238E27FC236}">
                  <a16:creationId xmlns:a16="http://schemas.microsoft.com/office/drawing/2014/main" id="{AD4C757E-8308-F0DD-5E95-B030F41CAA9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8361798" y="580410"/>
              <a:ext cx="352855" cy="458886"/>
            </a:xfrm>
            <a:prstGeom prst="rect">
              <a:avLst/>
            </a:prstGeom>
          </p:spPr>
        </p:pic>
        <p:sp>
          <p:nvSpPr>
            <p:cNvPr id="91" name="Rectangle 90">
              <a:extLst>
                <a:ext uri="{FF2B5EF4-FFF2-40B4-BE49-F238E27FC236}">
                  <a16:creationId xmlns:a16="http://schemas.microsoft.com/office/drawing/2014/main" id="{1F83FE99-27AE-800A-08F6-CA35B3C1299A}"/>
                </a:ext>
              </a:extLst>
            </p:cNvPr>
            <p:cNvSpPr/>
            <p:nvPr/>
          </p:nvSpPr>
          <p:spPr>
            <a:xfrm>
              <a:off x="6756400" y="506662"/>
              <a:ext cx="1215455" cy="91279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3620BE6B-F0C8-82EE-4E7C-8FF96FFF811D}"/>
                </a:ext>
              </a:extLst>
            </p:cNvPr>
            <p:cNvGrpSpPr/>
            <p:nvPr/>
          </p:nvGrpSpPr>
          <p:grpSpPr>
            <a:xfrm>
              <a:off x="7651554" y="987296"/>
              <a:ext cx="390870" cy="341142"/>
              <a:chOff x="7651554" y="987296"/>
              <a:chExt cx="390870" cy="341142"/>
            </a:xfrm>
          </p:grpSpPr>
          <p:sp>
            <p:nvSpPr>
              <p:cNvPr id="73" name="Freeform: Shape 72">
                <a:extLst>
                  <a:ext uri="{FF2B5EF4-FFF2-40B4-BE49-F238E27FC236}">
                    <a16:creationId xmlns:a16="http://schemas.microsoft.com/office/drawing/2014/main" id="{64B9EEAB-C86F-4DE1-71AD-981CE3D4F374}"/>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1BB1B81-7F34-5BCF-2EA1-365E73DBC4B6}"/>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78" name="Picture 77">
                <a:extLst>
                  <a:ext uri="{FF2B5EF4-FFF2-40B4-BE49-F238E27FC236}">
                    <a16:creationId xmlns:a16="http://schemas.microsoft.com/office/drawing/2014/main" id="{67789281-CBB6-CC58-8F56-958CA6D02E22}"/>
                  </a:ext>
                </a:extLst>
              </p:cNvPr>
              <p:cNvPicPr>
                <a:picLocks noChangeAspect="1"/>
              </p:cNvPicPr>
              <p:nvPr/>
            </p:nvPicPr>
            <p:blipFill>
              <a:blip r:embed="rId32"/>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6C427842-F063-3821-6217-F1AF0A4D86FA}"/>
                  </a:ext>
                </a:extLst>
              </p:cNvPr>
              <p:cNvSpPr txBox="1"/>
              <p:nvPr/>
            </p:nvSpPr>
            <p:spPr>
              <a:xfrm>
                <a:off x="5857886" y="1571570"/>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rgbClr val="B22222"/>
                    </a:solidFill>
                    <a:effectLst/>
                    <a:uLnTx/>
                    <a:uFillTx/>
                    <a:cs typeface="Poppins Light" panose="00000400000000000000" pitchFamily="2" charset="0"/>
                  </a:rPr>
                  <a:t>  </a:t>
                </a:r>
              </a:p>
            </p:txBody>
          </p:sp>
        </mc:Choice>
        <mc:Fallback xmlns="">
          <p:sp>
            <p:nvSpPr>
              <p:cNvPr id="93" name="TextBox 92">
                <a:extLst>
                  <a:ext uri="{FF2B5EF4-FFF2-40B4-BE49-F238E27FC236}">
                    <a16:creationId xmlns:a16="http://schemas.microsoft.com/office/drawing/2014/main" id="{55025C4E-A745-7CA1-2D54-BDB80B48971A}"/>
                  </a:ext>
                </a:extLst>
              </p:cNvPr>
              <p:cNvSpPr txBox="1">
                <a:spLocks noRot="1" noChangeAspect="1" noMove="1" noResize="1" noEditPoints="1" noAdjustHandles="1" noChangeArrowheads="1" noChangeShapeType="1" noTextEdit="1"/>
              </p:cNvSpPr>
              <p:nvPr/>
            </p:nvSpPr>
            <p:spPr>
              <a:xfrm>
                <a:off x="5857886" y="1571570"/>
                <a:ext cx="780669" cy="369332"/>
              </a:xfrm>
              <a:prstGeom prst="rect">
                <a:avLst/>
              </a:prstGeom>
              <a:blipFill>
                <a:blip r:embed="rId39"/>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3391880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2CA5-4FF6-27C6-E1D6-379CDB0F52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266665-40E3-F986-B08A-A3810598818B}"/>
              </a:ext>
            </a:extLst>
          </p:cNvPr>
          <p:cNvSpPr>
            <a:spLocks noGrp="1"/>
          </p:cNvSpPr>
          <p:nvPr>
            <p:ph type="body" sz="quarter" idx="10"/>
          </p:nvPr>
        </p:nvSpPr>
        <p:spPr/>
        <p:txBody>
          <a:bodyPr/>
          <a:lstStyle/>
          <a:p>
            <a:r>
              <a:rPr lang="en-GB" dirty="0"/>
              <a:t>Proof of principle</a:t>
            </a:r>
          </a:p>
        </p:txBody>
      </p:sp>
      <p:sp>
        <p:nvSpPr>
          <p:cNvPr id="46" name="TextBox 45">
            <a:extLst>
              <a:ext uri="{FF2B5EF4-FFF2-40B4-BE49-F238E27FC236}">
                <a16:creationId xmlns:a16="http://schemas.microsoft.com/office/drawing/2014/main" id="{C3150EC5-37EC-78A7-E0FD-98FD77C36061}"/>
              </a:ext>
            </a:extLst>
          </p:cNvPr>
          <p:cNvSpPr txBox="1"/>
          <p:nvPr/>
        </p:nvSpPr>
        <p:spPr>
          <a:xfrm>
            <a:off x="2045320" y="1149122"/>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“ON”</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8" name="Group 7">
            <a:extLst>
              <a:ext uri="{FF2B5EF4-FFF2-40B4-BE49-F238E27FC236}">
                <a16:creationId xmlns:a16="http://schemas.microsoft.com/office/drawing/2014/main" id="{AE19C7A2-A4A2-4B70-5B2A-744005205EEF}"/>
              </a:ext>
            </a:extLst>
          </p:cNvPr>
          <p:cNvGrpSpPr/>
          <p:nvPr/>
        </p:nvGrpSpPr>
        <p:grpSpPr>
          <a:xfrm>
            <a:off x="492010" y="1746485"/>
            <a:ext cx="1032727" cy="1766072"/>
            <a:chOff x="406398" y="1932091"/>
            <a:chExt cx="1503605" cy="1563055"/>
          </a:xfrm>
        </p:grpSpPr>
        <p:sp>
          <p:nvSpPr>
            <p:cNvPr id="9" name="TextBox 8">
              <a:extLst>
                <a:ext uri="{FF2B5EF4-FFF2-40B4-BE49-F238E27FC236}">
                  <a16:creationId xmlns:a16="http://schemas.microsoft.com/office/drawing/2014/main" id="{84BD1860-DCCE-A473-A76B-0FCBDAB93155}"/>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E97EE5D0-EA03-EAE9-22F9-95883C31F5F4}"/>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59630A7C-8058-9174-98AF-9466E498BF12}"/>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D1692F00-17BC-F7E6-7319-C35D067281A8}"/>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3" name="TextBox 12">
              <a:extLst>
                <a:ext uri="{FF2B5EF4-FFF2-40B4-BE49-F238E27FC236}">
                  <a16:creationId xmlns:a16="http://schemas.microsoft.com/office/drawing/2014/main" id="{F079A1E1-09A0-3CC1-4846-141BFBF75627}"/>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48825329-043D-B85F-FEED-C71FE59DF884}"/>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6" name="TextBox 15">
              <a:extLst>
                <a:ext uri="{FF2B5EF4-FFF2-40B4-BE49-F238E27FC236}">
                  <a16:creationId xmlns:a16="http://schemas.microsoft.com/office/drawing/2014/main" id="{D527A927-5E68-2E1C-0674-6967F99EC4AD}"/>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35" name="Left Bracket 34">
            <a:extLst>
              <a:ext uri="{FF2B5EF4-FFF2-40B4-BE49-F238E27FC236}">
                <a16:creationId xmlns:a16="http://schemas.microsoft.com/office/drawing/2014/main" id="{682DB0DC-11B4-BED5-FFB5-D189E8178891}"/>
              </a:ext>
              <a:ext uri="{C183D7F6-B498-43B3-948B-1728B52AA6E4}">
                <adec:decorative xmlns:adec="http://schemas.microsoft.com/office/drawing/2017/decorative" val="1"/>
              </a:ext>
            </a:extLst>
          </p:cNvPr>
          <p:cNvSpPr/>
          <p:nvPr/>
        </p:nvSpPr>
        <p:spPr>
          <a:xfrm>
            <a:off x="3196461"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a:extLst>
              <a:ext uri="{FF2B5EF4-FFF2-40B4-BE49-F238E27FC236}">
                <a16:creationId xmlns:a16="http://schemas.microsoft.com/office/drawing/2014/main" id="{C4773E4B-0B61-2FF0-7182-3F61ED2CA6C4}"/>
              </a:ext>
              <a:ext uri="{C183D7F6-B498-43B3-948B-1728B52AA6E4}">
                <adec:decorative xmlns:adec="http://schemas.microsoft.com/office/drawing/2017/decorative" val="1"/>
              </a:ext>
            </a:extLst>
          </p:cNvPr>
          <p:cNvSpPr/>
          <p:nvPr/>
        </p:nvSpPr>
        <p:spPr>
          <a:xfrm flipH="1">
            <a:off x="3414809"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359172CB-7F3B-2461-75A0-E14A14EC88D4}"/>
              </a:ext>
            </a:extLst>
          </p:cNvPr>
          <p:cNvSpPr txBox="1"/>
          <p:nvPr/>
        </p:nvSpPr>
        <p:spPr>
          <a:xfrm>
            <a:off x="3460159" y="2913239"/>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29" name="Graphic 28">
            <a:extLst>
              <a:ext uri="{FF2B5EF4-FFF2-40B4-BE49-F238E27FC236}">
                <a16:creationId xmlns:a16="http://schemas.microsoft.com/office/drawing/2014/main" id="{7B6270C5-6831-3877-CBF5-E8F75799E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0657" y="1712189"/>
            <a:ext cx="2378339" cy="1716732"/>
          </a:xfrm>
          <a:prstGeom prst="rect">
            <a:avLst/>
          </a:prstGeom>
        </p:spPr>
      </p:pic>
      <p:cxnSp>
        <p:nvCxnSpPr>
          <p:cNvPr id="52" name="Straight Arrow Connector 51">
            <a:extLst>
              <a:ext uri="{FF2B5EF4-FFF2-40B4-BE49-F238E27FC236}">
                <a16:creationId xmlns:a16="http://schemas.microsoft.com/office/drawing/2014/main" id="{18629262-620A-FD29-F982-57E7B36D7E49}"/>
              </a:ext>
              <a:ext uri="{C183D7F6-B498-43B3-948B-1728B52AA6E4}">
                <adec:decorative xmlns:adec="http://schemas.microsoft.com/office/drawing/2017/decorative" val="1"/>
              </a:ext>
            </a:extLst>
          </p:cNvPr>
          <p:cNvCxnSpPr>
            <a:cxnSpLocks/>
          </p:cNvCxnSpPr>
          <p:nvPr/>
        </p:nvCxnSpPr>
        <p:spPr>
          <a:xfrm flipV="1">
            <a:off x="2376163" y="172987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DA67E7E-F364-EB69-FEC3-F23EFBAE16A9}"/>
                  </a:ext>
                </a:extLst>
              </p:cNvPr>
              <p:cNvSpPr txBox="1"/>
              <p:nvPr/>
            </p:nvSpPr>
            <p:spPr>
              <a:xfrm>
                <a:off x="1998735" y="1651990"/>
                <a:ext cx="305084"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55" name="TextBox 54">
                <a:extLst>
                  <a:ext uri="{FF2B5EF4-FFF2-40B4-BE49-F238E27FC236}">
                    <a16:creationId xmlns:a16="http://schemas.microsoft.com/office/drawing/2014/main" id="{C945826C-42EA-6E9E-2B01-67006F134D27}"/>
                  </a:ext>
                </a:extLst>
              </p:cNvPr>
              <p:cNvSpPr txBox="1">
                <a:spLocks noRot="1" noChangeAspect="1" noMove="1" noResize="1" noEditPoints="1" noAdjustHandles="1" noChangeArrowheads="1" noChangeShapeType="1" noTextEdit="1"/>
              </p:cNvSpPr>
              <p:nvPr/>
            </p:nvSpPr>
            <p:spPr>
              <a:xfrm>
                <a:off x="1998735" y="1651990"/>
                <a:ext cx="305084" cy="246221"/>
              </a:xfrm>
              <a:prstGeom prst="rect">
                <a:avLst/>
              </a:prstGeom>
              <a:blipFill>
                <a:blip r:embed="rId5"/>
                <a:stretch>
                  <a:fillRect l="-8000" r="-2000" b="-15000"/>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8E446189-1C03-C4F7-9B15-5669E8710B60}"/>
              </a:ext>
              <a:ext uri="{C183D7F6-B498-43B3-948B-1728B52AA6E4}">
                <adec:decorative xmlns:adec="http://schemas.microsoft.com/office/drawing/2017/decorative" val="1"/>
              </a:ext>
            </a:extLst>
          </p:cNvPr>
          <p:cNvCxnSpPr>
            <a:cxnSpLocks/>
          </p:cNvCxnSpPr>
          <p:nvPr/>
        </p:nvCxnSpPr>
        <p:spPr>
          <a:xfrm flipV="1">
            <a:off x="2378546" y="1991809"/>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38C02745-369C-8FF2-D462-6100B7174B1D}"/>
                  </a:ext>
                </a:extLst>
              </p:cNvPr>
              <p:cNvSpPr txBox="1"/>
              <p:nvPr/>
            </p:nvSpPr>
            <p:spPr>
              <a:xfrm>
                <a:off x="2001118" y="1913923"/>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57" name="TextBox 56">
                <a:extLst>
                  <a:ext uri="{FF2B5EF4-FFF2-40B4-BE49-F238E27FC236}">
                    <a16:creationId xmlns:a16="http://schemas.microsoft.com/office/drawing/2014/main" id="{1CD61460-8F08-D4D7-2F57-2859D17E4F36}"/>
                  </a:ext>
                </a:extLst>
              </p:cNvPr>
              <p:cNvSpPr txBox="1">
                <a:spLocks noRot="1" noChangeAspect="1" noMove="1" noResize="1" noEditPoints="1" noAdjustHandles="1" noChangeArrowheads="1" noChangeShapeType="1" noTextEdit="1"/>
              </p:cNvSpPr>
              <p:nvPr/>
            </p:nvSpPr>
            <p:spPr>
              <a:xfrm>
                <a:off x="2001118" y="1913923"/>
                <a:ext cx="303481" cy="246221"/>
              </a:xfrm>
              <a:prstGeom prst="rect">
                <a:avLst/>
              </a:prstGeom>
              <a:blipFill>
                <a:blip r:embed="rId6"/>
                <a:stretch>
                  <a:fillRect l="-6000" r="-4000" b="-15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7100A0F-BB33-8E9B-D207-CE44B0BB9F5B}"/>
              </a:ext>
            </a:extLst>
          </p:cNvPr>
          <p:cNvSpPr txBox="1"/>
          <p:nvPr/>
        </p:nvSpPr>
        <p:spPr>
          <a:xfrm>
            <a:off x="4467845" y="6487485"/>
            <a:ext cx="2005792" cy="276999"/>
          </a:xfrm>
          <a:prstGeom prst="rect">
            <a:avLst/>
          </a:prstGeom>
          <a:noFill/>
        </p:spPr>
        <p:txBody>
          <a:bodyPr wrap="square">
            <a:spAutoFit/>
          </a:bodyPr>
          <a:lstStyle/>
          <a:p>
            <a:r>
              <a:rPr lang="en-US" sz="1200" dirty="0">
                <a:solidFill>
                  <a:schemeClr val="bg1">
                    <a:lumMod val="50000"/>
                  </a:schemeClr>
                </a:solidFill>
              </a:rPr>
              <a:t>* With active reset</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67938AB-DE92-3A96-FD7D-06EA9727397D}"/>
                  </a:ext>
                </a:extLst>
              </p:cNvPr>
              <p:cNvSpPr txBox="1"/>
              <p:nvPr/>
            </p:nvSpPr>
            <p:spPr>
              <a:xfrm>
                <a:off x="8050973" y="1429517"/>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50" name="TextBox 49">
                <a:extLst>
                  <a:ext uri="{FF2B5EF4-FFF2-40B4-BE49-F238E27FC236}">
                    <a16:creationId xmlns:a16="http://schemas.microsoft.com/office/drawing/2014/main" id="{373F11CD-D165-6BAC-B7A4-6D3DBB3F743F}"/>
                  </a:ext>
                </a:extLst>
              </p:cNvPr>
              <p:cNvSpPr txBox="1">
                <a:spLocks noRot="1" noChangeAspect="1" noMove="1" noResize="1" noEditPoints="1" noAdjustHandles="1" noChangeArrowheads="1" noChangeShapeType="1" noTextEdit="1"/>
              </p:cNvSpPr>
              <p:nvPr/>
            </p:nvSpPr>
            <p:spPr>
              <a:xfrm>
                <a:off x="8050973" y="1429517"/>
                <a:ext cx="780669" cy="369332"/>
              </a:xfrm>
              <a:prstGeom prst="rect">
                <a:avLst/>
              </a:prstGeom>
              <a:blipFill>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4C2E2CE-C217-4880-3D87-FF7DBEA82B67}"/>
                  </a:ext>
                </a:extLst>
              </p:cNvPr>
              <p:cNvSpPr txBox="1"/>
              <p:nvPr/>
            </p:nvSpPr>
            <p:spPr>
              <a:xfrm>
                <a:off x="9883212" y="1419454"/>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51" name="TextBox 50">
                <a:extLst>
                  <a:ext uri="{FF2B5EF4-FFF2-40B4-BE49-F238E27FC236}">
                    <a16:creationId xmlns:a16="http://schemas.microsoft.com/office/drawing/2014/main" id="{C24D8D02-E6D6-008B-4577-8C7198BB9ABE}"/>
                  </a:ext>
                </a:extLst>
              </p:cNvPr>
              <p:cNvSpPr txBox="1">
                <a:spLocks noRot="1" noChangeAspect="1" noMove="1" noResize="1" noEditPoints="1" noAdjustHandles="1" noChangeArrowheads="1" noChangeShapeType="1" noTextEdit="1"/>
              </p:cNvSpPr>
              <p:nvPr/>
            </p:nvSpPr>
            <p:spPr>
              <a:xfrm>
                <a:off x="9883212" y="1419454"/>
                <a:ext cx="1117550" cy="372163"/>
              </a:xfrm>
              <a:prstGeom prst="rect">
                <a:avLst/>
              </a:prstGeom>
              <a:blipFill>
                <a:blip r:embed="rId27"/>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1F0BC1ED-3783-CA11-2972-C23612CDE357}"/>
                  </a:ext>
                </a:extLst>
              </p:cNvPr>
              <p:cNvSpPr txBox="1"/>
              <p:nvPr/>
            </p:nvSpPr>
            <p:spPr>
              <a:xfrm>
                <a:off x="5848921" y="1428134"/>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84" name="TextBox 83">
                <a:extLst>
                  <a:ext uri="{FF2B5EF4-FFF2-40B4-BE49-F238E27FC236}">
                    <a16:creationId xmlns:a16="http://schemas.microsoft.com/office/drawing/2014/main" id="{50995C72-596A-635E-BBBA-9562856013C2}"/>
                  </a:ext>
                </a:extLst>
              </p:cNvPr>
              <p:cNvSpPr txBox="1">
                <a:spLocks noRot="1" noChangeAspect="1" noMove="1" noResize="1" noEditPoints="1" noAdjustHandles="1" noChangeArrowheads="1" noChangeShapeType="1" noTextEdit="1"/>
              </p:cNvSpPr>
              <p:nvPr/>
            </p:nvSpPr>
            <p:spPr>
              <a:xfrm>
                <a:off x="5848921" y="1428134"/>
                <a:ext cx="780669" cy="369332"/>
              </a:xfrm>
              <a:prstGeom prst="rect">
                <a:avLst/>
              </a:prstGeom>
              <a:blipFill>
                <a:blip r:embed="rId28"/>
                <a:stretch>
                  <a:fillRect b="-983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FDC7BF8-9D99-FB91-FAB6-4A0C3F436C46}"/>
              </a:ext>
            </a:extLst>
          </p:cNvPr>
          <p:cNvSpPr txBox="1"/>
          <p:nvPr/>
        </p:nvSpPr>
        <p:spPr>
          <a:xfrm rot="5400000">
            <a:off x="10909307" y="2363193"/>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pic>
        <p:nvPicPr>
          <p:cNvPr id="15" name="Picture 14">
            <a:extLst>
              <a:ext uri="{FF2B5EF4-FFF2-40B4-BE49-F238E27FC236}">
                <a16:creationId xmlns:a16="http://schemas.microsoft.com/office/drawing/2014/main" id="{88878C95-52A5-7C29-7629-3011C05F3BE9}"/>
              </a:ext>
            </a:extLst>
          </p:cNvPr>
          <p:cNvPicPr>
            <a:picLocks noChangeAspect="1"/>
          </p:cNvPicPr>
          <p:nvPr/>
        </p:nvPicPr>
        <p:blipFill>
          <a:blip r:embed="rId29"/>
          <a:stretch>
            <a:fillRect/>
          </a:stretch>
        </p:blipFill>
        <p:spPr>
          <a:xfrm>
            <a:off x="3914014" y="1437820"/>
            <a:ext cx="3438072" cy="2559256"/>
          </a:xfrm>
          <a:prstGeom prst="rect">
            <a:avLst/>
          </a:prstGeom>
        </p:spPr>
      </p:pic>
      <p:pic>
        <p:nvPicPr>
          <p:cNvPr id="22" name="Picture 21">
            <a:extLst>
              <a:ext uri="{FF2B5EF4-FFF2-40B4-BE49-F238E27FC236}">
                <a16:creationId xmlns:a16="http://schemas.microsoft.com/office/drawing/2014/main" id="{3A0C6D31-3C51-2687-8B32-50892778FD7C}"/>
              </a:ext>
            </a:extLst>
          </p:cNvPr>
          <p:cNvPicPr>
            <a:picLocks noChangeAspect="1"/>
          </p:cNvPicPr>
          <p:nvPr/>
        </p:nvPicPr>
        <p:blipFill rotWithShape="1">
          <a:blip r:embed="rId30"/>
          <a:srcRect l="19931"/>
          <a:stretch/>
        </p:blipFill>
        <p:spPr>
          <a:xfrm>
            <a:off x="6793898" y="1452678"/>
            <a:ext cx="2759635" cy="2540496"/>
          </a:xfrm>
          <a:prstGeom prst="rect">
            <a:avLst/>
          </a:prstGeom>
        </p:spPr>
      </p:pic>
      <p:pic>
        <p:nvPicPr>
          <p:cNvPr id="26" name="Picture 25">
            <a:extLst>
              <a:ext uri="{FF2B5EF4-FFF2-40B4-BE49-F238E27FC236}">
                <a16:creationId xmlns:a16="http://schemas.microsoft.com/office/drawing/2014/main" id="{6E501D50-65E0-68DF-5688-B9B47798DF7D}"/>
              </a:ext>
            </a:extLst>
          </p:cNvPr>
          <p:cNvPicPr>
            <a:picLocks noChangeAspect="1"/>
          </p:cNvPicPr>
          <p:nvPr/>
        </p:nvPicPr>
        <p:blipFill rotWithShape="1">
          <a:blip r:embed="rId31"/>
          <a:srcRect l="20702"/>
          <a:stretch/>
        </p:blipFill>
        <p:spPr>
          <a:xfrm>
            <a:off x="8978115" y="1427698"/>
            <a:ext cx="2746843" cy="2559256"/>
          </a:xfrm>
          <a:prstGeom prst="rect">
            <a:avLst/>
          </a:prstGeom>
        </p:spPr>
      </p:pic>
      <p:grpSp>
        <p:nvGrpSpPr>
          <p:cNvPr id="118" name="Group 117">
            <a:extLst>
              <a:ext uri="{FF2B5EF4-FFF2-40B4-BE49-F238E27FC236}">
                <a16:creationId xmlns:a16="http://schemas.microsoft.com/office/drawing/2014/main" id="{C3553C08-DFA2-BAD3-E599-EE7B55C252A4}"/>
              </a:ext>
            </a:extLst>
          </p:cNvPr>
          <p:cNvGrpSpPr/>
          <p:nvPr/>
        </p:nvGrpSpPr>
        <p:grpSpPr>
          <a:xfrm>
            <a:off x="9415143" y="2639717"/>
            <a:ext cx="637633" cy="653221"/>
            <a:chOff x="9415143" y="2639717"/>
            <a:chExt cx="637633" cy="653221"/>
          </a:xfrm>
        </p:grpSpPr>
        <p:cxnSp>
          <p:nvCxnSpPr>
            <p:cNvPr id="3" name="Straight Arrow Connector 2">
              <a:extLst>
                <a:ext uri="{FF2B5EF4-FFF2-40B4-BE49-F238E27FC236}">
                  <a16:creationId xmlns:a16="http://schemas.microsoft.com/office/drawing/2014/main" id="{C8B0F05A-6E54-E949-5A00-90927059C4E6}"/>
                </a:ext>
              </a:extLst>
            </p:cNvPr>
            <p:cNvCxnSpPr>
              <a:cxnSpLocks/>
            </p:cNvCxnSpPr>
            <p:nvPr/>
          </p:nvCxnSpPr>
          <p:spPr>
            <a:xfrm flipV="1">
              <a:off x="9613392" y="2639717"/>
              <a:ext cx="439384" cy="464700"/>
            </a:xfrm>
            <a:prstGeom prst="straightConnector1">
              <a:avLst/>
            </a:prstGeom>
            <a:ln w="28575" cap="rnd">
              <a:solidFill>
                <a:srgbClr val="FFC000"/>
              </a:solidFill>
              <a:round/>
              <a:tailEnd type="triangle"/>
            </a:ln>
          </p:spPr>
          <p:style>
            <a:lnRef idx="1">
              <a:schemeClr val="accent1"/>
            </a:lnRef>
            <a:fillRef idx="0">
              <a:schemeClr val="accent1"/>
            </a:fillRef>
            <a:effectRef idx="0">
              <a:schemeClr val="accent1"/>
            </a:effectRef>
            <a:fontRef idx="minor">
              <a:schemeClr val="tx1"/>
            </a:fontRef>
          </p:style>
        </p:cxnSp>
        <p:sp>
          <p:nvSpPr>
            <p:cNvPr id="20" name="Star: 5 Points 19">
              <a:extLst>
                <a:ext uri="{FF2B5EF4-FFF2-40B4-BE49-F238E27FC236}">
                  <a16:creationId xmlns:a16="http://schemas.microsoft.com/office/drawing/2014/main" id="{25CE21C8-7FF0-F229-BB9E-3EC1D68F6CC0}"/>
                </a:ext>
              </a:extLst>
            </p:cNvPr>
            <p:cNvSpPr/>
            <p:nvPr/>
          </p:nvSpPr>
          <p:spPr>
            <a:xfrm>
              <a:off x="9415143" y="3079891"/>
              <a:ext cx="224157" cy="213047"/>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3F412605-9452-CC1D-9342-DBEC753BA1F3}"/>
              </a:ext>
              <a:ext uri="{C183D7F6-B498-43B3-948B-1728B52AA6E4}">
                <adec:decorative xmlns:adec="http://schemas.microsoft.com/office/drawing/2017/decorative" val="1"/>
              </a:ext>
            </a:extLst>
          </p:cNvPr>
          <p:cNvSpPr/>
          <p:nvPr/>
        </p:nvSpPr>
        <p:spPr>
          <a:xfrm>
            <a:off x="5959132" y="980083"/>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75C2CB3-802A-C688-F5BA-52A390839ED2}"/>
              </a:ext>
              <a:ext uri="{C183D7F6-B498-43B3-948B-1728B52AA6E4}">
                <adec:decorative xmlns:adec="http://schemas.microsoft.com/office/drawing/2017/decorative" val="1"/>
              </a:ext>
            </a:extLst>
          </p:cNvPr>
          <p:cNvSpPr/>
          <p:nvPr/>
        </p:nvSpPr>
        <p:spPr>
          <a:xfrm>
            <a:off x="6249636" y="983320"/>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BE2A892-0D26-395E-5C4B-71C35F0313B7}"/>
              </a:ext>
              <a:ext uri="{C183D7F6-B498-43B3-948B-1728B52AA6E4}">
                <adec:decorative xmlns:adec="http://schemas.microsoft.com/office/drawing/2017/decorative" val="1"/>
              </a:ext>
            </a:extLst>
          </p:cNvPr>
          <p:cNvSpPr/>
          <p:nvPr/>
        </p:nvSpPr>
        <p:spPr>
          <a:xfrm>
            <a:off x="4999599" y="985363"/>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0FCFC68-9156-231F-1E36-525C1885638C}"/>
              </a:ext>
              <a:ext uri="{C183D7F6-B498-43B3-948B-1728B52AA6E4}">
                <adec:decorative xmlns:adec="http://schemas.microsoft.com/office/drawing/2017/decorative" val="1"/>
              </a:ext>
            </a:extLst>
          </p:cNvPr>
          <p:cNvSpPr/>
          <p:nvPr/>
        </p:nvSpPr>
        <p:spPr>
          <a:xfrm>
            <a:off x="5290103" y="988658"/>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FD7DE30-E923-A414-402A-801E1F1F0AFC}"/>
              </a:ext>
            </a:extLst>
          </p:cNvPr>
          <p:cNvPicPr>
            <a:picLocks noChangeAspect="1"/>
          </p:cNvPicPr>
          <p:nvPr/>
        </p:nvPicPr>
        <p:blipFill>
          <a:blip r:embed="rId32"/>
          <a:stretch>
            <a:fillRect/>
          </a:stretch>
        </p:blipFill>
        <p:spPr>
          <a:xfrm>
            <a:off x="6094546" y="1092722"/>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pic>
        <p:nvPicPr>
          <p:cNvPr id="30" name="Graphic 29">
            <a:extLst>
              <a:ext uri="{FF2B5EF4-FFF2-40B4-BE49-F238E27FC236}">
                <a16:creationId xmlns:a16="http://schemas.microsoft.com/office/drawing/2014/main" id="{B421016D-D7F0-8F46-2CF4-498DEB0D94D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5763233" y="552574"/>
            <a:ext cx="352855" cy="458886"/>
          </a:xfrm>
          <a:prstGeom prst="rect">
            <a:avLst/>
          </a:prstGeom>
        </p:spPr>
      </p:pic>
      <p:grpSp>
        <p:nvGrpSpPr>
          <p:cNvPr id="31" name="Group 30">
            <a:extLst>
              <a:ext uri="{FF2B5EF4-FFF2-40B4-BE49-F238E27FC236}">
                <a16:creationId xmlns:a16="http://schemas.microsoft.com/office/drawing/2014/main" id="{084A08E1-0EAF-E1B2-EA2B-D4F2A1B7649B}"/>
              </a:ext>
            </a:extLst>
          </p:cNvPr>
          <p:cNvGrpSpPr/>
          <p:nvPr/>
        </p:nvGrpSpPr>
        <p:grpSpPr>
          <a:xfrm>
            <a:off x="5473094" y="947262"/>
            <a:ext cx="411388" cy="404751"/>
            <a:chOff x="4443234" y="2481138"/>
            <a:chExt cx="797864" cy="817564"/>
          </a:xfrm>
        </p:grpSpPr>
        <p:pic>
          <p:nvPicPr>
            <p:cNvPr id="32" name="Graphic 31">
              <a:extLst>
                <a:ext uri="{FF2B5EF4-FFF2-40B4-BE49-F238E27FC236}">
                  <a16:creationId xmlns:a16="http://schemas.microsoft.com/office/drawing/2014/main" id="{9B323F17-0E4A-DC81-C23C-7954315256B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33" name="Graphic 32">
              <a:extLst>
                <a:ext uri="{FF2B5EF4-FFF2-40B4-BE49-F238E27FC236}">
                  <a16:creationId xmlns:a16="http://schemas.microsoft.com/office/drawing/2014/main" id="{0322FCB0-D9B1-EA15-B0A2-23EC241FD31A}"/>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nvGrpSpPr>
          <p:cNvPr id="34" name="Group 33">
            <a:extLst>
              <a:ext uri="{FF2B5EF4-FFF2-40B4-BE49-F238E27FC236}">
                <a16:creationId xmlns:a16="http://schemas.microsoft.com/office/drawing/2014/main" id="{794145FA-E8F2-403B-8BF2-DF70D104E46D}"/>
              </a:ext>
            </a:extLst>
          </p:cNvPr>
          <p:cNvGrpSpPr/>
          <p:nvPr/>
        </p:nvGrpSpPr>
        <p:grpSpPr>
          <a:xfrm>
            <a:off x="6756400" y="506662"/>
            <a:ext cx="2132127" cy="912792"/>
            <a:chOff x="6756400" y="506662"/>
            <a:chExt cx="2132127" cy="912792"/>
          </a:xfrm>
        </p:grpSpPr>
        <p:sp>
          <p:nvSpPr>
            <p:cNvPr id="38" name="Freeform: Shape 37">
              <a:extLst>
                <a:ext uri="{FF2B5EF4-FFF2-40B4-BE49-F238E27FC236}">
                  <a16:creationId xmlns:a16="http://schemas.microsoft.com/office/drawing/2014/main" id="{B90CC8F6-53CA-7084-3E21-D7BCD307A66E}"/>
                </a:ext>
              </a:extLst>
            </p:cNvPr>
            <p:cNvSpPr/>
            <p:nvPr/>
          </p:nvSpPr>
          <p:spPr>
            <a:xfrm>
              <a:off x="8490436" y="984564"/>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DB11081-A746-2B9C-B6C1-8C7F709A3C2F}"/>
                </a:ext>
              </a:extLst>
            </p:cNvPr>
            <p:cNvSpPr/>
            <p:nvPr/>
          </p:nvSpPr>
          <p:spPr>
            <a:xfrm>
              <a:off x="8786307" y="987860"/>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40" name="Graphic 80">
              <a:extLst>
                <a:ext uri="{FF2B5EF4-FFF2-40B4-BE49-F238E27FC236}">
                  <a16:creationId xmlns:a16="http://schemas.microsoft.com/office/drawing/2014/main" id="{68270249-EC1B-970B-2A4C-D05F00236901}"/>
                </a:ext>
              </a:extLst>
            </p:cNvPr>
            <p:cNvGrpSpPr/>
            <p:nvPr/>
          </p:nvGrpSpPr>
          <p:grpSpPr>
            <a:xfrm>
              <a:off x="8637571" y="1084316"/>
              <a:ext cx="106142" cy="137899"/>
              <a:chOff x="8190531" y="1084316"/>
              <a:chExt cx="106142" cy="137899"/>
            </a:xfrm>
          </p:grpSpPr>
          <p:sp>
            <p:nvSpPr>
              <p:cNvPr id="64" name="Freeform: Shape 63">
                <a:extLst>
                  <a:ext uri="{FF2B5EF4-FFF2-40B4-BE49-F238E27FC236}">
                    <a16:creationId xmlns:a16="http://schemas.microsoft.com/office/drawing/2014/main" id="{DABE2810-D2BA-4A95-AB16-A883E312557E}"/>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A1D2D33-A3D2-CD2B-AF8B-11166D6F70AE}"/>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F07387C-4EF1-0AB1-7F5B-2D4770DB54AF}"/>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4216ED4-C96B-7549-CCBF-F60F8CE891F8}"/>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5CE4006-EEB8-4346-F822-0A3FA04D04EE}"/>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D413DBE-307E-AD20-1C86-1B5FF4ED5105}"/>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70" name="Graphic 80">
                <a:extLst>
                  <a:ext uri="{FF2B5EF4-FFF2-40B4-BE49-F238E27FC236}">
                    <a16:creationId xmlns:a16="http://schemas.microsoft.com/office/drawing/2014/main" id="{E1B6C47C-2AF8-86D8-5B7D-67745325C473}"/>
                  </a:ext>
                </a:extLst>
              </p:cNvPr>
              <p:cNvGrpSpPr/>
              <p:nvPr/>
            </p:nvGrpSpPr>
            <p:grpSpPr>
              <a:xfrm>
                <a:off x="8190531" y="1084316"/>
                <a:ext cx="106142" cy="25245"/>
                <a:chOff x="8190531" y="1084316"/>
                <a:chExt cx="106142" cy="25245"/>
              </a:xfrm>
              <a:solidFill>
                <a:srgbClr val="494949"/>
              </a:solidFill>
            </p:grpSpPr>
            <p:sp>
              <p:nvSpPr>
                <p:cNvPr id="71" name="Freeform: Shape 70">
                  <a:extLst>
                    <a:ext uri="{FF2B5EF4-FFF2-40B4-BE49-F238E27FC236}">
                      <a16:creationId xmlns:a16="http://schemas.microsoft.com/office/drawing/2014/main" id="{6F91B71A-CB58-D9A4-3F1A-A4B166C0048F}"/>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72" name="Graphic 80">
                  <a:extLst>
                    <a:ext uri="{FF2B5EF4-FFF2-40B4-BE49-F238E27FC236}">
                      <a16:creationId xmlns:a16="http://schemas.microsoft.com/office/drawing/2014/main" id="{104C1F0F-DC3D-C50D-9F46-C556A50D4843}"/>
                    </a:ext>
                  </a:extLst>
                </p:cNvPr>
                <p:cNvGrpSpPr/>
                <p:nvPr/>
              </p:nvGrpSpPr>
              <p:grpSpPr>
                <a:xfrm>
                  <a:off x="8235958" y="1084316"/>
                  <a:ext cx="19041" cy="13815"/>
                  <a:chOff x="8235958" y="1084316"/>
                  <a:chExt cx="19041" cy="13815"/>
                </a:xfrm>
                <a:solidFill>
                  <a:srgbClr val="494949"/>
                </a:solidFill>
              </p:grpSpPr>
              <p:sp>
                <p:nvSpPr>
                  <p:cNvPr id="74" name="Freeform: Shape 73">
                    <a:extLst>
                      <a:ext uri="{FF2B5EF4-FFF2-40B4-BE49-F238E27FC236}">
                        <a16:creationId xmlns:a16="http://schemas.microsoft.com/office/drawing/2014/main" id="{496D8729-490D-49C0-4F9A-483A45C69145}"/>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851BFA9-4872-D00E-7C89-4F82CFE7206F}"/>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164E2D-48D4-7008-8E18-50E2F22A6796}"/>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FDD81D61-800C-E432-C7C1-D753B736E2E5}"/>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5E728F4B-B183-34FE-BD21-26C0FC510FC3}"/>
                </a:ext>
              </a:extLst>
            </p:cNvPr>
            <p:cNvGrpSpPr/>
            <p:nvPr/>
          </p:nvGrpSpPr>
          <p:grpSpPr>
            <a:xfrm>
              <a:off x="6819021" y="559787"/>
              <a:ext cx="1045369" cy="799439"/>
              <a:chOff x="6819021" y="559787"/>
              <a:chExt cx="1045369" cy="799439"/>
            </a:xfrm>
          </p:grpSpPr>
          <p:sp>
            <p:nvSpPr>
              <p:cNvPr id="58" name="Freeform: Shape 57">
                <a:extLst>
                  <a:ext uri="{FF2B5EF4-FFF2-40B4-BE49-F238E27FC236}">
                    <a16:creationId xmlns:a16="http://schemas.microsoft.com/office/drawing/2014/main" id="{63EF8D3F-8313-EDD0-B4F3-01DC408B493B}"/>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7A6DD2D-4BDF-B335-BD16-F6E8D2F96773}"/>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60" name="Graphic 59">
                <a:extLst>
                  <a:ext uri="{FF2B5EF4-FFF2-40B4-BE49-F238E27FC236}">
                    <a16:creationId xmlns:a16="http://schemas.microsoft.com/office/drawing/2014/main" id="{A2DC6196-F467-5929-FCD1-C14129144A1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7511535" y="559787"/>
                <a:ext cx="352855" cy="458886"/>
              </a:xfrm>
              <a:prstGeom prst="rect">
                <a:avLst/>
              </a:prstGeom>
            </p:spPr>
          </p:pic>
          <p:grpSp>
            <p:nvGrpSpPr>
              <p:cNvPr id="61" name="Group 60">
                <a:extLst>
                  <a:ext uri="{FF2B5EF4-FFF2-40B4-BE49-F238E27FC236}">
                    <a16:creationId xmlns:a16="http://schemas.microsoft.com/office/drawing/2014/main" id="{394849FE-5F44-E23A-6D52-C7950C2A9510}"/>
                  </a:ext>
                </a:extLst>
              </p:cNvPr>
              <p:cNvGrpSpPr/>
              <p:nvPr/>
            </p:nvGrpSpPr>
            <p:grpSpPr>
              <a:xfrm>
                <a:off x="7221396" y="954475"/>
                <a:ext cx="411388" cy="404751"/>
                <a:chOff x="4443234" y="2481138"/>
                <a:chExt cx="797864" cy="817564"/>
              </a:xfrm>
            </p:grpSpPr>
            <p:pic>
              <p:nvPicPr>
                <p:cNvPr id="62" name="Graphic 61">
                  <a:extLst>
                    <a:ext uri="{FF2B5EF4-FFF2-40B4-BE49-F238E27FC236}">
                      <a16:creationId xmlns:a16="http://schemas.microsoft.com/office/drawing/2014/main" id="{79DAC3E9-DF1F-6C92-F570-25D73056201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63" name="Graphic 62">
                  <a:extLst>
                    <a:ext uri="{FF2B5EF4-FFF2-40B4-BE49-F238E27FC236}">
                      <a16:creationId xmlns:a16="http://schemas.microsoft.com/office/drawing/2014/main" id="{758939F4-C838-4C17-DEB6-D0DF8E4160F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grpSp>
          <p:nvGrpSpPr>
            <p:cNvPr id="42" name="Group 41">
              <a:extLst>
                <a:ext uri="{FF2B5EF4-FFF2-40B4-BE49-F238E27FC236}">
                  <a16:creationId xmlns:a16="http://schemas.microsoft.com/office/drawing/2014/main" id="{3D6E3FB6-2485-453D-5768-A80905C97F2E}"/>
                </a:ext>
              </a:extLst>
            </p:cNvPr>
            <p:cNvGrpSpPr/>
            <p:nvPr/>
          </p:nvGrpSpPr>
          <p:grpSpPr>
            <a:xfrm>
              <a:off x="8061284" y="964796"/>
              <a:ext cx="411388" cy="404751"/>
              <a:chOff x="4443234" y="2481138"/>
              <a:chExt cx="797864" cy="817564"/>
            </a:xfrm>
          </p:grpSpPr>
          <p:pic>
            <p:nvPicPr>
              <p:cNvPr id="53" name="Graphic 52">
                <a:extLst>
                  <a:ext uri="{FF2B5EF4-FFF2-40B4-BE49-F238E27FC236}">
                    <a16:creationId xmlns:a16="http://schemas.microsoft.com/office/drawing/2014/main" id="{B17E86D9-A118-269D-C498-5DE45E45CAE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54" name="Graphic 53">
                <a:extLst>
                  <a:ext uri="{FF2B5EF4-FFF2-40B4-BE49-F238E27FC236}">
                    <a16:creationId xmlns:a16="http://schemas.microsoft.com/office/drawing/2014/main" id="{9EAB443F-600E-F6E2-7D69-0EE483602A0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pic>
          <p:nvPicPr>
            <p:cNvPr id="43" name="Graphic 42">
              <a:extLst>
                <a:ext uri="{FF2B5EF4-FFF2-40B4-BE49-F238E27FC236}">
                  <a16:creationId xmlns:a16="http://schemas.microsoft.com/office/drawing/2014/main" id="{A430827E-A425-7678-3981-6114CFC6589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8361798" y="580410"/>
              <a:ext cx="352855" cy="458886"/>
            </a:xfrm>
            <a:prstGeom prst="rect">
              <a:avLst/>
            </a:prstGeom>
          </p:spPr>
        </p:pic>
        <p:sp>
          <p:nvSpPr>
            <p:cNvPr id="44" name="Rectangle 43">
              <a:extLst>
                <a:ext uri="{FF2B5EF4-FFF2-40B4-BE49-F238E27FC236}">
                  <a16:creationId xmlns:a16="http://schemas.microsoft.com/office/drawing/2014/main" id="{A57C1106-3C0A-94A4-95BF-CD702A69FD1E}"/>
                </a:ext>
              </a:extLst>
            </p:cNvPr>
            <p:cNvSpPr/>
            <p:nvPr/>
          </p:nvSpPr>
          <p:spPr>
            <a:xfrm>
              <a:off x="6756400" y="506662"/>
              <a:ext cx="1215455" cy="91279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FDBCFD07-70AE-D364-1604-2BB19AEFF578}"/>
                </a:ext>
              </a:extLst>
            </p:cNvPr>
            <p:cNvGrpSpPr/>
            <p:nvPr/>
          </p:nvGrpSpPr>
          <p:grpSpPr>
            <a:xfrm>
              <a:off x="7651554" y="987296"/>
              <a:ext cx="390870" cy="341142"/>
              <a:chOff x="7651554" y="987296"/>
              <a:chExt cx="390870" cy="341142"/>
            </a:xfrm>
          </p:grpSpPr>
          <p:sp>
            <p:nvSpPr>
              <p:cNvPr id="47" name="Freeform: Shape 46">
                <a:extLst>
                  <a:ext uri="{FF2B5EF4-FFF2-40B4-BE49-F238E27FC236}">
                    <a16:creationId xmlns:a16="http://schemas.microsoft.com/office/drawing/2014/main" id="{EC3E87D0-0735-A03B-5281-C560646FFB20}"/>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6D9440B-DFA1-3D56-374B-F49376939FC3}"/>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49" name="Picture 48">
                <a:extLst>
                  <a:ext uri="{FF2B5EF4-FFF2-40B4-BE49-F238E27FC236}">
                    <a16:creationId xmlns:a16="http://schemas.microsoft.com/office/drawing/2014/main" id="{91EFACCD-9626-4977-7738-068AD13E297F}"/>
                  </a:ext>
                </a:extLst>
              </p:cNvPr>
              <p:cNvPicPr>
                <a:picLocks noChangeAspect="1"/>
              </p:cNvPicPr>
              <p:nvPr/>
            </p:nvPicPr>
            <p:blipFill>
              <a:blip r:embed="rId32"/>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p:grpSp>
        <p:nvGrpSpPr>
          <p:cNvPr id="114" name="Group 113">
            <a:extLst>
              <a:ext uri="{FF2B5EF4-FFF2-40B4-BE49-F238E27FC236}">
                <a16:creationId xmlns:a16="http://schemas.microsoft.com/office/drawing/2014/main" id="{F9164555-F801-BA18-330F-4C627CEF276E}"/>
              </a:ext>
            </a:extLst>
          </p:cNvPr>
          <p:cNvGrpSpPr/>
          <p:nvPr/>
        </p:nvGrpSpPr>
        <p:grpSpPr>
          <a:xfrm>
            <a:off x="9030975" y="551204"/>
            <a:ext cx="2069506" cy="809760"/>
            <a:chOff x="9030975" y="551204"/>
            <a:chExt cx="2069506" cy="809760"/>
          </a:xfrm>
        </p:grpSpPr>
        <p:sp>
          <p:nvSpPr>
            <p:cNvPr id="79" name="Freeform: Shape 78">
              <a:extLst>
                <a:ext uri="{FF2B5EF4-FFF2-40B4-BE49-F238E27FC236}">
                  <a16:creationId xmlns:a16="http://schemas.microsoft.com/office/drawing/2014/main" id="{1A7154EF-0CD6-AEA8-2D99-384A7437E90F}"/>
                </a:ext>
              </a:extLst>
            </p:cNvPr>
            <p:cNvSpPr/>
            <p:nvPr/>
          </p:nvSpPr>
          <p:spPr>
            <a:xfrm>
              <a:off x="10702390" y="975981"/>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6A80821-8EC6-B246-B335-AC1050B0C06C}"/>
                </a:ext>
              </a:extLst>
            </p:cNvPr>
            <p:cNvSpPr/>
            <p:nvPr/>
          </p:nvSpPr>
          <p:spPr>
            <a:xfrm>
              <a:off x="10998261" y="979277"/>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82" name="Graphic 80">
              <a:extLst>
                <a:ext uri="{FF2B5EF4-FFF2-40B4-BE49-F238E27FC236}">
                  <a16:creationId xmlns:a16="http://schemas.microsoft.com/office/drawing/2014/main" id="{B35D75C6-FAEE-DF44-C1EF-6A38FF3A7795}"/>
                </a:ext>
              </a:extLst>
            </p:cNvPr>
            <p:cNvGrpSpPr/>
            <p:nvPr/>
          </p:nvGrpSpPr>
          <p:grpSpPr>
            <a:xfrm>
              <a:off x="10849525" y="1075733"/>
              <a:ext cx="106142" cy="137899"/>
              <a:chOff x="8190531" y="1084316"/>
              <a:chExt cx="106142" cy="137899"/>
            </a:xfrm>
          </p:grpSpPr>
          <p:sp>
            <p:nvSpPr>
              <p:cNvPr id="101" name="Freeform: Shape 100">
                <a:extLst>
                  <a:ext uri="{FF2B5EF4-FFF2-40B4-BE49-F238E27FC236}">
                    <a16:creationId xmlns:a16="http://schemas.microsoft.com/office/drawing/2014/main" id="{BEC654AC-C35F-A0D2-A819-27D192D1FB3C}"/>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4314CF7-6D33-CE71-1116-268E6D5DB692}"/>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A50D25C-357D-40CE-0580-82DEB82A8E61}"/>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799F404-6A88-68E7-B68A-87ACACCF4391}"/>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9D140A5-1D84-4712-C73B-0174D6ABBDDA}"/>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482A68C-E8B2-17A3-3156-322B8D8D5D7B}"/>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107" name="Graphic 80">
                <a:extLst>
                  <a:ext uri="{FF2B5EF4-FFF2-40B4-BE49-F238E27FC236}">
                    <a16:creationId xmlns:a16="http://schemas.microsoft.com/office/drawing/2014/main" id="{F2CA95A6-BF5A-0C33-748F-CB32A990F352}"/>
                  </a:ext>
                </a:extLst>
              </p:cNvPr>
              <p:cNvGrpSpPr/>
              <p:nvPr/>
            </p:nvGrpSpPr>
            <p:grpSpPr>
              <a:xfrm>
                <a:off x="8190531" y="1084316"/>
                <a:ext cx="106142" cy="25245"/>
                <a:chOff x="8190531" y="1084316"/>
                <a:chExt cx="106142" cy="25245"/>
              </a:xfrm>
              <a:solidFill>
                <a:srgbClr val="494949"/>
              </a:solidFill>
            </p:grpSpPr>
            <p:sp>
              <p:nvSpPr>
                <p:cNvPr id="108" name="Freeform: Shape 107">
                  <a:extLst>
                    <a:ext uri="{FF2B5EF4-FFF2-40B4-BE49-F238E27FC236}">
                      <a16:creationId xmlns:a16="http://schemas.microsoft.com/office/drawing/2014/main" id="{B51827D0-409A-95C0-F848-DA6F64175426}"/>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109" name="Graphic 80">
                  <a:extLst>
                    <a:ext uri="{FF2B5EF4-FFF2-40B4-BE49-F238E27FC236}">
                      <a16:creationId xmlns:a16="http://schemas.microsoft.com/office/drawing/2014/main" id="{8DDCBD4E-8A95-0097-2951-127E30775815}"/>
                    </a:ext>
                  </a:extLst>
                </p:cNvPr>
                <p:cNvGrpSpPr/>
                <p:nvPr/>
              </p:nvGrpSpPr>
              <p:grpSpPr>
                <a:xfrm>
                  <a:off x="8235958" y="1084316"/>
                  <a:ext cx="19041" cy="13815"/>
                  <a:chOff x="8235958" y="1084316"/>
                  <a:chExt cx="19041" cy="13815"/>
                </a:xfrm>
                <a:solidFill>
                  <a:srgbClr val="494949"/>
                </a:solidFill>
              </p:grpSpPr>
              <p:sp>
                <p:nvSpPr>
                  <p:cNvPr id="111" name="Freeform: Shape 110">
                    <a:extLst>
                      <a:ext uri="{FF2B5EF4-FFF2-40B4-BE49-F238E27FC236}">
                        <a16:creationId xmlns:a16="http://schemas.microsoft.com/office/drawing/2014/main" id="{05DCD15D-6FF3-9EA7-FB1B-435360BADB1A}"/>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F2EC7D5-F831-62D7-CCE3-9BE71489880C}"/>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6959789-1CD1-E7DF-DF24-CF0EE01EBF5D}"/>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110" name="Freeform: Shape 109">
                  <a:extLst>
                    <a:ext uri="{FF2B5EF4-FFF2-40B4-BE49-F238E27FC236}">
                      <a16:creationId xmlns:a16="http://schemas.microsoft.com/office/drawing/2014/main" id="{953F3279-C592-5376-700A-CB4BBA6E95D7}"/>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85" name="Group 84">
              <a:extLst>
                <a:ext uri="{FF2B5EF4-FFF2-40B4-BE49-F238E27FC236}">
                  <a16:creationId xmlns:a16="http://schemas.microsoft.com/office/drawing/2014/main" id="{EC4BC5DC-5456-D8CC-D664-E97B2B13C5DD}"/>
                </a:ext>
              </a:extLst>
            </p:cNvPr>
            <p:cNvGrpSpPr/>
            <p:nvPr/>
          </p:nvGrpSpPr>
          <p:grpSpPr>
            <a:xfrm>
              <a:off x="9030975" y="551204"/>
              <a:ext cx="1045369" cy="799439"/>
              <a:chOff x="6819021" y="559787"/>
              <a:chExt cx="1045369" cy="799439"/>
            </a:xfrm>
          </p:grpSpPr>
          <p:sp>
            <p:nvSpPr>
              <p:cNvPr id="95" name="Freeform: Shape 94">
                <a:extLst>
                  <a:ext uri="{FF2B5EF4-FFF2-40B4-BE49-F238E27FC236}">
                    <a16:creationId xmlns:a16="http://schemas.microsoft.com/office/drawing/2014/main" id="{8AFA68AD-357D-4960-404B-F370AD329ADC}"/>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4AE88E9-AAD1-0BD2-A259-0C20194A3D11}"/>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97" name="Graphic 96">
                <a:extLst>
                  <a:ext uri="{FF2B5EF4-FFF2-40B4-BE49-F238E27FC236}">
                    <a16:creationId xmlns:a16="http://schemas.microsoft.com/office/drawing/2014/main" id="{650EA8B3-3FD5-5303-CFF9-63F0451D17A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7511535" y="559787"/>
                <a:ext cx="352855" cy="458886"/>
              </a:xfrm>
              <a:prstGeom prst="rect">
                <a:avLst/>
              </a:prstGeom>
            </p:spPr>
          </p:pic>
          <p:grpSp>
            <p:nvGrpSpPr>
              <p:cNvPr id="98" name="Group 97">
                <a:extLst>
                  <a:ext uri="{FF2B5EF4-FFF2-40B4-BE49-F238E27FC236}">
                    <a16:creationId xmlns:a16="http://schemas.microsoft.com/office/drawing/2014/main" id="{ECC03C2A-325A-51B1-EA71-47451C50A8A5}"/>
                  </a:ext>
                </a:extLst>
              </p:cNvPr>
              <p:cNvGrpSpPr/>
              <p:nvPr/>
            </p:nvGrpSpPr>
            <p:grpSpPr>
              <a:xfrm>
                <a:off x="7221396" y="954475"/>
                <a:ext cx="411388" cy="404751"/>
                <a:chOff x="4443234" y="2481138"/>
                <a:chExt cx="797864" cy="817564"/>
              </a:xfrm>
            </p:grpSpPr>
            <p:pic>
              <p:nvPicPr>
                <p:cNvPr id="99" name="Graphic 98">
                  <a:extLst>
                    <a:ext uri="{FF2B5EF4-FFF2-40B4-BE49-F238E27FC236}">
                      <a16:creationId xmlns:a16="http://schemas.microsoft.com/office/drawing/2014/main" id="{C068DFAD-425A-86D3-86B1-0E5D35518A9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100" name="Graphic 99">
                  <a:extLst>
                    <a:ext uri="{FF2B5EF4-FFF2-40B4-BE49-F238E27FC236}">
                      <a16:creationId xmlns:a16="http://schemas.microsoft.com/office/drawing/2014/main" id="{E4C4D70A-AD5B-4790-487C-FAD0DDE6C37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grpSp>
          <p:nvGrpSpPr>
            <p:cNvPr id="86" name="Group 85">
              <a:extLst>
                <a:ext uri="{FF2B5EF4-FFF2-40B4-BE49-F238E27FC236}">
                  <a16:creationId xmlns:a16="http://schemas.microsoft.com/office/drawing/2014/main" id="{F6CD0D07-DE1B-AC58-EF6E-54D0DB8FE850}"/>
                </a:ext>
              </a:extLst>
            </p:cNvPr>
            <p:cNvGrpSpPr/>
            <p:nvPr/>
          </p:nvGrpSpPr>
          <p:grpSpPr>
            <a:xfrm>
              <a:off x="10273238" y="956213"/>
              <a:ext cx="411388" cy="404751"/>
              <a:chOff x="4443234" y="2481138"/>
              <a:chExt cx="797864" cy="817564"/>
            </a:xfrm>
          </p:grpSpPr>
          <p:pic>
            <p:nvPicPr>
              <p:cNvPr id="93" name="Graphic 92">
                <a:extLst>
                  <a:ext uri="{FF2B5EF4-FFF2-40B4-BE49-F238E27FC236}">
                    <a16:creationId xmlns:a16="http://schemas.microsoft.com/office/drawing/2014/main" id="{874B9036-D7EF-AEB2-962D-722F51914EE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94" name="Graphic 93">
                <a:extLst>
                  <a:ext uri="{FF2B5EF4-FFF2-40B4-BE49-F238E27FC236}">
                    <a16:creationId xmlns:a16="http://schemas.microsoft.com/office/drawing/2014/main" id="{54D230A4-043B-3AFB-A948-4CFD622616F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pic>
          <p:nvPicPr>
            <p:cNvPr id="87" name="Graphic 86">
              <a:extLst>
                <a:ext uri="{FF2B5EF4-FFF2-40B4-BE49-F238E27FC236}">
                  <a16:creationId xmlns:a16="http://schemas.microsoft.com/office/drawing/2014/main" id="{516AF621-043D-6AB1-BF0A-A25B48F8DD5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10573752" y="571827"/>
              <a:ext cx="352855" cy="458886"/>
            </a:xfrm>
            <a:prstGeom prst="rect">
              <a:avLst/>
            </a:prstGeom>
          </p:spPr>
        </p:pic>
        <p:grpSp>
          <p:nvGrpSpPr>
            <p:cNvPr id="89" name="Group 88">
              <a:extLst>
                <a:ext uri="{FF2B5EF4-FFF2-40B4-BE49-F238E27FC236}">
                  <a16:creationId xmlns:a16="http://schemas.microsoft.com/office/drawing/2014/main" id="{E9C01FA9-669A-9EB1-5721-1A8778C3FD4A}"/>
                </a:ext>
              </a:extLst>
            </p:cNvPr>
            <p:cNvGrpSpPr/>
            <p:nvPr/>
          </p:nvGrpSpPr>
          <p:grpSpPr>
            <a:xfrm>
              <a:off x="9863508" y="978713"/>
              <a:ext cx="390870" cy="341142"/>
              <a:chOff x="7651554" y="987296"/>
              <a:chExt cx="390870" cy="341142"/>
            </a:xfrm>
          </p:grpSpPr>
          <p:sp>
            <p:nvSpPr>
              <p:cNvPr id="90" name="Freeform: Shape 89">
                <a:extLst>
                  <a:ext uri="{FF2B5EF4-FFF2-40B4-BE49-F238E27FC236}">
                    <a16:creationId xmlns:a16="http://schemas.microsoft.com/office/drawing/2014/main" id="{9EBCE31E-8F87-057C-826A-E44D978FE852}"/>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0E8D5D7-8854-0126-53A1-8AC05AD3C669}"/>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92" name="Picture 91">
                <a:extLst>
                  <a:ext uri="{FF2B5EF4-FFF2-40B4-BE49-F238E27FC236}">
                    <a16:creationId xmlns:a16="http://schemas.microsoft.com/office/drawing/2014/main" id="{CC7162D4-DA9C-4C11-3012-3C097931CB12}"/>
                  </a:ext>
                </a:extLst>
              </p:cNvPr>
              <p:cNvPicPr>
                <a:picLocks noChangeAspect="1"/>
              </p:cNvPicPr>
              <p:nvPr/>
            </p:nvPicPr>
            <p:blipFill>
              <a:blip r:embed="rId32"/>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2E2F96B-408E-21A1-CAB6-BC4C7D93441D}"/>
                  </a:ext>
                </a:extLst>
              </p:cNvPr>
              <p:cNvSpPr txBox="1"/>
              <p:nvPr/>
            </p:nvSpPr>
            <p:spPr>
              <a:xfrm>
                <a:off x="5857886" y="1571570"/>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rgbClr val="B22222"/>
                    </a:solidFill>
                    <a:effectLst/>
                    <a:uLnTx/>
                    <a:uFillTx/>
                    <a:cs typeface="Poppins Light" panose="00000400000000000000" pitchFamily="2" charset="0"/>
                  </a:rPr>
                  <a:t>  </a:t>
                </a:r>
              </a:p>
            </p:txBody>
          </p:sp>
        </mc:Choice>
        <mc:Fallback xmlns="">
          <p:sp>
            <p:nvSpPr>
              <p:cNvPr id="115" name="TextBox 114">
                <a:extLst>
                  <a:ext uri="{FF2B5EF4-FFF2-40B4-BE49-F238E27FC236}">
                    <a16:creationId xmlns:a16="http://schemas.microsoft.com/office/drawing/2014/main" id="{E6FF2E2A-1798-8FB1-E514-1D6D6C28386B}"/>
                  </a:ext>
                </a:extLst>
              </p:cNvPr>
              <p:cNvSpPr txBox="1">
                <a:spLocks noRot="1" noChangeAspect="1" noMove="1" noResize="1" noEditPoints="1" noAdjustHandles="1" noChangeArrowheads="1" noChangeShapeType="1" noTextEdit="1"/>
              </p:cNvSpPr>
              <p:nvPr/>
            </p:nvSpPr>
            <p:spPr>
              <a:xfrm>
                <a:off x="5857886" y="1571570"/>
                <a:ext cx="780669" cy="369332"/>
              </a:xfrm>
              <a:prstGeom prst="rect">
                <a:avLst/>
              </a:prstGeom>
              <a:blipFill>
                <a:blip r:embed="rId39"/>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AA17F322-3714-97B7-5245-65E80879AE51}"/>
                  </a:ext>
                </a:extLst>
              </p:cNvPr>
              <p:cNvSpPr txBox="1"/>
              <p:nvPr/>
            </p:nvSpPr>
            <p:spPr>
              <a:xfrm>
                <a:off x="8059938" y="1572953"/>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rgbClr val="4169E1"/>
                    </a:solidFill>
                    <a:effectLst/>
                    <a:uLnTx/>
                    <a:uFillTx/>
                    <a:cs typeface="Poppins Light" panose="00000400000000000000" pitchFamily="2" charset="0"/>
                  </a:rPr>
                  <a:t>  </a:t>
                </a:r>
              </a:p>
            </p:txBody>
          </p:sp>
        </mc:Choice>
        <mc:Fallback xmlns="">
          <p:sp>
            <p:nvSpPr>
              <p:cNvPr id="116" name="TextBox 115">
                <a:extLst>
                  <a:ext uri="{FF2B5EF4-FFF2-40B4-BE49-F238E27FC236}">
                    <a16:creationId xmlns:a16="http://schemas.microsoft.com/office/drawing/2014/main" id="{C82EE0E9-CFE9-8646-51DD-A66C6BD67E31}"/>
                  </a:ext>
                </a:extLst>
              </p:cNvPr>
              <p:cNvSpPr txBox="1">
                <a:spLocks noRot="1" noChangeAspect="1" noMove="1" noResize="1" noEditPoints="1" noAdjustHandles="1" noChangeArrowheads="1" noChangeShapeType="1" noTextEdit="1"/>
              </p:cNvSpPr>
              <p:nvPr/>
            </p:nvSpPr>
            <p:spPr>
              <a:xfrm>
                <a:off x="8059938" y="1572953"/>
                <a:ext cx="780669" cy="369332"/>
              </a:xfrm>
              <a:prstGeom prst="rect">
                <a:avLst/>
              </a:prstGeom>
              <a:blipFill>
                <a:blip r:embed="rId4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C8AA1296-CFA0-3B45-24FA-75E78E7B7C75}"/>
                  </a:ext>
                </a:extLst>
              </p:cNvPr>
              <p:cNvSpPr txBox="1"/>
              <p:nvPr/>
            </p:nvSpPr>
            <p:spPr>
              <a:xfrm>
                <a:off x="9892177" y="1562890"/>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rgbClr val="6B8E23"/>
                  </a:solidFill>
                  <a:effectLst/>
                  <a:uLnTx/>
                  <a:uFillTx/>
                  <a:cs typeface="Poppins Light" panose="00000400000000000000" pitchFamily="2" charset="0"/>
                </a:endParaRPr>
              </a:p>
            </p:txBody>
          </p:sp>
        </mc:Choice>
        <mc:Fallback xmlns="">
          <p:sp>
            <p:nvSpPr>
              <p:cNvPr id="117" name="TextBox 116">
                <a:extLst>
                  <a:ext uri="{FF2B5EF4-FFF2-40B4-BE49-F238E27FC236}">
                    <a16:creationId xmlns:a16="http://schemas.microsoft.com/office/drawing/2014/main" id="{7A2EA301-BAD4-3F70-6424-9013EA30DA0C}"/>
                  </a:ext>
                </a:extLst>
              </p:cNvPr>
              <p:cNvSpPr txBox="1">
                <a:spLocks noRot="1" noChangeAspect="1" noMove="1" noResize="1" noEditPoints="1" noAdjustHandles="1" noChangeArrowheads="1" noChangeShapeType="1" noTextEdit="1"/>
              </p:cNvSpPr>
              <p:nvPr/>
            </p:nvSpPr>
            <p:spPr>
              <a:xfrm>
                <a:off x="9892177" y="1562890"/>
                <a:ext cx="1117550" cy="372163"/>
              </a:xfrm>
              <a:prstGeom prst="rect">
                <a:avLst/>
              </a:prstGeom>
              <a:blipFill>
                <a:blip r:embed="rId41"/>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3116036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E13F-29C5-6023-8C5A-DE9449DB31F5}"/>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721AD806-A60E-1419-641E-E8C84BA6BF7E}"/>
              </a:ext>
            </a:extLst>
          </p:cNvPr>
          <p:cNvPicPr>
            <a:picLocks noChangeAspect="1"/>
          </p:cNvPicPr>
          <p:nvPr/>
        </p:nvPicPr>
        <p:blipFill>
          <a:blip r:embed="rId2"/>
          <a:stretch>
            <a:fillRect/>
          </a:stretch>
        </p:blipFill>
        <p:spPr>
          <a:xfrm>
            <a:off x="3939558" y="3986953"/>
            <a:ext cx="3477546" cy="2591923"/>
          </a:xfrm>
          <a:prstGeom prst="rect">
            <a:avLst/>
          </a:prstGeom>
        </p:spPr>
      </p:pic>
      <p:sp>
        <p:nvSpPr>
          <p:cNvPr id="2" name="Text Placeholder 1">
            <a:extLst>
              <a:ext uri="{FF2B5EF4-FFF2-40B4-BE49-F238E27FC236}">
                <a16:creationId xmlns:a16="http://schemas.microsoft.com/office/drawing/2014/main" id="{B7DFEB1A-0A86-9F3E-401B-C7F63595676A}"/>
              </a:ext>
            </a:extLst>
          </p:cNvPr>
          <p:cNvSpPr>
            <a:spLocks noGrp="1"/>
          </p:cNvSpPr>
          <p:nvPr>
            <p:ph type="body" sz="quarter" idx="10"/>
          </p:nvPr>
        </p:nvSpPr>
        <p:spPr/>
        <p:txBody>
          <a:bodyPr/>
          <a:lstStyle/>
          <a:p>
            <a:r>
              <a:rPr lang="en-GB" dirty="0"/>
              <a:t>Proof of principle</a:t>
            </a:r>
          </a:p>
        </p:txBody>
      </p:sp>
      <p:sp>
        <p:nvSpPr>
          <p:cNvPr id="3" name="AutoShape 2">
            <a:extLst>
              <a:ext uri="{FF2B5EF4-FFF2-40B4-BE49-F238E27FC236}">
                <a16:creationId xmlns:a16="http://schemas.microsoft.com/office/drawing/2014/main" id="{7772E205-3825-3A78-D2E3-EB17C135EC52}"/>
              </a:ext>
              <a:ext uri="{C183D7F6-B498-43B3-948B-1728B52AA6E4}">
                <adec:decorative xmlns:adec="http://schemas.microsoft.com/office/drawing/2017/decorative" val="1"/>
              </a:ext>
            </a:extLst>
          </p:cNvPr>
          <p:cNvSpPr>
            <a:spLocks noChangeAspect="1" noChangeArrowheads="1"/>
          </p:cNvSpPr>
          <p:nvPr/>
        </p:nvSpPr>
        <p:spPr bwMode="auto">
          <a:xfrm>
            <a:off x="3595771" y="5926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53140"/>
              </a:solidFill>
            </a:endParaRPr>
          </a:p>
        </p:txBody>
      </p:sp>
      <p:sp>
        <p:nvSpPr>
          <p:cNvPr id="46" name="TextBox 45">
            <a:extLst>
              <a:ext uri="{FF2B5EF4-FFF2-40B4-BE49-F238E27FC236}">
                <a16:creationId xmlns:a16="http://schemas.microsoft.com/office/drawing/2014/main" id="{63660C10-6B50-6E08-A071-87D1908BE881}"/>
              </a:ext>
            </a:extLst>
          </p:cNvPr>
          <p:cNvSpPr txBox="1"/>
          <p:nvPr/>
        </p:nvSpPr>
        <p:spPr>
          <a:xfrm>
            <a:off x="2045320" y="1149122"/>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“ON”</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8" name="Group 7">
            <a:extLst>
              <a:ext uri="{FF2B5EF4-FFF2-40B4-BE49-F238E27FC236}">
                <a16:creationId xmlns:a16="http://schemas.microsoft.com/office/drawing/2014/main" id="{D7CCD10D-AD50-C8A6-659D-60966AC5DA2E}"/>
              </a:ext>
            </a:extLst>
          </p:cNvPr>
          <p:cNvGrpSpPr/>
          <p:nvPr/>
        </p:nvGrpSpPr>
        <p:grpSpPr>
          <a:xfrm>
            <a:off x="492010" y="1746485"/>
            <a:ext cx="1032727" cy="1766072"/>
            <a:chOff x="406398" y="1932091"/>
            <a:chExt cx="1503605" cy="1563055"/>
          </a:xfrm>
        </p:grpSpPr>
        <p:sp>
          <p:nvSpPr>
            <p:cNvPr id="9" name="TextBox 8">
              <a:extLst>
                <a:ext uri="{FF2B5EF4-FFF2-40B4-BE49-F238E27FC236}">
                  <a16:creationId xmlns:a16="http://schemas.microsoft.com/office/drawing/2014/main" id="{FBD790E7-3975-F664-F983-CAA44627E073}"/>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0457D41A-FCBB-4C4B-0CA7-3A171587E500}"/>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8629E265-A04F-3224-0FB3-9F36C2D024DE}"/>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404C96AC-1E84-7796-F762-C6D4EBBD12E2}"/>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3" name="TextBox 12">
              <a:extLst>
                <a:ext uri="{FF2B5EF4-FFF2-40B4-BE49-F238E27FC236}">
                  <a16:creationId xmlns:a16="http://schemas.microsoft.com/office/drawing/2014/main" id="{6077B3A6-F305-3DA3-592C-6900D38A0C52}"/>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C3A158BA-4E37-1745-50DB-6A7CC50C15E6}"/>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6" name="TextBox 15">
              <a:extLst>
                <a:ext uri="{FF2B5EF4-FFF2-40B4-BE49-F238E27FC236}">
                  <a16:creationId xmlns:a16="http://schemas.microsoft.com/office/drawing/2014/main" id="{6A143F15-E4C1-1D19-5400-73538598AAA4}"/>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35" name="Left Bracket 34">
            <a:extLst>
              <a:ext uri="{FF2B5EF4-FFF2-40B4-BE49-F238E27FC236}">
                <a16:creationId xmlns:a16="http://schemas.microsoft.com/office/drawing/2014/main" id="{416D254B-A274-43FC-6624-AFF4F11B8736}"/>
              </a:ext>
              <a:ext uri="{C183D7F6-B498-43B3-948B-1728B52AA6E4}">
                <adec:decorative xmlns:adec="http://schemas.microsoft.com/office/drawing/2017/decorative" val="1"/>
              </a:ext>
            </a:extLst>
          </p:cNvPr>
          <p:cNvSpPr/>
          <p:nvPr/>
        </p:nvSpPr>
        <p:spPr>
          <a:xfrm>
            <a:off x="3196461"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a:extLst>
              <a:ext uri="{FF2B5EF4-FFF2-40B4-BE49-F238E27FC236}">
                <a16:creationId xmlns:a16="http://schemas.microsoft.com/office/drawing/2014/main" id="{AADCCA04-B860-D332-73FA-6C3004EF198B}"/>
              </a:ext>
              <a:ext uri="{C183D7F6-B498-43B3-948B-1728B52AA6E4}">
                <adec:decorative xmlns:adec="http://schemas.microsoft.com/office/drawing/2017/decorative" val="1"/>
              </a:ext>
            </a:extLst>
          </p:cNvPr>
          <p:cNvSpPr/>
          <p:nvPr/>
        </p:nvSpPr>
        <p:spPr>
          <a:xfrm flipH="1">
            <a:off x="3414809"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5A13D303-23B8-3707-CDE7-F049E4A57642}"/>
              </a:ext>
            </a:extLst>
          </p:cNvPr>
          <p:cNvSpPr txBox="1"/>
          <p:nvPr/>
        </p:nvSpPr>
        <p:spPr>
          <a:xfrm>
            <a:off x="3460159" y="2913239"/>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48" name="TextBox 47">
            <a:extLst>
              <a:ext uri="{FF2B5EF4-FFF2-40B4-BE49-F238E27FC236}">
                <a16:creationId xmlns:a16="http://schemas.microsoft.com/office/drawing/2014/main" id="{325AAEEA-0A6E-5932-4929-9F680A0879DA}"/>
              </a:ext>
            </a:extLst>
          </p:cNvPr>
          <p:cNvSpPr txBox="1"/>
          <p:nvPr/>
        </p:nvSpPr>
        <p:spPr>
          <a:xfrm>
            <a:off x="2028059" y="3712926"/>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“OFF”</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18" name="Group 17">
            <a:extLst>
              <a:ext uri="{FF2B5EF4-FFF2-40B4-BE49-F238E27FC236}">
                <a16:creationId xmlns:a16="http://schemas.microsoft.com/office/drawing/2014/main" id="{A819E528-3E39-D725-9105-F6E0AB6ABDDC}"/>
              </a:ext>
            </a:extLst>
          </p:cNvPr>
          <p:cNvGrpSpPr/>
          <p:nvPr/>
        </p:nvGrpSpPr>
        <p:grpSpPr>
          <a:xfrm>
            <a:off x="510927" y="4302847"/>
            <a:ext cx="1032727" cy="1766072"/>
            <a:chOff x="406398" y="1932091"/>
            <a:chExt cx="1503605" cy="1563055"/>
          </a:xfrm>
        </p:grpSpPr>
        <p:sp>
          <p:nvSpPr>
            <p:cNvPr id="20" name="TextBox 19">
              <a:extLst>
                <a:ext uri="{FF2B5EF4-FFF2-40B4-BE49-F238E27FC236}">
                  <a16:creationId xmlns:a16="http://schemas.microsoft.com/office/drawing/2014/main" id="{E6077890-EB4F-EDA3-76E5-A5E71DC5ABC9}"/>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4" name="TextBox 23">
              <a:extLst>
                <a:ext uri="{FF2B5EF4-FFF2-40B4-BE49-F238E27FC236}">
                  <a16:creationId xmlns:a16="http://schemas.microsoft.com/office/drawing/2014/main" id="{AD883D5B-54E3-6040-C16A-A2F18BDD8CA5}"/>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09C0676F-0CEE-35F6-EC3E-289D593F8D8F}"/>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58248EEB-625E-5CD9-148B-67FAC7D4671A}"/>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A89C7A19-5462-18DE-E712-34715563751E}"/>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A47DD479-5745-8163-38ED-10C8023620CD}"/>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6A67871A-CEBC-EF6A-DE9B-94D44FFBAD3A}"/>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A75954C1-8E27-8C23-B981-6FA7451971BA}"/>
              </a:ext>
              <a:ext uri="{C183D7F6-B498-43B3-948B-1728B52AA6E4}">
                <adec:decorative xmlns:adec="http://schemas.microsoft.com/office/drawing/2017/decorative" val="1"/>
              </a:ext>
            </a:extLst>
          </p:cNvPr>
          <p:cNvSpPr/>
          <p:nvPr/>
        </p:nvSpPr>
        <p:spPr>
          <a:xfrm>
            <a:off x="3205165" y="550448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A42712B6-6D53-193A-E384-BF5A2B4A5B54}"/>
              </a:ext>
              <a:ext uri="{C183D7F6-B498-43B3-948B-1728B52AA6E4}">
                <adec:decorative xmlns:adec="http://schemas.microsoft.com/office/drawing/2017/decorative" val="1"/>
              </a:ext>
            </a:extLst>
          </p:cNvPr>
          <p:cNvSpPr/>
          <p:nvPr/>
        </p:nvSpPr>
        <p:spPr>
          <a:xfrm flipH="1">
            <a:off x="3423513" y="550448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991B1537-0DD3-FDFB-AA52-2A768E40611B}"/>
              </a:ext>
            </a:extLst>
          </p:cNvPr>
          <p:cNvSpPr txBox="1"/>
          <p:nvPr/>
        </p:nvSpPr>
        <p:spPr>
          <a:xfrm>
            <a:off x="3468863" y="546741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29" name="Graphic 28">
            <a:extLst>
              <a:ext uri="{FF2B5EF4-FFF2-40B4-BE49-F238E27FC236}">
                <a16:creationId xmlns:a16="http://schemas.microsoft.com/office/drawing/2014/main" id="{FDB6B88E-3F29-20E5-A65E-582645C92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0657" y="1712189"/>
            <a:ext cx="2378339" cy="1716732"/>
          </a:xfrm>
          <a:prstGeom prst="rect">
            <a:avLst/>
          </a:prstGeom>
        </p:spPr>
      </p:pic>
      <p:cxnSp>
        <p:nvCxnSpPr>
          <p:cNvPr id="52" name="Straight Arrow Connector 51">
            <a:extLst>
              <a:ext uri="{FF2B5EF4-FFF2-40B4-BE49-F238E27FC236}">
                <a16:creationId xmlns:a16="http://schemas.microsoft.com/office/drawing/2014/main" id="{E3AC963E-0FE9-B3D8-D298-316F6AF1E19D}"/>
              </a:ext>
              <a:ext uri="{C183D7F6-B498-43B3-948B-1728B52AA6E4}">
                <adec:decorative xmlns:adec="http://schemas.microsoft.com/office/drawing/2017/decorative" val="1"/>
              </a:ext>
            </a:extLst>
          </p:cNvPr>
          <p:cNvCxnSpPr>
            <a:cxnSpLocks/>
          </p:cNvCxnSpPr>
          <p:nvPr/>
        </p:nvCxnSpPr>
        <p:spPr>
          <a:xfrm flipV="1">
            <a:off x="2376163" y="172987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2B5E0E5-574E-C236-31B7-3A0E709AF886}"/>
                  </a:ext>
                </a:extLst>
              </p:cNvPr>
              <p:cNvSpPr txBox="1"/>
              <p:nvPr/>
            </p:nvSpPr>
            <p:spPr>
              <a:xfrm>
                <a:off x="1998735" y="1651990"/>
                <a:ext cx="305084"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55" name="TextBox 54">
                <a:extLst>
                  <a:ext uri="{FF2B5EF4-FFF2-40B4-BE49-F238E27FC236}">
                    <a16:creationId xmlns:a16="http://schemas.microsoft.com/office/drawing/2014/main" id="{C945826C-42EA-6E9E-2B01-67006F134D27}"/>
                  </a:ext>
                </a:extLst>
              </p:cNvPr>
              <p:cNvSpPr txBox="1">
                <a:spLocks noRot="1" noChangeAspect="1" noMove="1" noResize="1" noEditPoints="1" noAdjustHandles="1" noChangeArrowheads="1" noChangeShapeType="1" noTextEdit="1"/>
              </p:cNvSpPr>
              <p:nvPr/>
            </p:nvSpPr>
            <p:spPr>
              <a:xfrm>
                <a:off x="1998735" y="1651990"/>
                <a:ext cx="305084" cy="246221"/>
              </a:xfrm>
              <a:prstGeom prst="rect">
                <a:avLst/>
              </a:prstGeom>
              <a:blipFill>
                <a:blip r:embed="rId5"/>
                <a:stretch>
                  <a:fillRect l="-8000" r="-2000" b="-15000"/>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89D4B570-7CD8-BAC9-7F07-803FDB92E24A}"/>
              </a:ext>
              <a:ext uri="{C183D7F6-B498-43B3-948B-1728B52AA6E4}">
                <adec:decorative xmlns:adec="http://schemas.microsoft.com/office/drawing/2017/decorative" val="1"/>
              </a:ext>
            </a:extLst>
          </p:cNvPr>
          <p:cNvCxnSpPr>
            <a:cxnSpLocks/>
          </p:cNvCxnSpPr>
          <p:nvPr/>
        </p:nvCxnSpPr>
        <p:spPr>
          <a:xfrm flipV="1">
            <a:off x="2378546" y="1991809"/>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C16D3EC-AF83-D80E-2739-3E1095766DCE}"/>
                  </a:ext>
                </a:extLst>
              </p:cNvPr>
              <p:cNvSpPr txBox="1"/>
              <p:nvPr/>
            </p:nvSpPr>
            <p:spPr>
              <a:xfrm>
                <a:off x="2001118" y="1913923"/>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57" name="TextBox 56">
                <a:extLst>
                  <a:ext uri="{FF2B5EF4-FFF2-40B4-BE49-F238E27FC236}">
                    <a16:creationId xmlns:a16="http://schemas.microsoft.com/office/drawing/2014/main" id="{1CD61460-8F08-D4D7-2F57-2859D17E4F36}"/>
                  </a:ext>
                </a:extLst>
              </p:cNvPr>
              <p:cNvSpPr txBox="1">
                <a:spLocks noRot="1" noChangeAspect="1" noMove="1" noResize="1" noEditPoints="1" noAdjustHandles="1" noChangeArrowheads="1" noChangeShapeType="1" noTextEdit="1"/>
              </p:cNvSpPr>
              <p:nvPr/>
            </p:nvSpPr>
            <p:spPr>
              <a:xfrm>
                <a:off x="2001118" y="1913923"/>
                <a:ext cx="303481" cy="246221"/>
              </a:xfrm>
              <a:prstGeom prst="rect">
                <a:avLst/>
              </a:prstGeom>
              <a:blipFill>
                <a:blip r:embed="rId6"/>
                <a:stretch>
                  <a:fillRect l="-6000" r="-4000" b="-15000"/>
                </a:stretch>
              </a:blipFill>
            </p:spPr>
            <p:txBody>
              <a:bodyPr/>
              <a:lstStyle/>
              <a:p>
                <a:r>
                  <a:rPr lang="en-US">
                    <a:noFill/>
                  </a:rPr>
                  <a:t> </a:t>
                </a:r>
              </a:p>
            </p:txBody>
          </p:sp>
        </mc:Fallback>
      </mc:AlternateContent>
      <p:pic>
        <p:nvPicPr>
          <p:cNvPr id="59" name="Graphic 58">
            <a:extLst>
              <a:ext uri="{FF2B5EF4-FFF2-40B4-BE49-F238E27FC236}">
                <a16:creationId xmlns:a16="http://schemas.microsoft.com/office/drawing/2014/main" id="{CEB8357D-741C-799C-BB78-EE677469F6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4946" y="4309794"/>
            <a:ext cx="2359784" cy="1668105"/>
          </a:xfrm>
          <a:prstGeom prst="rect">
            <a:avLst/>
          </a:prstGeom>
        </p:spPr>
      </p:pic>
      <p:cxnSp>
        <p:nvCxnSpPr>
          <p:cNvPr id="60" name="Straight Arrow Connector 59">
            <a:extLst>
              <a:ext uri="{FF2B5EF4-FFF2-40B4-BE49-F238E27FC236}">
                <a16:creationId xmlns:a16="http://schemas.microsoft.com/office/drawing/2014/main" id="{30438F14-69EA-C3B3-6EDF-7D93730757C6}"/>
              </a:ext>
              <a:ext uri="{C183D7F6-B498-43B3-948B-1728B52AA6E4}">
                <adec:decorative xmlns:adec="http://schemas.microsoft.com/office/drawing/2017/decorative" val="1"/>
              </a:ext>
            </a:extLst>
          </p:cNvPr>
          <p:cNvCxnSpPr>
            <a:cxnSpLocks/>
          </p:cNvCxnSpPr>
          <p:nvPr/>
        </p:nvCxnSpPr>
        <p:spPr>
          <a:xfrm flipV="1">
            <a:off x="2421103" y="432128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04568D3-D9F5-D0AA-4611-1150759C785D}"/>
                  </a:ext>
                </a:extLst>
              </p:cNvPr>
              <p:cNvSpPr txBox="1"/>
              <p:nvPr/>
            </p:nvSpPr>
            <p:spPr>
              <a:xfrm>
                <a:off x="2043675" y="4249752"/>
                <a:ext cx="298736"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61" name="TextBox 60">
                <a:extLst>
                  <a:ext uri="{FF2B5EF4-FFF2-40B4-BE49-F238E27FC236}">
                    <a16:creationId xmlns:a16="http://schemas.microsoft.com/office/drawing/2014/main" id="{717DA647-2E27-6B6D-F9A2-2CC0B45868C8}"/>
                  </a:ext>
                </a:extLst>
              </p:cNvPr>
              <p:cNvSpPr txBox="1">
                <a:spLocks noRot="1" noChangeAspect="1" noMove="1" noResize="1" noEditPoints="1" noAdjustHandles="1" noChangeArrowheads="1" noChangeShapeType="1" noTextEdit="1"/>
              </p:cNvSpPr>
              <p:nvPr/>
            </p:nvSpPr>
            <p:spPr>
              <a:xfrm>
                <a:off x="2043675" y="4249752"/>
                <a:ext cx="298736" cy="246221"/>
              </a:xfrm>
              <a:prstGeom prst="rect">
                <a:avLst/>
              </a:prstGeom>
              <a:blipFill>
                <a:blip r:embed="rId9"/>
                <a:stretch>
                  <a:fillRect l="-6122" r="-4082" b="-12195"/>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BA29DEA3-CACA-AC42-5104-F9DE32F41046}"/>
              </a:ext>
              <a:ext uri="{C183D7F6-B498-43B3-948B-1728B52AA6E4}">
                <adec:decorative xmlns:adec="http://schemas.microsoft.com/office/drawing/2017/decorative" val="1"/>
              </a:ext>
            </a:extLst>
          </p:cNvPr>
          <p:cNvCxnSpPr>
            <a:cxnSpLocks/>
          </p:cNvCxnSpPr>
          <p:nvPr/>
        </p:nvCxnSpPr>
        <p:spPr>
          <a:xfrm flipV="1">
            <a:off x="2423486" y="457369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36E74F7-7529-3605-5603-FE0AE227EA56}"/>
                  </a:ext>
                </a:extLst>
              </p:cNvPr>
              <p:cNvSpPr txBox="1"/>
              <p:nvPr/>
            </p:nvSpPr>
            <p:spPr>
              <a:xfrm>
                <a:off x="2046058" y="4498985"/>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63" name="TextBox 62">
                <a:extLst>
                  <a:ext uri="{FF2B5EF4-FFF2-40B4-BE49-F238E27FC236}">
                    <a16:creationId xmlns:a16="http://schemas.microsoft.com/office/drawing/2014/main" id="{BEB1BEFF-217D-9BC7-5FC1-8482C68BE357}"/>
                  </a:ext>
                </a:extLst>
              </p:cNvPr>
              <p:cNvSpPr txBox="1">
                <a:spLocks noRot="1" noChangeAspect="1" noMove="1" noResize="1" noEditPoints="1" noAdjustHandles="1" noChangeArrowheads="1" noChangeShapeType="1" noTextEdit="1"/>
              </p:cNvSpPr>
              <p:nvPr/>
            </p:nvSpPr>
            <p:spPr>
              <a:xfrm>
                <a:off x="2046058" y="4498985"/>
                <a:ext cx="303481" cy="246221"/>
              </a:xfrm>
              <a:prstGeom prst="rect">
                <a:avLst/>
              </a:prstGeom>
              <a:blipFill>
                <a:blip r:embed="rId10"/>
                <a:stretch>
                  <a:fillRect l="-8163" r="-6122" b="-15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A094B69B-06E4-F0BA-C3B1-360BDDCC0DB9}"/>
              </a:ext>
            </a:extLst>
          </p:cNvPr>
          <p:cNvSpPr txBox="1"/>
          <p:nvPr/>
        </p:nvSpPr>
        <p:spPr>
          <a:xfrm>
            <a:off x="4467845" y="6487485"/>
            <a:ext cx="2005792" cy="276999"/>
          </a:xfrm>
          <a:prstGeom prst="rect">
            <a:avLst/>
          </a:prstGeom>
          <a:noFill/>
        </p:spPr>
        <p:txBody>
          <a:bodyPr wrap="square">
            <a:spAutoFit/>
          </a:bodyPr>
          <a:lstStyle/>
          <a:p>
            <a:r>
              <a:rPr lang="en-US" sz="1200" dirty="0">
                <a:solidFill>
                  <a:schemeClr val="bg1">
                    <a:lumMod val="50000"/>
                  </a:schemeClr>
                </a:solidFill>
              </a:rPr>
              <a:t>* With active reset</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47EB745-FF36-0523-93DE-D740C2082AC3}"/>
                  </a:ext>
                </a:extLst>
              </p:cNvPr>
              <p:cNvSpPr txBox="1"/>
              <p:nvPr/>
            </p:nvSpPr>
            <p:spPr>
              <a:xfrm>
                <a:off x="4645078" y="4145880"/>
                <a:ext cx="1700032" cy="28398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oMath>
                </a14:m>
                <a:r>
                  <a:rPr kumimoji="0" lang="en-US" sz="1200"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65" name="TextBox 64">
                <a:extLst>
                  <a:ext uri="{FF2B5EF4-FFF2-40B4-BE49-F238E27FC236}">
                    <a16:creationId xmlns:a16="http://schemas.microsoft.com/office/drawing/2014/main" id="{C8BE5AA2-3388-094C-A089-DF57D2148A54}"/>
                  </a:ext>
                </a:extLst>
              </p:cNvPr>
              <p:cNvSpPr txBox="1">
                <a:spLocks noRot="1" noChangeAspect="1" noMove="1" noResize="1" noEditPoints="1" noAdjustHandles="1" noChangeArrowheads="1" noChangeShapeType="1" noTextEdit="1"/>
              </p:cNvSpPr>
              <p:nvPr/>
            </p:nvSpPr>
            <p:spPr>
              <a:xfrm>
                <a:off x="4645078" y="4145880"/>
                <a:ext cx="1700032" cy="283989"/>
              </a:xfrm>
              <a:prstGeom prst="rect">
                <a:avLst/>
              </a:prstGeom>
              <a:blipFill>
                <a:blip r:embed="rId11"/>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D5C5890-2C40-445C-68C1-D870C95892C2}"/>
                  </a:ext>
                </a:extLst>
              </p:cNvPr>
              <p:cNvSpPr txBox="1"/>
              <p:nvPr/>
            </p:nvSpPr>
            <p:spPr>
              <a:xfrm>
                <a:off x="8050973" y="1429517"/>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50" name="TextBox 49">
                <a:extLst>
                  <a:ext uri="{FF2B5EF4-FFF2-40B4-BE49-F238E27FC236}">
                    <a16:creationId xmlns:a16="http://schemas.microsoft.com/office/drawing/2014/main" id="{373F11CD-D165-6BAC-B7A4-6D3DBB3F743F}"/>
                  </a:ext>
                </a:extLst>
              </p:cNvPr>
              <p:cNvSpPr txBox="1">
                <a:spLocks noRot="1" noChangeAspect="1" noMove="1" noResize="1" noEditPoints="1" noAdjustHandles="1" noChangeArrowheads="1" noChangeShapeType="1" noTextEdit="1"/>
              </p:cNvSpPr>
              <p:nvPr/>
            </p:nvSpPr>
            <p:spPr>
              <a:xfrm>
                <a:off x="8050973" y="1429517"/>
                <a:ext cx="780669" cy="369332"/>
              </a:xfrm>
              <a:prstGeom prst="rect">
                <a:avLst/>
              </a:prstGeom>
              <a:blipFill>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F067F0D-93E2-62E2-B7BF-D74143D6E01C}"/>
                  </a:ext>
                </a:extLst>
              </p:cNvPr>
              <p:cNvSpPr txBox="1"/>
              <p:nvPr/>
            </p:nvSpPr>
            <p:spPr>
              <a:xfrm>
                <a:off x="9883212" y="1419454"/>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51" name="TextBox 50">
                <a:extLst>
                  <a:ext uri="{FF2B5EF4-FFF2-40B4-BE49-F238E27FC236}">
                    <a16:creationId xmlns:a16="http://schemas.microsoft.com/office/drawing/2014/main" id="{C24D8D02-E6D6-008B-4577-8C7198BB9ABE}"/>
                  </a:ext>
                </a:extLst>
              </p:cNvPr>
              <p:cNvSpPr txBox="1">
                <a:spLocks noRot="1" noChangeAspect="1" noMove="1" noResize="1" noEditPoints="1" noAdjustHandles="1" noChangeArrowheads="1" noChangeShapeType="1" noTextEdit="1"/>
              </p:cNvSpPr>
              <p:nvPr/>
            </p:nvSpPr>
            <p:spPr>
              <a:xfrm>
                <a:off x="9883212" y="1419454"/>
                <a:ext cx="1117550" cy="372163"/>
              </a:xfrm>
              <a:prstGeom prst="rect">
                <a:avLst/>
              </a:prstGeom>
              <a:blipFill>
                <a:blip r:embed="rId27"/>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4537BED-7E5E-A274-D23B-8CBF997C497D}"/>
                  </a:ext>
                </a:extLst>
              </p:cNvPr>
              <p:cNvSpPr txBox="1"/>
              <p:nvPr/>
            </p:nvSpPr>
            <p:spPr>
              <a:xfrm>
                <a:off x="5848921" y="1428134"/>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84" name="TextBox 83">
                <a:extLst>
                  <a:ext uri="{FF2B5EF4-FFF2-40B4-BE49-F238E27FC236}">
                    <a16:creationId xmlns:a16="http://schemas.microsoft.com/office/drawing/2014/main" id="{50995C72-596A-635E-BBBA-9562856013C2}"/>
                  </a:ext>
                </a:extLst>
              </p:cNvPr>
              <p:cNvSpPr txBox="1">
                <a:spLocks noRot="1" noChangeAspect="1" noMove="1" noResize="1" noEditPoints="1" noAdjustHandles="1" noChangeArrowheads="1" noChangeShapeType="1" noTextEdit="1"/>
              </p:cNvSpPr>
              <p:nvPr/>
            </p:nvSpPr>
            <p:spPr>
              <a:xfrm>
                <a:off x="5848921" y="1428134"/>
                <a:ext cx="780669" cy="369332"/>
              </a:xfrm>
              <a:prstGeom prst="rect">
                <a:avLst/>
              </a:prstGeom>
              <a:blipFill>
                <a:blip r:embed="rId28"/>
                <a:stretch>
                  <a:fillRect b="-983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0C999AD-E48A-FBA6-3682-4EA6E864B99E}"/>
              </a:ext>
            </a:extLst>
          </p:cNvPr>
          <p:cNvSpPr txBox="1"/>
          <p:nvPr/>
        </p:nvSpPr>
        <p:spPr>
          <a:xfrm rot="5400000">
            <a:off x="10909307" y="2363193"/>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sp>
        <p:nvSpPr>
          <p:cNvPr id="6" name="TextBox 5">
            <a:extLst>
              <a:ext uri="{FF2B5EF4-FFF2-40B4-BE49-F238E27FC236}">
                <a16:creationId xmlns:a16="http://schemas.microsoft.com/office/drawing/2014/main" id="{6369F00C-8522-03A2-E6C0-29E8F9EDBD44}"/>
              </a:ext>
            </a:extLst>
          </p:cNvPr>
          <p:cNvSpPr txBox="1"/>
          <p:nvPr/>
        </p:nvSpPr>
        <p:spPr>
          <a:xfrm rot="5400000">
            <a:off x="6563235" y="4943770"/>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pic>
        <p:nvPicPr>
          <p:cNvPr id="15" name="Picture 14">
            <a:extLst>
              <a:ext uri="{FF2B5EF4-FFF2-40B4-BE49-F238E27FC236}">
                <a16:creationId xmlns:a16="http://schemas.microsoft.com/office/drawing/2014/main" id="{D8B224F5-77C9-B01A-3F7D-9C07308EF66C}"/>
              </a:ext>
            </a:extLst>
          </p:cNvPr>
          <p:cNvPicPr>
            <a:picLocks noChangeAspect="1"/>
          </p:cNvPicPr>
          <p:nvPr/>
        </p:nvPicPr>
        <p:blipFill>
          <a:blip r:embed="rId29"/>
          <a:stretch>
            <a:fillRect/>
          </a:stretch>
        </p:blipFill>
        <p:spPr>
          <a:xfrm>
            <a:off x="3914014" y="1437820"/>
            <a:ext cx="3438072" cy="2559256"/>
          </a:xfrm>
          <a:prstGeom prst="rect">
            <a:avLst/>
          </a:prstGeom>
        </p:spPr>
      </p:pic>
      <p:pic>
        <p:nvPicPr>
          <p:cNvPr id="22" name="Picture 21">
            <a:extLst>
              <a:ext uri="{FF2B5EF4-FFF2-40B4-BE49-F238E27FC236}">
                <a16:creationId xmlns:a16="http://schemas.microsoft.com/office/drawing/2014/main" id="{BAC37B1D-2303-771A-A5AE-9EE839E6E551}"/>
              </a:ext>
            </a:extLst>
          </p:cNvPr>
          <p:cNvPicPr>
            <a:picLocks noChangeAspect="1"/>
          </p:cNvPicPr>
          <p:nvPr/>
        </p:nvPicPr>
        <p:blipFill rotWithShape="1">
          <a:blip r:embed="rId30"/>
          <a:srcRect l="19931"/>
          <a:stretch/>
        </p:blipFill>
        <p:spPr>
          <a:xfrm>
            <a:off x="6793898" y="1452678"/>
            <a:ext cx="2759635" cy="2540496"/>
          </a:xfrm>
          <a:prstGeom prst="rect">
            <a:avLst/>
          </a:prstGeom>
        </p:spPr>
      </p:pic>
      <p:pic>
        <p:nvPicPr>
          <p:cNvPr id="26" name="Picture 25">
            <a:extLst>
              <a:ext uri="{FF2B5EF4-FFF2-40B4-BE49-F238E27FC236}">
                <a16:creationId xmlns:a16="http://schemas.microsoft.com/office/drawing/2014/main" id="{EC2D68E8-23D1-51FD-FE38-653DAC8450B4}"/>
              </a:ext>
            </a:extLst>
          </p:cNvPr>
          <p:cNvPicPr>
            <a:picLocks noChangeAspect="1"/>
          </p:cNvPicPr>
          <p:nvPr/>
        </p:nvPicPr>
        <p:blipFill rotWithShape="1">
          <a:blip r:embed="rId31"/>
          <a:srcRect l="20702"/>
          <a:stretch/>
        </p:blipFill>
        <p:spPr>
          <a:xfrm>
            <a:off x="8978115" y="1427698"/>
            <a:ext cx="2746843" cy="2559256"/>
          </a:xfrm>
          <a:prstGeom prst="rect">
            <a:avLst/>
          </a:prstGeom>
        </p:spPr>
      </p:pic>
      <p:sp>
        <p:nvSpPr>
          <p:cNvPr id="21" name="Freeform: Shape 20">
            <a:extLst>
              <a:ext uri="{FF2B5EF4-FFF2-40B4-BE49-F238E27FC236}">
                <a16:creationId xmlns:a16="http://schemas.microsoft.com/office/drawing/2014/main" id="{A52FE232-FE15-2D7F-712C-C9F2B84EA4FC}"/>
              </a:ext>
              <a:ext uri="{C183D7F6-B498-43B3-948B-1728B52AA6E4}">
                <adec:decorative xmlns:adec="http://schemas.microsoft.com/office/drawing/2017/decorative" val="1"/>
              </a:ext>
            </a:extLst>
          </p:cNvPr>
          <p:cNvSpPr/>
          <p:nvPr/>
        </p:nvSpPr>
        <p:spPr>
          <a:xfrm>
            <a:off x="5959132" y="980083"/>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737F199-6BC5-3BB7-B51C-5BB55D77F445}"/>
              </a:ext>
              <a:ext uri="{C183D7F6-B498-43B3-948B-1728B52AA6E4}">
                <adec:decorative xmlns:adec="http://schemas.microsoft.com/office/drawing/2017/decorative" val="1"/>
              </a:ext>
            </a:extLst>
          </p:cNvPr>
          <p:cNvSpPr/>
          <p:nvPr/>
        </p:nvSpPr>
        <p:spPr>
          <a:xfrm>
            <a:off x="6249636" y="983320"/>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59BA4D4-09B8-C185-7588-A056D6CE03F5}"/>
              </a:ext>
              <a:ext uri="{C183D7F6-B498-43B3-948B-1728B52AA6E4}">
                <adec:decorative xmlns:adec="http://schemas.microsoft.com/office/drawing/2017/decorative" val="1"/>
              </a:ext>
            </a:extLst>
          </p:cNvPr>
          <p:cNvSpPr/>
          <p:nvPr/>
        </p:nvSpPr>
        <p:spPr>
          <a:xfrm>
            <a:off x="4999599" y="985363"/>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5B0E31E-8A9B-D03F-127E-D1CA1844AC11}"/>
              </a:ext>
              <a:ext uri="{C183D7F6-B498-43B3-948B-1728B52AA6E4}">
                <adec:decorative xmlns:adec="http://schemas.microsoft.com/office/drawing/2017/decorative" val="1"/>
              </a:ext>
            </a:extLst>
          </p:cNvPr>
          <p:cNvSpPr/>
          <p:nvPr/>
        </p:nvSpPr>
        <p:spPr>
          <a:xfrm>
            <a:off x="5290103" y="988658"/>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246572D6-4A2C-1A29-13FD-78EDB24042FF}"/>
              </a:ext>
            </a:extLst>
          </p:cNvPr>
          <p:cNvPicPr>
            <a:picLocks noChangeAspect="1"/>
          </p:cNvPicPr>
          <p:nvPr/>
        </p:nvPicPr>
        <p:blipFill>
          <a:blip r:embed="rId32"/>
          <a:stretch>
            <a:fillRect/>
          </a:stretch>
        </p:blipFill>
        <p:spPr>
          <a:xfrm>
            <a:off x="6094546" y="1092722"/>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pic>
        <p:nvPicPr>
          <p:cNvPr id="38" name="Graphic 37">
            <a:extLst>
              <a:ext uri="{FF2B5EF4-FFF2-40B4-BE49-F238E27FC236}">
                <a16:creationId xmlns:a16="http://schemas.microsoft.com/office/drawing/2014/main" id="{C1E0316A-BE12-B623-0ED7-5AF08BE19CD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5763233" y="552574"/>
            <a:ext cx="352855" cy="458886"/>
          </a:xfrm>
          <a:prstGeom prst="rect">
            <a:avLst/>
          </a:prstGeom>
        </p:spPr>
      </p:pic>
      <p:grpSp>
        <p:nvGrpSpPr>
          <p:cNvPr id="40" name="Group 39">
            <a:extLst>
              <a:ext uri="{FF2B5EF4-FFF2-40B4-BE49-F238E27FC236}">
                <a16:creationId xmlns:a16="http://schemas.microsoft.com/office/drawing/2014/main" id="{0AAF3C07-19FC-3B40-E828-AFF8A7F02270}"/>
              </a:ext>
            </a:extLst>
          </p:cNvPr>
          <p:cNvGrpSpPr/>
          <p:nvPr/>
        </p:nvGrpSpPr>
        <p:grpSpPr>
          <a:xfrm>
            <a:off x="5473094" y="947262"/>
            <a:ext cx="411388" cy="404751"/>
            <a:chOff x="4443234" y="2481138"/>
            <a:chExt cx="797864" cy="817564"/>
          </a:xfrm>
        </p:grpSpPr>
        <p:pic>
          <p:nvPicPr>
            <p:cNvPr id="44" name="Graphic 43">
              <a:extLst>
                <a:ext uri="{FF2B5EF4-FFF2-40B4-BE49-F238E27FC236}">
                  <a16:creationId xmlns:a16="http://schemas.microsoft.com/office/drawing/2014/main" id="{15D71093-66A4-6434-1AF3-E7ED1BF32B4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45" name="Graphic 44">
              <a:extLst>
                <a:ext uri="{FF2B5EF4-FFF2-40B4-BE49-F238E27FC236}">
                  <a16:creationId xmlns:a16="http://schemas.microsoft.com/office/drawing/2014/main" id="{5E1C6A4D-A27E-660D-4CB5-2D8D2933BEF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nvGrpSpPr>
          <p:cNvPr id="47" name="Group 46">
            <a:extLst>
              <a:ext uri="{FF2B5EF4-FFF2-40B4-BE49-F238E27FC236}">
                <a16:creationId xmlns:a16="http://schemas.microsoft.com/office/drawing/2014/main" id="{2BADBE66-1641-E10F-A311-2639A1EB5B91}"/>
              </a:ext>
            </a:extLst>
          </p:cNvPr>
          <p:cNvGrpSpPr/>
          <p:nvPr/>
        </p:nvGrpSpPr>
        <p:grpSpPr>
          <a:xfrm>
            <a:off x="6756400" y="506662"/>
            <a:ext cx="2132127" cy="912792"/>
            <a:chOff x="6756400" y="506662"/>
            <a:chExt cx="2132127" cy="912792"/>
          </a:xfrm>
        </p:grpSpPr>
        <p:sp>
          <p:nvSpPr>
            <p:cNvPr id="49" name="Freeform: Shape 48">
              <a:extLst>
                <a:ext uri="{FF2B5EF4-FFF2-40B4-BE49-F238E27FC236}">
                  <a16:creationId xmlns:a16="http://schemas.microsoft.com/office/drawing/2014/main" id="{93526909-D975-B39E-EBC8-58397B7A1011}"/>
                </a:ext>
              </a:extLst>
            </p:cNvPr>
            <p:cNvSpPr/>
            <p:nvPr/>
          </p:nvSpPr>
          <p:spPr>
            <a:xfrm>
              <a:off x="8490436" y="984564"/>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BA8984-24B9-AF65-855F-978FC74F15A6}"/>
                </a:ext>
              </a:extLst>
            </p:cNvPr>
            <p:cNvSpPr/>
            <p:nvPr/>
          </p:nvSpPr>
          <p:spPr>
            <a:xfrm>
              <a:off x="8786307" y="987860"/>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54" name="Graphic 80">
              <a:extLst>
                <a:ext uri="{FF2B5EF4-FFF2-40B4-BE49-F238E27FC236}">
                  <a16:creationId xmlns:a16="http://schemas.microsoft.com/office/drawing/2014/main" id="{BA14F70A-8B73-A270-1C30-ED4EED32DE12}"/>
                </a:ext>
              </a:extLst>
            </p:cNvPr>
            <p:cNvGrpSpPr/>
            <p:nvPr/>
          </p:nvGrpSpPr>
          <p:grpSpPr>
            <a:xfrm>
              <a:off x="8637571" y="1084316"/>
              <a:ext cx="106142" cy="137899"/>
              <a:chOff x="8190531" y="1084316"/>
              <a:chExt cx="106142" cy="137899"/>
            </a:xfrm>
          </p:grpSpPr>
          <p:sp>
            <p:nvSpPr>
              <p:cNvPr id="82" name="Freeform: Shape 81">
                <a:extLst>
                  <a:ext uri="{FF2B5EF4-FFF2-40B4-BE49-F238E27FC236}">
                    <a16:creationId xmlns:a16="http://schemas.microsoft.com/office/drawing/2014/main" id="{149F7193-172A-4BFC-C760-3EAB8BD8F77D}"/>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15B64EF-1E97-B2CA-8D22-8190615685AC}"/>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52E36CA-30B8-6D1B-45AD-8C99DDBC6B1D}"/>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0FD461C-3FC6-C8DC-6B1A-D6836786D3B9}"/>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4C88E7A-24F5-2A77-CDBB-192029A0875A}"/>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97F259B-04FC-FF56-C0C0-0801A2BAE999}"/>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90" name="Graphic 80">
                <a:extLst>
                  <a:ext uri="{FF2B5EF4-FFF2-40B4-BE49-F238E27FC236}">
                    <a16:creationId xmlns:a16="http://schemas.microsoft.com/office/drawing/2014/main" id="{43939713-707B-E281-A4B8-88F08EBAD855}"/>
                  </a:ext>
                </a:extLst>
              </p:cNvPr>
              <p:cNvGrpSpPr/>
              <p:nvPr/>
            </p:nvGrpSpPr>
            <p:grpSpPr>
              <a:xfrm>
                <a:off x="8190531" y="1084316"/>
                <a:ext cx="106142" cy="25245"/>
                <a:chOff x="8190531" y="1084316"/>
                <a:chExt cx="106142" cy="25245"/>
              </a:xfrm>
              <a:solidFill>
                <a:srgbClr val="494949"/>
              </a:solidFill>
            </p:grpSpPr>
            <p:sp>
              <p:nvSpPr>
                <p:cNvPr id="91" name="Freeform: Shape 90">
                  <a:extLst>
                    <a:ext uri="{FF2B5EF4-FFF2-40B4-BE49-F238E27FC236}">
                      <a16:creationId xmlns:a16="http://schemas.microsoft.com/office/drawing/2014/main" id="{A00FFFCC-2CE4-5273-B212-9739DEE6A25D}"/>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92" name="Graphic 80">
                  <a:extLst>
                    <a:ext uri="{FF2B5EF4-FFF2-40B4-BE49-F238E27FC236}">
                      <a16:creationId xmlns:a16="http://schemas.microsoft.com/office/drawing/2014/main" id="{24CDECEF-1CAE-CC7E-015A-DF0701CB7D9E}"/>
                    </a:ext>
                  </a:extLst>
                </p:cNvPr>
                <p:cNvGrpSpPr/>
                <p:nvPr/>
              </p:nvGrpSpPr>
              <p:grpSpPr>
                <a:xfrm>
                  <a:off x="8235958" y="1084316"/>
                  <a:ext cx="19041" cy="13815"/>
                  <a:chOff x="8235958" y="1084316"/>
                  <a:chExt cx="19041" cy="13815"/>
                </a:xfrm>
                <a:solidFill>
                  <a:srgbClr val="494949"/>
                </a:solidFill>
              </p:grpSpPr>
              <p:sp>
                <p:nvSpPr>
                  <p:cNvPr id="94" name="Freeform: Shape 93">
                    <a:extLst>
                      <a:ext uri="{FF2B5EF4-FFF2-40B4-BE49-F238E27FC236}">
                        <a16:creationId xmlns:a16="http://schemas.microsoft.com/office/drawing/2014/main" id="{F8D7EB4F-855F-1EDD-5905-4DE9074B9A3B}"/>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D508737-9A26-E475-AA6E-193F5F98F853}"/>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76826D2-E227-21A8-699F-BDF70B24154A}"/>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id="{412404AE-C137-BAA2-61CC-BFAC6B72D7A6}"/>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F76ABB7A-2A01-8A0C-2321-69E0EFE9F9C1}"/>
                </a:ext>
              </a:extLst>
            </p:cNvPr>
            <p:cNvGrpSpPr/>
            <p:nvPr/>
          </p:nvGrpSpPr>
          <p:grpSpPr>
            <a:xfrm>
              <a:off x="6819021" y="559787"/>
              <a:ext cx="1045369" cy="799439"/>
              <a:chOff x="6819021" y="559787"/>
              <a:chExt cx="1045369" cy="799439"/>
            </a:xfrm>
          </p:grpSpPr>
          <p:sp>
            <p:nvSpPr>
              <p:cNvPr id="74" name="Freeform: Shape 73">
                <a:extLst>
                  <a:ext uri="{FF2B5EF4-FFF2-40B4-BE49-F238E27FC236}">
                    <a16:creationId xmlns:a16="http://schemas.microsoft.com/office/drawing/2014/main" id="{B559A1A2-08BC-EAAC-7C91-81F0A23F7B0E}"/>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3822987-C163-741F-8184-33A862F3A58E}"/>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76" name="Graphic 75">
                <a:extLst>
                  <a:ext uri="{FF2B5EF4-FFF2-40B4-BE49-F238E27FC236}">
                    <a16:creationId xmlns:a16="http://schemas.microsoft.com/office/drawing/2014/main" id="{DE2A9984-CA7B-B199-18D5-8F20BE314C9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7511535" y="559787"/>
                <a:ext cx="352855" cy="458886"/>
              </a:xfrm>
              <a:prstGeom prst="rect">
                <a:avLst/>
              </a:prstGeom>
            </p:spPr>
          </p:pic>
          <p:grpSp>
            <p:nvGrpSpPr>
              <p:cNvPr id="78" name="Group 77">
                <a:extLst>
                  <a:ext uri="{FF2B5EF4-FFF2-40B4-BE49-F238E27FC236}">
                    <a16:creationId xmlns:a16="http://schemas.microsoft.com/office/drawing/2014/main" id="{F72AD95D-C8F7-2933-F23F-77BCB262FA1A}"/>
                  </a:ext>
                </a:extLst>
              </p:cNvPr>
              <p:cNvGrpSpPr/>
              <p:nvPr/>
            </p:nvGrpSpPr>
            <p:grpSpPr>
              <a:xfrm>
                <a:off x="7221396" y="954475"/>
                <a:ext cx="411388" cy="404751"/>
                <a:chOff x="4443234" y="2481138"/>
                <a:chExt cx="797864" cy="817564"/>
              </a:xfrm>
            </p:grpSpPr>
            <p:pic>
              <p:nvPicPr>
                <p:cNvPr id="79" name="Graphic 78">
                  <a:extLst>
                    <a:ext uri="{FF2B5EF4-FFF2-40B4-BE49-F238E27FC236}">
                      <a16:creationId xmlns:a16="http://schemas.microsoft.com/office/drawing/2014/main" id="{E2B22D65-99A2-CA1A-FD83-8E7ACBA1531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80" name="Graphic 79">
                  <a:extLst>
                    <a:ext uri="{FF2B5EF4-FFF2-40B4-BE49-F238E27FC236}">
                      <a16:creationId xmlns:a16="http://schemas.microsoft.com/office/drawing/2014/main" id="{4EC3E289-C7C9-5CD0-1326-CF3B538A6AD6}"/>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grpSp>
          <p:nvGrpSpPr>
            <p:cNvPr id="64" name="Group 63">
              <a:extLst>
                <a:ext uri="{FF2B5EF4-FFF2-40B4-BE49-F238E27FC236}">
                  <a16:creationId xmlns:a16="http://schemas.microsoft.com/office/drawing/2014/main" id="{B839ACC2-1086-CB52-B857-5F3EDE6DA2FF}"/>
                </a:ext>
              </a:extLst>
            </p:cNvPr>
            <p:cNvGrpSpPr/>
            <p:nvPr/>
          </p:nvGrpSpPr>
          <p:grpSpPr>
            <a:xfrm>
              <a:off x="8061284" y="964796"/>
              <a:ext cx="411388" cy="404751"/>
              <a:chOff x="4443234" y="2481138"/>
              <a:chExt cx="797864" cy="817564"/>
            </a:xfrm>
          </p:grpSpPr>
          <p:pic>
            <p:nvPicPr>
              <p:cNvPr id="72" name="Graphic 71">
                <a:extLst>
                  <a:ext uri="{FF2B5EF4-FFF2-40B4-BE49-F238E27FC236}">
                    <a16:creationId xmlns:a16="http://schemas.microsoft.com/office/drawing/2014/main" id="{617B1EB1-EF2C-63CC-8A09-4D5D3CA7769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73" name="Graphic 72">
                <a:extLst>
                  <a:ext uri="{FF2B5EF4-FFF2-40B4-BE49-F238E27FC236}">
                    <a16:creationId xmlns:a16="http://schemas.microsoft.com/office/drawing/2014/main" id="{02C6DD76-CCB3-70E2-4D51-C4C9F6FE2D7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pic>
          <p:nvPicPr>
            <p:cNvPr id="66" name="Graphic 65">
              <a:extLst>
                <a:ext uri="{FF2B5EF4-FFF2-40B4-BE49-F238E27FC236}">
                  <a16:creationId xmlns:a16="http://schemas.microsoft.com/office/drawing/2014/main" id="{907AA8B0-D091-5FC1-F06B-9BF5F5CA286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8361798" y="580410"/>
              <a:ext cx="352855" cy="458886"/>
            </a:xfrm>
            <a:prstGeom prst="rect">
              <a:avLst/>
            </a:prstGeom>
          </p:spPr>
        </p:pic>
        <p:sp>
          <p:nvSpPr>
            <p:cNvPr id="67" name="Rectangle 66">
              <a:extLst>
                <a:ext uri="{FF2B5EF4-FFF2-40B4-BE49-F238E27FC236}">
                  <a16:creationId xmlns:a16="http://schemas.microsoft.com/office/drawing/2014/main" id="{22966B28-63C6-94AA-5177-308BB14B337E}"/>
                </a:ext>
              </a:extLst>
            </p:cNvPr>
            <p:cNvSpPr/>
            <p:nvPr/>
          </p:nvSpPr>
          <p:spPr>
            <a:xfrm>
              <a:off x="6756400" y="506662"/>
              <a:ext cx="1215455" cy="91279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6FB809D6-9F04-BEB5-0B3D-9108C49304EF}"/>
                </a:ext>
              </a:extLst>
            </p:cNvPr>
            <p:cNvGrpSpPr/>
            <p:nvPr/>
          </p:nvGrpSpPr>
          <p:grpSpPr>
            <a:xfrm>
              <a:off x="7651554" y="987296"/>
              <a:ext cx="390870" cy="341142"/>
              <a:chOff x="7651554" y="987296"/>
              <a:chExt cx="390870" cy="341142"/>
            </a:xfrm>
          </p:grpSpPr>
          <p:sp>
            <p:nvSpPr>
              <p:cNvPr id="69" name="Freeform: Shape 68">
                <a:extLst>
                  <a:ext uri="{FF2B5EF4-FFF2-40B4-BE49-F238E27FC236}">
                    <a16:creationId xmlns:a16="http://schemas.microsoft.com/office/drawing/2014/main" id="{DD17951B-BA6E-4242-4CCD-DB823FDE9B73}"/>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F69AE95-5A83-037E-3876-B4CA0ED67E19}"/>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71" name="Picture 70">
                <a:extLst>
                  <a:ext uri="{FF2B5EF4-FFF2-40B4-BE49-F238E27FC236}">
                    <a16:creationId xmlns:a16="http://schemas.microsoft.com/office/drawing/2014/main" id="{F9D3AFD6-2046-95B5-00D1-8B8A6C2A3877}"/>
                  </a:ext>
                </a:extLst>
              </p:cNvPr>
              <p:cNvPicPr>
                <a:picLocks noChangeAspect="1"/>
              </p:cNvPicPr>
              <p:nvPr/>
            </p:nvPicPr>
            <p:blipFill>
              <a:blip r:embed="rId32"/>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p:grpSp>
        <p:nvGrpSpPr>
          <p:cNvPr id="97" name="Group 96">
            <a:extLst>
              <a:ext uri="{FF2B5EF4-FFF2-40B4-BE49-F238E27FC236}">
                <a16:creationId xmlns:a16="http://schemas.microsoft.com/office/drawing/2014/main" id="{9D873951-4F9E-D694-40E7-A191585DD80D}"/>
              </a:ext>
            </a:extLst>
          </p:cNvPr>
          <p:cNvGrpSpPr/>
          <p:nvPr/>
        </p:nvGrpSpPr>
        <p:grpSpPr>
          <a:xfrm>
            <a:off x="9030975" y="551204"/>
            <a:ext cx="2069506" cy="809760"/>
            <a:chOff x="9030975" y="551204"/>
            <a:chExt cx="2069506" cy="809760"/>
          </a:xfrm>
        </p:grpSpPr>
        <p:sp>
          <p:nvSpPr>
            <p:cNvPr id="98" name="Freeform: Shape 97">
              <a:extLst>
                <a:ext uri="{FF2B5EF4-FFF2-40B4-BE49-F238E27FC236}">
                  <a16:creationId xmlns:a16="http://schemas.microsoft.com/office/drawing/2014/main" id="{189FBE2B-042C-7193-02A2-D7C91D933D48}"/>
                </a:ext>
              </a:extLst>
            </p:cNvPr>
            <p:cNvSpPr/>
            <p:nvPr/>
          </p:nvSpPr>
          <p:spPr>
            <a:xfrm>
              <a:off x="10702390" y="975981"/>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F824465-0B85-D104-7414-FB134BFFC4B0}"/>
                </a:ext>
              </a:extLst>
            </p:cNvPr>
            <p:cNvSpPr/>
            <p:nvPr/>
          </p:nvSpPr>
          <p:spPr>
            <a:xfrm>
              <a:off x="10998261" y="979277"/>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100" name="Graphic 80">
              <a:extLst>
                <a:ext uri="{FF2B5EF4-FFF2-40B4-BE49-F238E27FC236}">
                  <a16:creationId xmlns:a16="http://schemas.microsoft.com/office/drawing/2014/main" id="{F715690A-2056-0070-E6BD-9C1B82412695}"/>
                </a:ext>
              </a:extLst>
            </p:cNvPr>
            <p:cNvGrpSpPr/>
            <p:nvPr/>
          </p:nvGrpSpPr>
          <p:grpSpPr>
            <a:xfrm>
              <a:off x="10849525" y="1075733"/>
              <a:ext cx="106142" cy="137899"/>
              <a:chOff x="8190531" y="1084316"/>
              <a:chExt cx="106142" cy="137899"/>
            </a:xfrm>
          </p:grpSpPr>
          <p:sp>
            <p:nvSpPr>
              <p:cNvPr id="116" name="Freeform: Shape 115">
                <a:extLst>
                  <a:ext uri="{FF2B5EF4-FFF2-40B4-BE49-F238E27FC236}">
                    <a16:creationId xmlns:a16="http://schemas.microsoft.com/office/drawing/2014/main" id="{CDEB2390-E31F-46F3-FD4C-E70F00B3588C}"/>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F74F25B-A251-7FA4-683E-C19C96BAE571}"/>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4984D08-DF0C-94C4-6FE3-928AF655FE81}"/>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292D8CA-C5DC-029B-5257-3E62858F7E79}"/>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3059CD2-3B63-2BCE-E42C-E7A7CFA79FBC}"/>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DF46380-66F0-5446-DF32-5A4053D8BFC9}"/>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122" name="Graphic 80">
                <a:extLst>
                  <a:ext uri="{FF2B5EF4-FFF2-40B4-BE49-F238E27FC236}">
                    <a16:creationId xmlns:a16="http://schemas.microsoft.com/office/drawing/2014/main" id="{8BF9A391-F705-71B4-4DBF-2E3BB52AC096}"/>
                  </a:ext>
                </a:extLst>
              </p:cNvPr>
              <p:cNvGrpSpPr/>
              <p:nvPr/>
            </p:nvGrpSpPr>
            <p:grpSpPr>
              <a:xfrm>
                <a:off x="8190531" y="1084316"/>
                <a:ext cx="106142" cy="25245"/>
                <a:chOff x="8190531" y="1084316"/>
                <a:chExt cx="106142" cy="25245"/>
              </a:xfrm>
              <a:solidFill>
                <a:srgbClr val="494949"/>
              </a:solidFill>
            </p:grpSpPr>
            <p:sp>
              <p:nvSpPr>
                <p:cNvPr id="123" name="Freeform: Shape 122">
                  <a:extLst>
                    <a:ext uri="{FF2B5EF4-FFF2-40B4-BE49-F238E27FC236}">
                      <a16:creationId xmlns:a16="http://schemas.microsoft.com/office/drawing/2014/main" id="{4C52085D-24EF-9861-9360-23E226FD8625}"/>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124" name="Graphic 80">
                  <a:extLst>
                    <a:ext uri="{FF2B5EF4-FFF2-40B4-BE49-F238E27FC236}">
                      <a16:creationId xmlns:a16="http://schemas.microsoft.com/office/drawing/2014/main" id="{C1CC19AF-F915-5906-7B78-10D7C4402556}"/>
                    </a:ext>
                  </a:extLst>
                </p:cNvPr>
                <p:cNvGrpSpPr/>
                <p:nvPr/>
              </p:nvGrpSpPr>
              <p:grpSpPr>
                <a:xfrm>
                  <a:off x="8235958" y="1084316"/>
                  <a:ext cx="19041" cy="13815"/>
                  <a:chOff x="8235958" y="1084316"/>
                  <a:chExt cx="19041" cy="13815"/>
                </a:xfrm>
                <a:solidFill>
                  <a:srgbClr val="494949"/>
                </a:solidFill>
              </p:grpSpPr>
              <p:sp>
                <p:nvSpPr>
                  <p:cNvPr id="126" name="Freeform: Shape 125">
                    <a:extLst>
                      <a:ext uri="{FF2B5EF4-FFF2-40B4-BE49-F238E27FC236}">
                        <a16:creationId xmlns:a16="http://schemas.microsoft.com/office/drawing/2014/main" id="{160588D7-B2A3-DA8D-63A3-A95AE3AA8F98}"/>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95713F12-60AF-A0C1-82EE-668A86677CFD}"/>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1F7F8FE-0F12-A2A1-2046-7AB22A8A2330}"/>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125" name="Freeform: Shape 124">
                  <a:extLst>
                    <a:ext uri="{FF2B5EF4-FFF2-40B4-BE49-F238E27FC236}">
                      <a16:creationId xmlns:a16="http://schemas.microsoft.com/office/drawing/2014/main" id="{58A0AF9E-E78C-5759-EB45-18C8497E6254}"/>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101" name="Group 100">
              <a:extLst>
                <a:ext uri="{FF2B5EF4-FFF2-40B4-BE49-F238E27FC236}">
                  <a16:creationId xmlns:a16="http://schemas.microsoft.com/office/drawing/2014/main" id="{29290453-8FA1-CFA6-47C1-7BB1593421F5}"/>
                </a:ext>
              </a:extLst>
            </p:cNvPr>
            <p:cNvGrpSpPr/>
            <p:nvPr/>
          </p:nvGrpSpPr>
          <p:grpSpPr>
            <a:xfrm>
              <a:off x="9030975" y="551204"/>
              <a:ext cx="1045369" cy="799439"/>
              <a:chOff x="6819021" y="559787"/>
              <a:chExt cx="1045369" cy="799439"/>
            </a:xfrm>
          </p:grpSpPr>
          <p:sp>
            <p:nvSpPr>
              <p:cNvPr id="110" name="Freeform: Shape 109">
                <a:extLst>
                  <a:ext uri="{FF2B5EF4-FFF2-40B4-BE49-F238E27FC236}">
                    <a16:creationId xmlns:a16="http://schemas.microsoft.com/office/drawing/2014/main" id="{2DC902F6-5D9F-E801-4094-355EE1813FDF}"/>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166D103D-0B5A-DB9F-130A-6F5424C66035}"/>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112" name="Graphic 111">
                <a:extLst>
                  <a:ext uri="{FF2B5EF4-FFF2-40B4-BE49-F238E27FC236}">
                    <a16:creationId xmlns:a16="http://schemas.microsoft.com/office/drawing/2014/main" id="{A0C2E174-5D64-E2E1-5D1E-77AE2DD94640}"/>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7511535" y="559787"/>
                <a:ext cx="352855" cy="458886"/>
              </a:xfrm>
              <a:prstGeom prst="rect">
                <a:avLst/>
              </a:prstGeom>
            </p:spPr>
          </p:pic>
          <p:grpSp>
            <p:nvGrpSpPr>
              <p:cNvPr id="113" name="Group 112">
                <a:extLst>
                  <a:ext uri="{FF2B5EF4-FFF2-40B4-BE49-F238E27FC236}">
                    <a16:creationId xmlns:a16="http://schemas.microsoft.com/office/drawing/2014/main" id="{65B3B6F2-127F-109B-90A3-BC14210C5A1A}"/>
                  </a:ext>
                </a:extLst>
              </p:cNvPr>
              <p:cNvGrpSpPr/>
              <p:nvPr/>
            </p:nvGrpSpPr>
            <p:grpSpPr>
              <a:xfrm>
                <a:off x="7221396" y="954475"/>
                <a:ext cx="411388" cy="404751"/>
                <a:chOff x="4443234" y="2481138"/>
                <a:chExt cx="797864" cy="817564"/>
              </a:xfrm>
            </p:grpSpPr>
            <p:pic>
              <p:nvPicPr>
                <p:cNvPr id="114" name="Graphic 113">
                  <a:extLst>
                    <a:ext uri="{FF2B5EF4-FFF2-40B4-BE49-F238E27FC236}">
                      <a16:creationId xmlns:a16="http://schemas.microsoft.com/office/drawing/2014/main" id="{A7784DAF-9B04-8812-417E-849194014FA1}"/>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115" name="Graphic 114">
                  <a:extLst>
                    <a:ext uri="{FF2B5EF4-FFF2-40B4-BE49-F238E27FC236}">
                      <a16:creationId xmlns:a16="http://schemas.microsoft.com/office/drawing/2014/main" id="{1F4B7D21-0D84-EEC0-A8D2-FD14C418FDE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grpSp>
          <p:nvGrpSpPr>
            <p:cNvPr id="102" name="Group 101">
              <a:extLst>
                <a:ext uri="{FF2B5EF4-FFF2-40B4-BE49-F238E27FC236}">
                  <a16:creationId xmlns:a16="http://schemas.microsoft.com/office/drawing/2014/main" id="{B8824A77-1056-0D79-6756-2F640CCD0264}"/>
                </a:ext>
              </a:extLst>
            </p:cNvPr>
            <p:cNvGrpSpPr/>
            <p:nvPr/>
          </p:nvGrpSpPr>
          <p:grpSpPr>
            <a:xfrm>
              <a:off x="10273238" y="956213"/>
              <a:ext cx="411388" cy="404751"/>
              <a:chOff x="4443234" y="2481138"/>
              <a:chExt cx="797864" cy="817564"/>
            </a:xfrm>
          </p:grpSpPr>
          <p:pic>
            <p:nvPicPr>
              <p:cNvPr id="108" name="Graphic 107">
                <a:extLst>
                  <a:ext uri="{FF2B5EF4-FFF2-40B4-BE49-F238E27FC236}">
                    <a16:creationId xmlns:a16="http://schemas.microsoft.com/office/drawing/2014/main" id="{BD203B35-D71A-7420-E510-090269C66DE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109" name="Graphic 108">
                <a:extLst>
                  <a:ext uri="{FF2B5EF4-FFF2-40B4-BE49-F238E27FC236}">
                    <a16:creationId xmlns:a16="http://schemas.microsoft.com/office/drawing/2014/main" id="{BB9F0B44-CE91-EDC3-5A9E-0A31D55457F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pic>
          <p:nvPicPr>
            <p:cNvPr id="103" name="Graphic 102">
              <a:extLst>
                <a:ext uri="{FF2B5EF4-FFF2-40B4-BE49-F238E27FC236}">
                  <a16:creationId xmlns:a16="http://schemas.microsoft.com/office/drawing/2014/main" id="{2E2A8CE5-7EE5-AA55-488C-5B988CEB04E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10573752" y="571827"/>
              <a:ext cx="352855" cy="458886"/>
            </a:xfrm>
            <a:prstGeom prst="rect">
              <a:avLst/>
            </a:prstGeom>
          </p:spPr>
        </p:pic>
        <p:grpSp>
          <p:nvGrpSpPr>
            <p:cNvPr id="104" name="Group 103">
              <a:extLst>
                <a:ext uri="{FF2B5EF4-FFF2-40B4-BE49-F238E27FC236}">
                  <a16:creationId xmlns:a16="http://schemas.microsoft.com/office/drawing/2014/main" id="{B3DD535E-4B93-5CD1-8958-B8DBF845FD61}"/>
                </a:ext>
              </a:extLst>
            </p:cNvPr>
            <p:cNvGrpSpPr/>
            <p:nvPr/>
          </p:nvGrpSpPr>
          <p:grpSpPr>
            <a:xfrm>
              <a:off x="9863508" y="978713"/>
              <a:ext cx="390870" cy="341142"/>
              <a:chOff x="7651554" y="987296"/>
              <a:chExt cx="390870" cy="341142"/>
            </a:xfrm>
          </p:grpSpPr>
          <p:sp>
            <p:nvSpPr>
              <p:cNvPr id="105" name="Freeform: Shape 104">
                <a:extLst>
                  <a:ext uri="{FF2B5EF4-FFF2-40B4-BE49-F238E27FC236}">
                    <a16:creationId xmlns:a16="http://schemas.microsoft.com/office/drawing/2014/main" id="{806EE315-D33F-A313-D630-7A0407C4A8AC}"/>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F4761CAA-AB76-75C4-E8D3-2C7341F76A77}"/>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107" name="Picture 106">
                <a:extLst>
                  <a:ext uri="{FF2B5EF4-FFF2-40B4-BE49-F238E27FC236}">
                    <a16:creationId xmlns:a16="http://schemas.microsoft.com/office/drawing/2014/main" id="{CF7A3934-ADBB-8F46-9F47-2F8469B5F859}"/>
                  </a:ext>
                </a:extLst>
              </p:cNvPr>
              <p:cNvPicPr>
                <a:picLocks noChangeAspect="1"/>
              </p:cNvPicPr>
              <p:nvPr/>
            </p:nvPicPr>
            <p:blipFill>
              <a:blip r:embed="rId32"/>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DEFC4F1F-8CAD-54C7-4E53-39B8FBB0BAB6}"/>
                  </a:ext>
                </a:extLst>
              </p:cNvPr>
              <p:cNvSpPr txBox="1"/>
              <p:nvPr/>
            </p:nvSpPr>
            <p:spPr>
              <a:xfrm>
                <a:off x="5857886" y="1571570"/>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rgbClr val="B22222"/>
                    </a:solidFill>
                    <a:effectLst/>
                    <a:uLnTx/>
                    <a:uFillTx/>
                    <a:cs typeface="Poppins Light" panose="00000400000000000000" pitchFamily="2" charset="0"/>
                  </a:rPr>
                  <a:t>  </a:t>
                </a:r>
              </a:p>
            </p:txBody>
          </p:sp>
        </mc:Choice>
        <mc:Fallback xmlns="">
          <p:sp>
            <p:nvSpPr>
              <p:cNvPr id="129" name="TextBox 128">
                <a:extLst>
                  <a:ext uri="{FF2B5EF4-FFF2-40B4-BE49-F238E27FC236}">
                    <a16:creationId xmlns:a16="http://schemas.microsoft.com/office/drawing/2014/main" id="{6D00EEC1-6EE5-2A8A-D34C-E215EDEFDB5A}"/>
                  </a:ext>
                </a:extLst>
              </p:cNvPr>
              <p:cNvSpPr txBox="1">
                <a:spLocks noRot="1" noChangeAspect="1" noMove="1" noResize="1" noEditPoints="1" noAdjustHandles="1" noChangeArrowheads="1" noChangeShapeType="1" noTextEdit="1"/>
              </p:cNvSpPr>
              <p:nvPr/>
            </p:nvSpPr>
            <p:spPr>
              <a:xfrm>
                <a:off x="5857886" y="1571570"/>
                <a:ext cx="780669" cy="369332"/>
              </a:xfrm>
              <a:prstGeom prst="rect">
                <a:avLst/>
              </a:prstGeom>
              <a:blipFill>
                <a:blip r:embed="rId39"/>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AF2B5C5C-DBA0-9051-3BAF-4498D5B3147A}"/>
                  </a:ext>
                </a:extLst>
              </p:cNvPr>
              <p:cNvSpPr txBox="1"/>
              <p:nvPr/>
            </p:nvSpPr>
            <p:spPr>
              <a:xfrm>
                <a:off x="8059938" y="1572953"/>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rgbClr val="4169E1"/>
                    </a:solidFill>
                    <a:effectLst/>
                    <a:uLnTx/>
                    <a:uFillTx/>
                    <a:cs typeface="Poppins Light" panose="00000400000000000000" pitchFamily="2" charset="0"/>
                  </a:rPr>
                  <a:t>  </a:t>
                </a:r>
              </a:p>
            </p:txBody>
          </p:sp>
        </mc:Choice>
        <mc:Fallback xmlns="">
          <p:sp>
            <p:nvSpPr>
              <p:cNvPr id="130" name="TextBox 129">
                <a:extLst>
                  <a:ext uri="{FF2B5EF4-FFF2-40B4-BE49-F238E27FC236}">
                    <a16:creationId xmlns:a16="http://schemas.microsoft.com/office/drawing/2014/main" id="{DC66ECB0-2F85-F63E-76EE-BD17EDB1F9AE}"/>
                  </a:ext>
                </a:extLst>
              </p:cNvPr>
              <p:cNvSpPr txBox="1">
                <a:spLocks noRot="1" noChangeAspect="1" noMove="1" noResize="1" noEditPoints="1" noAdjustHandles="1" noChangeArrowheads="1" noChangeShapeType="1" noTextEdit="1"/>
              </p:cNvSpPr>
              <p:nvPr/>
            </p:nvSpPr>
            <p:spPr>
              <a:xfrm>
                <a:off x="8059938" y="1572953"/>
                <a:ext cx="780669" cy="369332"/>
              </a:xfrm>
              <a:prstGeom prst="rect">
                <a:avLst/>
              </a:prstGeom>
              <a:blipFill>
                <a:blip r:embed="rId4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84B59AAA-E205-8BCB-1D24-150E062942D2}"/>
                  </a:ext>
                </a:extLst>
              </p:cNvPr>
              <p:cNvSpPr txBox="1"/>
              <p:nvPr/>
            </p:nvSpPr>
            <p:spPr>
              <a:xfrm>
                <a:off x="9892177" y="1562890"/>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rgbClr val="6B8E23"/>
                  </a:solidFill>
                  <a:effectLst/>
                  <a:uLnTx/>
                  <a:uFillTx/>
                  <a:cs typeface="Poppins Light" panose="00000400000000000000" pitchFamily="2" charset="0"/>
                </a:endParaRPr>
              </a:p>
            </p:txBody>
          </p:sp>
        </mc:Choice>
        <mc:Fallback xmlns="">
          <p:sp>
            <p:nvSpPr>
              <p:cNvPr id="131" name="TextBox 130">
                <a:extLst>
                  <a:ext uri="{FF2B5EF4-FFF2-40B4-BE49-F238E27FC236}">
                    <a16:creationId xmlns:a16="http://schemas.microsoft.com/office/drawing/2014/main" id="{3DB773C7-9D13-4D53-5F98-1EE4D2060161}"/>
                  </a:ext>
                </a:extLst>
              </p:cNvPr>
              <p:cNvSpPr txBox="1">
                <a:spLocks noRot="1" noChangeAspect="1" noMove="1" noResize="1" noEditPoints="1" noAdjustHandles="1" noChangeArrowheads="1" noChangeShapeType="1" noTextEdit="1"/>
              </p:cNvSpPr>
              <p:nvPr/>
            </p:nvSpPr>
            <p:spPr>
              <a:xfrm>
                <a:off x="9892177" y="1562890"/>
                <a:ext cx="1117550" cy="372163"/>
              </a:xfrm>
              <a:prstGeom prst="rect">
                <a:avLst/>
              </a:prstGeom>
              <a:blipFill>
                <a:blip r:embed="rId41"/>
                <a:stretch>
                  <a:fillRect b="-13115"/>
                </a:stretch>
              </a:blipFill>
            </p:spPr>
            <p:txBody>
              <a:bodyPr/>
              <a:lstStyle/>
              <a:p>
                <a:r>
                  <a:rPr lang="en-US">
                    <a:noFill/>
                  </a:rPr>
                  <a:t> </a:t>
                </a:r>
              </a:p>
            </p:txBody>
          </p:sp>
        </mc:Fallback>
      </mc:AlternateContent>
      <p:grpSp>
        <p:nvGrpSpPr>
          <p:cNvPr id="132" name="Group 131">
            <a:extLst>
              <a:ext uri="{FF2B5EF4-FFF2-40B4-BE49-F238E27FC236}">
                <a16:creationId xmlns:a16="http://schemas.microsoft.com/office/drawing/2014/main" id="{00D662A5-5254-5186-004A-2315C079F21B}"/>
              </a:ext>
            </a:extLst>
          </p:cNvPr>
          <p:cNvGrpSpPr/>
          <p:nvPr/>
        </p:nvGrpSpPr>
        <p:grpSpPr>
          <a:xfrm>
            <a:off x="9415143" y="2639717"/>
            <a:ext cx="637633" cy="653221"/>
            <a:chOff x="9415143" y="2639717"/>
            <a:chExt cx="637633" cy="653221"/>
          </a:xfrm>
        </p:grpSpPr>
        <p:cxnSp>
          <p:nvCxnSpPr>
            <p:cNvPr id="133" name="Straight Arrow Connector 132">
              <a:extLst>
                <a:ext uri="{FF2B5EF4-FFF2-40B4-BE49-F238E27FC236}">
                  <a16:creationId xmlns:a16="http://schemas.microsoft.com/office/drawing/2014/main" id="{0F8CA822-B42F-3EB0-D65F-CA14E78BCEF5}"/>
                </a:ext>
              </a:extLst>
            </p:cNvPr>
            <p:cNvCxnSpPr>
              <a:cxnSpLocks/>
            </p:cNvCxnSpPr>
            <p:nvPr/>
          </p:nvCxnSpPr>
          <p:spPr>
            <a:xfrm flipV="1">
              <a:off x="9613392" y="2639717"/>
              <a:ext cx="439384" cy="464700"/>
            </a:xfrm>
            <a:prstGeom prst="straightConnector1">
              <a:avLst/>
            </a:prstGeom>
            <a:ln w="28575" cap="rnd">
              <a:solidFill>
                <a:srgbClr val="FFC000"/>
              </a:solidFill>
              <a:round/>
              <a:tailEnd type="triangle"/>
            </a:ln>
          </p:spPr>
          <p:style>
            <a:lnRef idx="1">
              <a:schemeClr val="accent1"/>
            </a:lnRef>
            <a:fillRef idx="0">
              <a:schemeClr val="accent1"/>
            </a:fillRef>
            <a:effectRef idx="0">
              <a:schemeClr val="accent1"/>
            </a:effectRef>
            <a:fontRef idx="minor">
              <a:schemeClr val="tx1"/>
            </a:fontRef>
          </p:style>
        </p:cxnSp>
        <p:sp>
          <p:nvSpPr>
            <p:cNvPr id="134" name="Star: 5 Points 133">
              <a:extLst>
                <a:ext uri="{FF2B5EF4-FFF2-40B4-BE49-F238E27FC236}">
                  <a16:creationId xmlns:a16="http://schemas.microsoft.com/office/drawing/2014/main" id="{A9F9AA7D-358F-BF9F-2EE0-B243A0F1E506}"/>
                </a:ext>
              </a:extLst>
            </p:cNvPr>
            <p:cNvSpPr/>
            <p:nvPr/>
          </p:nvSpPr>
          <p:spPr>
            <a:xfrm>
              <a:off x="9415143" y="3079891"/>
              <a:ext cx="224157" cy="213047"/>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53723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E198A-9EBD-8438-F81F-9294ACEC98F6}"/>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745FDB4D-621A-A63D-42FE-54ED33DC96E7}"/>
              </a:ext>
            </a:extLst>
          </p:cNvPr>
          <p:cNvPicPr>
            <a:picLocks noChangeAspect="1"/>
          </p:cNvPicPr>
          <p:nvPr/>
        </p:nvPicPr>
        <p:blipFill>
          <a:blip r:embed="rId2"/>
          <a:stretch>
            <a:fillRect/>
          </a:stretch>
        </p:blipFill>
        <p:spPr>
          <a:xfrm>
            <a:off x="3939558" y="3986953"/>
            <a:ext cx="3477546" cy="2591923"/>
          </a:xfrm>
          <a:prstGeom prst="rect">
            <a:avLst/>
          </a:prstGeom>
        </p:spPr>
      </p:pic>
      <p:pic>
        <p:nvPicPr>
          <p:cNvPr id="45" name="Picture 44">
            <a:extLst>
              <a:ext uri="{FF2B5EF4-FFF2-40B4-BE49-F238E27FC236}">
                <a16:creationId xmlns:a16="http://schemas.microsoft.com/office/drawing/2014/main" id="{D0E87B7A-6183-B1B9-6BC1-E722BC4DAAB6}"/>
              </a:ext>
            </a:extLst>
          </p:cNvPr>
          <p:cNvPicPr>
            <a:picLocks noChangeAspect="1"/>
          </p:cNvPicPr>
          <p:nvPr/>
        </p:nvPicPr>
        <p:blipFill rotWithShape="1">
          <a:blip r:embed="rId3"/>
          <a:srcRect l="19006"/>
          <a:stretch/>
        </p:blipFill>
        <p:spPr>
          <a:xfrm>
            <a:off x="6781507" y="3971382"/>
            <a:ext cx="2862366" cy="2607494"/>
          </a:xfrm>
          <a:prstGeom prst="rect">
            <a:avLst/>
          </a:prstGeom>
        </p:spPr>
      </p:pic>
      <p:sp>
        <p:nvSpPr>
          <p:cNvPr id="2" name="Text Placeholder 1">
            <a:extLst>
              <a:ext uri="{FF2B5EF4-FFF2-40B4-BE49-F238E27FC236}">
                <a16:creationId xmlns:a16="http://schemas.microsoft.com/office/drawing/2014/main" id="{FE3D317B-D7E4-9695-BF37-5B1A8907A6EE}"/>
              </a:ext>
            </a:extLst>
          </p:cNvPr>
          <p:cNvSpPr>
            <a:spLocks noGrp="1"/>
          </p:cNvSpPr>
          <p:nvPr>
            <p:ph type="body" sz="quarter" idx="10"/>
          </p:nvPr>
        </p:nvSpPr>
        <p:spPr/>
        <p:txBody>
          <a:bodyPr/>
          <a:lstStyle/>
          <a:p>
            <a:r>
              <a:rPr lang="en-GB" dirty="0"/>
              <a:t>Proof of principle</a:t>
            </a:r>
          </a:p>
        </p:txBody>
      </p:sp>
      <p:sp>
        <p:nvSpPr>
          <p:cNvPr id="3" name="AutoShape 2">
            <a:extLst>
              <a:ext uri="{FF2B5EF4-FFF2-40B4-BE49-F238E27FC236}">
                <a16:creationId xmlns:a16="http://schemas.microsoft.com/office/drawing/2014/main" id="{99CC4D99-4083-EC9C-85A8-20BBF9F7272A}"/>
              </a:ext>
              <a:ext uri="{C183D7F6-B498-43B3-948B-1728B52AA6E4}">
                <adec:decorative xmlns:adec="http://schemas.microsoft.com/office/drawing/2017/decorative" val="1"/>
              </a:ext>
            </a:extLst>
          </p:cNvPr>
          <p:cNvSpPr>
            <a:spLocks noChangeAspect="1" noChangeArrowheads="1"/>
          </p:cNvSpPr>
          <p:nvPr/>
        </p:nvSpPr>
        <p:spPr bwMode="auto">
          <a:xfrm>
            <a:off x="3595771" y="5926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53140"/>
              </a:solidFill>
            </a:endParaRPr>
          </a:p>
        </p:txBody>
      </p:sp>
      <p:sp>
        <p:nvSpPr>
          <p:cNvPr id="46" name="TextBox 45">
            <a:extLst>
              <a:ext uri="{FF2B5EF4-FFF2-40B4-BE49-F238E27FC236}">
                <a16:creationId xmlns:a16="http://schemas.microsoft.com/office/drawing/2014/main" id="{37F37C14-285C-C618-A4E3-F78882855F6C}"/>
              </a:ext>
            </a:extLst>
          </p:cNvPr>
          <p:cNvSpPr txBox="1"/>
          <p:nvPr/>
        </p:nvSpPr>
        <p:spPr>
          <a:xfrm>
            <a:off x="2045320" y="1149122"/>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“ON”</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8" name="Group 7">
            <a:extLst>
              <a:ext uri="{FF2B5EF4-FFF2-40B4-BE49-F238E27FC236}">
                <a16:creationId xmlns:a16="http://schemas.microsoft.com/office/drawing/2014/main" id="{A0CA2992-40F5-AEF1-3EAF-32A4B3AE21F9}"/>
              </a:ext>
            </a:extLst>
          </p:cNvPr>
          <p:cNvGrpSpPr/>
          <p:nvPr/>
        </p:nvGrpSpPr>
        <p:grpSpPr>
          <a:xfrm>
            <a:off x="492010" y="1746485"/>
            <a:ext cx="1032727" cy="1766072"/>
            <a:chOff x="406398" y="1932091"/>
            <a:chExt cx="1503605" cy="1563055"/>
          </a:xfrm>
        </p:grpSpPr>
        <p:sp>
          <p:nvSpPr>
            <p:cNvPr id="9" name="TextBox 8">
              <a:extLst>
                <a:ext uri="{FF2B5EF4-FFF2-40B4-BE49-F238E27FC236}">
                  <a16:creationId xmlns:a16="http://schemas.microsoft.com/office/drawing/2014/main" id="{456E9109-E2DB-251B-CC4A-2FB931A6CAF5}"/>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6FFE22EF-B675-8570-6D4E-9884804D0DF1}"/>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31AB8491-E72C-52E1-B9DF-6F6EBFB2D091}"/>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A9619EAA-EC89-FADE-0D7C-75F8E1F15DD6}"/>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3" name="TextBox 12">
              <a:extLst>
                <a:ext uri="{FF2B5EF4-FFF2-40B4-BE49-F238E27FC236}">
                  <a16:creationId xmlns:a16="http://schemas.microsoft.com/office/drawing/2014/main" id="{898CA27A-1B18-A9D0-DFAF-244A41BC61FC}"/>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75FBFAE4-9007-EC43-1724-ED1497047DC3}"/>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6" name="TextBox 15">
              <a:extLst>
                <a:ext uri="{FF2B5EF4-FFF2-40B4-BE49-F238E27FC236}">
                  <a16:creationId xmlns:a16="http://schemas.microsoft.com/office/drawing/2014/main" id="{1BD2CE88-6D69-F616-630F-F8F378ED5818}"/>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35" name="Left Bracket 34">
            <a:extLst>
              <a:ext uri="{FF2B5EF4-FFF2-40B4-BE49-F238E27FC236}">
                <a16:creationId xmlns:a16="http://schemas.microsoft.com/office/drawing/2014/main" id="{4840836B-B145-78DD-F8C1-424A0AF317A1}"/>
              </a:ext>
              <a:ext uri="{C183D7F6-B498-43B3-948B-1728B52AA6E4}">
                <adec:decorative xmlns:adec="http://schemas.microsoft.com/office/drawing/2017/decorative" val="1"/>
              </a:ext>
            </a:extLst>
          </p:cNvPr>
          <p:cNvSpPr/>
          <p:nvPr/>
        </p:nvSpPr>
        <p:spPr>
          <a:xfrm>
            <a:off x="3196461"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a:extLst>
              <a:ext uri="{FF2B5EF4-FFF2-40B4-BE49-F238E27FC236}">
                <a16:creationId xmlns:a16="http://schemas.microsoft.com/office/drawing/2014/main" id="{6A4AD34B-1D8E-0375-9A4D-732B9215F309}"/>
              </a:ext>
              <a:ext uri="{C183D7F6-B498-43B3-948B-1728B52AA6E4}">
                <adec:decorative xmlns:adec="http://schemas.microsoft.com/office/drawing/2017/decorative" val="1"/>
              </a:ext>
            </a:extLst>
          </p:cNvPr>
          <p:cNvSpPr/>
          <p:nvPr/>
        </p:nvSpPr>
        <p:spPr>
          <a:xfrm flipH="1">
            <a:off x="3414809"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39173C33-5BD9-69B8-9348-048D4CF293AE}"/>
              </a:ext>
            </a:extLst>
          </p:cNvPr>
          <p:cNvSpPr txBox="1"/>
          <p:nvPr/>
        </p:nvSpPr>
        <p:spPr>
          <a:xfrm>
            <a:off x="3460159" y="2913239"/>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48" name="TextBox 47">
            <a:extLst>
              <a:ext uri="{FF2B5EF4-FFF2-40B4-BE49-F238E27FC236}">
                <a16:creationId xmlns:a16="http://schemas.microsoft.com/office/drawing/2014/main" id="{296FE047-1941-5E19-544C-2B60DE309DEA}"/>
              </a:ext>
            </a:extLst>
          </p:cNvPr>
          <p:cNvSpPr txBox="1"/>
          <p:nvPr/>
        </p:nvSpPr>
        <p:spPr>
          <a:xfrm>
            <a:off x="2028059" y="3712926"/>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“OFF”</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18" name="Group 17">
            <a:extLst>
              <a:ext uri="{FF2B5EF4-FFF2-40B4-BE49-F238E27FC236}">
                <a16:creationId xmlns:a16="http://schemas.microsoft.com/office/drawing/2014/main" id="{A48E3BF2-24E7-E5E9-52E0-9530379517DF}"/>
              </a:ext>
            </a:extLst>
          </p:cNvPr>
          <p:cNvGrpSpPr/>
          <p:nvPr/>
        </p:nvGrpSpPr>
        <p:grpSpPr>
          <a:xfrm>
            <a:off x="510927" y="4302847"/>
            <a:ext cx="1032727" cy="1766072"/>
            <a:chOff x="406398" y="1932091"/>
            <a:chExt cx="1503605" cy="1563055"/>
          </a:xfrm>
        </p:grpSpPr>
        <p:sp>
          <p:nvSpPr>
            <p:cNvPr id="20" name="TextBox 19">
              <a:extLst>
                <a:ext uri="{FF2B5EF4-FFF2-40B4-BE49-F238E27FC236}">
                  <a16:creationId xmlns:a16="http://schemas.microsoft.com/office/drawing/2014/main" id="{6D187B88-61BE-E256-B71E-11CD84CA24B9}"/>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4" name="TextBox 23">
              <a:extLst>
                <a:ext uri="{FF2B5EF4-FFF2-40B4-BE49-F238E27FC236}">
                  <a16:creationId xmlns:a16="http://schemas.microsoft.com/office/drawing/2014/main" id="{533A8798-55D5-0678-49A7-B8B376B1278F}"/>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24EAF438-D2BA-B86E-D0A7-CA152F9A6BFB}"/>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46676028-BC1B-1C1A-0A7F-CE1AC2BC9F12}"/>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E9781180-E6B2-B707-7BBD-64C3E823EB6B}"/>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437933DA-1E05-7CBC-7AA1-E2F39EE65ED6}"/>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55B2391E-8672-F079-B61A-991D9099AE9C}"/>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FC3B03D8-8E06-D967-4D93-FC4A194F2ACA}"/>
              </a:ext>
              <a:ext uri="{C183D7F6-B498-43B3-948B-1728B52AA6E4}">
                <adec:decorative xmlns:adec="http://schemas.microsoft.com/office/drawing/2017/decorative" val="1"/>
              </a:ext>
            </a:extLst>
          </p:cNvPr>
          <p:cNvSpPr/>
          <p:nvPr/>
        </p:nvSpPr>
        <p:spPr>
          <a:xfrm>
            <a:off x="3205165" y="550448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8A290BF6-8832-2A76-EABE-7B431AC9F72C}"/>
              </a:ext>
              <a:ext uri="{C183D7F6-B498-43B3-948B-1728B52AA6E4}">
                <adec:decorative xmlns:adec="http://schemas.microsoft.com/office/drawing/2017/decorative" val="1"/>
              </a:ext>
            </a:extLst>
          </p:cNvPr>
          <p:cNvSpPr/>
          <p:nvPr/>
        </p:nvSpPr>
        <p:spPr>
          <a:xfrm flipH="1">
            <a:off x="3423513" y="550448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12940376-1F13-A694-51F0-40078F846535}"/>
              </a:ext>
            </a:extLst>
          </p:cNvPr>
          <p:cNvSpPr txBox="1"/>
          <p:nvPr/>
        </p:nvSpPr>
        <p:spPr>
          <a:xfrm>
            <a:off x="3468863" y="546741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29" name="Graphic 28">
            <a:extLst>
              <a:ext uri="{FF2B5EF4-FFF2-40B4-BE49-F238E27FC236}">
                <a16:creationId xmlns:a16="http://schemas.microsoft.com/office/drawing/2014/main" id="{1A047B97-E5F3-B8BB-27CD-DCBEF56AB6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0657" y="1712189"/>
            <a:ext cx="2378339" cy="1716732"/>
          </a:xfrm>
          <a:prstGeom prst="rect">
            <a:avLst/>
          </a:prstGeom>
        </p:spPr>
      </p:pic>
      <p:cxnSp>
        <p:nvCxnSpPr>
          <p:cNvPr id="52" name="Straight Arrow Connector 51">
            <a:extLst>
              <a:ext uri="{FF2B5EF4-FFF2-40B4-BE49-F238E27FC236}">
                <a16:creationId xmlns:a16="http://schemas.microsoft.com/office/drawing/2014/main" id="{B7F9DF5F-C54B-75AD-D8E7-80D5A2487D49}"/>
              </a:ext>
              <a:ext uri="{C183D7F6-B498-43B3-948B-1728B52AA6E4}">
                <adec:decorative xmlns:adec="http://schemas.microsoft.com/office/drawing/2017/decorative" val="1"/>
              </a:ext>
            </a:extLst>
          </p:cNvPr>
          <p:cNvCxnSpPr>
            <a:cxnSpLocks/>
          </p:cNvCxnSpPr>
          <p:nvPr/>
        </p:nvCxnSpPr>
        <p:spPr>
          <a:xfrm flipV="1">
            <a:off x="2376163" y="172987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9932174-E36E-0FAD-30EF-64EF794D6194}"/>
                  </a:ext>
                </a:extLst>
              </p:cNvPr>
              <p:cNvSpPr txBox="1"/>
              <p:nvPr/>
            </p:nvSpPr>
            <p:spPr>
              <a:xfrm>
                <a:off x="1998735" y="1651990"/>
                <a:ext cx="305084"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55" name="TextBox 54">
                <a:extLst>
                  <a:ext uri="{FF2B5EF4-FFF2-40B4-BE49-F238E27FC236}">
                    <a16:creationId xmlns:a16="http://schemas.microsoft.com/office/drawing/2014/main" id="{C945826C-42EA-6E9E-2B01-67006F134D27}"/>
                  </a:ext>
                </a:extLst>
              </p:cNvPr>
              <p:cNvSpPr txBox="1">
                <a:spLocks noRot="1" noChangeAspect="1" noMove="1" noResize="1" noEditPoints="1" noAdjustHandles="1" noChangeArrowheads="1" noChangeShapeType="1" noTextEdit="1"/>
              </p:cNvSpPr>
              <p:nvPr/>
            </p:nvSpPr>
            <p:spPr>
              <a:xfrm>
                <a:off x="1998735" y="1651990"/>
                <a:ext cx="305084" cy="246221"/>
              </a:xfrm>
              <a:prstGeom prst="rect">
                <a:avLst/>
              </a:prstGeom>
              <a:blipFill>
                <a:blip r:embed="rId6"/>
                <a:stretch>
                  <a:fillRect l="-8000" r="-2000" b="-15000"/>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858B4179-623C-9AF2-8301-9D1CE2EBBBC3}"/>
              </a:ext>
              <a:ext uri="{C183D7F6-B498-43B3-948B-1728B52AA6E4}">
                <adec:decorative xmlns:adec="http://schemas.microsoft.com/office/drawing/2017/decorative" val="1"/>
              </a:ext>
            </a:extLst>
          </p:cNvPr>
          <p:cNvCxnSpPr>
            <a:cxnSpLocks/>
          </p:cNvCxnSpPr>
          <p:nvPr/>
        </p:nvCxnSpPr>
        <p:spPr>
          <a:xfrm flipV="1">
            <a:off x="2378546" y="1991809"/>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74DAD3F-87A4-35E7-7577-EF4D26335698}"/>
                  </a:ext>
                </a:extLst>
              </p:cNvPr>
              <p:cNvSpPr txBox="1"/>
              <p:nvPr/>
            </p:nvSpPr>
            <p:spPr>
              <a:xfrm>
                <a:off x="2001118" y="1913923"/>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57" name="TextBox 56">
                <a:extLst>
                  <a:ext uri="{FF2B5EF4-FFF2-40B4-BE49-F238E27FC236}">
                    <a16:creationId xmlns:a16="http://schemas.microsoft.com/office/drawing/2014/main" id="{1CD61460-8F08-D4D7-2F57-2859D17E4F36}"/>
                  </a:ext>
                </a:extLst>
              </p:cNvPr>
              <p:cNvSpPr txBox="1">
                <a:spLocks noRot="1" noChangeAspect="1" noMove="1" noResize="1" noEditPoints="1" noAdjustHandles="1" noChangeArrowheads="1" noChangeShapeType="1" noTextEdit="1"/>
              </p:cNvSpPr>
              <p:nvPr/>
            </p:nvSpPr>
            <p:spPr>
              <a:xfrm>
                <a:off x="2001118" y="1913923"/>
                <a:ext cx="303481" cy="246221"/>
              </a:xfrm>
              <a:prstGeom prst="rect">
                <a:avLst/>
              </a:prstGeom>
              <a:blipFill>
                <a:blip r:embed="rId7"/>
                <a:stretch>
                  <a:fillRect l="-6000" r="-4000" b="-15000"/>
                </a:stretch>
              </a:blipFill>
            </p:spPr>
            <p:txBody>
              <a:bodyPr/>
              <a:lstStyle/>
              <a:p>
                <a:r>
                  <a:rPr lang="en-US">
                    <a:noFill/>
                  </a:rPr>
                  <a:t> </a:t>
                </a:r>
              </a:p>
            </p:txBody>
          </p:sp>
        </mc:Fallback>
      </mc:AlternateContent>
      <p:pic>
        <p:nvPicPr>
          <p:cNvPr id="59" name="Graphic 58">
            <a:extLst>
              <a:ext uri="{FF2B5EF4-FFF2-40B4-BE49-F238E27FC236}">
                <a16:creationId xmlns:a16="http://schemas.microsoft.com/office/drawing/2014/main" id="{F4AA5306-4C37-89DB-5A9A-E5CA9AC3FF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4946" y="4309794"/>
            <a:ext cx="2359784" cy="1668105"/>
          </a:xfrm>
          <a:prstGeom prst="rect">
            <a:avLst/>
          </a:prstGeom>
        </p:spPr>
      </p:pic>
      <p:cxnSp>
        <p:nvCxnSpPr>
          <p:cNvPr id="60" name="Straight Arrow Connector 59">
            <a:extLst>
              <a:ext uri="{FF2B5EF4-FFF2-40B4-BE49-F238E27FC236}">
                <a16:creationId xmlns:a16="http://schemas.microsoft.com/office/drawing/2014/main" id="{02EA0396-A633-BBFD-9763-2EFCAD6842CA}"/>
              </a:ext>
              <a:ext uri="{C183D7F6-B498-43B3-948B-1728B52AA6E4}">
                <adec:decorative xmlns:adec="http://schemas.microsoft.com/office/drawing/2017/decorative" val="1"/>
              </a:ext>
            </a:extLst>
          </p:cNvPr>
          <p:cNvCxnSpPr>
            <a:cxnSpLocks/>
          </p:cNvCxnSpPr>
          <p:nvPr/>
        </p:nvCxnSpPr>
        <p:spPr>
          <a:xfrm flipV="1">
            <a:off x="2421103" y="432128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88F5A07C-D786-58CE-C95D-061AA37A85B0}"/>
                  </a:ext>
                </a:extLst>
              </p:cNvPr>
              <p:cNvSpPr txBox="1"/>
              <p:nvPr/>
            </p:nvSpPr>
            <p:spPr>
              <a:xfrm>
                <a:off x="2043675" y="4249752"/>
                <a:ext cx="298736"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61" name="TextBox 60">
                <a:extLst>
                  <a:ext uri="{FF2B5EF4-FFF2-40B4-BE49-F238E27FC236}">
                    <a16:creationId xmlns:a16="http://schemas.microsoft.com/office/drawing/2014/main" id="{717DA647-2E27-6B6D-F9A2-2CC0B45868C8}"/>
                  </a:ext>
                </a:extLst>
              </p:cNvPr>
              <p:cNvSpPr txBox="1">
                <a:spLocks noRot="1" noChangeAspect="1" noMove="1" noResize="1" noEditPoints="1" noAdjustHandles="1" noChangeArrowheads="1" noChangeShapeType="1" noTextEdit="1"/>
              </p:cNvSpPr>
              <p:nvPr/>
            </p:nvSpPr>
            <p:spPr>
              <a:xfrm>
                <a:off x="2043675" y="4249752"/>
                <a:ext cx="298736" cy="246221"/>
              </a:xfrm>
              <a:prstGeom prst="rect">
                <a:avLst/>
              </a:prstGeom>
              <a:blipFill>
                <a:blip r:embed="rId10"/>
                <a:stretch>
                  <a:fillRect l="-6122" r="-4082" b="-12195"/>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873ADB45-530E-B78E-30DB-937A61E02723}"/>
              </a:ext>
              <a:ext uri="{C183D7F6-B498-43B3-948B-1728B52AA6E4}">
                <adec:decorative xmlns:adec="http://schemas.microsoft.com/office/drawing/2017/decorative" val="1"/>
              </a:ext>
            </a:extLst>
          </p:cNvPr>
          <p:cNvCxnSpPr>
            <a:cxnSpLocks/>
          </p:cNvCxnSpPr>
          <p:nvPr/>
        </p:nvCxnSpPr>
        <p:spPr>
          <a:xfrm flipV="1">
            <a:off x="2423486" y="457369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F68FF174-3405-D399-7EB8-1A66F71F81F7}"/>
                  </a:ext>
                </a:extLst>
              </p:cNvPr>
              <p:cNvSpPr txBox="1"/>
              <p:nvPr/>
            </p:nvSpPr>
            <p:spPr>
              <a:xfrm>
                <a:off x="2046058" y="4498985"/>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63" name="TextBox 62">
                <a:extLst>
                  <a:ext uri="{FF2B5EF4-FFF2-40B4-BE49-F238E27FC236}">
                    <a16:creationId xmlns:a16="http://schemas.microsoft.com/office/drawing/2014/main" id="{BEB1BEFF-217D-9BC7-5FC1-8482C68BE357}"/>
                  </a:ext>
                </a:extLst>
              </p:cNvPr>
              <p:cNvSpPr txBox="1">
                <a:spLocks noRot="1" noChangeAspect="1" noMove="1" noResize="1" noEditPoints="1" noAdjustHandles="1" noChangeArrowheads="1" noChangeShapeType="1" noTextEdit="1"/>
              </p:cNvSpPr>
              <p:nvPr/>
            </p:nvSpPr>
            <p:spPr>
              <a:xfrm>
                <a:off x="2046058" y="4498985"/>
                <a:ext cx="303481" cy="246221"/>
              </a:xfrm>
              <a:prstGeom prst="rect">
                <a:avLst/>
              </a:prstGeom>
              <a:blipFill>
                <a:blip r:embed="rId11"/>
                <a:stretch>
                  <a:fillRect l="-8163" r="-6122" b="-15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1B55555-F00A-FD5A-5E09-1B2493872482}"/>
              </a:ext>
            </a:extLst>
          </p:cNvPr>
          <p:cNvSpPr txBox="1"/>
          <p:nvPr/>
        </p:nvSpPr>
        <p:spPr>
          <a:xfrm>
            <a:off x="4467845" y="6487485"/>
            <a:ext cx="2005792" cy="276999"/>
          </a:xfrm>
          <a:prstGeom prst="rect">
            <a:avLst/>
          </a:prstGeom>
          <a:noFill/>
        </p:spPr>
        <p:txBody>
          <a:bodyPr wrap="square">
            <a:spAutoFit/>
          </a:bodyPr>
          <a:lstStyle/>
          <a:p>
            <a:r>
              <a:rPr lang="en-US" sz="1200" dirty="0">
                <a:solidFill>
                  <a:schemeClr val="bg1">
                    <a:lumMod val="50000"/>
                  </a:schemeClr>
                </a:solidFill>
              </a:rPr>
              <a:t>* With active reset</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0776800A-F797-9333-727A-E6EA88ABF129}"/>
                  </a:ext>
                </a:extLst>
              </p:cNvPr>
              <p:cNvSpPr txBox="1"/>
              <p:nvPr/>
            </p:nvSpPr>
            <p:spPr>
              <a:xfrm>
                <a:off x="4645078" y="4145880"/>
                <a:ext cx="1700032" cy="28398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oMath>
                </a14:m>
                <a:r>
                  <a:rPr kumimoji="0" lang="en-US" sz="1200"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65" name="TextBox 64">
                <a:extLst>
                  <a:ext uri="{FF2B5EF4-FFF2-40B4-BE49-F238E27FC236}">
                    <a16:creationId xmlns:a16="http://schemas.microsoft.com/office/drawing/2014/main" id="{1E01553B-F249-3239-3DE7-BA13C7EBCAFE}"/>
                  </a:ext>
                </a:extLst>
              </p:cNvPr>
              <p:cNvSpPr txBox="1">
                <a:spLocks noRot="1" noChangeAspect="1" noMove="1" noResize="1" noEditPoints="1" noAdjustHandles="1" noChangeArrowheads="1" noChangeShapeType="1" noTextEdit="1"/>
              </p:cNvSpPr>
              <p:nvPr/>
            </p:nvSpPr>
            <p:spPr>
              <a:xfrm>
                <a:off x="4645078" y="4145880"/>
                <a:ext cx="1700032" cy="283989"/>
              </a:xfrm>
              <a:prstGeom prst="rect">
                <a:avLst/>
              </a:prstGeom>
              <a:blipFill>
                <a:blip r:embed="rId12"/>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B0A3C19-82BE-FA67-2ABE-12823CBDBA1D}"/>
                  </a:ext>
                </a:extLst>
              </p:cNvPr>
              <p:cNvSpPr txBox="1"/>
              <p:nvPr/>
            </p:nvSpPr>
            <p:spPr>
              <a:xfrm>
                <a:off x="6846441" y="4144951"/>
                <a:ext cx="1865101" cy="283989"/>
              </a:xfrm>
              <a:prstGeom prst="rect">
                <a:avLst/>
              </a:prstGeom>
              <a:noFill/>
            </p:spPr>
            <p:txBody>
              <a:bodyPr wrap="square">
                <a:spAutoFit/>
              </a:bodyPr>
              <a:lstStyle/>
              <a:p>
                <a:pPr lvl="0">
                  <a:spcBef>
                    <a:spcPts val="1800"/>
                  </a:spcBef>
                  <a:defRPr/>
                </a:pPr>
                <a14:m>
                  <m:oMathPara xmlns:m="http://schemas.openxmlformats.org/officeDocument/2006/math">
                    <m:oMathParaPr>
                      <m:jc m:val="left"/>
                    </m:oMathParaPr>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𝟐</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𝟑</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𝟑</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sup>
                      </m:sSup>
                      <m:r>
                        <m:rPr>
                          <m:nor/>
                        </m:rPr>
                        <a:rPr kumimoji="0" lang="en-US" sz="1200" b="1" i="0"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m:rPr>
                          <m:nor/>
                        </m:rPr>
                        <a:rPr lang="en-US" sz="1200" b="1" dirty="0">
                          <a:solidFill>
                            <a:schemeClr val="bg1"/>
                          </a:solidFill>
                          <a:cs typeface="Poppins Light" panose="00000400000000000000" pitchFamily="2" charset="0"/>
                        </a:rPr>
                        <m:t>∗</m:t>
                      </m:r>
                    </m:oMath>
                  </m:oMathPara>
                </a14:m>
                <a:endParaRPr kumimoji="0" lang="en-US" sz="1200"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66" name="TextBox 65">
                <a:extLst>
                  <a:ext uri="{FF2B5EF4-FFF2-40B4-BE49-F238E27FC236}">
                    <a16:creationId xmlns:a16="http://schemas.microsoft.com/office/drawing/2014/main" id="{834CF669-8704-6891-91FE-AB1BC2C49F26}"/>
                  </a:ext>
                </a:extLst>
              </p:cNvPr>
              <p:cNvSpPr txBox="1">
                <a:spLocks noRot="1" noChangeAspect="1" noMove="1" noResize="1" noEditPoints="1" noAdjustHandles="1" noChangeArrowheads="1" noChangeShapeType="1" noTextEdit="1"/>
              </p:cNvSpPr>
              <p:nvPr/>
            </p:nvSpPr>
            <p:spPr>
              <a:xfrm>
                <a:off x="6846441" y="4144951"/>
                <a:ext cx="1865101" cy="28398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A477203-BE5E-1445-FD0A-76626E9657D5}"/>
                  </a:ext>
                </a:extLst>
              </p:cNvPr>
              <p:cNvSpPr txBox="1"/>
              <p:nvPr/>
            </p:nvSpPr>
            <p:spPr>
              <a:xfrm>
                <a:off x="8050973" y="1429517"/>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50" name="TextBox 49">
                <a:extLst>
                  <a:ext uri="{FF2B5EF4-FFF2-40B4-BE49-F238E27FC236}">
                    <a16:creationId xmlns:a16="http://schemas.microsoft.com/office/drawing/2014/main" id="{373F11CD-D165-6BAC-B7A4-6D3DBB3F743F}"/>
                  </a:ext>
                </a:extLst>
              </p:cNvPr>
              <p:cNvSpPr txBox="1">
                <a:spLocks noRot="1" noChangeAspect="1" noMove="1" noResize="1" noEditPoints="1" noAdjustHandles="1" noChangeArrowheads="1" noChangeShapeType="1" noTextEdit="1"/>
              </p:cNvSpPr>
              <p:nvPr/>
            </p:nvSpPr>
            <p:spPr>
              <a:xfrm>
                <a:off x="8050973" y="1429517"/>
                <a:ext cx="780669" cy="369332"/>
              </a:xfrm>
              <a:prstGeom prst="rect">
                <a:avLst/>
              </a:prstGeom>
              <a:blipFill>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8149E89-E7A3-474D-741B-000AA7AD522D}"/>
                  </a:ext>
                </a:extLst>
              </p:cNvPr>
              <p:cNvSpPr txBox="1"/>
              <p:nvPr/>
            </p:nvSpPr>
            <p:spPr>
              <a:xfrm>
                <a:off x="9883212" y="1419454"/>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51" name="TextBox 50">
                <a:extLst>
                  <a:ext uri="{FF2B5EF4-FFF2-40B4-BE49-F238E27FC236}">
                    <a16:creationId xmlns:a16="http://schemas.microsoft.com/office/drawing/2014/main" id="{C24D8D02-E6D6-008B-4577-8C7198BB9ABE}"/>
                  </a:ext>
                </a:extLst>
              </p:cNvPr>
              <p:cNvSpPr txBox="1">
                <a:spLocks noRot="1" noChangeAspect="1" noMove="1" noResize="1" noEditPoints="1" noAdjustHandles="1" noChangeArrowheads="1" noChangeShapeType="1" noTextEdit="1"/>
              </p:cNvSpPr>
              <p:nvPr/>
            </p:nvSpPr>
            <p:spPr>
              <a:xfrm>
                <a:off x="9883212" y="1419454"/>
                <a:ext cx="1117550" cy="372163"/>
              </a:xfrm>
              <a:prstGeom prst="rect">
                <a:avLst/>
              </a:prstGeom>
              <a:blipFill>
                <a:blip r:embed="rId27"/>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7A32BFD4-5C46-4BB3-4B32-9B1EA669AAD3}"/>
                  </a:ext>
                </a:extLst>
              </p:cNvPr>
              <p:cNvSpPr txBox="1"/>
              <p:nvPr/>
            </p:nvSpPr>
            <p:spPr>
              <a:xfrm>
                <a:off x="5848921" y="1428134"/>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84" name="TextBox 83">
                <a:extLst>
                  <a:ext uri="{FF2B5EF4-FFF2-40B4-BE49-F238E27FC236}">
                    <a16:creationId xmlns:a16="http://schemas.microsoft.com/office/drawing/2014/main" id="{50995C72-596A-635E-BBBA-9562856013C2}"/>
                  </a:ext>
                </a:extLst>
              </p:cNvPr>
              <p:cNvSpPr txBox="1">
                <a:spLocks noRot="1" noChangeAspect="1" noMove="1" noResize="1" noEditPoints="1" noAdjustHandles="1" noChangeArrowheads="1" noChangeShapeType="1" noTextEdit="1"/>
              </p:cNvSpPr>
              <p:nvPr/>
            </p:nvSpPr>
            <p:spPr>
              <a:xfrm>
                <a:off x="5848921" y="1428134"/>
                <a:ext cx="780669" cy="369332"/>
              </a:xfrm>
              <a:prstGeom prst="rect">
                <a:avLst/>
              </a:prstGeom>
              <a:blipFill>
                <a:blip r:embed="rId28"/>
                <a:stretch>
                  <a:fillRect b="-983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22061F8-D210-F9F9-7943-39EA2A68F530}"/>
              </a:ext>
            </a:extLst>
          </p:cNvPr>
          <p:cNvSpPr txBox="1"/>
          <p:nvPr/>
        </p:nvSpPr>
        <p:spPr>
          <a:xfrm rot="5400000">
            <a:off x="10909307" y="2363193"/>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sp>
        <p:nvSpPr>
          <p:cNvPr id="6" name="TextBox 5">
            <a:extLst>
              <a:ext uri="{FF2B5EF4-FFF2-40B4-BE49-F238E27FC236}">
                <a16:creationId xmlns:a16="http://schemas.microsoft.com/office/drawing/2014/main" id="{EFB55466-E30D-C363-9236-9C76879A8A76}"/>
              </a:ext>
            </a:extLst>
          </p:cNvPr>
          <p:cNvSpPr txBox="1"/>
          <p:nvPr/>
        </p:nvSpPr>
        <p:spPr>
          <a:xfrm rot="5400000">
            <a:off x="8763473" y="5027900"/>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pic>
        <p:nvPicPr>
          <p:cNvPr id="15" name="Picture 14">
            <a:extLst>
              <a:ext uri="{FF2B5EF4-FFF2-40B4-BE49-F238E27FC236}">
                <a16:creationId xmlns:a16="http://schemas.microsoft.com/office/drawing/2014/main" id="{4A3E8E1A-0A10-85A3-CC90-BF142DF97441}"/>
              </a:ext>
            </a:extLst>
          </p:cNvPr>
          <p:cNvPicPr>
            <a:picLocks noChangeAspect="1"/>
          </p:cNvPicPr>
          <p:nvPr/>
        </p:nvPicPr>
        <p:blipFill>
          <a:blip r:embed="rId29"/>
          <a:stretch>
            <a:fillRect/>
          </a:stretch>
        </p:blipFill>
        <p:spPr>
          <a:xfrm>
            <a:off x="3914014" y="1437820"/>
            <a:ext cx="3438072" cy="2559256"/>
          </a:xfrm>
          <a:prstGeom prst="rect">
            <a:avLst/>
          </a:prstGeom>
        </p:spPr>
      </p:pic>
      <p:pic>
        <p:nvPicPr>
          <p:cNvPr id="22" name="Picture 21">
            <a:extLst>
              <a:ext uri="{FF2B5EF4-FFF2-40B4-BE49-F238E27FC236}">
                <a16:creationId xmlns:a16="http://schemas.microsoft.com/office/drawing/2014/main" id="{8CA9067F-393C-C519-087F-A483D16874BB}"/>
              </a:ext>
            </a:extLst>
          </p:cNvPr>
          <p:cNvPicPr>
            <a:picLocks noChangeAspect="1"/>
          </p:cNvPicPr>
          <p:nvPr/>
        </p:nvPicPr>
        <p:blipFill rotWithShape="1">
          <a:blip r:embed="rId30"/>
          <a:srcRect l="19931"/>
          <a:stretch/>
        </p:blipFill>
        <p:spPr>
          <a:xfrm>
            <a:off x="6793898" y="1452678"/>
            <a:ext cx="2759635" cy="2540496"/>
          </a:xfrm>
          <a:prstGeom prst="rect">
            <a:avLst/>
          </a:prstGeom>
        </p:spPr>
      </p:pic>
      <p:pic>
        <p:nvPicPr>
          <p:cNvPr id="26" name="Picture 25">
            <a:extLst>
              <a:ext uri="{FF2B5EF4-FFF2-40B4-BE49-F238E27FC236}">
                <a16:creationId xmlns:a16="http://schemas.microsoft.com/office/drawing/2014/main" id="{A48FE4E2-790C-0D3E-821A-2EB7E32B2D66}"/>
              </a:ext>
            </a:extLst>
          </p:cNvPr>
          <p:cNvPicPr>
            <a:picLocks noChangeAspect="1"/>
          </p:cNvPicPr>
          <p:nvPr/>
        </p:nvPicPr>
        <p:blipFill rotWithShape="1">
          <a:blip r:embed="rId31"/>
          <a:srcRect l="20702"/>
          <a:stretch/>
        </p:blipFill>
        <p:spPr>
          <a:xfrm>
            <a:off x="8978115" y="1427698"/>
            <a:ext cx="2746843" cy="2559256"/>
          </a:xfrm>
          <a:prstGeom prst="rect">
            <a:avLst/>
          </a:prstGeom>
        </p:spPr>
      </p:pic>
      <p:grpSp>
        <p:nvGrpSpPr>
          <p:cNvPr id="21" name="Group 20">
            <a:extLst>
              <a:ext uri="{FF2B5EF4-FFF2-40B4-BE49-F238E27FC236}">
                <a16:creationId xmlns:a16="http://schemas.microsoft.com/office/drawing/2014/main" id="{6686323A-1620-E79A-DF2F-CD070DCD27D3}"/>
              </a:ext>
            </a:extLst>
          </p:cNvPr>
          <p:cNvGrpSpPr/>
          <p:nvPr/>
        </p:nvGrpSpPr>
        <p:grpSpPr>
          <a:xfrm>
            <a:off x="6756400" y="506662"/>
            <a:ext cx="2132127" cy="912792"/>
            <a:chOff x="6756400" y="506662"/>
            <a:chExt cx="2132127" cy="912792"/>
          </a:xfrm>
        </p:grpSpPr>
        <p:sp>
          <p:nvSpPr>
            <p:cNvPr id="23" name="Freeform: Shape 22">
              <a:extLst>
                <a:ext uri="{FF2B5EF4-FFF2-40B4-BE49-F238E27FC236}">
                  <a16:creationId xmlns:a16="http://schemas.microsoft.com/office/drawing/2014/main" id="{72C73075-0D69-81A3-08BF-5CEC307AB863}"/>
                </a:ext>
              </a:extLst>
            </p:cNvPr>
            <p:cNvSpPr/>
            <p:nvPr/>
          </p:nvSpPr>
          <p:spPr>
            <a:xfrm>
              <a:off x="8490436" y="984564"/>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39C89F6-2788-2B05-A372-7CAA644A5DFC}"/>
                </a:ext>
              </a:extLst>
            </p:cNvPr>
            <p:cNvSpPr/>
            <p:nvPr/>
          </p:nvSpPr>
          <p:spPr>
            <a:xfrm>
              <a:off x="8786307" y="987860"/>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28" name="Graphic 80">
              <a:extLst>
                <a:ext uri="{FF2B5EF4-FFF2-40B4-BE49-F238E27FC236}">
                  <a16:creationId xmlns:a16="http://schemas.microsoft.com/office/drawing/2014/main" id="{D3401DB1-5F83-2464-AB69-D91D35EFF53F}"/>
                </a:ext>
              </a:extLst>
            </p:cNvPr>
            <p:cNvGrpSpPr/>
            <p:nvPr/>
          </p:nvGrpSpPr>
          <p:grpSpPr>
            <a:xfrm>
              <a:off x="8637571" y="1084316"/>
              <a:ext cx="106142" cy="137899"/>
              <a:chOff x="8190531" y="1084316"/>
              <a:chExt cx="106142" cy="137899"/>
            </a:xfrm>
          </p:grpSpPr>
          <p:sp>
            <p:nvSpPr>
              <p:cNvPr id="73" name="Freeform: Shape 72">
                <a:extLst>
                  <a:ext uri="{FF2B5EF4-FFF2-40B4-BE49-F238E27FC236}">
                    <a16:creationId xmlns:a16="http://schemas.microsoft.com/office/drawing/2014/main" id="{379CB600-768C-5191-5BC5-2FFA5C5BCEA5}"/>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995DFE4-873F-721B-1B91-532A98C608AB}"/>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5D6DE9F-CDB6-F48B-EF8E-2BBA48D44ED1}"/>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D2A5F36-8B33-BCB9-C783-6F1E4A594BA5}"/>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EC64C81-54F2-6DD5-08E6-6408CE015FD4}"/>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ADFEBA3-29B9-D7B6-D4C0-187771E90635}"/>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80" name="Graphic 80">
                <a:extLst>
                  <a:ext uri="{FF2B5EF4-FFF2-40B4-BE49-F238E27FC236}">
                    <a16:creationId xmlns:a16="http://schemas.microsoft.com/office/drawing/2014/main" id="{2E648F1D-A861-241E-B7C9-F36920852BED}"/>
                  </a:ext>
                </a:extLst>
              </p:cNvPr>
              <p:cNvGrpSpPr/>
              <p:nvPr/>
            </p:nvGrpSpPr>
            <p:grpSpPr>
              <a:xfrm>
                <a:off x="8190531" y="1084316"/>
                <a:ext cx="106142" cy="25245"/>
                <a:chOff x="8190531" y="1084316"/>
                <a:chExt cx="106142" cy="25245"/>
              </a:xfrm>
              <a:solidFill>
                <a:srgbClr val="494949"/>
              </a:solidFill>
            </p:grpSpPr>
            <p:sp>
              <p:nvSpPr>
                <p:cNvPr id="82" name="Freeform: Shape 81">
                  <a:extLst>
                    <a:ext uri="{FF2B5EF4-FFF2-40B4-BE49-F238E27FC236}">
                      <a16:creationId xmlns:a16="http://schemas.microsoft.com/office/drawing/2014/main" id="{71BBF754-FD25-C7F5-A671-86964C315F8B}"/>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85" name="Graphic 80">
                  <a:extLst>
                    <a:ext uri="{FF2B5EF4-FFF2-40B4-BE49-F238E27FC236}">
                      <a16:creationId xmlns:a16="http://schemas.microsoft.com/office/drawing/2014/main" id="{81090B4A-DD7D-F354-3116-74F783C49039}"/>
                    </a:ext>
                  </a:extLst>
                </p:cNvPr>
                <p:cNvGrpSpPr/>
                <p:nvPr/>
              </p:nvGrpSpPr>
              <p:grpSpPr>
                <a:xfrm>
                  <a:off x="8235958" y="1084316"/>
                  <a:ext cx="19041" cy="13815"/>
                  <a:chOff x="8235958" y="1084316"/>
                  <a:chExt cx="19041" cy="13815"/>
                </a:xfrm>
                <a:solidFill>
                  <a:srgbClr val="494949"/>
                </a:solidFill>
              </p:grpSpPr>
              <p:sp>
                <p:nvSpPr>
                  <p:cNvPr id="87" name="Freeform: Shape 86">
                    <a:extLst>
                      <a:ext uri="{FF2B5EF4-FFF2-40B4-BE49-F238E27FC236}">
                        <a16:creationId xmlns:a16="http://schemas.microsoft.com/office/drawing/2014/main" id="{C3CF7739-3119-48FA-B46A-263981F1927F}"/>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81D2F5B-8092-454C-1DDD-74881FBD0F08}"/>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85C6336-2A2B-F09D-699A-7E73C85C70DE}"/>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28B00DB5-8350-EF39-F768-55C92C4E5EA9}"/>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31" name="Group 30">
              <a:extLst>
                <a:ext uri="{FF2B5EF4-FFF2-40B4-BE49-F238E27FC236}">
                  <a16:creationId xmlns:a16="http://schemas.microsoft.com/office/drawing/2014/main" id="{91716A77-9C48-8FED-3E69-0D2853EBBB9B}"/>
                </a:ext>
              </a:extLst>
            </p:cNvPr>
            <p:cNvGrpSpPr/>
            <p:nvPr/>
          </p:nvGrpSpPr>
          <p:grpSpPr>
            <a:xfrm>
              <a:off x="6819021" y="559787"/>
              <a:ext cx="1045369" cy="799439"/>
              <a:chOff x="6819021" y="559787"/>
              <a:chExt cx="1045369" cy="799439"/>
            </a:xfrm>
          </p:grpSpPr>
          <p:sp>
            <p:nvSpPr>
              <p:cNvPr id="67" name="Freeform: Shape 66">
                <a:extLst>
                  <a:ext uri="{FF2B5EF4-FFF2-40B4-BE49-F238E27FC236}">
                    <a16:creationId xmlns:a16="http://schemas.microsoft.com/office/drawing/2014/main" id="{8CEB002C-6A38-315A-45E6-8E729570AA5D}"/>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3D001FC-2C08-0CB8-B18D-24E8BAADEEAF}"/>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69" name="Graphic 68">
                <a:extLst>
                  <a:ext uri="{FF2B5EF4-FFF2-40B4-BE49-F238E27FC236}">
                    <a16:creationId xmlns:a16="http://schemas.microsoft.com/office/drawing/2014/main" id="{878EEE0A-25B4-3A08-D660-B2D05EA0F1D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606474">
                <a:off x="7511535" y="559787"/>
                <a:ext cx="352855" cy="458886"/>
              </a:xfrm>
              <a:prstGeom prst="rect">
                <a:avLst/>
              </a:prstGeom>
            </p:spPr>
          </p:pic>
          <p:grpSp>
            <p:nvGrpSpPr>
              <p:cNvPr id="70" name="Group 69">
                <a:extLst>
                  <a:ext uri="{FF2B5EF4-FFF2-40B4-BE49-F238E27FC236}">
                    <a16:creationId xmlns:a16="http://schemas.microsoft.com/office/drawing/2014/main" id="{70705F35-AB6C-B1E9-F324-0579B27D1537}"/>
                  </a:ext>
                </a:extLst>
              </p:cNvPr>
              <p:cNvGrpSpPr/>
              <p:nvPr/>
            </p:nvGrpSpPr>
            <p:grpSpPr>
              <a:xfrm>
                <a:off x="7221396" y="954475"/>
                <a:ext cx="411388" cy="404751"/>
                <a:chOff x="4443234" y="2481138"/>
                <a:chExt cx="797864" cy="817564"/>
              </a:xfrm>
            </p:grpSpPr>
            <p:pic>
              <p:nvPicPr>
                <p:cNvPr id="71" name="Graphic 70">
                  <a:extLst>
                    <a:ext uri="{FF2B5EF4-FFF2-40B4-BE49-F238E27FC236}">
                      <a16:creationId xmlns:a16="http://schemas.microsoft.com/office/drawing/2014/main" id="{8F4B717D-5022-EA13-064C-29261212DE7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3234" y="2481138"/>
                  <a:ext cx="797864" cy="817564"/>
                </a:xfrm>
                <a:prstGeom prst="rect">
                  <a:avLst/>
                </a:prstGeom>
              </p:spPr>
            </p:pic>
            <p:pic>
              <p:nvPicPr>
                <p:cNvPr id="72" name="Graphic 71">
                  <a:extLst>
                    <a:ext uri="{FF2B5EF4-FFF2-40B4-BE49-F238E27FC236}">
                      <a16:creationId xmlns:a16="http://schemas.microsoft.com/office/drawing/2014/main" id="{8AF14B21-F18C-0481-B81E-F3A0EC3F2D1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917643" y="2724984"/>
                  <a:ext cx="114622" cy="310152"/>
                </a:xfrm>
                <a:prstGeom prst="rect">
                  <a:avLst/>
                </a:prstGeom>
              </p:spPr>
            </p:pic>
          </p:grpSp>
        </p:grpSp>
        <p:grpSp>
          <p:nvGrpSpPr>
            <p:cNvPr id="38" name="Group 37">
              <a:extLst>
                <a:ext uri="{FF2B5EF4-FFF2-40B4-BE49-F238E27FC236}">
                  <a16:creationId xmlns:a16="http://schemas.microsoft.com/office/drawing/2014/main" id="{539725F7-4723-55E1-ED7F-13CCFB0160ED}"/>
                </a:ext>
              </a:extLst>
            </p:cNvPr>
            <p:cNvGrpSpPr/>
            <p:nvPr/>
          </p:nvGrpSpPr>
          <p:grpSpPr>
            <a:xfrm>
              <a:off x="8061284" y="964796"/>
              <a:ext cx="411388" cy="404751"/>
              <a:chOff x="4443234" y="2481138"/>
              <a:chExt cx="797864" cy="817564"/>
            </a:xfrm>
          </p:grpSpPr>
          <p:pic>
            <p:nvPicPr>
              <p:cNvPr id="58" name="Graphic 57">
                <a:extLst>
                  <a:ext uri="{FF2B5EF4-FFF2-40B4-BE49-F238E27FC236}">
                    <a16:creationId xmlns:a16="http://schemas.microsoft.com/office/drawing/2014/main" id="{2C6B37D3-565D-399D-7BD4-308052C910C6}"/>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3234" y="2481138"/>
                <a:ext cx="797864" cy="817564"/>
              </a:xfrm>
              <a:prstGeom prst="rect">
                <a:avLst/>
              </a:prstGeom>
            </p:spPr>
          </p:pic>
          <p:pic>
            <p:nvPicPr>
              <p:cNvPr id="64" name="Graphic 63">
                <a:extLst>
                  <a:ext uri="{FF2B5EF4-FFF2-40B4-BE49-F238E27FC236}">
                    <a16:creationId xmlns:a16="http://schemas.microsoft.com/office/drawing/2014/main" id="{41E4990D-AA0C-4DF7-0400-F99397223D4C}"/>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917643" y="2724984"/>
                <a:ext cx="114622" cy="310152"/>
              </a:xfrm>
              <a:prstGeom prst="rect">
                <a:avLst/>
              </a:prstGeom>
            </p:spPr>
          </p:pic>
        </p:grpSp>
        <p:pic>
          <p:nvPicPr>
            <p:cNvPr id="40" name="Graphic 39">
              <a:extLst>
                <a:ext uri="{FF2B5EF4-FFF2-40B4-BE49-F238E27FC236}">
                  <a16:creationId xmlns:a16="http://schemas.microsoft.com/office/drawing/2014/main" id="{27CF0053-5C35-D502-0D6C-E52F246C2FAF}"/>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606474">
              <a:off x="8361798" y="580410"/>
              <a:ext cx="352855" cy="458886"/>
            </a:xfrm>
            <a:prstGeom prst="rect">
              <a:avLst/>
            </a:prstGeom>
          </p:spPr>
        </p:pic>
        <p:sp>
          <p:nvSpPr>
            <p:cNvPr id="44" name="Rectangle 43">
              <a:extLst>
                <a:ext uri="{FF2B5EF4-FFF2-40B4-BE49-F238E27FC236}">
                  <a16:creationId xmlns:a16="http://schemas.microsoft.com/office/drawing/2014/main" id="{A88936A2-7093-AEC3-E83A-0A0984116B19}"/>
                </a:ext>
              </a:extLst>
            </p:cNvPr>
            <p:cNvSpPr/>
            <p:nvPr/>
          </p:nvSpPr>
          <p:spPr>
            <a:xfrm>
              <a:off x="6756400" y="506662"/>
              <a:ext cx="1215455" cy="91279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04182316-2A93-69B8-82E4-4BABCE3155BD}"/>
                </a:ext>
              </a:extLst>
            </p:cNvPr>
            <p:cNvGrpSpPr/>
            <p:nvPr/>
          </p:nvGrpSpPr>
          <p:grpSpPr>
            <a:xfrm>
              <a:off x="7651554" y="987296"/>
              <a:ext cx="390870" cy="341142"/>
              <a:chOff x="7651554" y="987296"/>
              <a:chExt cx="390870" cy="341142"/>
            </a:xfrm>
          </p:grpSpPr>
          <p:sp>
            <p:nvSpPr>
              <p:cNvPr id="49" name="Freeform: Shape 48">
                <a:extLst>
                  <a:ext uri="{FF2B5EF4-FFF2-40B4-BE49-F238E27FC236}">
                    <a16:creationId xmlns:a16="http://schemas.microsoft.com/office/drawing/2014/main" id="{7F508CAD-212E-5E94-6382-F545C052AE75}"/>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FE21A4A-9800-06BA-F228-C9A9AB3B7C54}"/>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54" name="Picture 53">
                <a:extLst>
                  <a:ext uri="{FF2B5EF4-FFF2-40B4-BE49-F238E27FC236}">
                    <a16:creationId xmlns:a16="http://schemas.microsoft.com/office/drawing/2014/main" id="{47F39C37-5C17-55CB-825E-D86BEF956B94}"/>
                  </a:ext>
                </a:extLst>
              </p:cNvPr>
              <p:cNvPicPr>
                <a:picLocks noChangeAspect="1"/>
              </p:cNvPicPr>
              <p:nvPr/>
            </p:nvPicPr>
            <p:blipFill>
              <a:blip r:embed="rId38"/>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p:grpSp>
        <p:nvGrpSpPr>
          <p:cNvPr id="90" name="Group 89">
            <a:extLst>
              <a:ext uri="{FF2B5EF4-FFF2-40B4-BE49-F238E27FC236}">
                <a16:creationId xmlns:a16="http://schemas.microsoft.com/office/drawing/2014/main" id="{F1630DF6-6795-768E-EC6A-D8BD9E4A1F84}"/>
              </a:ext>
            </a:extLst>
          </p:cNvPr>
          <p:cNvGrpSpPr/>
          <p:nvPr/>
        </p:nvGrpSpPr>
        <p:grpSpPr>
          <a:xfrm>
            <a:off x="9030975" y="551204"/>
            <a:ext cx="2069506" cy="809760"/>
            <a:chOff x="9030975" y="551204"/>
            <a:chExt cx="2069506" cy="809760"/>
          </a:xfrm>
        </p:grpSpPr>
        <p:sp>
          <p:nvSpPr>
            <p:cNvPr id="91" name="Freeform: Shape 90">
              <a:extLst>
                <a:ext uri="{FF2B5EF4-FFF2-40B4-BE49-F238E27FC236}">
                  <a16:creationId xmlns:a16="http://schemas.microsoft.com/office/drawing/2014/main" id="{EB1F4914-D930-F047-7408-55D9CBE33B1A}"/>
                </a:ext>
              </a:extLst>
            </p:cNvPr>
            <p:cNvSpPr/>
            <p:nvPr/>
          </p:nvSpPr>
          <p:spPr>
            <a:xfrm>
              <a:off x="10702390" y="975981"/>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447D58B-85BD-B3F9-8E4E-81FA3F88AF2A}"/>
                </a:ext>
              </a:extLst>
            </p:cNvPr>
            <p:cNvSpPr/>
            <p:nvPr/>
          </p:nvSpPr>
          <p:spPr>
            <a:xfrm>
              <a:off x="10998261" y="979277"/>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93" name="Graphic 80">
              <a:extLst>
                <a:ext uri="{FF2B5EF4-FFF2-40B4-BE49-F238E27FC236}">
                  <a16:creationId xmlns:a16="http://schemas.microsoft.com/office/drawing/2014/main" id="{FF426252-DBEC-177A-D1CE-1C72FB863D92}"/>
                </a:ext>
              </a:extLst>
            </p:cNvPr>
            <p:cNvGrpSpPr/>
            <p:nvPr/>
          </p:nvGrpSpPr>
          <p:grpSpPr>
            <a:xfrm>
              <a:off x="10849525" y="1075733"/>
              <a:ext cx="106142" cy="137899"/>
              <a:chOff x="8190531" y="1084316"/>
              <a:chExt cx="106142" cy="137899"/>
            </a:xfrm>
          </p:grpSpPr>
          <p:sp>
            <p:nvSpPr>
              <p:cNvPr id="109" name="Freeform: Shape 108">
                <a:extLst>
                  <a:ext uri="{FF2B5EF4-FFF2-40B4-BE49-F238E27FC236}">
                    <a16:creationId xmlns:a16="http://schemas.microsoft.com/office/drawing/2014/main" id="{347AD84E-8793-41F8-70DA-27FC71EB6A0C}"/>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B1AE3B7-F119-53CC-44AB-F2E1E4AE2A82}"/>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7495B1E-2AFC-248C-F0E5-DBAB0E94FC86}"/>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A73D2B3-81AF-2CD2-9B7A-8BE1E9056B6A}"/>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D9878A6-D0CA-9B97-BAA2-D83149DC23E5}"/>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009DC34-5950-B350-E024-B4130D171B38}"/>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115" name="Graphic 80">
                <a:extLst>
                  <a:ext uri="{FF2B5EF4-FFF2-40B4-BE49-F238E27FC236}">
                    <a16:creationId xmlns:a16="http://schemas.microsoft.com/office/drawing/2014/main" id="{8585F5E8-085F-4DD0-03E6-F211C260C207}"/>
                  </a:ext>
                </a:extLst>
              </p:cNvPr>
              <p:cNvGrpSpPr/>
              <p:nvPr/>
            </p:nvGrpSpPr>
            <p:grpSpPr>
              <a:xfrm>
                <a:off x="8190531" y="1084316"/>
                <a:ext cx="106142" cy="25245"/>
                <a:chOff x="8190531" y="1084316"/>
                <a:chExt cx="106142" cy="25245"/>
              </a:xfrm>
              <a:solidFill>
                <a:srgbClr val="494949"/>
              </a:solidFill>
            </p:grpSpPr>
            <p:sp>
              <p:nvSpPr>
                <p:cNvPr id="116" name="Freeform: Shape 115">
                  <a:extLst>
                    <a:ext uri="{FF2B5EF4-FFF2-40B4-BE49-F238E27FC236}">
                      <a16:creationId xmlns:a16="http://schemas.microsoft.com/office/drawing/2014/main" id="{23AB8371-B102-D5FB-A062-63BC7FEE3073}"/>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117" name="Graphic 80">
                  <a:extLst>
                    <a:ext uri="{FF2B5EF4-FFF2-40B4-BE49-F238E27FC236}">
                      <a16:creationId xmlns:a16="http://schemas.microsoft.com/office/drawing/2014/main" id="{E3066495-73B5-96D7-396F-D95BA0066403}"/>
                    </a:ext>
                  </a:extLst>
                </p:cNvPr>
                <p:cNvGrpSpPr/>
                <p:nvPr/>
              </p:nvGrpSpPr>
              <p:grpSpPr>
                <a:xfrm>
                  <a:off x="8235958" y="1084316"/>
                  <a:ext cx="19041" cy="13815"/>
                  <a:chOff x="8235958" y="1084316"/>
                  <a:chExt cx="19041" cy="13815"/>
                </a:xfrm>
                <a:solidFill>
                  <a:srgbClr val="494949"/>
                </a:solidFill>
              </p:grpSpPr>
              <p:sp>
                <p:nvSpPr>
                  <p:cNvPr id="119" name="Freeform: Shape 118">
                    <a:extLst>
                      <a:ext uri="{FF2B5EF4-FFF2-40B4-BE49-F238E27FC236}">
                        <a16:creationId xmlns:a16="http://schemas.microsoft.com/office/drawing/2014/main" id="{DE098476-FCCB-160C-D03F-CBD1A195E12D}"/>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B6B4D5BE-D860-FC9C-2002-B1FF9C3D1B8E}"/>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34E49CF-C218-1DF4-A014-6770A7CBF139}"/>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118" name="Freeform: Shape 117">
                  <a:extLst>
                    <a:ext uri="{FF2B5EF4-FFF2-40B4-BE49-F238E27FC236}">
                      <a16:creationId xmlns:a16="http://schemas.microsoft.com/office/drawing/2014/main" id="{7B55B77A-47C1-2A07-9071-89E02E9C6073}"/>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94" name="Group 93">
              <a:extLst>
                <a:ext uri="{FF2B5EF4-FFF2-40B4-BE49-F238E27FC236}">
                  <a16:creationId xmlns:a16="http://schemas.microsoft.com/office/drawing/2014/main" id="{9C352469-89E7-194A-75B6-4AA78D1C4204}"/>
                </a:ext>
              </a:extLst>
            </p:cNvPr>
            <p:cNvGrpSpPr/>
            <p:nvPr/>
          </p:nvGrpSpPr>
          <p:grpSpPr>
            <a:xfrm>
              <a:off x="9030975" y="551204"/>
              <a:ext cx="1045369" cy="799439"/>
              <a:chOff x="6819021" y="559787"/>
              <a:chExt cx="1045369" cy="799439"/>
            </a:xfrm>
          </p:grpSpPr>
          <p:sp>
            <p:nvSpPr>
              <p:cNvPr id="103" name="Freeform: Shape 102">
                <a:extLst>
                  <a:ext uri="{FF2B5EF4-FFF2-40B4-BE49-F238E27FC236}">
                    <a16:creationId xmlns:a16="http://schemas.microsoft.com/office/drawing/2014/main" id="{891805CA-E826-8900-7AD8-5A0B545FB9D4}"/>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9AB0E5C-37F5-DAED-D497-F4DCB45A5644}"/>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105" name="Graphic 104">
                <a:extLst>
                  <a:ext uri="{FF2B5EF4-FFF2-40B4-BE49-F238E27FC236}">
                    <a16:creationId xmlns:a16="http://schemas.microsoft.com/office/drawing/2014/main" id="{143B0C70-EB11-6C19-7F91-FF8A25431F9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606474">
                <a:off x="7511535" y="559787"/>
                <a:ext cx="352855" cy="458886"/>
              </a:xfrm>
              <a:prstGeom prst="rect">
                <a:avLst/>
              </a:prstGeom>
            </p:spPr>
          </p:pic>
          <p:grpSp>
            <p:nvGrpSpPr>
              <p:cNvPr id="106" name="Group 105">
                <a:extLst>
                  <a:ext uri="{FF2B5EF4-FFF2-40B4-BE49-F238E27FC236}">
                    <a16:creationId xmlns:a16="http://schemas.microsoft.com/office/drawing/2014/main" id="{15804D67-BD91-5813-D8CD-8CCE46E2E255}"/>
                  </a:ext>
                </a:extLst>
              </p:cNvPr>
              <p:cNvGrpSpPr/>
              <p:nvPr/>
            </p:nvGrpSpPr>
            <p:grpSpPr>
              <a:xfrm>
                <a:off x="7221396" y="954475"/>
                <a:ext cx="411388" cy="404751"/>
                <a:chOff x="4443234" y="2481138"/>
                <a:chExt cx="797864" cy="817564"/>
              </a:xfrm>
            </p:grpSpPr>
            <p:pic>
              <p:nvPicPr>
                <p:cNvPr id="107" name="Graphic 106">
                  <a:extLst>
                    <a:ext uri="{FF2B5EF4-FFF2-40B4-BE49-F238E27FC236}">
                      <a16:creationId xmlns:a16="http://schemas.microsoft.com/office/drawing/2014/main" id="{B353B98F-73C2-70E0-EE3E-AE30D5B4BBAB}"/>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3234" y="2481138"/>
                  <a:ext cx="797864" cy="817564"/>
                </a:xfrm>
                <a:prstGeom prst="rect">
                  <a:avLst/>
                </a:prstGeom>
              </p:spPr>
            </p:pic>
            <p:pic>
              <p:nvPicPr>
                <p:cNvPr id="108" name="Graphic 107">
                  <a:extLst>
                    <a:ext uri="{FF2B5EF4-FFF2-40B4-BE49-F238E27FC236}">
                      <a16:creationId xmlns:a16="http://schemas.microsoft.com/office/drawing/2014/main" id="{D997880E-934E-FBEF-4582-6A967628EEC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917643" y="2724984"/>
                  <a:ext cx="114622" cy="310152"/>
                </a:xfrm>
                <a:prstGeom prst="rect">
                  <a:avLst/>
                </a:prstGeom>
              </p:spPr>
            </p:pic>
          </p:grpSp>
        </p:grpSp>
        <p:grpSp>
          <p:nvGrpSpPr>
            <p:cNvPr id="95" name="Group 94">
              <a:extLst>
                <a:ext uri="{FF2B5EF4-FFF2-40B4-BE49-F238E27FC236}">
                  <a16:creationId xmlns:a16="http://schemas.microsoft.com/office/drawing/2014/main" id="{18DC9F0A-537C-E18D-DF7F-CD264B0FDA14}"/>
                </a:ext>
              </a:extLst>
            </p:cNvPr>
            <p:cNvGrpSpPr/>
            <p:nvPr/>
          </p:nvGrpSpPr>
          <p:grpSpPr>
            <a:xfrm>
              <a:off x="10273238" y="956213"/>
              <a:ext cx="411388" cy="404751"/>
              <a:chOff x="4443234" y="2481138"/>
              <a:chExt cx="797864" cy="817564"/>
            </a:xfrm>
          </p:grpSpPr>
          <p:pic>
            <p:nvPicPr>
              <p:cNvPr id="101" name="Graphic 100">
                <a:extLst>
                  <a:ext uri="{FF2B5EF4-FFF2-40B4-BE49-F238E27FC236}">
                    <a16:creationId xmlns:a16="http://schemas.microsoft.com/office/drawing/2014/main" id="{19D1F35F-59B9-CADD-1CD2-8B596D2B108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3234" y="2481138"/>
                <a:ext cx="797864" cy="817564"/>
              </a:xfrm>
              <a:prstGeom prst="rect">
                <a:avLst/>
              </a:prstGeom>
            </p:spPr>
          </p:pic>
          <p:pic>
            <p:nvPicPr>
              <p:cNvPr id="102" name="Graphic 101">
                <a:extLst>
                  <a:ext uri="{FF2B5EF4-FFF2-40B4-BE49-F238E27FC236}">
                    <a16:creationId xmlns:a16="http://schemas.microsoft.com/office/drawing/2014/main" id="{47C2589B-980D-9A40-896D-E15175FCB2F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917643" y="2724984"/>
                <a:ext cx="114622" cy="310152"/>
              </a:xfrm>
              <a:prstGeom prst="rect">
                <a:avLst/>
              </a:prstGeom>
            </p:spPr>
          </p:pic>
        </p:grpSp>
        <p:pic>
          <p:nvPicPr>
            <p:cNvPr id="96" name="Graphic 95">
              <a:extLst>
                <a:ext uri="{FF2B5EF4-FFF2-40B4-BE49-F238E27FC236}">
                  <a16:creationId xmlns:a16="http://schemas.microsoft.com/office/drawing/2014/main" id="{B8DF5108-51C0-486B-F550-B781DC7455D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606474">
              <a:off x="10573752" y="571827"/>
              <a:ext cx="352855" cy="458886"/>
            </a:xfrm>
            <a:prstGeom prst="rect">
              <a:avLst/>
            </a:prstGeom>
          </p:spPr>
        </p:pic>
        <p:grpSp>
          <p:nvGrpSpPr>
            <p:cNvPr id="97" name="Group 96">
              <a:extLst>
                <a:ext uri="{FF2B5EF4-FFF2-40B4-BE49-F238E27FC236}">
                  <a16:creationId xmlns:a16="http://schemas.microsoft.com/office/drawing/2014/main" id="{0818E530-14F1-DEA1-C63E-29807485BB60}"/>
                </a:ext>
              </a:extLst>
            </p:cNvPr>
            <p:cNvGrpSpPr/>
            <p:nvPr/>
          </p:nvGrpSpPr>
          <p:grpSpPr>
            <a:xfrm>
              <a:off x="9863508" y="978713"/>
              <a:ext cx="390870" cy="341142"/>
              <a:chOff x="7651554" y="987296"/>
              <a:chExt cx="390870" cy="341142"/>
            </a:xfrm>
          </p:grpSpPr>
          <p:sp>
            <p:nvSpPr>
              <p:cNvPr id="98" name="Freeform: Shape 97">
                <a:extLst>
                  <a:ext uri="{FF2B5EF4-FFF2-40B4-BE49-F238E27FC236}">
                    <a16:creationId xmlns:a16="http://schemas.microsoft.com/office/drawing/2014/main" id="{13084F11-0486-BA8D-5E3A-62673764702F}"/>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5233741-AD8B-EFCD-426D-519F976F9BB4}"/>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100" name="Picture 99">
                <a:extLst>
                  <a:ext uri="{FF2B5EF4-FFF2-40B4-BE49-F238E27FC236}">
                    <a16:creationId xmlns:a16="http://schemas.microsoft.com/office/drawing/2014/main" id="{0C07EB5F-88CE-04FE-F6B6-C3C2611B9444}"/>
                  </a:ext>
                </a:extLst>
              </p:cNvPr>
              <p:cNvPicPr>
                <a:picLocks noChangeAspect="1"/>
              </p:cNvPicPr>
              <p:nvPr/>
            </p:nvPicPr>
            <p:blipFill>
              <a:blip r:embed="rId38"/>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p:sp>
        <p:nvSpPr>
          <p:cNvPr id="122" name="Freeform: Shape 121">
            <a:extLst>
              <a:ext uri="{FF2B5EF4-FFF2-40B4-BE49-F238E27FC236}">
                <a16:creationId xmlns:a16="http://schemas.microsoft.com/office/drawing/2014/main" id="{0C458C16-2F96-D4BB-AC4D-E2DF1E005593}"/>
              </a:ext>
              <a:ext uri="{C183D7F6-B498-43B3-948B-1728B52AA6E4}">
                <adec:decorative xmlns:adec="http://schemas.microsoft.com/office/drawing/2017/decorative" val="1"/>
              </a:ext>
            </a:extLst>
          </p:cNvPr>
          <p:cNvSpPr/>
          <p:nvPr/>
        </p:nvSpPr>
        <p:spPr>
          <a:xfrm>
            <a:off x="5959132" y="980083"/>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90C88B5-F425-AAC3-6A41-59B78FD1AA15}"/>
              </a:ext>
              <a:ext uri="{C183D7F6-B498-43B3-948B-1728B52AA6E4}">
                <adec:decorative xmlns:adec="http://schemas.microsoft.com/office/drawing/2017/decorative" val="1"/>
              </a:ext>
            </a:extLst>
          </p:cNvPr>
          <p:cNvSpPr/>
          <p:nvPr/>
        </p:nvSpPr>
        <p:spPr>
          <a:xfrm>
            <a:off x="6249636" y="983320"/>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1FB984A-5478-D77C-C844-DB99C7A3E86E}"/>
              </a:ext>
              <a:ext uri="{C183D7F6-B498-43B3-948B-1728B52AA6E4}">
                <adec:decorative xmlns:adec="http://schemas.microsoft.com/office/drawing/2017/decorative" val="1"/>
              </a:ext>
            </a:extLst>
          </p:cNvPr>
          <p:cNvSpPr/>
          <p:nvPr/>
        </p:nvSpPr>
        <p:spPr>
          <a:xfrm>
            <a:off x="4999599" y="985363"/>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C453D66A-4F80-F73F-B890-043BCB27B996}"/>
              </a:ext>
              <a:ext uri="{C183D7F6-B498-43B3-948B-1728B52AA6E4}">
                <adec:decorative xmlns:adec="http://schemas.microsoft.com/office/drawing/2017/decorative" val="1"/>
              </a:ext>
            </a:extLst>
          </p:cNvPr>
          <p:cNvSpPr/>
          <p:nvPr/>
        </p:nvSpPr>
        <p:spPr>
          <a:xfrm>
            <a:off x="5290103" y="988658"/>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126" name="Picture 125">
            <a:extLst>
              <a:ext uri="{FF2B5EF4-FFF2-40B4-BE49-F238E27FC236}">
                <a16:creationId xmlns:a16="http://schemas.microsoft.com/office/drawing/2014/main" id="{C4934BB3-E570-720D-4BCD-389BA47F26B7}"/>
              </a:ext>
            </a:extLst>
          </p:cNvPr>
          <p:cNvPicPr>
            <a:picLocks noChangeAspect="1"/>
          </p:cNvPicPr>
          <p:nvPr/>
        </p:nvPicPr>
        <p:blipFill>
          <a:blip r:embed="rId38"/>
          <a:stretch>
            <a:fillRect/>
          </a:stretch>
        </p:blipFill>
        <p:spPr>
          <a:xfrm>
            <a:off x="6094546" y="1092722"/>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pic>
        <p:nvPicPr>
          <p:cNvPr id="127" name="Graphic 126">
            <a:extLst>
              <a:ext uri="{FF2B5EF4-FFF2-40B4-BE49-F238E27FC236}">
                <a16:creationId xmlns:a16="http://schemas.microsoft.com/office/drawing/2014/main" id="{B281BE75-B753-33F5-B8D5-CAC9543BF66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606474">
            <a:off x="5763233" y="552574"/>
            <a:ext cx="352855" cy="458886"/>
          </a:xfrm>
          <a:prstGeom prst="rect">
            <a:avLst/>
          </a:prstGeom>
        </p:spPr>
      </p:pic>
      <p:grpSp>
        <p:nvGrpSpPr>
          <p:cNvPr id="128" name="Group 127">
            <a:extLst>
              <a:ext uri="{FF2B5EF4-FFF2-40B4-BE49-F238E27FC236}">
                <a16:creationId xmlns:a16="http://schemas.microsoft.com/office/drawing/2014/main" id="{90EF3916-17AE-EFA7-E272-D6DFF63EE4E0}"/>
              </a:ext>
            </a:extLst>
          </p:cNvPr>
          <p:cNvGrpSpPr/>
          <p:nvPr/>
        </p:nvGrpSpPr>
        <p:grpSpPr>
          <a:xfrm>
            <a:off x="5473094" y="947262"/>
            <a:ext cx="411388" cy="404751"/>
            <a:chOff x="4443234" y="2481138"/>
            <a:chExt cx="797864" cy="817564"/>
          </a:xfrm>
        </p:grpSpPr>
        <p:pic>
          <p:nvPicPr>
            <p:cNvPr id="129" name="Graphic 128">
              <a:extLst>
                <a:ext uri="{FF2B5EF4-FFF2-40B4-BE49-F238E27FC236}">
                  <a16:creationId xmlns:a16="http://schemas.microsoft.com/office/drawing/2014/main" id="{74F6CAC7-1FED-A93E-0C39-D35EA3B6C5A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3234" y="2481138"/>
              <a:ext cx="797864" cy="817564"/>
            </a:xfrm>
            <a:prstGeom prst="rect">
              <a:avLst/>
            </a:prstGeom>
          </p:spPr>
        </p:pic>
        <p:pic>
          <p:nvPicPr>
            <p:cNvPr id="130" name="Graphic 129">
              <a:extLst>
                <a:ext uri="{FF2B5EF4-FFF2-40B4-BE49-F238E27FC236}">
                  <a16:creationId xmlns:a16="http://schemas.microsoft.com/office/drawing/2014/main" id="{21B28BC0-D039-AA8A-D444-4467156AA36A}"/>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917643" y="2724984"/>
              <a:ext cx="114622" cy="310152"/>
            </a:xfrm>
            <a:prstGeom prst="rect">
              <a:avLst/>
            </a:prstGeom>
          </p:spPr>
        </p:pic>
      </p:gr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62B79B1A-6B7D-FA6E-EA86-C7F9FAD9FD73}"/>
                  </a:ext>
                </a:extLst>
              </p:cNvPr>
              <p:cNvSpPr txBox="1"/>
              <p:nvPr/>
            </p:nvSpPr>
            <p:spPr>
              <a:xfrm>
                <a:off x="5857886" y="1571570"/>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rgbClr val="B22222"/>
                    </a:solidFill>
                    <a:effectLst/>
                    <a:uLnTx/>
                    <a:uFillTx/>
                    <a:cs typeface="Poppins Light" panose="00000400000000000000" pitchFamily="2" charset="0"/>
                  </a:rPr>
                  <a:t>  </a:t>
                </a:r>
              </a:p>
            </p:txBody>
          </p:sp>
        </mc:Choice>
        <mc:Fallback xmlns="">
          <p:sp>
            <p:nvSpPr>
              <p:cNvPr id="131" name="TextBox 130">
                <a:extLst>
                  <a:ext uri="{FF2B5EF4-FFF2-40B4-BE49-F238E27FC236}">
                    <a16:creationId xmlns:a16="http://schemas.microsoft.com/office/drawing/2014/main" id="{045E0A24-3302-F63E-0780-7BA34417F83A}"/>
                  </a:ext>
                </a:extLst>
              </p:cNvPr>
              <p:cNvSpPr txBox="1">
                <a:spLocks noRot="1" noChangeAspect="1" noMove="1" noResize="1" noEditPoints="1" noAdjustHandles="1" noChangeArrowheads="1" noChangeShapeType="1" noTextEdit="1"/>
              </p:cNvSpPr>
              <p:nvPr/>
            </p:nvSpPr>
            <p:spPr>
              <a:xfrm>
                <a:off x="5857886" y="1571570"/>
                <a:ext cx="780669" cy="369332"/>
              </a:xfrm>
              <a:prstGeom prst="rect">
                <a:avLst/>
              </a:prstGeom>
              <a:blipFill>
                <a:blip r:embed="rId39"/>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A342AB2E-FC01-11D8-6E4D-65285088081A}"/>
                  </a:ext>
                </a:extLst>
              </p:cNvPr>
              <p:cNvSpPr txBox="1"/>
              <p:nvPr/>
            </p:nvSpPr>
            <p:spPr>
              <a:xfrm>
                <a:off x="8059938" y="1572953"/>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rgbClr val="4169E1"/>
                    </a:solidFill>
                    <a:effectLst/>
                    <a:uLnTx/>
                    <a:uFillTx/>
                    <a:cs typeface="Poppins Light" panose="00000400000000000000" pitchFamily="2" charset="0"/>
                  </a:rPr>
                  <a:t>  </a:t>
                </a:r>
              </a:p>
            </p:txBody>
          </p:sp>
        </mc:Choice>
        <mc:Fallback xmlns="">
          <p:sp>
            <p:nvSpPr>
              <p:cNvPr id="132" name="TextBox 131">
                <a:extLst>
                  <a:ext uri="{FF2B5EF4-FFF2-40B4-BE49-F238E27FC236}">
                    <a16:creationId xmlns:a16="http://schemas.microsoft.com/office/drawing/2014/main" id="{6D4FA35B-DBBA-9768-1229-B8EC62DABE45}"/>
                  </a:ext>
                </a:extLst>
              </p:cNvPr>
              <p:cNvSpPr txBox="1">
                <a:spLocks noRot="1" noChangeAspect="1" noMove="1" noResize="1" noEditPoints="1" noAdjustHandles="1" noChangeArrowheads="1" noChangeShapeType="1" noTextEdit="1"/>
              </p:cNvSpPr>
              <p:nvPr/>
            </p:nvSpPr>
            <p:spPr>
              <a:xfrm>
                <a:off x="8059938" y="1572953"/>
                <a:ext cx="780669" cy="369332"/>
              </a:xfrm>
              <a:prstGeom prst="rect">
                <a:avLst/>
              </a:prstGeom>
              <a:blipFill>
                <a:blip r:embed="rId4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7EAA86C7-34E7-0B0B-2F16-654A4F6D8E5A}"/>
                  </a:ext>
                </a:extLst>
              </p:cNvPr>
              <p:cNvSpPr txBox="1"/>
              <p:nvPr/>
            </p:nvSpPr>
            <p:spPr>
              <a:xfrm>
                <a:off x="9892177" y="1562890"/>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rgbClr val="6B8E23"/>
                  </a:solidFill>
                  <a:effectLst/>
                  <a:uLnTx/>
                  <a:uFillTx/>
                  <a:cs typeface="Poppins Light" panose="00000400000000000000" pitchFamily="2" charset="0"/>
                </a:endParaRPr>
              </a:p>
            </p:txBody>
          </p:sp>
        </mc:Choice>
        <mc:Fallback xmlns="">
          <p:sp>
            <p:nvSpPr>
              <p:cNvPr id="133" name="TextBox 132">
                <a:extLst>
                  <a:ext uri="{FF2B5EF4-FFF2-40B4-BE49-F238E27FC236}">
                    <a16:creationId xmlns:a16="http://schemas.microsoft.com/office/drawing/2014/main" id="{9DB22AAB-0186-56E4-F715-F4BA5A46F9B9}"/>
                  </a:ext>
                </a:extLst>
              </p:cNvPr>
              <p:cNvSpPr txBox="1">
                <a:spLocks noRot="1" noChangeAspect="1" noMove="1" noResize="1" noEditPoints="1" noAdjustHandles="1" noChangeArrowheads="1" noChangeShapeType="1" noTextEdit="1"/>
              </p:cNvSpPr>
              <p:nvPr/>
            </p:nvSpPr>
            <p:spPr>
              <a:xfrm>
                <a:off x="9892177" y="1562890"/>
                <a:ext cx="1117550" cy="372163"/>
              </a:xfrm>
              <a:prstGeom prst="rect">
                <a:avLst/>
              </a:prstGeom>
              <a:blipFill>
                <a:blip r:embed="rId41"/>
                <a:stretch>
                  <a:fillRect b="-13115"/>
                </a:stretch>
              </a:blipFill>
            </p:spPr>
            <p:txBody>
              <a:bodyPr/>
              <a:lstStyle/>
              <a:p>
                <a:r>
                  <a:rPr lang="en-US">
                    <a:noFill/>
                  </a:rPr>
                  <a:t> </a:t>
                </a:r>
              </a:p>
            </p:txBody>
          </p:sp>
        </mc:Fallback>
      </mc:AlternateContent>
      <p:grpSp>
        <p:nvGrpSpPr>
          <p:cNvPr id="134" name="Group 133">
            <a:extLst>
              <a:ext uri="{FF2B5EF4-FFF2-40B4-BE49-F238E27FC236}">
                <a16:creationId xmlns:a16="http://schemas.microsoft.com/office/drawing/2014/main" id="{24021122-789D-E487-C790-659A09726217}"/>
              </a:ext>
            </a:extLst>
          </p:cNvPr>
          <p:cNvGrpSpPr/>
          <p:nvPr/>
        </p:nvGrpSpPr>
        <p:grpSpPr>
          <a:xfrm>
            <a:off x="9415143" y="2639717"/>
            <a:ext cx="637633" cy="653221"/>
            <a:chOff x="9415143" y="2639717"/>
            <a:chExt cx="637633" cy="653221"/>
          </a:xfrm>
        </p:grpSpPr>
        <p:cxnSp>
          <p:nvCxnSpPr>
            <p:cNvPr id="135" name="Straight Arrow Connector 134">
              <a:extLst>
                <a:ext uri="{FF2B5EF4-FFF2-40B4-BE49-F238E27FC236}">
                  <a16:creationId xmlns:a16="http://schemas.microsoft.com/office/drawing/2014/main" id="{F05473A8-3000-B9C4-CEB1-6F193D6C2B0C}"/>
                </a:ext>
              </a:extLst>
            </p:cNvPr>
            <p:cNvCxnSpPr>
              <a:cxnSpLocks/>
            </p:cNvCxnSpPr>
            <p:nvPr/>
          </p:nvCxnSpPr>
          <p:spPr>
            <a:xfrm flipV="1">
              <a:off x="9613392" y="2639717"/>
              <a:ext cx="439384" cy="464700"/>
            </a:xfrm>
            <a:prstGeom prst="straightConnector1">
              <a:avLst/>
            </a:prstGeom>
            <a:ln w="28575" cap="rnd">
              <a:solidFill>
                <a:srgbClr val="FFC000"/>
              </a:solidFill>
              <a:round/>
              <a:tailEnd type="triangle"/>
            </a:ln>
          </p:spPr>
          <p:style>
            <a:lnRef idx="1">
              <a:schemeClr val="accent1"/>
            </a:lnRef>
            <a:fillRef idx="0">
              <a:schemeClr val="accent1"/>
            </a:fillRef>
            <a:effectRef idx="0">
              <a:schemeClr val="accent1"/>
            </a:effectRef>
            <a:fontRef idx="minor">
              <a:schemeClr val="tx1"/>
            </a:fontRef>
          </p:style>
        </p:cxnSp>
        <p:sp>
          <p:nvSpPr>
            <p:cNvPr id="136" name="Star: 5 Points 135">
              <a:extLst>
                <a:ext uri="{FF2B5EF4-FFF2-40B4-BE49-F238E27FC236}">
                  <a16:creationId xmlns:a16="http://schemas.microsoft.com/office/drawing/2014/main" id="{6745A1EA-B289-8B47-825F-654CCE5D5E7F}"/>
                </a:ext>
              </a:extLst>
            </p:cNvPr>
            <p:cNvSpPr/>
            <p:nvPr/>
          </p:nvSpPr>
          <p:spPr>
            <a:xfrm>
              <a:off x="9415143" y="3079891"/>
              <a:ext cx="224157" cy="213047"/>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4023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D16A-C217-4E76-490F-346856DE3AD9}"/>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C26693E5-2732-252A-ECA4-D27AEC29FD8D}"/>
              </a:ext>
            </a:extLst>
          </p:cNvPr>
          <p:cNvPicPr>
            <a:picLocks noChangeAspect="1"/>
          </p:cNvPicPr>
          <p:nvPr/>
        </p:nvPicPr>
        <p:blipFill>
          <a:blip r:embed="rId2"/>
          <a:stretch>
            <a:fillRect/>
          </a:stretch>
        </p:blipFill>
        <p:spPr>
          <a:xfrm>
            <a:off x="3939558" y="3986953"/>
            <a:ext cx="3477546" cy="2591923"/>
          </a:xfrm>
          <a:prstGeom prst="rect">
            <a:avLst/>
          </a:prstGeom>
        </p:spPr>
      </p:pic>
      <p:pic>
        <p:nvPicPr>
          <p:cNvPr id="45" name="Picture 44">
            <a:extLst>
              <a:ext uri="{FF2B5EF4-FFF2-40B4-BE49-F238E27FC236}">
                <a16:creationId xmlns:a16="http://schemas.microsoft.com/office/drawing/2014/main" id="{40C0BCD7-E0D8-9D33-0535-DCBDA065D0F1}"/>
              </a:ext>
            </a:extLst>
          </p:cNvPr>
          <p:cNvPicPr>
            <a:picLocks noChangeAspect="1"/>
          </p:cNvPicPr>
          <p:nvPr/>
        </p:nvPicPr>
        <p:blipFill rotWithShape="1">
          <a:blip r:embed="rId3"/>
          <a:srcRect l="19006"/>
          <a:stretch/>
        </p:blipFill>
        <p:spPr>
          <a:xfrm>
            <a:off x="6781507" y="3971382"/>
            <a:ext cx="2862366" cy="2607494"/>
          </a:xfrm>
          <a:prstGeom prst="rect">
            <a:avLst/>
          </a:prstGeom>
        </p:spPr>
      </p:pic>
      <p:sp>
        <p:nvSpPr>
          <p:cNvPr id="2" name="Text Placeholder 1">
            <a:extLst>
              <a:ext uri="{FF2B5EF4-FFF2-40B4-BE49-F238E27FC236}">
                <a16:creationId xmlns:a16="http://schemas.microsoft.com/office/drawing/2014/main" id="{95DEA86C-C8A4-2EF0-2D92-1B4A107DAEA3}"/>
              </a:ext>
            </a:extLst>
          </p:cNvPr>
          <p:cNvSpPr>
            <a:spLocks noGrp="1"/>
          </p:cNvSpPr>
          <p:nvPr>
            <p:ph type="body" sz="quarter" idx="10"/>
          </p:nvPr>
        </p:nvSpPr>
        <p:spPr/>
        <p:txBody>
          <a:bodyPr/>
          <a:lstStyle/>
          <a:p>
            <a:r>
              <a:rPr lang="en-GB" dirty="0"/>
              <a:t>Proof of principle</a:t>
            </a:r>
          </a:p>
        </p:txBody>
      </p:sp>
      <p:sp>
        <p:nvSpPr>
          <p:cNvPr id="3" name="AutoShape 2">
            <a:extLst>
              <a:ext uri="{FF2B5EF4-FFF2-40B4-BE49-F238E27FC236}">
                <a16:creationId xmlns:a16="http://schemas.microsoft.com/office/drawing/2014/main" id="{CA0812FC-E8D3-0703-2FBD-360725139663}"/>
              </a:ext>
              <a:ext uri="{C183D7F6-B498-43B3-948B-1728B52AA6E4}">
                <adec:decorative xmlns:adec="http://schemas.microsoft.com/office/drawing/2017/decorative" val="1"/>
              </a:ext>
            </a:extLst>
          </p:cNvPr>
          <p:cNvSpPr>
            <a:spLocks noChangeAspect="1" noChangeArrowheads="1"/>
          </p:cNvSpPr>
          <p:nvPr/>
        </p:nvSpPr>
        <p:spPr bwMode="auto">
          <a:xfrm>
            <a:off x="3595771" y="5926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53140"/>
              </a:solidFill>
            </a:endParaRPr>
          </a:p>
        </p:txBody>
      </p:sp>
      <p:sp>
        <p:nvSpPr>
          <p:cNvPr id="46" name="TextBox 45">
            <a:extLst>
              <a:ext uri="{FF2B5EF4-FFF2-40B4-BE49-F238E27FC236}">
                <a16:creationId xmlns:a16="http://schemas.microsoft.com/office/drawing/2014/main" id="{30A41D00-23A7-05A0-7E52-B48E55E35EFA}"/>
              </a:ext>
            </a:extLst>
          </p:cNvPr>
          <p:cNvSpPr txBox="1"/>
          <p:nvPr/>
        </p:nvSpPr>
        <p:spPr>
          <a:xfrm>
            <a:off x="2045320" y="1149122"/>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“ON”</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8" name="Group 7">
            <a:extLst>
              <a:ext uri="{FF2B5EF4-FFF2-40B4-BE49-F238E27FC236}">
                <a16:creationId xmlns:a16="http://schemas.microsoft.com/office/drawing/2014/main" id="{A7DFACA0-E81A-B746-B850-D9F484BD24A8}"/>
              </a:ext>
            </a:extLst>
          </p:cNvPr>
          <p:cNvGrpSpPr/>
          <p:nvPr/>
        </p:nvGrpSpPr>
        <p:grpSpPr>
          <a:xfrm>
            <a:off x="492010" y="1746485"/>
            <a:ext cx="1032727" cy="1766072"/>
            <a:chOff x="406398" y="1932091"/>
            <a:chExt cx="1503605" cy="1563055"/>
          </a:xfrm>
        </p:grpSpPr>
        <p:sp>
          <p:nvSpPr>
            <p:cNvPr id="9" name="TextBox 8">
              <a:extLst>
                <a:ext uri="{FF2B5EF4-FFF2-40B4-BE49-F238E27FC236}">
                  <a16:creationId xmlns:a16="http://schemas.microsoft.com/office/drawing/2014/main" id="{CDF12296-8300-7398-185F-F2C91244F955}"/>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9CD91DEF-85DC-367C-C8F8-2A8EF2A7A559}"/>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6F87A3C2-61CA-F468-308A-893043EEF4C6}"/>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C7D1C5F6-8265-8FE7-90FB-DED92F300624}"/>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3" name="TextBox 12">
              <a:extLst>
                <a:ext uri="{FF2B5EF4-FFF2-40B4-BE49-F238E27FC236}">
                  <a16:creationId xmlns:a16="http://schemas.microsoft.com/office/drawing/2014/main" id="{4170757A-86BE-1EC8-7644-63A76AE28879}"/>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DCBAE996-6234-3F5F-92D4-CBB691A8B1C1}"/>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6" name="TextBox 15">
              <a:extLst>
                <a:ext uri="{FF2B5EF4-FFF2-40B4-BE49-F238E27FC236}">
                  <a16:creationId xmlns:a16="http://schemas.microsoft.com/office/drawing/2014/main" id="{3CEFC737-46D8-F6BE-CA58-8B26624B3728}"/>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35" name="Left Bracket 34">
            <a:extLst>
              <a:ext uri="{FF2B5EF4-FFF2-40B4-BE49-F238E27FC236}">
                <a16:creationId xmlns:a16="http://schemas.microsoft.com/office/drawing/2014/main" id="{831B5A06-A398-18D6-F6F2-1280BA88C058}"/>
              </a:ext>
              <a:ext uri="{C183D7F6-B498-43B3-948B-1728B52AA6E4}">
                <adec:decorative xmlns:adec="http://schemas.microsoft.com/office/drawing/2017/decorative" val="1"/>
              </a:ext>
            </a:extLst>
          </p:cNvPr>
          <p:cNvSpPr/>
          <p:nvPr/>
        </p:nvSpPr>
        <p:spPr>
          <a:xfrm>
            <a:off x="3196461"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a:extLst>
              <a:ext uri="{FF2B5EF4-FFF2-40B4-BE49-F238E27FC236}">
                <a16:creationId xmlns:a16="http://schemas.microsoft.com/office/drawing/2014/main" id="{BD97F0A5-1063-9C41-4DD6-E8E12B7D92A2}"/>
              </a:ext>
              <a:ext uri="{C183D7F6-B498-43B3-948B-1728B52AA6E4}">
                <adec:decorative xmlns:adec="http://schemas.microsoft.com/office/drawing/2017/decorative" val="1"/>
              </a:ext>
            </a:extLst>
          </p:cNvPr>
          <p:cNvSpPr/>
          <p:nvPr/>
        </p:nvSpPr>
        <p:spPr>
          <a:xfrm flipH="1">
            <a:off x="3414809"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9E46715E-5B05-5398-67A3-20D46C61A4E8}"/>
              </a:ext>
            </a:extLst>
          </p:cNvPr>
          <p:cNvSpPr txBox="1"/>
          <p:nvPr/>
        </p:nvSpPr>
        <p:spPr>
          <a:xfrm>
            <a:off x="3460159" y="2913239"/>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48" name="TextBox 47">
            <a:extLst>
              <a:ext uri="{FF2B5EF4-FFF2-40B4-BE49-F238E27FC236}">
                <a16:creationId xmlns:a16="http://schemas.microsoft.com/office/drawing/2014/main" id="{376EF63D-9A83-9F1F-4856-ABD9C09F095E}"/>
              </a:ext>
            </a:extLst>
          </p:cNvPr>
          <p:cNvSpPr txBox="1"/>
          <p:nvPr/>
        </p:nvSpPr>
        <p:spPr>
          <a:xfrm>
            <a:off x="2028059" y="3712926"/>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“OFF”</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18" name="Group 17">
            <a:extLst>
              <a:ext uri="{FF2B5EF4-FFF2-40B4-BE49-F238E27FC236}">
                <a16:creationId xmlns:a16="http://schemas.microsoft.com/office/drawing/2014/main" id="{168BB269-8E1A-E50A-DB5F-AC56EFF7C37C}"/>
              </a:ext>
            </a:extLst>
          </p:cNvPr>
          <p:cNvGrpSpPr/>
          <p:nvPr/>
        </p:nvGrpSpPr>
        <p:grpSpPr>
          <a:xfrm>
            <a:off x="510927" y="4302847"/>
            <a:ext cx="1032727" cy="1766072"/>
            <a:chOff x="406398" y="1932091"/>
            <a:chExt cx="1503605" cy="1563055"/>
          </a:xfrm>
        </p:grpSpPr>
        <p:sp>
          <p:nvSpPr>
            <p:cNvPr id="20" name="TextBox 19">
              <a:extLst>
                <a:ext uri="{FF2B5EF4-FFF2-40B4-BE49-F238E27FC236}">
                  <a16:creationId xmlns:a16="http://schemas.microsoft.com/office/drawing/2014/main" id="{070A5897-F5D7-5D25-6040-F4F44FE8BA84}"/>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4" name="TextBox 23">
              <a:extLst>
                <a:ext uri="{FF2B5EF4-FFF2-40B4-BE49-F238E27FC236}">
                  <a16:creationId xmlns:a16="http://schemas.microsoft.com/office/drawing/2014/main" id="{38E600D8-062E-7ECB-A2F6-798C8A658827}"/>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9CB58C27-0DE7-C5F0-BB0E-AE51DD11526E}"/>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DBD63BBB-72EA-03D2-2C63-B3CE86880976}"/>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16083DF5-BD87-37D6-7CE8-5F97A42E4280}"/>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07047EE1-FF33-F960-49B2-44EE4F4BC34D}"/>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23E81712-B096-AA59-5250-D0FAC63298DA}"/>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2A14DDF1-0D3A-A571-0BEF-217D061B6996}"/>
              </a:ext>
              <a:ext uri="{C183D7F6-B498-43B3-948B-1728B52AA6E4}">
                <adec:decorative xmlns:adec="http://schemas.microsoft.com/office/drawing/2017/decorative" val="1"/>
              </a:ext>
            </a:extLst>
          </p:cNvPr>
          <p:cNvSpPr/>
          <p:nvPr/>
        </p:nvSpPr>
        <p:spPr>
          <a:xfrm>
            <a:off x="3205165" y="550448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50B174DA-CBCD-A132-8BCB-49C96A875E12}"/>
              </a:ext>
              <a:ext uri="{C183D7F6-B498-43B3-948B-1728B52AA6E4}">
                <adec:decorative xmlns:adec="http://schemas.microsoft.com/office/drawing/2017/decorative" val="1"/>
              </a:ext>
            </a:extLst>
          </p:cNvPr>
          <p:cNvSpPr/>
          <p:nvPr/>
        </p:nvSpPr>
        <p:spPr>
          <a:xfrm flipH="1">
            <a:off x="3423513" y="550448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3CCEBAEB-77C7-3435-7D99-45F43F986E89}"/>
              </a:ext>
            </a:extLst>
          </p:cNvPr>
          <p:cNvSpPr txBox="1"/>
          <p:nvPr/>
        </p:nvSpPr>
        <p:spPr>
          <a:xfrm>
            <a:off x="3468863" y="546741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29" name="Graphic 28">
            <a:extLst>
              <a:ext uri="{FF2B5EF4-FFF2-40B4-BE49-F238E27FC236}">
                <a16:creationId xmlns:a16="http://schemas.microsoft.com/office/drawing/2014/main" id="{50192BC1-4010-4391-D79C-229A773F8E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0657" y="1712189"/>
            <a:ext cx="2378339" cy="1716732"/>
          </a:xfrm>
          <a:prstGeom prst="rect">
            <a:avLst/>
          </a:prstGeom>
        </p:spPr>
      </p:pic>
      <p:cxnSp>
        <p:nvCxnSpPr>
          <p:cNvPr id="52" name="Straight Arrow Connector 51">
            <a:extLst>
              <a:ext uri="{FF2B5EF4-FFF2-40B4-BE49-F238E27FC236}">
                <a16:creationId xmlns:a16="http://schemas.microsoft.com/office/drawing/2014/main" id="{B4E19069-52CA-6C1D-4BE5-9E11B26A1E30}"/>
              </a:ext>
              <a:ext uri="{C183D7F6-B498-43B3-948B-1728B52AA6E4}">
                <adec:decorative xmlns:adec="http://schemas.microsoft.com/office/drawing/2017/decorative" val="1"/>
              </a:ext>
            </a:extLst>
          </p:cNvPr>
          <p:cNvCxnSpPr>
            <a:cxnSpLocks/>
          </p:cNvCxnSpPr>
          <p:nvPr/>
        </p:nvCxnSpPr>
        <p:spPr>
          <a:xfrm flipV="1">
            <a:off x="2376163" y="172987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9CF9689-9F22-AFAF-52B9-74E4914D8FF8}"/>
                  </a:ext>
                </a:extLst>
              </p:cNvPr>
              <p:cNvSpPr txBox="1"/>
              <p:nvPr/>
            </p:nvSpPr>
            <p:spPr>
              <a:xfrm>
                <a:off x="1998735" y="1651990"/>
                <a:ext cx="305084"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55" name="TextBox 54">
                <a:extLst>
                  <a:ext uri="{FF2B5EF4-FFF2-40B4-BE49-F238E27FC236}">
                    <a16:creationId xmlns:a16="http://schemas.microsoft.com/office/drawing/2014/main" id="{C945826C-42EA-6E9E-2B01-67006F134D27}"/>
                  </a:ext>
                </a:extLst>
              </p:cNvPr>
              <p:cNvSpPr txBox="1">
                <a:spLocks noRot="1" noChangeAspect="1" noMove="1" noResize="1" noEditPoints="1" noAdjustHandles="1" noChangeArrowheads="1" noChangeShapeType="1" noTextEdit="1"/>
              </p:cNvSpPr>
              <p:nvPr/>
            </p:nvSpPr>
            <p:spPr>
              <a:xfrm>
                <a:off x="1998735" y="1651990"/>
                <a:ext cx="305084" cy="246221"/>
              </a:xfrm>
              <a:prstGeom prst="rect">
                <a:avLst/>
              </a:prstGeom>
              <a:blipFill>
                <a:blip r:embed="rId6"/>
                <a:stretch>
                  <a:fillRect l="-8000" r="-2000" b="-15000"/>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603BBB9D-15D9-C6AA-AA9F-C60B3EF2AB1C}"/>
              </a:ext>
              <a:ext uri="{C183D7F6-B498-43B3-948B-1728B52AA6E4}">
                <adec:decorative xmlns:adec="http://schemas.microsoft.com/office/drawing/2017/decorative" val="1"/>
              </a:ext>
            </a:extLst>
          </p:cNvPr>
          <p:cNvCxnSpPr>
            <a:cxnSpLocks/>
          </p:cNvCxnSpPr>
          <p:nvPr/>
        </p:nvCxnSpPr>
        <p:spPr>
          <a:xfrm flipV="1">
            <a:off x="2378546" y="1991809"/>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EAB10CC-0337-5A1A-B074-8E45907E46AA}"/>
                  </a:ext>
                </a:extLst>
              </p:cNvPr>
              <p:cNvSpPr txBox="1"/>
              <p:nvPr/>
            </p:nvSpPr>
            <p:spPr>
              <a:xfrm>
                <a:off x="2001118" y="1913923"/>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57" name="TextBox 56">
                <a:extLst>
                  <a:ext uri="{FF2B5EF4-FFF2-40B4-BE49-F238E27FC236}">
                    <a16:creationId xmlns:a16="http://schemas.microsoft.com/office/drawing/2014/main" id="{1CD61460-8F08-D4D7-2F57-2859D17E4F36}"/>
                  </a:ext>
                </a:extLst>
              </p:cNvPr>
              <p:cNvSpPr txBox="1">
                <a:spLocks noRot="1" noChangeAspect="1" noMove="1" noResize="1" noEditPoints="1" noAdjustHandles="1" noChangeArrowheads="1" noChangeShapeType="1" noTextEdit="1"/>
              </p:cNvSpPr>
              <p:nvPr/>
            </p:nvSpPr>
            <p:spPr>
              <a:xfrm>
                <a:off x="2001118" y="1913923"/>
                <a:ext cx="303481" cy="246221"/>
              </a:xfrm>
              <a:prstGeom prst="rect">
                <a:avLst/>
              </a:prstGeom>
              <a:blipFill>
                <a:blip r:embed="rId7"/>
                <a:stretch>
                  <a:fillRect l="-6000" r="-4000" b="-15000"/>
                </a:stretch>
              </a:blipFill>
            </p:spPr>
            <p:txBody>
              <a:bodyPr/>
              <a:lstStyle/>
              <a:p>
                <a:r>
                  <a:rPr lang="en-US">
                    <a:noFill/>
                  </a:rPr>
                  <a:t> </a:t>
                </a:r>
              </a:p>
            </p:txBody>
          </p:sp>
        </mc:Fallback>
      </mc:AlternateContent>
      <p:pic>
        <p:nvPicPr>
          <p:cNvPr id="59" name="Graphic 58">
            <a:extLst>
              <a:ext uri="{FF2B5EF4-FFF2-40B4-BE49-F238E27FC236}">
                <a16:creationId xmlns:a16="http://schemas.microsoft.com/office/drawing/2014/main" id="{7A1846F8-7701-2004-342B-2C4962A40D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4946" y="4309794"/>
            <a:ext cx="2359784" cy="1668105"/>
          </a:xfrm>
          <a:prstGeom prst="rect">
            <a:avLst/>
          </a:prstGeom>
        </p:spPr>
      </p:pic>
      <p:cxnSp>
        <p:nvCxnSpPr>
          <p:cNvPr id="60" name="Straight Arrow Connector 59">
            <a:extLst>
              <a:ext uri="{FF2B5EF4-FFF2-40B4-BE49-F238E27FC236}">
                <a16:creationId xmlns:a16="http://schemas.microsoft.com/office/drawing/2014/main" id="{B1CB08F4-4E46-76F5-5E16-94D219E1A542}"/>
              </a:ext>
              <a:ext uri="{C183D7F6-B498-43B3-948B-1728B52AA6E4}">
                <adec:decorative xmlns:adec="http://schemas.microsoft.com/office/drawing/2017/decorative" val="1"/>
              </a:ext>
            </a:extLst>
          </p:cNvPr>
          <p:cNvCxnSpPr>
            <a:cxnSpLocks/>
          </p:cNvCxnSpPr>
          <p:nvPr/>
        </p:nvCxnSpPr>
        <p:spPr>
          <a:xfrm flipV="1">
            <a:off x="2421103" y="432128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D6AFBA6-5116-E04F-0985-069AF1497C8C}"/>
                  </a:ext>
                </a:extLst>
              </p:cNvPr>
              <p:cNvSpPr txBox="1"/>
              <p:nvPr/>
            </p:nvSpPr>
            <p:spPr>
              <a:xfrm>
                <a:off x="2043675" y="4249752"/>
                <a:ext cx="298736"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61" name="TextBox 60">
                <a:extLst>
                  <a:ext uri="{FF2B5EF4-FFF2-40B4-BE49-F238E27FC236}">
                    <a16:creationId xmlns:a16="http://schemas.microsoft.com/office/drawing/2014/main" id="{717DA647-2E27-6B6D-F9A2-2CC0B45868C8}"/>
                  </a:ext>
                </a:extLst>
              </p:cNvPr>
              <p:cNvSpPr txBox="1">
                <a:spLocks noRot="1" noChangeAspect="1" noMove="1" noResize="1" noEditPoints="1" noAdjustHandles="1" noChangeArrowheads="1" noChangeShapeType="1" noTextEdit="1"/>
              </p:cNvSpPr>
              <p:nvPr/>
            </p:nvSpPr>
            <p:spPr>
              <a:xfrm>
                <a:off x="2043675" y="4249752"/>
                <a:ext cx="298736" cy="246221"/>
              </a:xfrm>
              <a:prstGeom prst="rect">
                <a:avLst/>
              </a:prstGeom>
              <a:blipFill>
                <a:blip r:embed="rId10"/>
                <a:stretch>
                  <a:fillRect l="-6122" r="-4082" b="-12195"/>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A3C38FE5-CBB9-F7A4-1731-7E8834BCFAE0}"/>
              </a:ext>
              <a:ext uri="{C183D7F6-B498-43B3-948B-1728B52AA6E4}">
                <adec:decorative xmlns:adec="http://schemas.microsoft.com/office/drawing/2017/decorative" val="1"/>
              </a:ext>
            </a:extLst>
          </p:cNvPr>
          <p:cNvCxnSpPr>
            <a:cxnSpLocks/>
          </p:cNvCxnSpPr>
          <p:nvPr/>
        </p:nvCxnSpPr>
        <p:spPr>
          <a:xfrm flipV="1">
            <a:off x="2423486" y="457369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EAEF8938-5E31-74FF-C132-ACB6CD858899}"/>
                  </a:ext>
                </a:extLst>
              </p:cNvPr>
              <p:cNvSpPr txBox="1"/>
              <p:nvPr/>
            </p:nvSpPr>
            <p:spPr>
              <a:xfrm>
                <a:off x="2046058" y="4498985"/>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63" name="TextBox 62">
                <a:extLst>
                  <a:ext uri="{FF2B5EF4-FFF2-40B4-BE49-F238E27FC236}">
                    <a16:creationId xmlns:a16="http://schemas.microsoft.com/office/drawing/2014/main" id="{BEB1BEFF-217D-9BC7-5FC1-8482C68BE357}"/>
                  </a:ext>
                </a:extLst>
              </p:cNvPr>
              <p:cNvSpPr txBox="1">
                <a:spLocks noRot="1" noChangeAspect="1" noMove="1" noResize="1" noEditPoints="1" noAdjustHandles="1" noChangeArrowheads="1" noChangeShapeType="1" noTextEdit="1"/>
              </p:cNvSpPr>
              <p:nvPr/>
            </p:nvSpPr>
            <p:spPr>
              <a:xfrm>
                <a:off x="2046058" y="4498985"/>
                <a:ext cx="303481" cy="246221"/>
              </a:xfrm>
              <a:prstGeom prst="rect">
                <a:avLst/>
              </a:prstGeom>
              <a:blipFill>
                <a:blip r:embed="rId11"/>
                <a:stretch>
                  <a:fillRect l="-8163" r="-6122" b="-15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9E6E29C-952E-C4BF-616B-C141BFB490BC}"/>
              </a:ext>
            </a:extLst>
          </p:cNvPr>
          <p:cNvSpPr txBox="1"/>
          <p:nvPr/>
        </p:nvSpPr>
        <p:spPr>
          <a:xfrm>
            <a:off x="4467845" y="6487485"/>
            <a:ext cx="2005792" cy="276999"/>
          </a:xfrm>
          <a:prstGeom prst="rect">
            <a:avLst/>
          </a:prstGeom>
          <a:noFill/>
        </p:spPr>
        <p:txBody>
          <a:bodyPr wrap="square">
            <a:spAutoFit/>
          </a:bodyPr>
          <a:lstStyle/>
          <a:p>
            <a:r>
              <a:rPr lang="en-US" sz="1200" dirty="0">
                <a:solidFill>
                  <a:schemeClr val="bg1">
                    <a:lumMod val="50000"/>
                  </a:schemeClr>
                </a:solidFill>
              </a:rPr>
              <a:t>* With active reset</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7054CAB-AFFE-E23F-2D7C-875241A2C77D}"/>
                  </a:ext>
                </a:extLst>
              </p:cNvPr>
              <p:cNvSpPr txBox="1"/>
              <p:nvPr/>
            </p:nvSpPr>
            <p:spPr>
              <a:xfrm>
                <a:off x="4645078" y="4145880"/>
                <a:ext cx="1700032" cy="28398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oMath>
                </a14:m>
                <a:r>
                  <a:rPr kumimoji="0" lang="en-US" sz="1200"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65" name="TextBox 64">
                <a:extLst>
                  <a:ext uri="{FF2B5EF4-FFF2-40B4-BE49-F238E27FC236}">
                    <a16:creationId xmlns:a16="http://schemas.microsoft.com/office/drawing/2014/main" id="{DD3D6440-A2EC-D1DB-86A1-E75FD53A2284}"/>
                  </a:ext>
                </a:extLst>
              </p:cNvPr>
              <p:cNvSpPr txBox="1">
                <a:spLocks noRot="1" noChangeAspect="1" noMove="1" noResize="1" noEditPoints="1" noAdjustHandles="1" noChangeArrowheads="1" noChangeShapeType="1" noTextEdit="1"/>
              </p:cNvSpPr>
              <p:nvPr/>
            </p:nvSpPr>
            <p:spPr>
              <a:xfrm>
                <a:off x="4645078" y="4145880"/>
                <a:ext cx="1700032" cy="283989"/>
              </a:xfrm>
              <a:prstGeom prst="rect">
                <a:avLst/>
              </a:prstGeom>
              <a:blipFill>
                <a:blip r:embed="rId12"/>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CF403DC-4670-889A-FCE8-AB2DFA06981C}"/>
                  </a:ext>
                </a:extLst>
              </p:cNvPr>
              <p:cNvSpPr txBox="1"/>
              <p:nvPr/>
            </p:nvSpPr>
            <p:spPr>
              <a:xfrm>
                <a:off x="6846441" y="4144951"/>
                <a:ext cx="1865101" cy="283989"/>
              </a:xfrm>
              <a:prstGeom prst="rect">
                <a:avLst/>
              </a:prstGeom>
              <a:noFill/>
            </p:spPr>
            <p:txBody>
              <a:bodyPr wrap="square">
                <a:spAutoFit/>
              </a:bodyPr>
              <a:lstStyle/>
              <a:p>
                <a:pPr lvl="0">
                  <a:spcBef>
                    <a:spcPts val="1800"/>
                  </a:spcBef>
                  <a:defRPr/>
                </a:pPr>
                <a14:m>
                  <m:oMathPara xmlns:m="http://schemas.openxmlformats.org/officeDocument/2006/math">
                    <m:oMathParaPr>
                      <m:jc m:val="left"/>
                    </m:oMathParaPr>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𝟐</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𝟑</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𝟑</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sup>
                      </m:sSup>
                      <m:r>
                        <m:rPr>
                          <m:nor/>
                        </m:rPr>
                        <a:rPr kumimoji="0" lang="en-US" sz="1200" b="1" i="0"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m:rPr>
                          <m:nor/>
                        </m:rPr>
                        <a:rPr lang="en-US" sz="1200" b="1" dirty="0">
                          <a:solidFill>
                            <a:schemeClr val="bg1"/>
                          </a:solidFill>
                          <a:cs typeface="Poppins Light" panose="00000400000000000000" pitchFamily="2" charset="0"/>
                        </a:rPr>
                        <m:t>∗</m:t>
                      </m:r>
                    </m:oMath>
                  </m:oMathPara>
                </a14:m>
                <a:endParaRPr kumimoji="0" lang="en-US" sz="1200"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66" name="TextBox 65">
                <a:extLst>
                  <a:ext uri="{FF2B5EF4-FFF2-40B4-BE49-F238E27FC236}">
                    <a16:creationId xmlns:a16="http://schemas.microsoft.com/office/drawing/2014/main" id="{85B3647C-F577-AB6E-0911-194299698C44}"/>
                  </a:ext>
                </a:extLst>
              </p:cNvPr>
              <p:cNvSpPr txBox="1">
                <a:spLocks noRot="1" noChangeAspect="1" noMove="1" noResize="1" noEditPoints="1" noAdjustHandles="1" noChangeArrowheads="1" noChangeShapeType="1" noTextEdit="1"/>
              </p:cNvSpPr>
              <p:nvPr/>
            </p:nvSpPr>
            <p:spPr>
              <a:xfrm>
                <a:off x="6846441" y="4144951"/>
                <a:ext cx="1865101" cy="28398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50EA9D3-736C-9051-A6F5-C14599D6C778}"/>
                  </a:ext>
                </a:extLst>
              </p:cNvPr>
              <p:cNvSpPr txBox="1"/>
              <p:nvPr/>
            </p:nvSpPr>
            <p:spPr>
              <a:xfrm>
                <a:off x="8050973" y="1429517"/>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50" name="TextBox 49">
                <a:extLst>
                  <a:ext uri="{FF2B5EF4-FFF2-40B4-BE49-F238E27FC236}">
                    <a16:creationId xmlns:a16="http://schemas.microsoft.com/office/drawing/2014/main" id="{373F11CD-D165-6BAC-B7A4-6D3DBB3F743F}"/>
                  </a:ext>
                </a:extLst>
              </p:cNvPr>
              <p:cNvSpPr txBox="1">
                <a:spLocks noRot="1" noChangeAspect="1" noMove="1" noResize="1" noEditPoints="1" noAdjustHandles="1" noChangeArrowheads="1" noChangeShapeType="1" noTextEdit="1"/>
              </p:cNvSpPr>
              <p:nvPr/>
            </p:nvSpPr>
            <p:spPr>
              <a:xfrm>
                <a:off x="8050973" y="1429517"/>
                <a:ext cx="780669" cy="369332"/>
              </a:xfrm>
              <a:prstGeom prst="rect">
                <a:avLst/>
              </a:prstGeom>
              <a:blipFill>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3F77971-C959-7DC5-F524-A66B63E6482B}"/>
                  </a:ext>
                </a:extLst>
              </p:cNvPr>
              <p:cNvSpPr txBox="1"/>
              <p:nvPr/>
            </p:nvSpPr>
            <p:spPr>
              <a:xfrm>
                <a:off x="9883212" y="1419454"/>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51" name="TextBox 50">
                <a:extLst>
                  <a:ext uri="{FF2B5EF4-FFF2-40B4-BE49-F238E27FC236}">
                    <a16:creationId xmlns:a16="http://schemas.microsoft.com/office/drawing/2014/main" id="{C24D8D02-E6D6-008B-4577-8C7198BB9ABE}"/>
                  </a:ext>
                </a:extLst>
              </p:cNvPr>
              <p:cNvSpPr txBox="1">
                <a:spLocks noRot="1" noChangeAspect="1" noMove="1" noResize="1" noEditPoints="1" noAdjustHandles="1" noChangeArrowheads="1" noChangeShapeType="1" noTextEdit="1"/>
              </p:cNvSpPr>
              <p:nvPr/>
            </p:nvSpPr>
            <p:spPr>
              <a:xfrm>
                <a:off x="9883212" y="1419454"/>
                <a:ext cx="1117550" cy="372163"/>
              </a:xfrm>
              <a:prstGeom prst="rect">
                <a:avLst/>
              </a:prstGeom>
              <a:blipFill>
                <a:blip r:embed="rId27"/>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6EA5AB52-B337-BBE6-2D6F-47337F8F023F}"/>
                  </a:ext>
                </a:extLst>
              </p:cNvPr>
              <p:cNvSpPr txBox="1"/>
              <p:nvPr/>
            </p:nvSpPr>
            <p:spPr>
              <a:xfrm>
                <a:off x="5848921" y="1428134"/>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84" name="TextBox 83">
                <a:extLst>
                  <a:ext uri="{FF2B5EF4-FFF2-40B4-BE49-F238E27FC236}">
                    <a16:creationId xmlns:a16="http://schemas.microsoft.com/office/drawing/2014/main" id="{50995C72-596A-635E-BBBA-9562856013C2}"/>
                  </a:ext>
                </a:extLst>
              </p:cNvPr>
              <p:cNvSpPr txBox="1">
                <a:spLocks noRot="1" noChangeAspect="1" noMove="1" noResize="1" noEditPoints="1" noAdjustHandles="1" noChangeArrowheads="1" noChangeShapeType="1" noTextEdit="1"/>
              </p:cNvSpPr>
              <p:nvPr/>
            </p:nvSpPr>
            <p:spPr>
              <a:xfrm>
                <a:off x="5848921" y="1428134"/>
                <a:ext cx="780669" cy="369332"/>
              </a:xfrm>
              <a:prstGeom prst="rect">
                <a:avLst/>
              </a:prstGeom>
              <a:blipFill>
                <a:blip r:embed="rId28"/>
                <a:stretch>
                  <a:fillRect b="-983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8AC8233-3045-9A20-E4D8-30C49731A689}"/>
              </a:ext>
            </a:extLst>
          </p:cNvPr>
          <p:cNvSpPr txBox="1"/>
          <p:nvPr/>
        </p:nvSpPr>
        <p:spPr>
          <a:xfrm rot="5400000">
            <a:off x="10909307" y="2363193"/>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sp>
        <p:nvSpPr>
          <p:cNvPr id="6" name="TextBox 5">
            <a:extLst>
              <a:ext uri="{FF2B5EF4-FFF2-40B4-BE49-F238E27FC236}">
                <a16:creationId xmlns:a16="http://schemas.microsoft.com/office/drawing/2014/main" id="{B5BFCFB3-C137-EFB6-A32A-8888465786A3}"/>
              </a:ext>
            </a:extLst>
          </p:cNvPr>
          <p:cNvSpPr txBox="1"/>
          <p:nvPr/>
        </p:nvSpPr>
        <p:spPr>
          <a:xfrm rot="5400000">
            <a:off x="10906635" y="4964651"/>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pic>
        <p:nvPicPr>
          <p:cNvPr id="15" name="Picture 14">
            <a:extLst>
              <a:ext uri="{FF2B5EF4-FFF2-40B4-BE49-F238E27FC236}">
                <a16:creationId xmlns:a16="http://schemas.microsoft.com/office/drawing/2014/main" id="{7DB26EE6-B794-4FAA-E7DF-EEDD6671A538}"/>
              </a:ext>
            </a:extLst>
          </p:cNvPr>
          <p:cNvPicPr>
            <a:picLocks noChangeAspect="1"/>
          </p:cNvPicPr>
          <p:nvPr/>
        </p:nvPicPr>
        <p:blipFill>
          <a:blip r:embed="rId29"/>
          <a:stretch>
            <a:fillRect/>
          </a:stretch>
        </p:blipFill>
        <p:spPr>
          <a:xfrm>
            <a:off x="3914014" y="1437820"/>
            <a:ext cx="3438072" cy="2559256"/>
          </a:xfrm>
          <a:prstGeom prst="rect">
            <a:avLst/>
          </a:prstGeom>
        </p:spPr>
      </p:pic>
      <p:pic>
        <p:nvPicPr>
          <p:cNvPr id="22" name="Picture 21">
            <a:extLst>
              <a:ext uri="{FF2B5EF4-FFF2-40B4-BE49-F238E27FC236}">
                <a16:creationId xmlns:a16="http://schemas.microsoft.com/office/drawing/2014/main" id="{07E77BBA-7C73-A378-B424-A2E35599B8DC}"/>
              </a:ext>
            </a:extLst>
          </p:cNvPr>
          <p:cNvPicPr>
            <a:picLocks noChangeAspect="1"/>
          </p:cNvPicPr>
          <p:nvPr/>
        </p:nvPicPr>
        <p:blipFill rotWithShape="1">
          <a:blip r:embed="rId30"/>
          <a:srcRect l="19931"/>
          <a:stretch/>
        </p:blipFill>
        <p:spPr>
          <a:xfrm>
            <a:off x="6793898" y="1452678"/>
            <a:ext cx="2759635" cy="2540496"/>
          </a:xfrm>
          <a:prstGeom prst="rect">
            <a:avLst/>
          </a:prstGeom>
        </p:spPr>
      </p:pic>
      <p:pic>
        <p:nvPicPr>
          <p:cNvPr id="26" name="Picture 25">
            <a:extLst>
              <a:ext uri="{FF2B5EF4-FFF2-40B4-BE49-F238E27FC236}">
                <a16:creationId xmlns:a16="http://schemas.microsoft.com/office/drawing/2014/main" id="{D4F3BE36-D8A2-235D-5B27-CDED25EE338E}"/>
              </a:ext>
            </a:extLst>
          </p:cNvPr>
          <p:cNvPicPr>
            <a:picLocks noChangeAspect="1"/>
          </p:cNvPicPr>
          <p:nvPr/>
        </p:nvPicPr>
        <p:blipFill rotWithShape="1">
          <a:blip r:embed="rId31"/>
          <a:srcRect l="20702"/>
          <a:stretch/>
        </p:blipFill>
        <p:spPr>
          <a:xfrm>
            <a:off x="8978115" y="1427698"/>
            <a:ext cx="2746843" cy="2559256"/>
          </a:xfrm>
          <a:prstGeom prst="rect">
            <a:avLst/>
          </a:prstGeom>
        </p:spPr>
      </p:pic>
      <p:pic>
        <p:nvPicPr>
          <p:cNvPr id="49" name="Picture 48">
            <a:extLst>
              <a:ext uri="{FF2B5EF4-FFF2-40B4-BE49-F238E27FC236}">
                <a16:creationId xmlns:a16="http://schemas.microsoft.com/office/drawing/2014/main" id="{590E2D92-38EF-95D1-6818-EC57B6557832}"/>
              </a:ext>
            </a:extLst>
          </p:cNvPr>
          <p:cNvPicPr>
            <a:picLocks noChangeAspect="1"/>
          </p:cNvPicPr>
          <p:nvPr/>
        </p:nvPicPr>
        <p:blipFill rotWithShape="1">
          <a:blip r:embed="rId32"/>
          <a:srcRect l="18693"/>
          <a:stretch/>
        </p:blipFill>
        <p:spPr>
          <a:xfrm>
            <a:off x="8978115" y="4017292"/>
            <a:ext cx="2718580" cy="2556504"/>
          </a:xfrm>
          <a:prstGeom prst="rect">
            <a:avLst/>
          </a:prstGeom>
        </p:spPr>
      </p:pic>
      <p:grpSp>
        <p:nvGrpSpPr>
          <p:cNvPr id="21" name="Group 20">
            <a:extLst>
              <a:ext uri="{FF2B5EF4-FFF2-40B4-BE49-F238E27FC236}">
                <a16:creationId xmlns:a16="http://schemas.microsoft.com/office/drawing/2014/main" id="{F85730D1-6571-9EA8-302F-A9DE3856052D}"/>
              </a:ext>
            </a:extLst>
          </p:cNvPr>
          <p:cNvGrpSpPr/>
          <p:nvPr/>
        </p:nvGrpSpPr>
        <p:grpSpPr>
          <a:xfrm>
            <a:off x="6756400" y="506662"/>
            <a:ext cx="2132127" cy="912792"/>
            <a:chOff x="6756400" y="506662"/>
            <a:chExt cx="2132127" cy="912792"/>
          </a:xfrm>
        </p:grpSpPr>
        <p:sp>
          <p:nvSpPr>
            <p:cNvPr id="23" name="Freeform: Shape 22">
              <a:extLst>
                <a:ext uri="{FF2B5EF4-FFF2-40B4-BE49-F238E27FC236}">
                  <a16:creationId xmlns:a16="http://schemas.microsoft.com/office/drawing/2014/main" id="{25B67389-F644-22FE-9AE3-9FE6878F8D35}"/>
                </a:ext>
              </a:extLst>
            </p:cNvPr>
            <p:cNvSpPr/>
            <p:nvPr/>
          </p:nvSpPr>
          <p:spPr>
            <a:xfrm>
              <a:off x="8490436" y="984564"/>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F1AFC35-BA6C-28EF-99C6-D0ABAFCCC72F}"/>
                </a:ext>
              </a:extLst>
            </p:cNvPr>
            <p:cNvSpPr/>
            <p:nvPr/>
          </p:nvSpPr>
          <p:spPr>
            <a:xfrm>
              <a:off x="8786307" y="987860"/>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28" name="Graphic 80">
              <a:extLst>
                <a:ext uri="{FF2B5EF4-FFF2-40B4-BE49-F238E27FC236}">
                  <a16:creationId xmlns:a16="http://schemas.microsoft.com/office/drawing/2014/main" id="{F9D25573-A7C7-59A3-7402-18635688A464}"/>
                </a:ext>
              </a:extLst>
            </p:cNvPr>
            <p:cNvGrpSpPr/>
            <p:nvPr/>
          </p:nvGrpSpPr>
          <p:grpSpPr>
            <a:xfrm>
              <a:off x="8637571" y="1084316"/>
              <a:ext cx="106142" cy="137899"/>
              <a:chOff x="8190531" y="1084316"/>
              <a:chExt cx="106142" cy="137899"/>
            </a:xfrm>
          </p:grpSpPr>
          <p:sp>
            <p:nvSpPr>
              <p:cNvPr id="74" name="Freeform: Shape 73">
                <a:extLst>
                  <a:ext uri="{FF2B5EF4-FFF2-40B4-BE49-F238E27FC236}">
                    <a16:creationId xmlns:a16="http://schemas.microsoft.com/office/drawing/2014/main" id="{2E45341E-2913-BEBF-B688-3B622335D1DF}"/>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6F1BAED-69B2-FF56-2EBE-B12276E8C488}"/>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12D632C-926E-43FD-DACF-78A3FA885611}"/>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9FD0D6A-4F5F-12CF-B783-8D00149C86A2}"/>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4F3682F-A448-44D2-5758-BFDA7C181EC9}"/>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C8F23C7-926D-11BF-D2D9-D23821B8B01C}"/>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82" name="Graphic 80">
                <a:extLst>
                  <a:ext uri="{FF2B5EF4-FFF2-40B4-BE49-F238E27FC236}">
                    <a16:creationId xmlns:a16="http://schemas.microsoft.com/office/drawing/2014/main" id="{74DBEF1E-228E-080C-EB85-82613CDCD959}"/>
                  </a:ext>
                </a:extLst>
              </p:cNvPr>
              <p:cNvGrpSpPr/>
              <p:nvPr/>
            </p:nvGrpSpPr>
            <p:grpSpPr>
              <a:xfrm>
                <a:off x="8190531" y="1084316"/>
                <a:ext cx="106142" cy="25245"/>
                <a:chOff x="8190531" y="1084316"/>
                <a:chExt cx="106142" cy="25245"/>
              </a:xfrm>
              <a:solidFill>
                <a:srgbClr val="494949"/>
              </a:solidFill>
            </p:grpSpPr>
            <p:sp>
              <p:nvSpPr>
                <p:cNvPr id="85" name="Freeform: Shape 84">
                  <a:extLst>
                    <a:ext uri="{FF2B5EF4-FFF2-40B4-BE49-F238E27FC236}">
                      <a16:creationId xmlns:a16="http://schemas.microsoft.com/office/drawing/2014/main" id="{AC3FF6DC-22F7-8BA8-1E35-6B8AAC56637C}"/>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86" name="Graphic 80">
                  <a:extLst>
                    <a:ext uri="{FF2B5EF4-FFF2-40B4-BE49-F238E27FC236}">
                      <a16:creationId xmlns:a16="http://schemas.microsoft.com/office/drawing/2014/main" id="{02A2EC6B-A530-B4F2-7AAF-8B838FDB1CB6}"/>
                    </a:ext>
                  </a:extLst>
                </p:cNvPr>
                <p:cNvGrpSpPr/>
                <p:nvPr/>
              </p:nvGrpSpPr>
              <p:grpSpPr>
                <a:xfrm>
                  <a:off x="8235958" y="1084316"/>
                  <a:ext cx="19041" cy="13815"/>
                  <a:chOff x="8235958" y="1084316"/>
                  <a:chExt cx="19041" cy="13815"/>
                </a:xfrm>
                <a:solidFill>
                  <a:srgbClr val="494949"/>
                </a:solidFill>
              </p:grpSpPr>
              <p:sp>
                <p:nvSpPr>
                  <p:cNvPr id="88" name="Freeform: Shape 87">
                    <a:extLst>
                      <a:ext uri="{FF2B5EF4-FFF2-40B4-BE49-F238E27FC236}">
                        <a16:creationId xmlns:a16="http://schemas.microsoft.com/office/drawing/2014/main" id="{CAA7DDE5-A094-3562-D7F2-2B9B637038AC}"/>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68FFF0A-AC93-3C15-22EC-C3AF7FE23A5B}"/>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12F2735-805F-2F1F-A29D-BC9901A3CD3D}"/>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31AD759F-34D2-28A5-F68F-DECB0CFF80F7}"/>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31" name="Group 30">
              <a:extLst>
                <a:ext uri="{FF2B5EF4-FFF2-40B4-BE49-F238E27FC236}">
                  <a16:creationId xmlns:a16="http://schemas.microsoft.com/office/drawing/2014/main" id="{6DD9083C-BA33-7486-8641-C252D97D5141}"/>
                </a:ext>
              </a:extLst>
            </p:cNvPr>
            <p:cNvGrpSpPr/>
            <p:nvPr/>
          </p:nvGrpSpPr>
          <p:grpSpPr>
            <a:xfrm>
              <a:off x="6819021" y="559787"/>
              <a:ext cx="1045369" cy="799439"/>
              <a:chOff x="6819021" y="559787"/>
              <a:chExt cx="1045369" cy="799439"/>
            </a:xfrm>
          </p:grpSpPr>
          <p:sp>
            <p:nvSpPr>
              <p:cNvPr id="68" name="Freeform: Shape 67">
                <a:extLst>
                  <a:ext uri="{FF2B5EF4-FFF2-40B4-BE49-F238E27FC236}">
                    <a16:creationId xmlns:a16="http://schemas.microsoft.com/office/drawing/2014/main" id="{7BE36CF0-0B3C-2499-2E27-C6DA6231E25B}"/>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6CA6E75-59EC-102A-3BF3-74DE428227C1}"/>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70" name="Graphic 69">
                <a:extLst>
                  <a:ext uri="{FF2B5EF4-FFF2-40B4-BE49-F238E27FC236}">
                    <a16:creationId xmlns:a16="http://schemas.microsoft.com/office/drawing/2014/main" id="{A915034F-DB51-9038-9C9C-EE38B48E710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7511535" y="559787"/>
                <a:ext cx="352855" cy="458886"/>
              </a:xfrm>
              <a:prstGeom prst="rect">
                <a:avLst/>
              </a:prstGeom>
            </p:spPr>
          </p:pic>
          <p:grpSp>
            <p:nvGrpSpPr>
              <p:cNvPr id="71" name="Group 70">
                <a:extLst>
                  <a:ext uri="{FF2B5EF4-FFF2-40B4-BE49-F238E27FC236}">
                    <a16:creationId xmlns:a16="http://schemas.microsoft.com/office/drawing/2014/main" id="{79A176C3-5591-DF18-105D-4FDE715EB2F7}"/>
                  </a:ext>
                </a:extLst>
              </p:cNvPr>
              <p:cNvGrpSpPr/>
              <p:nvPr/>
            </p:nvGrpSpPr>
            <p:grpSpPr>
              <a:xfrm>
                <a:off x="7221396" y="954475"/>
                <a:ext cx="411388" cy="404751"/>
                <a:chOff x="4443234" y="2481138"/>
                <a:chExt cx="797864" cy="817564"/>
              </a:xfrm>
            </p:grpSpPr>
            <p:pic>
              <p:nvPicPr>
                <p:cNvPr id="72" name="Graphic 71">
                  <a:extLst>
                    <a:ext uri="{FF2B5EF4-FFF2-40B4-BE49-F238E27FC236}">
                      <a16:creationId xmlns:a16="http://schemas.microsoft.com/office/drawing/2014/main" id="{A7DB46DD-7551-EFDC-BB5C-C4A74D99FC9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73" name="Graphic 72">
                  <a:extLst>
                    <a:ext uri="{FF2B5EF4-FFF2-40B4-BE49-F238E27FC236}">
                      <a16:creationId xmlns:a16="http://schemas.microsoft.com/office/drawing/2014/main" id="{DE0165AE-3837-DCB9-9945-263DF463CB9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grpSp>
          <p:nvGrpSpPr>
            <p:cNvPr id="38" name="Group 37">
              <a:extLst>
                <a:ext uri="{FF2B5EF4-FFF2-40B4-BE49-F238E27FC236}">
                  <a16:creationId xmlns:a16="http://schemas.microsoft.com/office/drawing/2014/main" id="{CEFAFEE3-8656-9C60-6F5F-85B187CCF90D}"/>
                </a:ext>
              </a:extLst>
            </p:cNvPr>
            <p:cNvGrpSpPr/>
            <p:nvPr/>
          </p:nvGrpSpPr>
          <p:grpSpPr>
            <a:xfrm>
              <a:off x="8061284" y="964796"/>
              <a:ext cx="411388" cy="404751"/>
              <a:chOff x="4443234" y="2481138"/>
              <a:chExt cx="797864" cy="817564"/>
            </a:xfrm>
          </p:grpSpPr>
          <p:pic>
            <p:nvPicPr>
              <p:cNvPr id="64" name="Graphic 63">
                <a:extLst>
                  <a:ext uri="{FF2B5EF4-FFF2-40B4-BE49-F238E27FC236}">
                    <a16:creationId xmlns:a16="http://schemas.microsoft.com/office/drawing/2014/main" id="{065BF0BF-5956-6831-3EE7-278B2666E77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67" name="Graphic 66">
                <a:extLst>
                  <a:ext uri="{FF2B5EF4-FFF2-40B4-BE49-F238E27FC236}">
                    <a16:creationId xmlns:a16="http://schemas.microsoft.com/office/drawing/2014/main" id="{FC0F1CA2-9889-F909-1982-5C030E27368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pic>
          <p:nvPicPr>
            <p:cNvPr id="40" name="Graphic 39">
              <a:extLst>
                <a:ext uri="{FF2B5EF4-FFF2-40B4-BE49-F238E27FC236}">
                  <a16:creationId xmlns:a16="http://schemas.microsoft.com/office/drawing/2014/main" id="{BA9C295D-8971-9EBB-1C6F-EDC789045E0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8361798" y="580410"/>
              <a:ext cx="352855" cy="458886"/>
            </a:xfrm>
            <a:prstGeom prst="rect">
              <a:avLst/>
            </a:prstGeom>
          </p:spPr>
        </p:pic>
        <p:sp>
          <p:nvSpPr>
            <p:cNvPr id="44" name="Rectangle 43">
              <a:extLst>
                <a:ext uri="{FF2B5EF4-FFF2-40B4-BE49-F238E27FC236}">
                  <a16:creationId xmlns:a16="http://schemas.microsoft.com/office/drawing/2014/main" id="{E8F35AD8-55E8-E22A-47BD-1CF81E0345B9}"/>
                </a:ext>
              </a:extLst>
            </p:cNvPr>
            <p:cNvSpPr/>
            <p:nvPr/>
          </p:nvSpPr>
          <p:spPr>
            <a:xfrm>
              <a:off x="6756400" y="506662"/>
              <a:ext cx="1215455" cy="91279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D47CB14A-57C0-A5A9-DE77-938820C75C54}"/>
                </a:ext>
              </a:extLst>
            </p:cNvPr>
            <p:cNvGrpSpPr/>
            <p:nvPr/>
          </p:nvGrpSpPr>
          <p:grpSpPr>
            <a:xfrm>
              <a:off x="7651554" y="987296"/>
              <a:ext cx="390870" cy="341142"/>
              <a:chOff x="7651554" y="987296"/>
              <a:chExt cx="390870" cy="341142"/>
            </a:xfrm>
          </p:grpSpPr>
          <p:sp>
            <p:nvSpPr>
              <p:cNvPr id="53" name="Freeform: Shape 52">
                <a:extLst>
                  <a:ext uri="{FF2B5EF4-FFF2-40B4-BE49-F238E27FC236}">
                    <a16:creationId xmlns:a16="http://schemas.microsoft.com/office/drawing/2014/main" id="{E471252B-85B9-D78A-4096-042DD16C1B53}"/>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84EDBE-8D4D-0FB5-02F3-8A738A183816}"/>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58" name="Picture 57">
                <a:extLst>
                  <a:ext uri="{FF2B5EF4-FFF2-40B4-BE49-F238E27FC236}">
                    <a16:creationId xmlns:a16="http://schemas.microsoft.com/office/drawing/2014/main" id="{751B34AC-2814-7305-2A5D-C065B32CF575}"/>
                  </a:ext>
                </a:extLst>
              </p:cNvPr>
              <p:cNvPicPr>
                <a:picLocks noChangeAspect="1"/>
              </p:cNvPicPr>
              <p:nvPr/>
            </p:nvPicPr>
            <p:blipFill>
              <a:blip r:embed="rId39"/>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p:grpSp>
        <p:nvGrpSpPr>
          <p:cNvPr id="91" name="Group 90">
            <a:extLst>
              <a:ext uri="{FF2B5EF4-FFF2-40B4-BE49-F238E27FC236}">
                <a16:creationId xmlns:a16="http://schemas.microsoft.com/office/drawing/2014/main" id="{1E99074D-B08E-4EE6-076B-A77CDD1E6EB2}"/>
              </a:ext>
            </a:extLst>
          </p:cNvPr>
          <p:cNvGrpSpPr/>
          <p:nvPr/>
        </p:nvGrpSpPr>
        <p:grpSpPr>
          <a:xfrm>
            <a:off x="9030975" y="551204"/>
            <a:ext cx="2069506" cy="809760"/>
            <a:chOff x="9030975" y="551204"/>
            <a:chExt cx="2069506" cy="809760"/>
          </a:xfrm>
        </p:grpSpPr>
        <p:sp>
          <p:nvSpPr>
            <p:cNvPr id="92" name="Freeform: Shape 91">
              <a:extLst>
                <a:ext uri="{FF2B5EF4-FFF2-40B4-BE49-F238E27FC236}">
                  <a16:creationId xmlns:a16="http://schemas.microsoft.com/office/drawing/2014/main" id="{75C68A8B-EFEC-A7CD-D051-AFFAF3613B8F}"/>
                </a:ext>
              </a:extLst>
            </p:cNvPr>
            <p:cNvSpPr/>
            <p:nvPr/>
          </p:nvSpPr>
          <p:spPr>
            <a:xfrm>
              <a:off x="10702390" y="975981"/>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E0CF38D-EA97-2A3F-0298-D1143367412F}"/>
                </a:ext>
              </a:extLst>
            </p:cNvPr>
            <p:cNvSpPr/>
            <p:nvPr/>
          </p:nvSpPr>
          <p:spPr>
            <a:xfrm>
              <a:off x="10998261" y="979277"/>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94" name="Graphic 80">
              <a:extLst>
                <a:ext uri="{FF2B5EF4-FFF2-40B4-BE49-F238E27FC236}">
                  <a16:creationId xmlns:a16="http://schemas.microsoft.com/office/drawing/2014/main" id="{394B2AD0-F430-CCE5-8320-FBDB313F7648}"/>
                </a:ext>
              </a:extLst>
            </p:cNvPr>
            <p:cNvGrpSpPr/>
            <p:nvPr/>
          </p:nvGrpSpPr>
          <p:grpSpPr>
            <a:xfrm>
              <a:off x="10849525" y="1075733"/>
              <a:ext cx="106142" cy="137899"/>
              <a:chOff x="8190531" y="1084316"/>
              <a:chExt cx="106142" cy="137899"/>
            </a:xfrm>
          </p:grpSpPr>
          <p:sp>
            <p:nvSpPr>
              <p:cNvPr id="110" name="Freeform: Shape 109">
                <a:extLst>
                  <a:ext uri="{FF2B5EF4-FFF2-40B4-BE49-F238E27FC236}">
                    <a16:creationId xmlns:a16="http://schemas.microsoft.com/office/drawing/2014/main" id="{30AA4FBD-A533-BCA0-7596-BA094A1AB774}"/>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262189BD-7905-EB7B-D62E-C2F2A02288A3}"/>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659A587-D73B-2E0D-AA23-5C80B2459EB4}"/>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1986486-00DD-B59E-4FF5-938BC313771C}"/>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F909DCAA-6C42-C61F-B84C-E33122E63126}"/>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5382C83D-C8C5-D9D4-5A49-BA803D5246B8}"/>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116" name="Graphic 80">
                <a:extLst>
                  <a:ext uri="{FF2B5EF4-FFF2-40B4-BE49-F238E27FC236}">
                    <a16:creationId xmlns:a16="http://schemas.microsoft.com/office/drawing/2014/main" id="{F3D67915-E7F8-BF80-7B9B-4F5A44293ECA}"/>
                  </a:ext>
                </a:extLst>
              </p:cNvPr>
              <p:cNvGrpSpPr/>
              <p:nvPr/>
            </p:nvGrpSpPr>
            <p:grpSpPr>
              <a:xfrm>
                <a:off x="8190531" y="1084316"/>
                <a:ext cx="106142" cy="25245"/>
                <a:chOff x="8190531" y="1084316"/>
                <a:chExt cx="106142" cy="25245"/>
              </a:xfrm>
              <a:solidFill>
                <a:srgbClr val="494949"/>
              </a:solidFill>
            </p:grpSpPr>
            <p:sp>
              <p:nvSpPr>
                <p:cNvPr id="117" name="Freeform: Shape 116">
                  <a:extLst>
                    <a:ext uri="{FF2B5EF4-FFF2-40B4-BE49-F238E27FC236}">
                      <a16:creationId xmlns:a16="http://schemas.microsoft.com/office/drawing/2014/main" id="{AF9FBBF5-D7DB-E57F-B4E9-9F93B5878D36}"/>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118" name="Graphic 80">
                  <a:extLst>
                    <a:ext uri="{FF2B5EF4-FFF2-40B4-BE49-F238E27FC236}">
                      <a16:creationId xmlns:a16="http://schemas.microsoft.com/office/drawing/2014/main" id="{B99CA1E8-6A26-2DB4-8E78-16A0ADE53CBA}"/>
                    </a:ext>
                  </a:extLst>
                </p:cNvPr>
                <p:cNvGrpSpPr/>
                <p:nvPr/>
              </p:nvGrpSpPr>
              <p:grpSpPr>
                <a:xfrm>
                  <a:off x="8235958" y="1084316"/>
                  <a:ext cx="19041" cy="13815"/>
                  <a:chOff x="8235958" y="1084316"/>
                  <a:chExt cx="19041" cy="13815"/>
                </a:xfrm>
                <a:solidFill>
                  <a:srgbClr val="494949"/>
                </a:solidFill>
              </p:grpSpPr>
              <p:sp>
                <p:nvSpPr>
                  <p:cNvPr id="120" name="Freeform: Shape 119">
                    <a:extLst>
                      <a:ext uri="{FF2B5EF4-FFF2-40B4-BE49-F238E27FC236}">
                        <a16:creationId xmlns:a16="http://schemas.microsoft.com/office/drawing/2014/main" id="{D5254A98-4C41-6860-53EF-5C43907FBDC1}"/>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F05965D-88DF-E687-A045-BBF4E43839B3}"/>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8D6F34E-4E61-8901-249F-6FA0ABADA9A0}"/>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119" name="Freeform: Shape 118">
                  <a:extLst>
                    <a:ext uri="{FF2B5EF4-FFF2-40B4-BE49-F238E27FC236}">
                      <a16:creationId xmlns:a16="http://schemas.microsoft.com/office/drawing/2014/main" id="{2438C363-CE76-BC74-05E6-CD6B8396008C}"/>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95" name="Group 94">
              <a:extLst>
                <a:ext uri="{FF2B5EF4-FFF2-40B4-BE49-F238E27FC236}">
                  <a16:creationId xmlns:a16="http://schemas.microsoft.com/office/drawing/2014/main" id="{07D4EC81-0CBC-A42F-C953-297D371B872D}"/>
                </a:ext>
              </a:extLst>
            </p:cNvPr>
            <p:cNvGrpSpPr/>
            <p:nvPr/>
          </p:nvGrpSpPr>
          <p:grpSpPr>
            <a:xfrm>
              <a:off x="9030975" y="551204"/>
              <a:ext cx="1045369" cy="799439"/>
              <a:chOff x="6819021" y="559787"/>
              <a:chExt cx="1045369" cy="799439"/>
            </a:xfrm>
          </p:grpSpPr>
          <p:sp>
            <p:nvSpPr>
              <p:cNvPr id="104" name="Freeform: Shape 103">
                <a:extLst>
                  <a:ext uri="{FF2B5EF4-FFF2-40B4-BE49-F238E27FC236}">
                    <a16:creationId xmlns:a16="http://schemas.microsoft.com/office/drawing/2014/main" id="{2DCD8D72-A9E4-D929-9CB5-3038595C2712}"/>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25646C33-5C9A-E825-ECBB-BAB37899CBED}"/>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106" name="Graphic 105">
                <a:extLst>
                  <a:ext uri="{FF2B5EF4-FFF2-40B4-BE49-F238E27FC236}">
                    <a16:creationId xmlns:a16="http://schemas.microsoft.com/office/drawing/2014/main" id="{953771DB-2B86-0D02-A9E0-5AD15EA1822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7511535" y="559787"/>
                <a:ext cx="352855" cy="458886"/>
              </a:xfrm>
              <a:prstGeom prst="rect">
                <a:avLst/>
              </a:prstGeom>
            </p:spPr>
          </p:pic>
          <p:grpSp>
            <p:nvGrpSpPr>
              <p:cNvPr id="107" name="Group 106">
                <a:extLst>
                  <a:ext uri="{FF2B5EF4-FFF2-40B4-BE49-F238E27FC236}">
                    <a16:creationId xmlns:a16="http://schemas.microsoft.com/office/drawing/2014/main" id="{9E159A0C-C6E9-C8CE-9E70-56ED61496ABF}"/>
                  </a:ext>
                </a:extLst>
              </p:cNvPr>
              <p:cNvGrpSpPr/>
              <p:nvPr/>
            </p:nvGrpSpPr>
            <p:grpSpPr>
              <a:xfrm>
                <a:off x="7221396" y="954475"/>
                <a:ext cx="411388" cy="404751"/>
                <a:chOff x="4443234" y="2481138"/>
                <a:chExt cx="797864" cy="817564"/>
              </a:xfrm>
            </p:grpSpPr>
            <p:pic>
              <p:nvPicPr>
                <p:cNvPr id="108" name="Graphic 107">
                  <a:extLst>
                    <a:ext uri="{FF2B5EF4-FFF2-40B4-BE49-F238E27FC236}">
                      <a16:creationId xmlns:a16="http://schemas.microsoft.com/office/drawing/2014/main" id="{0EF75A84-B842-2151-866A-9974623A4E3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109" name="Graphic 108">
                  <a:extLst>
                    <a:ext uri="{FF2B5EF4-FFF2-40B4-BE49-F238E27FC236}">
                      <a16:creationId xmlns:a16="http://schemas.microsoft.com/office/drawing/2014/main" id="{CCF3400E-8A50-2829-1FD2-63475F57A1F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grpSp>
        <p:grpSp>
          <p:nvGrpSpPr>
            <p:cNvPr id="96" name="Group 95">
              <a:extLst>
                <a:ext uri="{FF2B5EF4-FFF2-40B4-BE49-F238E27FC236}">
                  <a16:creationId xmlns:a16="http://schemas.microsoft.com/office/drawing/2014/main" id="{44B523CD-AD90-4780-680E-1ABB622037CA}"/>
                </a:ext>
              </a:extLst>
            </p:cNvPr>
            <p:cNvGrpSpPr/>
            <p:nvPr/>
          </p:nvGrpSpPr>
          <p:grpSpPr>
            <a:xfrm>
              <a:off x="10273238" y="956213"/>
              <a:ext cx="411388" cy="404751"/>
              <a:chOff x="4443234" y="2481138"/>
              <a:chExt cx="797864" cy="817564"/>
            </a:xfrm>
          </p:grpSpPr>
          <p:pic>
            <p:nvPicPr>
              <p:cNvPr id="102" name="Graphic 101">
                <a:extLst>
                  <a:ext uri="{FF2B5EF4-FFF2-40B4-BE49-F238E27FC236}">
                    <a16:creationId xmlns:a16="http://schemas.microsoft.com/office/drawing/2014/main" id="{7E3D8D01-DBE3-ACD2-214C-F84CF307AF2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103" name="Graphic 102">
                <a:extLst>
                  <a:ext uri="{FF2B5EF4-FFF2-40B4-BE49-F238E27FC236}">
                    <a16:creationId xmlns:a16="http://schemas.microsoft.com/office/drawing/2014/main" id="{4A2C58F0-07BF-12B9-6E5D-8444557C528B}"/>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p:pic>
          <p:nvPicPr>
            <p:cNvPr id="97" name="Graphic 96">
              <a:extLst>
                <a:ext uri="{FF2B5EF4-FFF2-40B4-BE49-F238E27FC236}">
                  <a16:creationId xmlns:a16="http://schemas.microsoft.com/office/drawing/2014/main" id="{2DD7A4E2-C0B4-E9EB-E4CD-3FE3519140A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10573752" y="571827"/>
              <a:ext cx="352855" cy="458886"/>
            </a:xfrm>
            <a:prstGeom prst="rect">
              <a:avLst/>
            </a:prstGeom>
          </p:spPr>
        </p:pic>
        <p:grpSp>
          <p:nvGrpSpPr>
            <p:cNvPr id="98" name="Group 97">
              <a:extLst>
                <a:ext uri="{FF2B5EF4-FFF2-40B4-BE49-F238E27FC236}">
                  <a16:creationId xmlns:a16="http://schemas.microsoft.com/office/drawing/2014/main" id="{04AF478B-1A59-AE48-5006-BA4FE762A914}"/>
                </a:ext>
              </a:extLst>
            </p:cNvPr>
            <p:cNvGrpSpPr/>
            <p:nvPr/>
          </p:nvGrpSpPr>
          <p:grpSpPr>
            <a:xfrm>
              <a:off x="9863508" y="978713"/>
              <a:ext cx="390870" cy="341142"/>
              <a:chOff x="7651554" y="987296"/>
              <a:chExt cx="390870" cy="341142"/>
            </a:xfrm>
          </p:grpSpPr>
          <p:sp>
            <p:nvSpPr>
              <p:cNvPr id="99" name="Freeform: Shape 98">
                <a:extLst>
                  <a:ext uri="{FF2B5EF4-FFF2-40B4-BE49-F238E27FC236}">
                    <a16:creationId xmlns:a16="http://schemas.microsoft.com/office/drawing/2014/main" id="{E521232D-2C0B-6AB3-09AB-8A77B4BAD181}"/>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FDC1FFF6-9055-045D-5C8F-540D631B67B6}"/>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101" name="Picture 100">
                <a:extLst>
                  <a:ext uri="{FF2B5EF4-FFF2-40B4-BE49-F238E27FC236}">
                    <a16:creationId xmlns:a16="http://schemas.microsoft.com/office/drawing/2014/main" id="{238689E3-4A3F-B94B-4378-5855589A722C}"/>
                  </a:ext>
                </a:extLst>
              </p:cNvPr>
              <p:cNvPicPr>
                <a:picLocks noChangeAspect="1"/>
              </p:cNvPicPr>
              <p:nvPr/>
            </p:nvPicPr>
            <p:blipFill>
              <a:blip r:embed="rId39"/>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p:sp>
        <p:nvSpPr>
          <p:cNvPr id="123" name="Freeform: Shape 122">
            <a:extLst>
              <a:ext uri="{FF2B5EF4-FFF2-40B4-BE49-F238E27FC236}">
                <a16:creationId xmlns:a16="http://schemas.microsoft.com/office/drawing/2014/main" id="{65B7A53B-0B14-9D31-9467-D3E97DC9AE73}"/>
              </a:ext>
              <a:ext uri="{C183D7F6-B498-43B3-948B-1728B52AA6E4}">
                <adec:decorative xmlns:adec="http://schemas.microsoft.com/office/drawing/2017/decorative" val="1"/>
              </a:ext>
            </a:extLst>
          </p:cNvPr>
          <p:cNvSpPr/>
          <p:nvPr/>
        </p:nvSpPr>
        <p:spPr>
          <a:xfrm>
            <a:off x="5959132" y="980083"/>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D8FE3D4A-3B83-0987-4173-85B98BC3DF32}"/>
              </a:ext>
              <a:ext uri="{C183D7F6-B498-43B3-948B-1728B52AA6E4}">
                <adec:decorative xmlns:adec="http://schemas.microsoft.com/office/drawing/2017/decorative" val="1"/>
              </a:ext>
            </a:extLst>
          </p:cNvPr>
          <p:cNvSpPr/>
          <p:nvPr/>
        </p:nvSpPr>
        <p:spPr>
          <a:xfrm>
            <a:off x="6249636" y="983320"/>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B8FAF2B-EDD7-9DE2-65AE-C7D58BA5B166}"/>
              </a:ext>
              <a:ext uri="{C183D7F6-B498-43B3-948B-1728B52AA6E4}">
                <adec:decorative xmlns:adec="http://schemas.microsoft.com/office/drawing/2017/decorative" val="1"/>
              </a:ext>
            </a:extLst>
          </p:cNvPr>
          <p:cNvSpPr/>
          <p:nvPr/>
        </p:nvSpPr>
        <p:spPr>
          <a:xfrm>
            <a:off x="4999599" y="985363"/>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E4CE3A70-98E5-BF84-DB71-B6A5BD8D6C05}"/>
              </a:ext>
              <a:ext uri="{C183D7F6-B498-43B3-948B-1728B52AA6E4}">
                <adec:decorative xmlns:adec="http://schemas.microsoft.com/office/drawing/2017/decorative" val="1"/>
              </a:ext>
            </a:extLst>
          </p:cNvPr>
          <p:cNvSpPr/>
          <p:nvPr/>
        </p:nvSpPr>
        <p:spPr>
          <a:xfrm>
            <a:off x="5290103" y="988658"/>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127" name="Picture 126">
            <a:extLst>
              <a:ext uri="{FF2B5EF4-FFF2-40B4-BE49-F238E27FC236}">
                <a16:creationId xmlns:a16="http://schemas.microsoft.com/office/drawing/2014/main" id="{D5E7589C-BDCB-0CAC-BE68-5ED8DD9DABE6}"/>
              </a:ext>
            </a:extLst>
          </p:cNvPr>
          <p:cNvPicPr>
            <a:picLocks noChangeAspect="1"/>
          </p:cNvPicPr>
          <p:nvPr/>
        </p:nvPicPr>
        <p:blipFill>
          <a:blip r:embed="rId39"/>
          <a:stretch>
            <a:fillRect/>
          </a:stretch>
        </p:blipFill>
        <p:spPr>
          <a:xfrm>
            <a:off x="6094546" y="1092722"/>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pic>
        <p:nvPicPr>
          <p:cNvPr id="128" name="Graphic 127">
            <a:extLst>
              <a:ext uri="{FF2B5EF4-FFF2-40B4-BE49-F238E27FC236}">
                <a16:creationId xmlns:a16="http://schemas.microsoft.com/office/drawing/2014/main" id="{2AABA3BE-DEAE-6510-85A7-168184736B7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606474">
            <a:off x="5763233" y="552574"/>
            <a:ext cx="352855" cy="458886"/>
          </a:xfrm>
          <a:prstGeom prst="rect">
            <a:avLst/>
          </a:prstGeom>
        </p:spPr>
      </p:pic>
      <p:grpSp>
        <p:nvGrpSpPr>
          <p:cNvPr id="129" name="Group 128">
            <a:extLst>
              <a:ext uri="{FF2B5EF4-FFF2-40B4-BE49-F238E27FC236}">
                <a16:creationId xmlns:a16="http://schemas.microsoft.com/office/drawing/2014/main" id="{DD783481-F69C-28C2-66D9-4EEB7B01E70B}"/>
              </a:ext>
            </a:extLst>
          </p:cNvPr>
          <p:cNvGrpSpPr/>
          <p:nvPr/>
        </p:nvGrpSpPr>
        <p:grpSpPr>
          <a:xfrm>
            <a:off x="5473094" y="947262"/>
            <a:ext cx="411388" cy="404751"/>
            <a:chOff x="4443234" y="2481138"/>
            <a:chExt cx="797864" cy="817564"/>
          </a:xfrm>
        </p:grpSpPr>
        <p:pic>
          <p:nvPicPr>
            <p:cNvPr id="130" name="Graphic 129">
              <a:extLst>
                <a:ext uri="{FF2B5EF4-FFF2-40B4-BE49-F238E27FC236}">
                  <a16:creationId xmlns:a16="http://schemas.microsoft.com/office/drawing/2014/main" id="{3FD8A64C-46B7-5E04-DD58-19B379D1A9B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443234" y="2481138"/>
              <a:ext cx="797864" cy="817564"/>
            </a:xfrm>
            <a:prstGeom prst="rect">
              <a:avLst/>
            </a:prstGeom>
          </p:spPr>
        </p:pic>
        <p:pic>
          <p:nvPicPr>
            <p:cNvPr id="131" name="Graphic 130">
              <a:extLst>
                <a:ext uri="{FF2B5EF4-FFF2-40B4-BE49-F238E27FC236}">
                  <a16:creationId xmlns:a16="http://schemas.microsoft.com/office/drawing/2014/main" id="{F3280DB9-D438-A0E9-21F4-1F99BD595A86}"/>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4917643" y="2724984"/>
              <a:ext cx="114622" cy="310152"/>
            </a:xfrm>
            <a:prstGeom prst="rect">
              <a:avLst/>
            </a:prstGeom>
          </p:spPr>
        </p:pic>
      </p:grp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AB0A0ECD-979C-7EDE-8359-19A16D1218D6}"/>
                  </a:ext>
                </a:extLst>
              </p:cNvPr>
              <p:cNvSpPr txBox="1"/>
              <p:nvPr/>
            </p:nvSpPr>
            <p:spPr>
              <a:xfrm>
                <a:off x="5857886" y="1571570"/>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rgbClr val="B22222"/>
                    </a:solidFill>
                    <a:effectLst/>
                    <a:uLnTx/>
                    <a:uFillTx/>
                    <a:cs typeface="Poppins Light" panose="00000400000000000000" pitchFamily="2" charset="0"/>
                  </a:rPr>
                  <a:t>  </a:t>
                </a:r>
              </a:p>
            </p:txBody>
          </p:sp>
        </mc:Choice>
        <mc:Fallback xmlns="">
          <p:sp>
            <p:nvSpPr>
              <p:cNvPr id="132" name="TextBox 131">
                <a:extLst>
                  <a:ext uri="{FF2B5EF4-FFF2-40B4-BE49-F238E27FC236}">
                    <a16:creationId xmlns:a16="http://schemas.microsoft.com/office/drawing/2014/main" id="{D2F9E037-BC3B-0A23-50A2-5E3CC7C6B406}"/>
                  </a:ext>
                </a:extLst>
              </p:cNvPr>
              <p:cNvSpPr txBox="1">
                <a:spLocks noRot="1" noChangeAspect="1" noMove="1" noResize="1" noEditPoints="1" noAdjustHandles="1" noChangeArrowheads="1" noChangeShapeType="1" noTextEdit="1"/>
              </p:cNvSpPr>
              <p:nvPr/>
            </p:nvSpPr>
            <p:spPr>
              <a:xfrm>
                <a:off x="5857886" y="1571570"/>
                <a:ext cx="780669" cy="369332"/>
              </a:xfrm>
              <a:prstGeom prst="rect">
                <a:avLst/>
              </a:prstGeom>
              <a:blipFill>
                <a:blip r:embed="rId40"/>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C0349278-7CBF-E90E-67E3-6DDBD547F588}"/>
                  </a:ext>
                </a:extLst>
              </p:cNvPr>
              <p:cNvSpPr txBox="1"/>
              <p:nvPr/>
            </p:nvSpPr>
            <p:spPr>
              <a:xfrm>
                <a:off x="8059938" y="1572953"/>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rgbClr val="4169E1"/>
                    </a:solidFill>
                    <a:effectLst/>
                    <a:uLnTx/>
                    <a:uFillTx/>
                    <a:cs typeface="Poppins Light" panose="00000400000000000000" pitchFamily="2" charset="0"/>
                  </a:rPr>
                  <a:t>  </a:t>
                </a:r>
              </a:p>
            </p:txBody>
          </p:sp>
        </mc:Choice>
        <mc:Fallback xmlns="">
          <p:sp>
            <p:nvSpPr>
              <p:cNvPr id="133" name="TextBox 132">
                <a:extLst>
                  <a:ext uri="{FF2B5EF4-FFF2-40B4-BE49-F238E27FC236}">
                    <a16:creationId xmlns:a16="http://schemas.microsoft.com/office/drawing/2014/main" id="{F4B15F16-6342-B410-E38B-8009C2BB13FD}"/>
                  </a:ext>
                </a:extLst>
              </p:cNvPr>
              <p:cNvSpPr txBox="1">
                <a:spLocks noRot="1" noChangeAspect="1" noMove="1" noResize="1" noEditPoints="1" noAdjustHandles="1" noChangeArrowheads="1" noChangeShapeType="1" noTextEdit="1"/>
              </p:cNvSpPr>
              <p:nvPr/>
            </p:nvSpPr>
            <p:spPr>
              <a:xfrm>
                <a:off x="8059938" y="1572953"/>
                <a:ext cx="780669" cy="369332"/>
              </a:xfrm>
              <a:prstGeom prst="rect">
                <a:avLst/>
              </a:prstGeom>
              <a:blipFill>
                <a:blip r:embed="rId41"/>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455C2315-E959-BCED-EF55-37319F5D6103}"/>
                  </a:ext>
                </a:extLst>
              </p:cNvPr>
              <p:cNvSpPr txBox="1"/>
              <p:nvPr/>
            </p:nvSpPr>
            <p:spPr>
              <a:xfrm>
                <a:off x="9892177" y="1562890"/>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rgbClr val="6B8E23"/>
                  </a:solidFill>
                  <a:effectLst/>
                  <a:uLnTx/>
                  <a:uFillTx/>
                  <a:cs typeface="Poppins Light" panose="00000400000000000000" pitchFamily="2" charset="0"/>
                </a:endParaRPr>
              </a:p>
            </p:txBody>
          </p:sp>
        </mc:Choice>
        <mc:Fallback xmlns="">
          <p:sp>
            <p:nvSpPr>
              <p:cNvPr id="134" name="TextBox 133">
                <a:extLst>
                  <a:ext uri="{FF2B5EF4-FFF2-40B4-BE49-F238E27FC236}">
                    <a16:creationId xmlns:a16="http://schemas.microsoft.com/office/drawing/2014/main" id="{49039AC8-213F-36ED-6761-07A0123AF30D}"/>
                  </a:ext>
                </a:extLst>
              </p:cNvPr>
              <p:cNvSpPr txBox="1">
                <a:spLocks noRot="1" noChangeAspect="1" noMove="1" noResize="1" noEditPoints="1" noAdjustHandles="1" noChangeArrowheads="1" noChangeShapeType="1" noTextEdit="1"/>
              </p:cNvSpPr>
              <p:nvPr/>
            </p:nvSpPr>
            <p:spPr>
              <a:xfrm>
                <a:off x="9892177" y="1562890"/>
                <a:ext cx="1117550" cy="372163"/>
              </a:xfrm>
              <a:prstGeom prst="rect">
                <a:avLst/>
              </a:prstGeom>
              <a:blipFill>
                <a:blip r:embed="rId42"/>
                <a:stretch>
                  <a:fillRect b="-13115"/>
                </a:stretch>
              </a:blipFill>
            </p:spPr>
            <p:txBody>
              <a:bodyPr/>
              <a:lstStyle/>
              <a:p>
                <a:r>
                  <a:rPr lang="en-US">
                    <a:noFill/>
                  </a:rPr>
                  <a:t> </a:t>
                </a:r>
              </a:p>
            </p:txBody>
          </p:sp>
        </mc:Fallback>
      </mc:AlternateContent>
      <p:grpSp>
        <p:nvGrpSpPr>
          <p:cNvPr id="135" name="Group 134">
            <a:extLst>
              <a:ext uri="{FF2B5EF4-FFF2-40B4-BE49-F238E27FC236}">
                <a16:creationId xmlns:a16="http://schemas.microsoft.com/office/drawing/2014/main" id="{8E8ABBDC-0D3D-20C1-D166-ABCD0B7161E1}"/>
              </a:ext>
            </a:extLst>
          </p:cNvPr>
          <p:cNvGrpSpPr/>
          <p:nvPr/>
        </p:nvGrpSpPr>
        <p:grpSpPr>
          <a:xfrm>
            <a:off x="9415143" y="2639717"/>
            <a:ext cx="637633" cy="653221"/>
            <a:chOff x="9415143" y="2639717"/>
            <a:chExt cx="637633" cy="653221"/>
          </a:xfrm>
        </p:grpSpPr>
        <p:cxnSp>
          <p:nvCxnSpPr>
            <p:cNvPr id="136" name="Straight Arrow Connector 135">
              <a:extLst>
                <a:ext uri="{FF2B5EF4-FFF2-40B4-BE49-F238E27FC236}">
                  <a16:creationId xmlns:a16="http://schemas.microsoft.com/office/drawing/2014/main" id="{3CCBEDBA-43AD-4976-6127-634D0CFBD420}"/>
                </a:ext>
              </a:extLst>
            </p:cNvPr>
            <p:cNvCxnSpPr>
              <a:cxnSpLocks/>
            </p:cNvCxnSpPr>
            <p:nvPr/>
          </p:nvCxnSpPr>
          <p:spPr>
            <a:xfrm flipV="1">
              <a:off x="9613392" y="2639717"/>
              <a:ext cx="439384" cy="464700"/>
            </a:xfrm>
            <a:prstGeom prst="straightConnector1">
              <a:avLst/>
            </a:prstGeom>
            <a:ln w="28575" cap="rnd">
              <a:solidFill>
                <a:srgbClr val="FFC000"/>
              </a:solidFill>
              <a:round/>
              <a:tailEnd type="triangle"/>
            </a:ln>
          </p:spPr>
          <p:style>
            <a:lnRef idx="1">
              <a:schemeClr val="accent1"/>
            </a:lnRef>
            <a:fillRef idx="0">
              <a:schemeClr val="accent1"/>
            </a:fillRef>
            <a:effectRef idx="0">
              <a:schemeClr val="accent1"/>
            </a:effectRef>
            <a:fontRef idx="minor">
              <a:schemeClr val="tx1"/>
            </a:fontRef>
          </p:style>
        </p:cxnSp>
        <p:sp>
          <p:nvSpPr>
            <p:cNvPr id="137" name="Star: 5 Points 136">
              <a:extLst>
                <a:ext uri="{FF2B5EF4-FFF2-40B4-BE49-F238E27FC236}">
                  <a16:creationId xmlns:a16="http://schemas.microsoft.com/office/drawing/2014/main" id="{12660CA5-63BA-565C-9091-5821F95DD89B}"/>
                </a:ext>
              </a:extLst>
            </p:cNvPr>
            <p:cNvSpPr/>
            <p:nvPr/>
          </p:nvSpPr>
          <p:spPr>
            <a:xfrm>
              <a:off x="9415143" y="3079891"/>
              <a:ext cx="224157" cy="213047"/>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80191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97CD0-9AD6-A7BB-B7C0-F38E2F85E9AB}"/>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118B8B0C-D817-307C-8094-A12541DF7C8F}"/>
              </a:ext>
            </a:extLst>
          </p:cNvPr>
          <p:cNvPicPr>
            <a:picLocks noChangeAspect="1"/>
          </p:cNvPicPr>
          <p:nvPr/>
        </p:nvPicPr>
        <p:blipFill>
          <a:blip r:embed="rId2"/>
          <a:stretch>
            <a:fillRect/>
          </a:stretch>
        </p:blipFill>
        <p:spPr>
          <a:xfrm>
            <a:off x="3939558" y="3986953"/>
            <a:ext cx="3477546" cy="2591923"/>
          </a:xfrm>
          <a:prstGeom prst="rect">
            <a:avLst/>
          </a:prstGeom>
        </p:spPr>
      </p:pic>
      <p:pic>
        <p:nvPicPr>
          <p:cNvPr id="45" name="Picture 44">
            <a:extLst>
              <a:ext uri="{FF2B5EF4-FFF2-40B4-BE49-F238E27FC236}">
                <a16:creationId xmlns:a16="http://schemas.microsoft.com/office/drawing/2014/main" id="{798B3741-2023-FDC6-3539-E4546655959D}"/>
              </a:ext>
            </a:extLst>
          </p:cNvPr>
          <p:cNvPicPr>
            <a:picLocks noChangeAspect="1"/>
          </p:cNvPicPr>
          <p:nvPr/>
        </p:nvPicPr>
        <p:blipFill rotWithShape="1">
          <a:blip r:embed="rId3"/>
          <a:srcRect l="19006"/>
          <a:stretch/>
        </p:blipFill>
        <p:spPr>
          <a:xfrm>
            <a:off x="6781507" y="3971382"/>
            <a:ext cx="2862366" cy="2607494"/>
          </a:xfrm>
          <a:prstGeom prst="rect">
            <a:avLst/>
          </a:prstGeom>
        </p:spPr>
      </p:pic>
      <p:sp>
        <p:nvSpPr>
          <p:cNvPr id="2" name="Text Placeholder 1">
            <a:extLst>
              <a:ext uri="{FF2B5EF4-FFF2-40B4-BE49-F238E27FC236}">
                <a16:creationId xmlns:a16="http://schemas.microsoft.com/office/drawing/2014/main" id="{45C65BF2-6D91-E1F2-B54E-EB5352008E21}"/>
              </a:ext>
            </a:extLst>
          </p:cNvPr>
          <p:cNvSpPr>
            <a:spLocks noGrp="1"/>
          </p:cNvSpPr>
          <p:nvPr>
            <p:ph type="body" sz="quarter" idx="10"/>
          </p:nvPr>
        </p:nvSpPr>
        <p:spPr/>
        <p:txBody>
          <a:bodyPr/>
          <a:lstStyle/>
          <a:p>
            <a:r>
              <a:rPr lang="en-GB" dirty="0"/>
              <a:t>Proof of principle</a:t>
            </a:r>
          </a:p>
        </p:txBody>
      </p:sp>
      <p:sp>
        <p:nvSpPr>
          <p:cNvPr id="3" name="AutoShape 2">
            <a:extLst>
              <a:ext uri="{FF2B5EF4-FFF2-40B4-BE49-F238E27FC236}">
                <a16:creationId xmlns:a16="http://schemas.microsoft.com/office/drawing/2014/main" id="{D1627912-DAA5-6FB9-F061-2A93B5F1A9DD}"/>
              </a:ext>
              <a:ext uri="{C183D7F6-B498-43B3-948B-1728B52AA6E4}">
                <adec:decorative xmlns:adec="http://schemas.microsoft.com/office/drawing/2017/decorative" val="1"/>
              </a:ext>
            </a:extLst>
          </p:cNvPr>
          <p:cNvSpPr>
            <a:spLocks noChangeAspect="1" noChangeArrowheads="1"/>
          </p:cNvSpPr>
          <p:nvPr/>
        </p:nvSpPr>
        <p:spPr bwMode="auto">
          <a:xfrm>
            <a:off x="3595771" y="5926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53140"/>
              </a:solidFill>
            </a:endParaRPr>
          </a:p>
        </p:txBody>
      </p:sp>
      <p:sp>
        <p:nvSpPr>
          <p:cNvPr id="46" name="TextBox 45">
            <a:extLst>
              <a:ext uri="{FF2B5EF4-FFF2-40B4-BE49-F238E27FC236}">
                <a16:creationId xmlns:a16="http://schemas.microsoft.com/office/drawing/2014/main" id="{9B73AA2C-A5F4-26AE-31C0-348A1BDD94BA}"/>
              </a:ext>
            </a:extLst>
          </p:cNvPr>
          <p:cNvSpPr txBox="1"/>
          <p:nvPr/>
        </p:nvSpPr>
        <p:spPr>
          <a:xfrm>
            <a:off x="2045320" y="1149122"/>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“ON”</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8" name="Group 7">
            <a:extLst>
              <a:ext uri="{FF2B5EF4-FFF2-40B4-BE49-F238E27FC236}">
                <a16:creationId xmlns:a16="http://schemas.microsoft.com/office/drawing/2014/main" id="{7EEC03D9-B710-50F2-D562-AAEAA2A5A5FD}"/>
              </a:ext>
            </a:extLst>
          </p:cNvPr>
          <p:cNvGrpSpPr/>
          <p:nvPr/>
        </p:nvGrpSpPr>
        <p:grpSpPr>
          <a:xfrm>
            <a:off x="492010" y="1746485"/>
            <a:ext cx="1032727" cy="1766072"/>
            <a:chOff x="406398" y="1932091"/>
            <a:chExt cx="1503605" cy="1563055"/>
          </a:xfrm>
        </p:grpSpPr>
        <p:sp>
          <p:nvSpPr>
            <p:cNvPr id="9" name="TextBox 8">
              <a:extLst>
                <a:ext uri="{FF2B5EF4-FFF2-40B4-BE49-F238E27FC236}">
                  <a16:creationId xmlns:a16="http://schemas.microsoft.com/office/drawing/2014/main" id="{DF63D03E-6163-33F7-007F-C49BE46B53DC}"/>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0" name="TextBox 9">
              <a:extLst>
                <a:ext uri="{FF2B5EF4-FFF2-40B4-BE49-F238E27FC236}">
                  <a16:creationId xmlns:a16="http://schemas.microsoft.com/office/drawing/2014/main" id="{BF0430DE-ECBB-D3E2-B8CE-4BF964A790E3}"/>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11" name="TextBox 10">
              <a:extLst>
                <a:ext uri="{FF2B5EF4-FFF2-40B4-BE49-F238E27FC236}">
                  <a16:creationId xmlns:a16="http://schemas.microsoft.com/office/drawing/2014/main" id="{56BF8AB5-2F96-0B76-BEC4-07D743594B5F}"/>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2" name="TextBox 11">
              <a:extLst>
                <a:ext uri="{FF2B5EF4-FFF2-40B4-BE49-F238E27FC236}">
                  <a16:creationId xmlns:a16="http://schemas.microsoft.com/office/drawing/2014/main" id="{4A4D634F-F0AA-E5FD-93C1-24A6B8932BE2}"/>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3" name="TextBox 12">
              <a:extLst>
                <a:ext uri="{FF2B5EF4-FFF2-40B4-BE49-F238E27FC236}">
                  <a16:creationId xmlns:a16="http://schemas.microsoft.com/office/drawing/2014/main" id="{C9F58009-DA5C-9271-FF9E-1C08A899586C}"/>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14" name="TextBox 13">
              <a:extLst>
                <a:ext uri="{FF2B5EF4-FFF2-40B4-BE49-F238E27FC236}">
                  <a16:creationId xmlns:a16="http://schemas.microsoft.com/office/drawing/2014/main" id="{E635080D-12D3-6FB5-3B42-88DE3FBDBDDA}"/>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16" name="TextBox 15">
              <a:extLst>
                <a:ext uri="{FF2B5EF4-FFF2-40B4-BE49-F238E27FC236}">
                  <a16:creationId xmlns:a16="http://schemas.microsoft.com/office/drawing/2014/main" id="{560EC57F-B16E-0159-F387-E7C4FB2616CD}"/>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35" name="Left Bracket 34">
            <a:extLst>
              <a:ext uri="{FF2B5EF4-FFF2-40B4-BE49-F238E27FC236}">
                <a16:creationId xmlns:a16="http://schemas.microsoft.com/office/drawing/2014/main" id="{0BC02FA9-9D62-403D-CF18-7E1D20BD155C}"/>
              </a:ext>
              <a:ext uri="{C183D7F6-B498-43B3-948B-1728B52AA6E4}">
                <adec:decorative xmlns:adec="http://schemas.microsoft.com/office/drawing/2017/decorative" val="1"/>
              </a:ext>
            </a:extLst>
          </p:cNvPr>
          <p:cNvSpPr/>
          <p:nvPr/>
        </p:nvSpPr>
        <p:spPr>
          <a:xfrm>
            <a:off x="3196461"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a:extLst>
              <a:ext uri="{FF2B5EF4-FFF2-40B4-BE49-F238E27FC236}">
                <a16:creationId xmlns:a16="http://schemas.microsoft.com/office/drawing/2014/main" id="{9D5D8FEA-050C-48A8-DF68-1157ABF03F01}"/>
              </a:ext>
              <a:ext uri="{C183D7F6-B498-43B3-948B-1728B52AA6E4}">
                <adec:decorative xmlns:adec="http://schemas.microsoft.com/office/drawing/2017/decorative" val="1"/>
              </a:ext>
            </a:extLst>
          </p:cNvPr>
          <p:cNvSpPr/>
          <p:nvPr/>
        </p:nvSpPr>
        <p:spPr>
          <a:xfrm flipH="1">
            <a:off x="3414809" y="2950310"/>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F68A6D65-C5CB-FF22-D984-6D3CF4F5F765}"/>
              </a:ext>
            </a:extLst>
          </p:cNvPr>
          <p:cNvSpPr txBox="1"/>
          <p:nvPr/>
        </p:nvSpPr>
        <p:spPr>
          <a:xfrm>
            <a:off x="3460159" y="2913239"/>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sp>
        <p:nvSpPr>
          <p:cNvPr id="48" name="TextBox 47">
            <a:extLst>
              <a:ext uri="{FF2B5EF4-FFF2-40B4-BE49-F238E27FC236}">
                <a16:creationId xmlns:a16="http://schemas.microsoft.com/office/drawing/2014/main" id="{AE0BE7F5-824E-DDB4-6931-75EA44F1C11A}"/>
              </a:ext>
            </a:extLst>
          </p:cNvPr>
          <p:cNvSpPr txBox="1"/>
          <p:nvPr/>
        </p:nvSpPr>
        <p:spPr>
          <a:xfrm>
            <a:off x="2028059" y="3712926"/>
            <a:ext cx="13440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rPr>
              <a:t>“OFF”</a:t>
            </a:r>
            <a:endParaRPr kumimoji="0" lang="en-US" sz="2400" b="0" i="1" u="none" strike="noStrike" kern="1200" cap="none" spc="0" normalizeH="0" baseline="0" noProof="0" dirty="0">
              <a:ln>
                <a:noFill/>
              </a:ln>
              <a:solidFill>
                <a:srgbClr val="44546A"/>
              </a:solidFill>
              <a:effectLst/>
              <a:uLnTx/>
              <a:uFillTx/>
              <a:latin typeface="Poppins Medium" panose="00000600000000000000" pitchFamily="2" charset="0"/>
              <a:cs typeface="Poppins Medium" panose="00000600000000000000" pitchFamily="2" charset="0"/>
            </a:endParaRPr>
          </a:p>
        </p:txBody>
      </p:sp>
      <p:grpSp>
        <p:nvGrpSpPr>
          <p:cNvPr id="18" name="Group 17">
            <a:extLst>
              <a:ext uri="{FF2B5EF4-FFF2-40B4-BE49-F238E27FC236}">
                <a16:creationId xmlns:a16="http://schemas.microsoft.com/office/drawing/2014/main" id="{AF3E6F92-AA02-F91B-5EA4-969CE2A52B4E}"/>
              </a:ext>
            </a:extLst>
          </p:cNvPr>
          <p:cNvGrpSpPr/>
          <p:nvPr/>
        </p:nvGrpSpPr>
        <p:grpSpPr>
          <a:xfrm>
            <a:off x="510927" y="4302847"/>
            <a:ext cx="1032727" cy="1766072"/>
            <a:chOff x="406398" y="1932091"/>
            <a:chExt cx="1503605" cy="1563055"/>
          </a:xfrm>
        </p:grpSpPr>
        <p:sp>
          <p:nvSpPr>
            <p:cNvPr id="20" name="TextBox 19">
              <a:extLst>
                <a:ext uri="{FF2B5EF4-FFF2-40B4-BE49-F238E27FC236}">
                  <a16:creationId xmlns:a16="http://schemas.microsoft.com/office/drawing/2014/main" id="{914F46B4-1DA2-F269-5279-3734639C8E32}"/>
                </a:ext>
              </a:extLst>
            </p:cNvPr>
            <p:cNvSpPr txBox="1"/>
            <p:nvPr/>
          </p:nvSpPr>
          <p:spPr>
            <a:xfrm>
              <a:off x="406400" y="1932091"/>
              <a:ext cx="1503603"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1</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4" name="TextBox 23">
              <a:extLst>
                <a:ext uri="{FF2B5EF4-FFF2-40B4-BE49-F238E27FC236}">
                  <a16:creationId xmlns:a16="http://schemas.microsoft.com/office/drawing/2014/main" id="{22B81E76-A2C2-16A5-A330-4115F94DE751}"/>
                </a:ext>
              </a:extLst>
            </p:cNvPr>
            <p:cNvSpPr txBox="1"/>
            <p:nvPr/>
          </p:nvSpPr>
          <p:spPr>
            <a:xfrm>
              <a:off x="406401" y="2168646"/>
              <a:ext cx="1503602"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131058"/>
                  </a:solidFill>
                  <a:cs typeface="Poppins Light" panose="00000400000000000000" pitchFamily="2" charset="0"/>
                </a:rPr>
                <a:t>Pump 2</a:t>
              </a:r>
              <a:endParaRPr kumimoji="0" lang="en-US" sz="1200" b="0" i="1" u="none" strike="noStrike" kern="1200" cap="none" spc="0" normalizeH="0" baseline="0" noProof="0" dirty="0">
                <a:ln>
                  <a:noFill/>
                </a:ln>
                <a:solidFill>
                  <a:srgbClr val="131058"/>
                </a:solidFill>
                <a:effectLst/>
                <a:uLnTx/>
                <a:uFillTx/>
                <a:cs typeface="Poppins Light" panose="00000400000000000000" pitchFamily="2" charset="0"/>
              </a:endParaRPr>
            </a:p>
          </p:txBody>
        </p:sp>
        <p:sp>
          <p:nvSpPr>
            <p:cNvPr id="27" name="TextBox 26">
              <a:extLst>
                <a:ext uri="{FF2B5EF4-FFF2-40B4-BE49-F238E27FC236}">
                  <a16:creationId xmlns:a16="http://schemas.microsoft.com/office/drawing/2014/main" id="{09ADE9A0-BD3A-E25D-09B1-C6BC089ACDDC}"/>
                </a:ext>
              </a:extLst>
            </p:cNvPr>
            <p:cNvSpPr txBox="1"/>
            <p:nvPr/>
          </p:nvSpPr>
          <p:spPr>
            <a:xfrm>
              <a:off x="406400" y="2394159"/>
              <a:ext cx="1305915"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chemeClr val="accent5"/>
                  </a:solidFill>
                  <a:cs typeface="Poppins Light" panose="00000400000000000000" pitchFamily="2" charset="0"/>
                </a:rPr>
                <a:t>Buffer</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0" name="TextBox 29">
              <a:extLst>
                <a:ext uri="{FF2B5EF4-FFF2-40B4-BE49-F238E27FC236}">
                  <a16:creationId xmlns:a16="http://schemas.microsoft.com/office/drawing/2014/main" id="{4052A748-1AF1-4923-3B14-2A85A1BB6784}"/>
                </a:ext>
              </a:extLst>
            </p:cNvPr>
            <p:cNvSpPr txBox="1"/>
            <p:nvPr/>
          </p:nvSpPr>
          <p:spPr>
            <a:xfrm>
              <a:off x="406400" y="2584143"/>
              <a:ext cx="1503602"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1</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2" name="TextBox 31">
              <a:extLst>
                <a:ext uri="{FF2B5EF4-FFF2-40B4-BE49-F238E27FC236}">
                  <a16:creationId xmlns:a16="http://schemas.microsoft.com/office/drawing/2014/main" id="{7680E637-9DBB-EE5C-0D2C-19E2043B78B5}"/>
                </a:ext>
              </a:extLst>
            </p:cNvPr>
            <p:cNvSpPr txBox="1"/>
            <p:nvPr/>
          </p:nvSpPr>
          <p:spPr>
            <a:xfrm>
              <a:off x="406400" y="2806867"/>
              <a:ext cx="1503601" cy="276999"/>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FF0059"/>
                  </a:solidFill>
                  <a:cs typeface="Poppins Light" panose="00000400000000000000" pitchFamily="2" charset="0"/>
                </a:rPr>
                <a:t>R</a:t>
              </a:r>
              <a:r>
                <a:rPr kumimoji="0" lang="en-US" sz="1200" b="1" u="none" strike="noStrike" kern="1200" cap="none" spc="0" normalizeH="0" baseline="0" noProof="0" dirty="0" err="1">
                  <a:ln>
                    <a:noFill/>
                  </a:ln>
                  <a:solidFill>
                    <a:srgbClr val="FF0059"/>
                  </a:solidFill>
                  <a:effectLst/>
                  <a:uLnTx/>
                  <a:uFillTx/>
                  <a:cs typeface="Poppins Light" panose="00000400000000000000" pitchFamily="2" charset="0"/>
                </a:rPr>
                <a:t>eadout</a:t>
              </a:r>
              <a:r>
                <a:rPr kumimoji="0" lang="en-US" sz="1200" b="1" u="none" strike="noStrike" kern="1200" cap="none" spc="0" normalizeH="0" baseline="0" noProof="0" dirty="0">
                  <a:ln>
                    <a:noFill/>
                  </a:ln>
                  <a:solidFill>
                    <a:srgbClr val="FF0059"/>
                  </a:solidFill>
                  <a:effectLst/>
                  <a:uLnTx/>
                  <a:uFillTx/>
                  <a:cs typeface="Poppins Light" panose="00000400000000000000" pitchFamily="2" charset="0"/>
                </a:rPr>
                <a:t> 2</a:t>
              </a:r>
              <a:endParaRPr kumimoji="0" lang="en-US" sz="1200" b="0" u="none" strike="noStrike" kern="1200" cap="none" spc="0" normalizeH="0" baseline="0" noProof="0" dirty="0">
                <a:ln>
                  <a:noFill/>
                </a:ln>
                <a:solidFill>
                  <a:srgbClr val="FF0059"/>
                </a:solidFill>
                <a:effectLst/>
                <a:uLnTx/>
                <a:uFillTx/>
                <a:cs typeface="Poppins Light" panose="00000400000000000000" pitchFamily="2" charset="0"/>
              </a:endParaRPr>
            </a:p>
          </p:txBody>
        </p:sp>
        <p:sp>
          <p:nvSpPr>
            <p:cNvPr id="33" name="TextBox 32">
              <a:extLst>
                <a:ext uri="{FF2B5EF4-FFF2-40B4-BE49-F238E27FC236}">
                  <a16:creationId xmlns:a16="http://schemas.microsoft.com/office/drawing/2014/main" id="{7ADB9A0C-D479-2497-BAD9-B789202F210D}"/>
                </a:ext>
              </a:extLst>
            </p:cNvPr>
            <p:cNvSpPr txBox="1"/>
            <p:nvPr/>
          </p:nvSpPr>
          <p:spPr>
            <a:xfrm>
              <a:off x="406399" y="2995424"/>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1</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sp>
          <p:nvSpPr>
            <p:cNvPr id="34" name="TextBox 33">
              <a:extLst>
                <a:ext uri="{FF2B5EF4-FFF2-40B4-BE49-F238E27FC236}">
                  <a16:creationId xmlns:a16="http://schemas.microsoft.com/office/drawing/2014/main" id="{BD9ED518-A871-24E6-B892-1E3C064F7055}"/>
                </a:ext>
              </a:extLst>
            </p:cNvPr>
            <p:cNvSpPr txBox="1"/>
            <p:nvPr/>
          </p:nvSpPr>
          <p:spPr>
            <a:xfrm>
              <a:off x="406398" y="3218148"/>
              <a:ext cx="1133819" cy="276998"/>
            </a:xfrm>
            <a:prstGeom prst="rect">
              <a:avLst/>
            </a:prstGeom>
            <a:noFill/>
          </p:spPr>
          <p:txBody>
            <a:bodyPr wrap="square">
              <a:spAutoFit/>
            </a:bodyPr>
            <a:lstStyle/>
            <a:p>
              <a:pPr marL="0" marR="0" lvl="0" indent="0" defTabSz="914400" rtl="0" eaLnBrk="1" fontAlgn="auto" latinLnBrk="0" hangingPunct="1">
                <a:lnSpc>
                  <a:spcPct val="100000"/>
                </a:lnSpc>
                <a:spcBef>
                  <a:spcPts val="1800"/>
                </a:spcBef>
                <a:spcAft>
                  <a:spcPts val="0"/>
                </a:spcAft>
                <a:buClrTx/>
                <a:buSzTx/>
                <a:buFontTx/>
                <a:buNone/>
                <a:tabLst/>
                <a:defRPr/>
              </a:pPr>
              <a:r>
                <a:rPr lang="en-US" sz="1200" b="1" dirty="0">
                  <a:solidFill>
                    <a:srgbClr val="61909F"/>
                  </a:solidFill>
                  <a:cs typeface="Poppins Light" panose="00000400000000000000" pitchFamily="2" charset="0"/>
                </a:rPr>
                <a:t>Qubit 2</a:t>
              </a:r>
              <a:endParaRPr kumimoji="0" lang="en-US" sz="1200" b="0" i="1" u="none" strike="noStrike" kern="1200" cap="none" spc="0" normalizeH="0" baseline="0" noProof="0" dirty="0">
                <a:ln>
                  <a:noFill/>
                </a:ln>
                <a:solidFill>
                  <a:srgbClr val="44546A"/>
                </a:solidFill>
                <a:effectLst/>
                <a:uLnTx/>
                <a:uFillTx/>
                <a:cs typeface="Poppins Light" panose="00000400000000000000" pitchFamily="2" charset="0"/>
              </a:endParaRPr>
            </a:p>
          </p:txBody>
        </p:sp>
      </p:grpSp>
      <p:sp>
        <p:nvSpPr>
          <p:cNvPr id="41" name="Left Bracket 40">
            <a:extLst>
              <a:ext uri="{FF2B5EF4-FFF2-40B4-BE49-F238E27FC236}">
                <a16:creationId xmlns:a16="http://schemas.microsoft.com/office/drawing/2014/main" id="{550251F8-0DC3-DE2B-D48E-F4653065095D}"/>
              </a:ext>
              <a:ext uri="{C183D7F6-B498-43B3-948B-1728B52AA6E4}">
                <adec:decorative xmlns:adec="http://schemas.microsoft.com/office/drawing/2017/decorative" val="1"/>
              </a:ext>
            </a:extLst>
          </p:cNvPr>
          <p:cNvSpPr/>
          <p:nvPr/>
        </p:nvSpPr>
        <p:spPr>
          <a:xfrm>
            <a:off x="3205165" y="550448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43671324-5A3C-4EE1-67B4-B2E031C2E59D}"/>
              </a:ext>
              <a:ext uri="{C183D7F6-B498-43B3-948B-1728B52AA6E4}">
                <adec:decorative xmlns:adec="http://schemas.microsoft.com/office/drawing/2017/decorative" val="1"/>
              </a:ext>
            </a:extLst>
          </p:cNvPr>
          <p:cNvSpPr/>
          <p:nvPr/>
        </p:nvSpPr>
        <p:spPr>
          <a:xfrm flipH="1">
            <a:off x="3423513" y="5504482"/>
            <a:ext cx="81067" cy="523934"/>
          </a:xfrm>
          <a:prstGeom prst="leftBracket">
            <a:avLst/>
          </a:prstGeom>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A7729963-CC81-103C-993A-AF8AEEF2ADE3}"/>
              </a:ext>
            </a:extLst>
          </p:cNvPr>
          <p:cNvSpPr txBox="1"/>
          <p:nvPr/>
        </p:nvSpPr>
        <p:spPr>
          <a:xfrm>
            <a:off x="3468863" y="5467411"/>
            <a:ext cx="4269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dirty="0">
                <a:cs typeface="Poppins Light" panose="00000400000000000000" pitchFamily="2" charset="0"/>
              </a:rPr>
              <a:t>i</a:t>
            </a:r>
            <a:r>
              <a:rPr kumimoji="0" lang="en-US" sz="1200" b="0" u="none" strike="noStrike" kern="1200" cap="none" spc="0" normalizeH="0" baseline="0" noProof="0" dirty="0">
                <a:ln>
                  <a:noFill/>
                </a:ln>
                <a:effectLst/>
                <a:uLnTx/>
                <a:uFillTx/>
                <a:cs typeface="Poppins Light" panose="00000400000000000000" pitchFamily="2" charset="0"/>
              </a:rPr>
              <a:t>f </a:t>
            </a:r>
            <a:r>
              <a:rPr kumimoji="0" lang="en-US" sz="1200" b="1" u="none" strike="noStrike" kern="1200" cap="none" spc="0" normalizeH="0" baseline="0" noProof="0" dirty="0">
                <a:ln>
                  <a:noFill/>
                </a:ln>
                <a:effectLst/>
                <a:uLnTx/>
                <a:uFillTx/>
                <a:cs typeface="Poppins Light" panose="00000400000000000000" pitchFamily="2" charset="0"/>
              </a:rPr>
              <a:t>e</a:t>
            </a:r>
          </a:p>
        </p:txBody>
      </p:sp>
      <p:pic>
        <p:nvPicPr>
          <p:cNvPr id="29" name="Graphic 28">
            <a:extLst>
              <a:ext uri="{FF2B5EF4-FFF2-40B4-BE49-F238E27FC236}">
                <a16:creationId xmlns:a16="http://schemas.microsoft.com/office/drawing/2014/main" id="{BD53CA96-832A-CCEB-8227-03DC438DA5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0657" y="1712189"/>
            <a:ext cx="2378339" cy="1716732"/>
          </a:xfrm>
          <a:prstGeom prst="rect">
            <a:avLst/>
          </a:prstGeom>
        </p:spPr>
      </p:pic>
      <p:cxnSp>
        <p:nvCxnSpPr>
          <p:cNvPr id="52" name="Straight Arrow Connector 51">
            <a:extLst>
              <a:ext uri="{FF2B5EF4-FFF2-40B4-BE49-F238E27FC236}">
                <a16:creationId xmlns:a16="http://schemas.microsoft.com/office/drawing/2014/main" id="{3AF94176-FB42-E6EF-F8F6-E88DDD77C45B}"/>
              </a:ext>
              <a:ext uri="{C183D7F6-B498-43B3-948B-1728B52AA6E4}">
                <adec:decorative xmlns:adec="http://schemas.microsoft.com/office/drawing/2017/decorative" val="1"/>
              </a:ext>
            </a:extLst>
          </p:cNvPr>
          <p:cNvCxnSpPr>
            <a:cxnSpLocks/>
          </p:cNvCxnSpPr>
          <p:nvPr/>
        </p:nvCxnSpPr>
        <p:spPr>
          <a:xfrm flipV="1">
            <a:off x="2376163" y="172987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F9E11E9-1DC2-3EAB-B542-FF6A84CD8941}"/>
                  </a:ext>
                </a:extLst>
              </p:cNvPr>
              <p:cNvSpPr txBox="1"/>
              <p:nvPr/>
            </p:nvSpPr>
            <p:spPr>
              <a:xfrm>
                <a:off x="1998735" y="1651990"/>
                <a:ext cx="305084"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55" name="TextBox 54">
                <a:extLst>
                  <a:ext uri="{FF2B5EF4-FFF2-40B4-BE49-F238E27FC236}">
                    <a16:creationId xmlns:a16="http://schemas.microsoft.com/office/drawing/2014/main" id="{C945826C-42EA-6E9E-2B01-67006F134D27}"/>
                  </a:ext>
                </a:extLst>
              </p:cNvPr>
              <p:cNvSpPr txBox="1">
                <a:spLocks noRot="1" noChangeAspect="1" noMove="1" noResize="1" noEditPoints="1" noAdjustHandles="1" noChangeArrowheads="1" noChangeShapeType="1" noTextEdit="1"/>
              </p:cNvSpPr>
              <p:nvPr/>
            </p:nvSpPr>
            <p:spPr>
              <a:xfrm>
                <a:off x="1998735" y="1651990"/>
                <a:ext cx="305084" cy="246221"/>
              </a:xfrm>
              <a:prstGeom prst="rect">
                <a:avLst/>
              </a:prstGeom>
              <a:blipFill>
                <a:blip r:embed="rId6"/>
                <a:stretch>
                  <a:fillRect l="-8000" r="-2000" b="-15000"/>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BABE3826-5076-912B-0F96-C842C0BDBEFE}"/>
              </a:ext>
              <a:ext uri="{C183D7F6-B498-43B3-948B-1728B52AA6E4}">
                <adec:decorative xmlns:adec="http://schemas.microsoft.com/office/drawing/2017/decorative" val="1"/>
              </a:ext>
            </a:extLst>
          </p:cNvPr>
          <p:cNvCxnSpPr>
            <a:cxnSpLocks/>
          </p:cNvCxnSpPr>
          <p:nvPr/>
        </p:nvCxnSpPr>
        <p:spPr>
          <a:xfrm flipV="1">
            <a:off x="2378546" y="1991809"/>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ED00A8C-04B7-A71E-652E-2C6C5E08E7B6}"/>
                  </a:ext>
                </a:extLst>
              </p:cNvPr>
              <p:cNvSpPr txBox="1"/>
              <p:nvPr/>
            </p:nvSpPr>
            <p:spPr>
              <a:xfrm>
                <a:off x="2001118" y="1913923"/>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57" name="TextBox 56">
                <a:extLst>
                  <a:ext uri="{FF2B5EF4-FFF2-40B4-BE49-F238E27FC236}">
                    <a16:creationId xmlns:a16="http://schemas.microsoft.com/office/drawing/2014/main" id="{1CD61460-8F08-D4D7-2F57-2859D17E4F36}"/>
                  </a:ext>
                </a:extLst>
              </p:cNvPr>
              <p:cNvSpPr txBox="1">
                <a:spLocks noRot="1" noChangeAspect="1" noMove="1" noResize="1" noEditPoints="1" noAdjustHandles="1" noChangeArrowheads="1" noChangeShapeType="1" noTextEdit="1"/>
              </p:cNvSpPr>
              <p:nvPr/>
            </p:nvSpPr>
            <p:spPr>
              <a:xfrm>
                <a:off x="2001118" y="1913923"/>
                <a:ext cx="303481" cy="246221"/>
              </a:xfrm>
              <a:prstGeom prst="rect">
                <a:avLst/>
              </a:prstGeom>
              <a:blipFill>
                <a:blip r:embed="rId7"/>
                <a:stretch>
                  <a:fillRect l="-6000" r="-4000" b="-15000"/>
                </a:stretch>
              </a:blipFill>
            </p:spPr>
            <p:txBody>
              <a:bodyPr/>
              <a:lstStyle/>
              <a:p>
                <a:r>
                  <a:rPr lang="en-US">
                    <a:noFill/>
                  </a:rPr>
                  <a:t> </a:t>
                </a:r>
              </a:p>
            </p:txBody>
          </p:sp>
        </mc:Fallback>
      </mc:AlternateContent>
      <p:pic>
        <p:nvPicPr>
          <p:cNvPr id="59" name="Graphic 58">
            <a:extLst>
              <a:ext uri="{FF2B5EF4-FFF2-40B4-BE49-F238E27FC236}">
                <a16:creationId xmlns:a16="http://schemas.microsoft.com/office/drawing/2014/main" id="{3FA49C51-21DE-54C0-F611-CF0D8A77CA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4946" y="4309794"/>
            <a:ext cx="2359784" cy="1668105"/>
          </a:xfrm>
          <a:prstGeom prst="rect">
            <a:avLst/>
          </a:prstGeom>
        </p:spPr>
      </p:pic>
      <p:cxnSp>
        <p:nvCxnSpPr>
          <p:cNvPr id="60" name="Straight Arrow Connector 59">
            <a:extLst>
              <a:ext uri="{FF2B5EF4-FFF2-40B4-BE49-F238E27FC236}">
                <a16:creationId xmlns:a16="http://schemas.microsoft.com/office/drawing/2014/main" id="{B7984536-37E4-1BC9-3BC5-7BCF97DA5410}"/>
              </a:ext>
              <a:ext uri="{C183D7F6-B498-43B3-948B-1728B52AA6E4}">
                <adec:decorative xmlns:adec="http://schemas.microsoft.com/office/drawing/2017/decorative" val="1"/>
              </a:ext>
            </a:extLst>
          </p:cNvPr>
          <p:cNvCxnSpPr>
            <a:cxnSpLocks/>
          </p:cNvCxnSpPr>
          <p:nvPr/>
        </p:nvCxnSpPr>
        <p:spPr>
          <a:xfrm flipV="1">
            <a:off x="2421103" y="4321288"/>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88AD39B-C069-BACF-8993-4030F88EEE65}"/>
                  </a:ext>
                </a:extLst>
              </p:cNvPr>
              <p:cNvSpPr txBox="1"/>
              <p:nvPr/>
            </p:nvSpPr>
            <p:spPr>
              <a:xfrm>
                <a:off x="2043675" y="4249752"/>
                <a:ext cx="298736"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1</m:t>
                          </m:r>
                        </m:sub>
                      </m:sSub>
                    </m:oMath>
                  </m:oMathPara>
                </a14:m>
                <a:endParaRPr lang="en-US" sz="1600" dirty="0" err="1">
                  <a:solidFill>
                    <a:schemeClr val="bg1"/>
                  </a:solidFill>
                </a:endParaRPr>
              </a:p>
            </p:txBody>
          </p:sp>
        </mc:Choice>
        <mc:Fallback xmlns="">
          <p:sp>
            <p:nvSpPr>
              <p:cNvPr id="61" name="TextBox 60">
                <a:extLst>
                  <a:ext uri="{FF2B5EF4-FFF2-40B4-BE49-F238E27FC236}">
                    <a16:creationId xmlns:a16="http://schemas.microsoft.com/office/drawing/2014/main" id="{717DA647-2E27-6B6D-F9A2-2CC0B45868C8}"/>
                  </a:ext>
                </a:extLst>
              </p:cNvPr>
              <p:cNvSpPr txBox="1">
                <a:spLocks noRot="1" noChangeAspect="1" noMove="1" noResize="1" noEditPoints="1" noAdjustHandles="1" noChangeArrowheads="1" noChangeShapeType="1" noTextEdit="1"/>
              </p:cNvSpPr>
              <p:nvPr/>
            </p:nvSpPr>
            <p:spPr>
              <a:xfrm>
                <a:off x="2043675" y="4249752"/>
                <a:ext cx="298736" cy="246221"/>
              </a:xfrm>
              <a:prstGeom prst="rect">
                <a:avLst/>
              </a:prstGeom>
              <a:blipFill>
                <a:blip r:embed="rId10"/>
                <a:stretch>
                  <a:fillRect l="-6122" r="-4082" b="-12195"/>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D07293FE-A7DD-E8E9-984B-E2A6B51B1095}"/>
              </a:ext>
              <a:ext uri="{C183D7F6-B498-43B3-948B-1728B52AA6E4}">
                <adec:decorative xmlns:adec="http://schemas.microsoft.com/office/drawing/2017/decorative" val="1"/>
              </a:ext>
            </a:extLst>
          </p:cNvPr>
          <p:cNvCxnSpPr>
            <a:cxnSpLocks/>
          </p:cNvCxnSpPr>
          <p:nvPr/>
        </p:nvCxnSpPr>
        <p:spPr>
          <a:xfrm flipV="1">
            <a:off x="2423486" y="4573696"/>
            <a:ext cx="112286" cy="148424"/>
          </a:xfrm>
          <a:prstGeom prst="straightConnector1">
            <a:avLst/>
          </a:prstGeom>
          <a:ln w="1905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CCA39A8-0C0F-8275-E86D-FE60264251A0}"/>
                  </a:ext>
                </a:extLst>
              </p:cNvPr>
              <p:cNvSpPr txBox="1"/>
              <p:nvPr/>
            </p:nvSpPr>
            <p:spPr>
              <a:xfrm>
                <a:off x="2046058" y="4498985"/>
                <a:ext cx="30348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panose="02040503050406030204" pitchFamily="18" charset="0"/>
                            </a:rPr>
                            <m:t>ω</m:t>
                          </m:r>
                        </m:e>
                        <m:sub>
                          <m:r>
                            <a:rPr lang="en-US" sz="1600" b="0" i="0" smtClean="0">
                              <a:solidFill>
                                <a:schemeClr val="bg1"/>
                              </a:solidFill>
                              <a:latin typeface="Cambria Math" panose="02040503050406030204" pitchFamily="18" charset="0"/>
                            </a:rPr>
                            <m:t>2</m:t>
                          </m:r>
                        </m:sub>
                      </m:sSub>
                    </m:oMath>
                  </m:oMathPara>
                </a14:m>
                <a:endParaRPr lang="en-US" sz="1600" dirty="0" err="1">
                  <a:solidFill>
                    <a:schemeClr val="bg1"/>
                  </a:solidFill>
                </a:endParaRPr>
              </a:p>
            </p:txBody>
          </p:sp>
        </mc:Choice>
        <mc:Fallback xmlns="">
          <p:sp>
            <p:nvSpPr>
              <p:cNvPr id="63" name="TextBox 62">
                <a:extLst>
                  <a:ext uri="{FF2B5EF4-FFF2-40B4-BE49-F238E27FC236}">
                    <a16:creationId xmlns:a16="http://schemas.microsoft.com/office/drawing/2014/main" id="{BEB1BEFF-217D-9BC7-5FC1-8482C68BE357}"/>
                  </a:ext>
                </a:extLst>
              </p:cNvPr>
              <p:cNvSpPr txBox="1">
                <a:spLocks noRot="1" noChangeAspect="1" noMove="1" noResize="1" noEditPoints="1" noAdjustHandles="1" noChangeArrowheads="1" noChangeShapeType="1" noTextEdit="1"/>
              </p:cNvSpPr>
              <p:nvPr/>
            </p:nvSpPr>
            <p:spPr>
              <a:xfrm>
                <a:off x="2046058" y="4498985"/>
                <a:ext cx="303481" cy="246221"/>
              </a:xfrm>
              <a:prstGeom prst="rect">
                <a:avLst/>
              </a:prstGeom>
              <a:blipFill>
                <a:blip r:embed="rId11"/>
                <a:stretch>
                  <a:fillRect l="-8163" r="-6122" b="-15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EDCFD15-0E34-E1BF-4505-F0999DB1000A}"/>
              </a:ext>
            </a:extLst>
          </p:cNvPr>
          <p:cNvSpPr txBox="1"/>
          <p:nvPr/>
        </p:nvSpPr>
        <p:spPr>
          <a:xfrm>
            <a:off x="4467845" y="6487485"/>
            <a:ext cx="2005792" cy="276999"/>
          </a:xfrm>
          <a:prstGeom prst="rect">
            <a:avLst/>
          </a:prstGeom>
          <a:noFill/>
        </p:spPr>
        <p:txBody>
          <a:bodyPr wrap="square">
            <a:spAutoFit/>
          </a:bodyPr>
          <a:lstStyle/>
          <a:p>
            <a:r>
              <a:rPr lang="en-US" sz="1200" dirty="0">
                <a:solidFill>
                  <a:schemeClr val="bg1">
                    <a:lumMod val="50000"/>
                  </a:schemeClr>
                </a:solidFill>
              </a:rPr>
              <a:t>* With active reset</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A509EB28-7584-4C5D-C78B-51A7A8FA32BB}"/>
                  </a:ext>
                </a:extLst>
              </p:cNvPr>
              <p:cNvSpPr txBox="1"/>
              <p:nvPr/>
            </p:nvSpPr>
            <p:spPr>
              <a:xfrm>
                <a:off x="4645078" y="4145880"/>
                <a:ext cx="1700032" cy="283989"/>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𝟒</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oMath>
                </a14:m>
                <a:r>
                  <a:rPr kumimoji="0" lang="en-US" sz="1200"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65" name="TextBox 64">
                <a:extLst>
                  <a:ext uri="{FF2B5EF4-FFF2-40B4-BE49-F238E27FC236}">
                    <a16:creationId xmlns:a16="http://schemas.microsoft.com/office/drawing/2014/main" id="{DD3D6440-A2EC-D1DB-86A1-E75FD53A2284}"/>
                  </a:ext>
                </a:extLst>
              </p:cNvPr>
              <p:cNvSpPr txBox="1">
                <a:spLocks noRot="1" noChangeAspect="1" noMove="1" noResize="1" noEditPoints="1" noAdjustHandles="1" noChangeArrowheads="1" noChangeShapeType="1" noTextEdit="1"/>
              </p:cNvSpPr>
              <p:nvPr/>
            </p:nvSpPr>
            <p:spPr>
              <a:xfrm>
                <a:off x="4645078" y="4145880"/>
                <a:ext cx="1700032" cy="283989"/>
              </a:xfrm>
              <a:prstGeom prst="rect">
                <a:avLst/>
              </a:prstGeom>
              <a:blipFill>
                <a:blip r:embed="rId12"/>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5197B5C-2DEC-54FC-0EC9-1023F0346DDD}"/>
                  </a:ext>
                </a:extLst>
              </p:cNvPr>
              <p:cNvSpPr txBox="1"/>
              <p:nvPr/>
            </p:nvSpPr>
            <p:spPr>
              <a:xfrm>
                <a:off x="6846441" y="4144951"/>
                <a:ext cx="1865101" cy="283989"/>
              </a:xfrm>
              <a:prstGeom prst="rect">
                <a:avLst/>
              </a:prstGeom>
              <a:noFill/>
            </p:spPr>
            <p:txBody>
              <a:bodyPr wrap="square">
                <a:spAutoFit/>
              </a:bodyPr>
              <a:lstStyle/>
              <a:p>
                <a:pPr lvl="0">
                  <a:spcBef>
                    <a:spcPts val="1800"/>
                  </a:spcBef>
                  <a:defRPr/>
                </a:pPr>
                <a14:m>
                  <m:oMathPara xmlns:m="http://schemas.openxmlformats.org/officeDocument/2006/math">
                    <m:oMathParaPr>
                      <m:jc m:val="left"/>
                    </m:oMathParaPr>
                    <m:oMath xmlns:m="http://schemas.openxmlformats.org/officeDocument/2006/math">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𝟐</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𝟑</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𝟑</m:t>
                          </m:r>
                          <m:r>
                            <a:rPr kumimoji="0" lang="en-US" sz="1200" b="1" i="1"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sup>
                      </m:sSup>
                      <m:r>
                        <m:rPr>
                          <m:nor/>
                        </m:rPr>
                        <a:rPr kumimoji="0" lang="en-US" sz="1200" b="1" i="0"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Poppins Light" panose="00000400000000000000" pitchFamily="2" charset="0"/>
                        </a:rPr>
                        <m:t> </m:t>
                      </m:r>
                      <m:r>
                        <m:rPr>
                          <m:nor/>
                        </m:rPr>
                        <a:rPr lang="en-US" sz="1200" b="1" dirty="0">
                          <a:solidFill>
                            <a:schemeClr val="bg1"/>
                          </a:solidFill>
                          <a:cs typeface="Poppins Light" panose="00000400000000000000" pitchFamily="2" charset="0"/>
                        </a:rPr>
                        <m:t>∗</m:t>
                      </m:r>
                    </m:oMath>
                  </m:oMathPara>
                </a14:m>
                <a:endParaRPr kumimoji="0" lang="en-US" sz="1200"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66" name="TextBox 65">
                <a:extLst>
                  <a:ext uri="{FF2B5EF4-FFF2-40B4-BE49-F238E27FC236}">
                    <a16:creationId xmlns:a16="http://schemas.microsoft.com/office/drawing/2014/main" id="{85B3647C-F577-AB6E-0911-194299698C44}"/>
                  </a:ext>
                </a:extLst>
              </p:cNvPr>
              <p:cNvSpPr txBox="1">
                <a:spLocks noRot="1" noChangeAspect="1" noMove="1" noResize="1" noEditPoints="1" noAdjustHandles="1" noChangeArrowheads="1" noChangeShapeType="1" noTextEdit="1"/>
              </p:cNvSpPr>
              <p:nvPr/>
            </p:nvSpPr>
            <p:spPr>
              <a:xfrm>
                <a:off x="6846441" y="4144951"/>
                <a:ext cx="1865101" cy="28398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1C086FE-8840-0CEF-2746-A26C480DB732}"/>
                  </a:ext>
                </a:extLst>
              </p:cNvPr>
              <p:cNvSpPr txBox="1"/>
              <p:nvPr/>
            </p:nvSpPr>
            <p:spPr>
              <a:xfrm>
                <a:off x="8050973" y="1429517"/>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50" name="TextBox 49">
                <a:extLst>
                  <a:ext uri="{FF2B5EF4-FFF2-40B4-BE49-F238E27FC236}">
                    <a16:creationId xmlns:a16="http://schemas.microsoft.com/office/drawing/2014/main" id="{373F11CD-D165-6BAC-B7A4-6D3DBB3F743F}"/>
                  </a:ext>
                </a:extLst>
              </p:cNvPr>
              <p:cNvSpPr txBox="1">
                <a:spLocks noRot="1" noChangeAspect="1" noMove="1" noResize="1" noEditPoints="1" noAdjustHandles="1" noChangeArrowheads="1" noChangeShapeType="1" noTextEdit="1"/>
              </p:cNvSpPr>
              <p:nvPr/>
            </p:nvSpPr>
            <p:spPr>
              <a:xfrm>
                <a:off x="8050973" y="1429517"/>
                <a:ext cx="780669" cy="369332"/>
              </a:xfrm>
              <a:prstGeom prst="rect">
                <a:avLst/>
              </a:prstGeom>
              <a:blipFill>
                <a:blip r:embed="rId2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8122639-A3E2-9702-0CD1-6D9E210A7E47}"/>
                  </a:ext>
                </a:extLst>
              </p:cNvPr>
              <p:cNvSpPr txBox="1"/>
              <p:nvPr/>
            </p:nvSpPr>
            <p:spPr>
              <a:xfrm>
                <a:off x="9883212" y="1419454"/>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chemeClr val="bg1"/>
                  </a:solidFill>
                  <a:effectLst/>
                  <a:uLnTx/>
                  <a:uFillTx/>
                  <a:cs typeface="Poppins Light" panose="00000400000000000000" pitchFamily="2" charset="0"/>
                </a:endParaRPr>
              </a:p>
            </p:txBody>
          </p:sp>
        </mc:Choice>
        <mc:Fallback xmlns="">
          <p:sp>
            <p:nvSpPr>
              <p:cNvPr id="51" name="TextBox 50">
                <a:extLst>
                  <a:ext uri="{FF2B5EF4-FFF2-40B4-BE49-F238E27FC236}">
                    <a16:creationId xmlns:a16="http://schemas.microsoft.com/office/drawing/2014/main" id="{C24D8D02-E6D6-008B-4577-8C7198BB9ABE}"/>
                  </a:ext>
                </a:extLst>
              </p:cNvPr>
              <p:cNvSpPr txBox="1">
                <a:spLocks noRot="1" noChangeAspect="1" noMove="1" noResize="1" noEditPoints="1" noAdjustHandles="1" noChangeArrowheads="1" noChangeShapeType="1" noTextEdit="1"/>
              </p:cNvSpPr>
              <p:nvPr/>
            </p:nvSpPr>
            <p:spPr>
              <a:xfrm>
                <a:off x="9883212" y="1419454"/>
                <a:ext cx="1117550" cy="372163"/>
              </a:xfrm>
              <a:prstGeom prst="rect">
                <a:avLst/>
              </a:prstGeom>
              <a:blipFill>
                <a:blip r:embed="rId27"/>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7EEBF656-E30F-41E5-DB10-1FF68C04B0FC}"/>
                  </a:ext>
                </a:extLst>
              </p:cNvPr>
              <p:cNvSpPr txBox="1"/>
              <p:nvPr/>
            </p:nvSpPr>
            <p:spPr>
              <a:xfrm>
                <a:off x="5848921" y="1428134"/>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chemeClr val="bg1"/>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chemeClr val="bg1"/>
                    </a:solidFill>
                    <a:effectLst/>
                    <a:uLnTx/>
                    <a:uFillTx/>
                    <a:cs typeface="Poppins Light" panose="00000400000000000000" pitchFamily="2" charset="0"/>
                  </a:rPr>
                  <a:t>  </a:t>
                </a:r>
              </a:p>
            </p:txBody>
          </p:sp>
        </mc:Choice>
        <mc:Fallback xmlns="">
          <p:sp>
            <p:nvSpPr>
              <p:cNvPr id="84" name="TextBox 83">
                <a:extLst>
                  <a:ext uri="{FF2B5EF4-FFF2-40B4-BE49-F238E27FC236}">
                    <a16:creationId xmlns:a16="http://schemas.microsoft.com/office/drawing/2014/main" id="{50995C72-596A-635E-BBBA-9562856013C2}"/>
                  </a:ext>
                </a:extLst>
              </p:cNvPr>
              <p:cNvSpPr txBox="1">
                <a:spLocks noRot="1" noChangeAspect="1" noMove="1" noResize="1" noEditPoints="1" noAdjustHandles="1" noChangeArrowheads="1" noChangeShapeType="1" noTextEdit="1"/>
              </p:cNvSpPr>
              <p:nvPr/>
            </p:nvSpPr>
            <p:spPr>
              <a:xfrm>
                <a:off x="5848921" y="1428134"/>
                <a:ext cx="780669" cy="369332"/>
              </a:xfrm>
              <a:prstGeom prst="rect">
                <a:avLst/>
              </a:prstGeom>
              <a:blipFill>
                <a:blip r:embed="rId28"/>
                <a:stretch>
                  <a:fillRect b="-983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86D6F77-856B-3BF0-1413-1CD613610BBB}"/>
              </a:ext>
            </a:extLst>
          </p:cNvPr>
          <p:cNvSpPr txBox="1"/>
          <p:nvPr/>
        </p:nvSpPr>
        <p:spPr>
          <a:xfrm rot="5400000">
            <a:off x="10909307" y="2363193"/>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sp>
        <p:nvSpPr>
          <p:cNvPr id="6" name="TextBox 5">
            <a:extLst>
              <a:ext uri="{FF2B5EF4-FFF2-40B4-BE49-F238E27FC236}">
                <a16:creationId xmlns:a16="http://schemas.microsoft.com/office/drawing/2014/main" id="{57E08C49-D903-3FA7-B2E9-055F668883C7}"/>
              </a:ext>
            </a:extLst>
          </p:cNvPr>
          <p:cNvSpPr txBox="1"/>
          <p:nvPr/>
        </p:nvSpPr>
        <p:spPr>
          <a:xfrm rot="5400000">
            <a:off x="10906635" y="4964651"/>
            <a:ext cx="1831309" cy="251189"/>
          </a:xfrm>
          <a:prstGeom prst="rect">
            <a:avLst/>
          </a:prstGeom>
          <a:noFill/>
        </p:spPr>
        <p:txBody>
          <a:bodyPr wrap="square" lIns="0" tIns="0" rIns="0" bIns="0" rtlCol="0">
            <a:spAutoFit/>
          </a:bodyPr>
          <a:lstStyle/>
          <a:p>
            <a:pPr algn="ctr"/>
            <a:r>
              <a:rPr lang="en-US" sz="1600" b="1" dirty="0">
                <a:solidFill>
                  <a:srgbClr val="44546A"/>
                </a:solidFill>
              </a:rPr>
              <a:t>click probability</a:t>
            </a:r>
          </a:p>
        </p:txBody>
      </p:sp>
      <p:pic>
        <p:nvPicPr>
          <p:cNvPr id="15" name="Picture 14">
            <a:extLst>
              <a:ext uri="{FF2B5EF4-FFF2-40B4-BE49-F238E27FC236}">
                <a16:creationId xmlns:a16="http://schemas.microsoft.com/office/drawing/2014/main" id="{8C5B4088-6639-0A8C-524E-191197F07251}"/>
              </a:ext>
            </a:extLst>
          </p:cNvPr>
          <p:cNvPicPr>
            <a:picLocks noChangeAspect="1"/>
          </p:cNvPicPr>
          <p:nvPr/>
        </p:nvPicPr>
        <p:blipFill>
          <a:blip r:embed="rId29"/>
          <a:stretch>
            <a:fillRect/>
          </a:stretch>
        </p:blipFill>
        <p:spPr>
          <a:xfrm>
            <a:off x="3914014" y="1437820"/>
            <a:ext cx="3438072" cy="2559256"/>
          </a:xfrm>
          <a:prstGeom prst="rect">
            <a:avLst/>
          </a:prstGeom>
        </p:spPr>
      </p:pic>
      <p:pic>
        <p:nvPicPr>
          <p:cNvPr id="22" name="Picture 21">
            <a:extLst>
              <a:ext uri="{FF2B5EF4-FFF2-40B4-BE49-F238E27FC236}">
                <a16:creationId xmlns:a16="http://schemas.microsoft.com/office/drawing/2014/main" id="{2E03637F-2131-B7A6-7A5C-6B1AE6A072B5}"/>
              </a:ext>
            </a:extLst>
          </p:cNvPr>
          <p:cNvPicPr>
            <a:picLocks noChangeAspect="1"/>
          </p:cNvPicPr>
          <p:nvPr/>
        </p:nvPicPr>
        <p:blipFill rotWithShape="1">
          <a:blip r:embed="rId30"/>
          <a:srcRect l="19931"/>
          <a:stretch/>
        </p:blipFill>
        <p:spPr>
          <a:xfrm>
            <a:off x="6793898" y="1452678"/>
            <a:ext cx="2759635" cy="2540496"/>
          </a:xfrm>
          <a:prstGeom prst="rect">
            <a:avLst/>
          </a:prstGeom>
        </p:spPr>
      </p:pic>
      <p:pic>
        <p:nvPicPr>
          <p:cNvPr id="26" name="Picture 25">
            <a:extLst>
              <a:ext uri="{FF2B5EF4-FFF2-40B4-BE49-F238E27FC236}">
                <a16:creationId xmlns:a16="http://schemas.microsoft.com/office/drawing/2014/main" id="{AFAC34BF-7500-99FB-2A73-FAE56FED8B2B}"/>
              </a:ext>
            </a:extLst>
          </p:cNvPr>
          <p:cNvPicPr>
            <a:picLocks noChangeAspect="1"/>
          </p:cNvPicPr>
          <p:nvPr/>
        </p:nvPicPr>
        <p:blipFill rotWithShape="1">
          <a:blip r:embed="rId31"/>
          <a:srcRect l="20702"/>
          <a:stretch/>
        </p:blipFill>
        <p:spPr>
          <a:xfrm>
            <a:off x="8978115" y="1427698"/>
            <a:ext cx="2746843" cy="2559256"/>
          </a:xfrm>
          <a:prstGeom prst="rect">
            <a:avLst/>
          </a:prstGeom>
        </p:spPr>
      </p:pic>
      <p:pic>
        <p:nvPicPr>
          <p:cNvPr id="49" name="Picture 48">
            <a:extLst>
              <a:ext uri="{FF2B5EF4-FFF2-40B4-BE49-F238E27FC236}">
                <a16:creationId xmlns:a16="http://schemas.microsoft.com/office/drawing/2014/main" id="{CF0242E8-D0ED-8986-EB0E-E20A3F3A85CB}"/>
              </a:ext>
            </a:extLst>
          </p:cNvPr>
          <p:cNvPicPr>
            <a:picLocks noChangeAspect="1"/>
          </p:cNvPicPr>
          <p:nvPr/>
        </p:nvPicPr>
        <p:blipFill rotWithShape="1">
          <a:blip r:embed="rId32"/>
          <a:srcRect l="18693"/>
          <a:stretch/>
        </p:blipFill>
        <p:spPr>
          <a:xfrm>
            <a:off x="8978115" y="4017292"/>
            <a:ext cx="2718580" cy="2556504"/>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7F3E5A8-CDF1-D8C1-0253-54AAC95D69A0}"/>
                  </a:ext>
                </a:extLst>
              </p:cNvPr>
              <p:cNvSpPr txBox="1"/>
              <p:nvPr/>
            </p:nvSpPr>
            <p:spPr>
              <a:xfrm>
                <a:off x="9892177" y="1562890"/>
                <a:ext cx="1117550" cy="372163"/>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𝟏</m:t>
                          </m:r>
                        </m:sub>
                      </m:s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 &amp; </m:t>
                      </m:r>
                      <m:sSub>
                        <m:sSubPr>
                          <m:ctrlPr>
                            <a:rPr kumimoji="0" lang="en-US" b="1" i="1"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6B8E23"/>
                              </a:solidFill>
                              <a:effectLst/>
                              <a:uLnTx/>
                              <a:uFillTx/>
                              <a:latin typeface="Cambria Math" panose="02040503050406030204" pitchFamily="18" charset="0"/>
                              <a:cs typeface="Poppins Light" panose="00000400000000000000" pitchFamily="2" charset="0"/>
                            </a:rPr>
                            <m:t>𝟐</m:t>
                          </m:r>
                        </m:sub>
                      </m:sSub>
                    </m:oMath>
                  </m:oMathPara>
                </a14:m>
                <a:endParaRPr kumimoji="0" lang="en-US" b="1" u="none" strike="noStrike" kern="1200" cap="none" spc="0" normalizeH="0" baseline="0" noProof="0" dirty="0">
                  <a:ln>
                    <a:noFill/>
                  </a:ln>
                  <a:solidFill>
                    <a:srgbClr val="6B8E23"/>
                  </a:solidFill>
                  <a:effectLst/>
                  <a:uLnTx/>
                  <a:uFillTx/>
                  <a:cs typeface="Poppins Light" panose="00000400000000000000" pitchFamily="2" charset="0"/>
                </a:endParaRPr>
              </a:p>
            </p:txBody>
          </p:sp>
        </mc:Choice>
        <mc:Fallback xmlns="">
          <p:sp>
            <p:nvSpPr>
              <p:cNvPr id="17" name="TextBox 16">
                <a:extLst>
                  <a:ext uri="{FF2B5EF4-FFF2-40B4-BE49-F238E27FC236}">
                    <a16:creationId xmlns:a16="http://schemas.microsoft.com/office/drawing/2014/main" id="{09978D35-CE44-FDDC-EFA4-42CDC504A50E}"/>
                  </a:ext>
                </a:extLst>
              </p:cNvPr>
              <p:cNvSpPr txBox="1">
                <a:spLocks noRot="1" noChangeAspect="1" noMove="1" noResize="1" noEditPoints="1" noAdjustHandles="1" noChangeArrowheads="1" noChangeShapeType="1" noTextEdit="1"/>
              </p:cNvSpPr>
              <p:nvPr/>
            </p:nvSpPr>
            <p:spPr>
              <a:xfrm>
                <a:off x="9892177" y="1562890"/>
                <a:ext cx="1117550" cy="372163"/>
              </a:xfrm>
              <a:prstGeom prst="rect">
                <a:avLst/>
              </a:prstGeom>
              <a:blipFill>
                <a:blip r:embed="rId33"/>
                <a:stretch>
                  <a:fillRect b="-13115"/>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49B31293-DA06-71B0-EFA8-A9FBBC3A5A53}"/>
              </a:ext>
            </a:extLst>
          </p:cNvPr>
          <p:cNvGrpSpPr/>
          <p:nvPr/>
        </p:nvGrpSpPr>
        <p:grpSpPr>
          <a:xfrm>
            <a:off x="9006674" y="4164246"/>
            <a:ext cx="1897017" cy="525076"/>
            <a:chOff x="8749421" y="4019120"/>
            <a:chExt cx="1897017" cy="525076"/>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4F1ABE4-D1D3-0E36-8D7C-25016B7CC101}"/>
                    </a:ext>
                  </a:extLst>
                </p:cNvPr>
                <p:cNvSpPr txBox="1"/>
                <p:nvPr/>
              </p:nvSpPr>
              <p:spPr>
                <a:xfrm>
                  <a:off x="8781337" y="4019120"/>
                  <a:ext cx="1865101" cy="28398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ea typeface="Cambria Math" panose="02040503050406030204" pitchFamily="18" charset="0"/>
                                <a:cs typeface="Poppins Light" panose="00000400000000000000" pitchFamily="2" charset="0"/>
                              </a:rPr>
                              <m:t>𝟓</m:t>
                            </m:r>
                          </m:sup>
                        </m:sSup>
                        <m:r>
                          <a:rPr kumimoji="0" lang="en-US" sz="1200" b="1" i="1" u="none" strike="noStrike" kern="1200" cap="none" spc="0" normalizeH="0" baseline="0" noProof="0" smtClean="0">
                            <a:ln>
                              <a:noFill/>
                            </a:ln>
                            <a:solidFill>
                              <a:schemeClr val="accent4">
                                <a:lumMod val="60000"/>
                                <a:lumOff val="40000"/>
                              </a:schemeClr>
                            </a:solidFill>
                            <a:effectLst/>
                            <a:uLnTx/>
                            <a:uFillTx/>
                            <a:latin typeface="Cambria Math" panose="02040503050406030204" pitchFamily="18" charset="0"/>
                            <a:ea typeface="Cambria Math" panose="02040503050406030204" pitchFamily="18" charset="0"/>
                            <a:cs typeface="Poppins Light" panose="00000400000000000000" pitchFamily="2" charset="0"/>
                          </a:rPr>
                          <m:t>  ∗ </m:t>
                        </m:r>
                      </m:oMath>
                    </m:oMathPara>
                  </a14:m>
                  <a:endParaRPr kumimoji="0" lang="en-US" sz="1200" b="1" u="none" strike="noStrike" kern="1200" cap="none" spc="0" normalizeH="0" baseline="0" noProof="0" dirty="0">
                    <a:ln>
                      <a:noFill/>
                    </a:ln>
                    <a:solidFill>
                      <a:schemeClr val="accent4">
                        <a:lumMod val="60000"/>
                        <a:lumOff val="40000"/>
                      </a:schemeClr>
                    </a:solidFill>
                    <a:effectLst/>
                    <a:uLnTx/>
                    <a:uFillTx/>
                    <a:cs typeface="Poppins Light" panose="00000400000000000000" pitchFamily="2" charset="0"/>
                  </a:endParaRPr>
                </a:p>
              </p:txBody>
            </p:sp>
          </mc:Choice>
          <mc:Fallback xmlns="">
            <p:sp>
              <p:nvSpPr>
                <p:cNvPr id="71" name="TextBox 70">
                  <a:extLst>
                    <a:ext uri="{FF2B5EF4-FFF2-40B4-BE49-F238E27FC236}">
                      <a16:creationId xmlns:a16="http://schemas.microsoft.com/office/drawing/2014/main" id="{0C079D19-0683-B582-1B50-FF5F472065C4}"/>
                    </a:ext>
                  </a:extLst>
                </p:cNvPr>
                <p:cNvSpPr txBox="1">
                  <a:spLocks noRot="1" noChangeAspect="1" noMove="1" noResize="1" noEditPoints="1" noAdjustHandles="1" noChangeArrowheads="1" noChangeShapeType="1" noTextEdit="1"/>
                </p:cNvSpPr>
                <p:nvPr/>
              </p:nvSpPr>
              <p:spPr>
                <a:xfrm>
                  <a:off x="8781337" y="4019120"/>
                  <a:ext cx="1865101" cy="283989"/>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D36DE4-9676-4B2E-BD0E-D196C4F0F4CF}"/>
                    </a:ext>
                  </a:extLst>
                </p:cNvPr>
                <p:cNvSpPr txBox="1"/>
                <p:nvPr/>
              </p:nvSpPr>
              <p:spPr>
                <a:xfrm>
                  <a:off x="8749421" y="4260207"/>
                  <a:ext cx="1865101" cy="283989"/>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cs typeface="Poppins Light" panose="00000400000000000000" pitchFamily="2" charset="0"/>
                              </a:rPr>
                              <m:t>𝒑</m:t>
                            </m:r>
                          </m:e>
                          <m:sup>
                            <m: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cs typeface="Poppins Light" panose="00000400000000000000" pitchFamily="2" charset="0"/>
                              </a:rPr>
                              <m:t>𝒕𝒉</m:t>
                            </m:r>
                          </m:sup>
                        </m:sSup>
                        <m: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cs typeface="Poppins Light" panose="00000400000000000000" pitchFamily="2" charset="0"/>
                          </a:rPr>
                          <m:t> </m:t>
                        </m:r>
                        <m:r>
                          <a:rPr lang="en-US" sz="1200" b="1" i="1">
                            <a:solidFill>
                              <a:srgbClr val="FFC000"/>
                            </a:solidFill>
                            <a:latin typeface="Cambria Math" panose="02040503050406030204" pitchFamily="18" charset="0"/>
                            <a:ea typeface="Cambria Math" panose="02040503050406030204" pitchFamily="18" charset="0"/>
                            <a:cs typeface="Poppins Light" panose="00000400000000000000" pitchFamily="2" charset="0"/>
                          </a:rPr>
                          <m:t>~</m:t>
                        </m:r>
                        <m:r>
                          <a:rPr lang="en-US" sz="1200" b="1" i="1" smtClean="0">
                            <a:solidFill>
                              <a:srgbClr val="FFC000"/>
                            </a:solidFill>
                            <a:latin typeface="Cambria Math" panose="02040503050406030204" pitchFamily="18" charset="0"/>
                            <a:ea typeface="Cambria Math" panose="02040503050406030204" pitchFamily="18" charset="0"/>
                            <a:cs typeface="Poppins Light" panose="00000400000000000000" pitchFamily="2" charset="0"/>
                          </a:rPr>
                          <m:t> </m:t>
                        </m:r>
                        <m:r>
                          <a:rPr lang="en-US" sz="1200" b="1" i="1" smtClean="0">
                            <a:solidFill>
                              <a:srgbClr val="FFC000"/>
                            </a:solidFill>
                            <a:latin typeface="Cambria Math" panose="02040503050406030204" pitchFamily="18" charset="0"/>
                            <a:ea typeface="Cambria Math" panose="02040503050406030204" pitchFamily="18" charset="0"/>
                            <a:cs typeface="Poppins Light" panose="00000400000000000000" pitchFamily="2" charset="0"/>
                          </a:rPr>
                          <m:t>𝟓</m:t>
                        </m:r>
                        <m:r>
                          <a:rPr lang="en-US" sz="1200" b="1" i="1" smtClean="0">
                            <a:solidFill>
                              <a:srgbClr val="FFC000"/>
                            </a:solidFill>
                            <a:latin typeface="Cambria Math" panose="02040503050406030204" pitchFamily="18" charset="0"/>
                            <a:ea typeface="Cambria Math" panose="02040503050406030204" pitchFamily="18" charset="0"/>
                            <a:cs typeface="Poppins Light" panose="00000400000000000000" pitchFamily="2" charset="0"/>
                          </a:rPr>
                          <m:t>× </m:t>
                        </m:r>
                        <m: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cs typeface="Poppins Light" panose="00000400000000000000" pitchFamily="2" charset="0"/>
                          </a:rPr>
                          <m:t>𝟏</m:t>
                        </m:r>
                        <m:sSup>
                          <m:sSupPr>
                            <m:ctrlP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cs typeface="Poppins Light" panose="00000400000000000000" pitchFamily="2" charset="0"/>
                              </a:rPr>
                            </m:ctrlPr>
                          </m:sSupPr>
                          <m:e>
                            <m: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cs typeface="Poppins Light" panose="00000400000000000000" pitchFamily="2" charset="0"/>
                              </a:rPr>
                              <m:t>𝟎</m:t>
                            </m:r>
                          </m:e>
                          <m:sup>
                            <m: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cs typeface="Poppins Light" panose="00000400000000000000" pitchFamily="2" charset="0"/>
                              </a:rPr>
                              <m:t>−</m:t>
                            </m:r>
                            <m: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cs typeface="Poppins Light" panose="00000400000000000000" pitchFamily="2" charset="0"/>
                              </a:rPr>
                              <m:t>𝟓</m:t>
                            </m:r>
                          </m:sup>
                        </m:sSup>
                        <m:r>
                          <a:rPr kumimoji="0" lang="en-US" sz="1200" b="1" i="1" u="none" strike="noStrike" kern="1200" cap="none" spc="0" normalizeH="0" baseline="0" noProof="0" smtClean="0">
                            <a:ln>
                              <a:noFill/>
                            </a:ln>
                            <a:solidFill>
                              <a:srgbClr val="FFC000"/>
                            </a:solidFill>
                            <a:effectLst/>
                            <a:uLnTx/>
                            <a:uFillTx/>
                            <a:latin typeface="Cambria Math" panose="02040503050406030204" pitchFamily="18" charset="0"/>
                            <a:ea typeface="Cambria Math" panose="02040503050406030204" pitchFamily="18" charset="0"/>
                            <a:cs typeface="Poppins Light" panose="00000400000000000000" pitchFamily="2" charset="0"/>
                          </a:rPr>
                          <m:t>  ∗ </m:t>
                        </m:r>
                      </m:oMath>
                    </m:oMathPara>
                  </a14:m>
                  <a:endParaRPr kumimoji="0" lang="en-US" sz="1200" b="1" u="none" strike="noStrike" kern="1200" cap="none" spc="0" normalizeH="0" baseline="0" noProof="0" dirty="0">
                    <a:ln>
                      <a:noFill/>
                    </a:ln>
                    <a:solidFill>
                      <a:srgbClr val="FFC000"/>
                    </a:solidFill>
                    <a:effectLst/>
                    <a:uLnTx/>
                    <a:uFillTx/>
                    <a:cs typeface="Poppins Light" panose="00000400000000000000" pitchFamily="2" charset="0"/>
                  </a:endParaRPr>
                </a:p>
              </p:txBody>
            </p:sp>
          </mc:Choice>
          <mc:Fallback xmlns="">
            <p:sp>
              <p:nvSpPr>
                <p:cNvPr id="72" name="TextBox 71">
                  <a:extLst>
                    <a:ext uri="{FF2B5EF4-FFF2-40B4-BE49-F238E27FC236}">
                      <a16:creationId xmlns:a16="http://schemas.microsoft.com/office/drawing/2014/main" id="{601F4E8D-069F-BD24-65F4-04D5BF11827B}"/>
                    </a:ext>
                  </a:extLst>
                </p:cNvPr>
                <p:cNvSpPr txBox="1">
                  <a:spLocks noRot="1" noChangeAspect="1" noMove="1" noResize="1" noEditPoints="1" noAdjustHandles="1" noChangeArrowheads="1" noChangeShapeType="1" noTextEdit="1"/>
                </p:cNvSpPr>
                <p:nvPr/>
              </p:nvSpPr>
              <p:spPr>
                <a:xfrm>
                  <a:off x="8749421" y="4260207"/>
                  <a:ext cx="1865101" cy="283989"/>
                </a:xfrm>
                <a:prstGeom prst="rect">
                  <a:avLst/>
                </a:prstGeom>
                <a:blipFill>
                  <a:blip r:embed="rId37"/>
                  <a:stretch>
                    <a:fillRect/>
                  </a:stretch>
                </a:blipFill>
              </p:spPr>
              <p:txBody>
                <a:bodyPr/>
                <a:lstStyle/>
                <a:p>
                  <a:r>
                    <a:rPr lang="en-US">
                      <a:noFill/>
                    </a:rPr>
                    <a:t> </a:t>
                  </a:r>
                </a:p>
              </p:txBody>
            </p:sp>
          </mc:Fallback>
        </mc:AlternateContent>
      </p:grpSp>
      <p:cxnSp>
        <p:nvCxnSpPr>
          <p:cNvPr id="28" name="Straight Arrow Connector 27">
            <a:extLst>
              <a:ext uri="{FF2B5EF4-FFF2-40B4-BE49-F238E27FC236}">
                <a16:creationId xmlns:a16="http://schemas.microsoft.com/office/drawing/2014/main" id="{A911F532-0F49-E5D2-8569-3847BDCAD66E}"/>
              </a:ext>
              <a:ext uri="{C183D7F6-B498-43B3-948B-1728B52AA6E4}">
                <adec:decorative xmlns:adec="http://schemas.microsoft.com/office/drawing/2017/decorative" val="1"/>
              </a:ext>
            </a:extLst>
          </p:cNvPr>
          <p:cNvCxnSpPr>
            <a:cxnSpLocks/>
          </p:cNvCxnSpPr>
          <p:nvPr/>
        </p:nvCxnSpPr>
        <p:spPr>
          <a:xfrm flipH="1">
            <a:off x="10789920" y="3931924"/>
            <a:ext cx="643890" cy="312420"/>
          </a:xfrm>
          <a:prstGeom prst="straightConnector1">
            <a:avLst/>
          </a:prstGeom>
          <a:ln cap="rnd">
            <a:solidFill>
              <a:srgbClr val="FB6168"/>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D27A4BA-A71E-688A-8461-DD65BBDBF348}"/>
                  </a:ext>
                </a:extLst>
              </p:cNvPr>
              <p:cNvSpPr txBox="1"/>
              <p:nvPr/>
            </p:nvSpPr>
            <p:spPr>
              <a:xfrm>
                <a:off x="11562054" y="3734876"/>
                <a:ext cx="607346"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rgbClr val="FB6168"/>
                              </a:solidFill>
                              <a:latin typeface="Cambria Math" panose="02040503050406030204" pitchFamily="18" charset="0"/>
                            </a:rPr>
                          </m:ctrlPr>
                        </m:sSubPr>
                        <m:e>
                          <m:r>
                            <a:rPr lang="el-GR" sz="1600" i="1">
                              <a:solidFill>
                                <a:srgbClr val="FB6168"/>
                              </a:solidFill>
                              <a:latin typeface="Cambria Math" panose="02040503050406030204" pitchFamily="18" charset="0"/>
                              <a:ea typeface="Cambria Math" panose="02040503050406030204" pitchFamily="18" charset="0"/>
                            </a:rPr>
                            <m:t>∝</m:t>
                          </m:r>
                          <m:r>
                            <m:rPr>
                              <m:sty m:val="p"/>
                            </m:rPr>
                            <a:rPr lang="en-US" sz="1600" b="0" i="0" smtClean="0">
                              <a:solidFill>
                                <a:srgbClr val="FB6168"/>
                              </a:solidFill>
                              <a:latin typeface="Cambria Math" panose="02040503050406030204" pitchFamily="18" charset="0"/>
                            </a:rPr>
                            <m:t>α</m:t>
                          </m:r>
                        </m:e>
                        <m:sub>
                          <m:r>
                            <m:rPr>
                              <m:sty m:val="p"/>
                            </m:rPr>
                            <a:rPr lang="fr-FR" sz="1600" b="0" i="0" smtClean="0">
                              <a:solidFill>
                                <a:srgbClr val="FB6168"/>
                              </a:solidFill>
                              <a:latin typeface="Cambria Math" panose="02040503050406030204" pitchFamily="18" charset="0"/>
                            </a:rPr>
                            <m:t>err</m:t>
                          </m:r>
                        </m:sub>
                      </m:sSub>
                    </m:oMath>
                  </m:oMathPara>
                </a14:m>
                <a:endParaRPr lang="en-US" sz="1600" dirty="0" err="1"/>
              </a:p>
            </p:txBody>
          </p:sp>
        </mc:Choice>
        <mc:Fallback xmlns="">
          <p:sp>
            <p:nvSpPr>
              <p:cNvPr id="31" name="TextBox 30">
                <a:extLst>
                  <a:ext uri="{FF2B5EF4-FFF2-40B4-BE49-F238E27FC236}">
                    <a16:creationId xmlns:a16="http://schemas.microsoft.com/office/drawing/2014/main" id="{64366EDE-5D5E-ABF3-2F59-3265DC4A2B27}"/>
                  </a:ext>
                </a:extLst>
              </p:cNvPr>
              <p:cNvSpPr txBox="1">
                <a:spLocks noRot="1" noChangeAspect="1" noMove="1" noResize="1" noEditPoints="1" noAdjustHandles="1" noChangeArrowheads="1" noChangeShapeType="1" noTextEdit="1"/>
              </p:cNvSpPr>
              <p:nvPr/>
            </p:nvSpPr>
            <p:spPr>
              <a:xfrm>
                <a:off x="11562054" y="3734876"/>
                <a:ext cx="607346" cy="246221"/>
              </a:xfrm>
              <a:prstGeom prst="rect">
                <a:avLst/>
              </a:prstGeom>
              <a:blipFill>
                <a:blip r:embed="rId38"/>
                <a:stretch>
                  <a:fillRect l="-4040" b="-10000"/>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9441B36E-9626-1C71-8310-31466E50FE16}"/>
              </a:ext>
              <a:ext uri="{C183D7F6-B498-43B3-948B-1728B52AA6E4}">
                <adec:decorative xmlns:adec="http://schemas.microsoft.com/office/drawing/2017/decorative" val="1"/>
              </a:ext>
            </a:extLst>
          </p:cNvPr>
          <p:cNvCxnSpPr>
            <a:cxnSpLocks/>
          </p:cNvCxnSpPr>
          <p:nvPr/>
        </p:nvCxnSpPr>
        <p:spPr>
          <a:xfrm flipH="1" flipV="1">
            <a:off x="10043438" y="5039591"/>
            <a:ext cx="240574" cy="704819"/>
          </a:xfrm>
          <a:prstGeom prst="straightConnector1">
            <a:avLst/>
          </a:prstGeom>
          <a:ln cap="rnd">
            <a:solidFill>
              <a:srgbClr val="FFC000"/>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10E0EA7-13AD-D772-FCDA-EAC050C27A01}"/>
                  </a:ext>
                </a:extLst>
              </p:cNvPr>
              <p:cNvSpPr txBox="1"/>
              <p:nvPr/>
            </p:nvSpPr>
            <p:spPr>
              <a:xfrm>
                <a:off x="10407857" y="5683192"/>
                <a:ext cx="535211"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solidFill>
                                <a:srgbClr val="FFC000"/>
                              </a:solidFill>
                              <a:latin typeface="Cambria Math" panose="02040503050406030204" pitchFamily="18" charset="0"/>
                            </a:rPr>
                          </m:ctrlPr>
                        </m:sSubPr>
                        <m:e>
                          <m:r>
                            <a:rPr lang="el-GR" sz="1600" i="1">
                              <a:solidFill>
                                <a:srgbClr val="FFC000"/>
                              </a:solidFill>
                              <a:latin typeface="Cambria Math" panose="02040503050406030204" pitchFamily="18" charset="0"/>
                              <a:ea typeface="Cambria Math" panose="02040503050406030204" pitchFamily="18" charset="0"/>
                            </a:rPr>
                            <m:t>∝</m:t>
                          </m:r>
                          <m:r>
                            <m:rPr>
                              <m:sty m:val="p"/>
                            </m:rPr>
                            <a:rPr lang="en-US" sz="1600" b="0" i="0" smtClean="0">
                              <a:solidFill>
                                <a:srgbClr val="FFC000"/>
                              </a:solidFill>
                              <a:latin typeface="Cambria Math" panose="02040503050406030204" pitchFamily="18" charset="0"/>
                            </a:rPr>
                            <m:t>α</m:t>
                          </m:r>
                        </m:e>
                        <m:sub>
                          <m:r>
                            <m:rPr>
                              <m:sty m:val="p"/>
                            </m:rPr>
                            <a:rPr lang="en-US" sz="1600" b="0" i="0" smtClean="0">
                              <a:solidFill>
                                <a:srgbClr val="FFC000"/>
                              </a:solidFill>
                              <a:latin typeface="Cambria Math" panose="02040503050406030204" pitchFamily="18" charset="0"/>
                            </a:rPr>
                            <m:t>th</m:t>
                          </m:r>
                        </m:sub>
                      </m:sSub>
                    </m:oMath>
                  </m:oMathPara>
                </a14:m>
                <a:endParaRPr lang="en-US" sz="1600" dirty="0" err="1"/>
              </a:p>
            </p:txBody>
          </p:sp>
        </mc:Choice>
        <mc:Fallback xmlns="">
          <p:sp>
            <p:nvSpPr>
              <p:cNvPr id="40" name="TextBox 39">
                <a:extLst>
                  <a:ext uri="{FF2B5EF4-FFF2-40B4-BE49-F238E27FC236}">
                    <a16:creationId xmlns:a16="http://schemas.microsoft.com/office/drawing/2014/main" id="{FD698278-EE5E-CDF2-5B4D-DBAA36D7894F}"/>
                  </a:ext>
                </a:extLst>
              </p:cNvPr>
              <p:cNvSpPr txBox="1">
                <a:spLocks noRot="1" noChangeAspect="1" noMove="1" noResize="1" noEditPoints="1" noAdjustHandles="1" noChangeArrowheads="1" noChangeShapeType="1" noTextEdit="1"/>
              </p:cNvSpPr>
              <p:nvPr/>
            </p:nvSpPr>
            <p:spPr>
              <a:xfrm>
                <a:off x="10407857" y="5683192"/>
                <a:ext cx="535211" cy="246221"/>
              </a:xfrm>
              <a:prstGeom prst="rect">
                <a:avLst/>
              </a:prstGeom>
              <a:blipFill>
                <a:blip r:embed="rId39"/>
                <a:stretch>
                  <a:fillRect l="-4545" r="-2273" b="-14634"/>
                </a:stretch>
              </a:blipFill>
            </p:spPr>
            <p:txBody>
              <a:bodyPr/>
              <a:lstStyle/>
              <a:p>
                <a:r>
                  <a:rPr lang="en-US">
                    <a:noFill/>
                  </a:rPr>
                  <a:t> </a:t>
                </a:r>
              </a:p>
            </p:txBody>
          </p:sp>
        </mc:Fallback>
      </mc:AlternateContent>
      <p:sp>
        <p:nvSpPr>
          <p:cNvPr id="44" name="Freeform: Shape 43">
            <a:extLst>
              <a:ext uri="{FF2B5EF4-FFF2-40B4-BE49-F238E27FC236}">
                <a16:creationId xmlns:a16="http://schemas.microsoft.com/office/drawing/2014/main" id="{B407D128-A249-73CA-C1EE-79F5DA65AB57}"/>
              </a:ext>
              <a:ext uri="{C183D7F6-B498-43B3-948B-1728B52AA6E4}">
                <adec:decorative xmlns:adec="http://schemas.microsoft.com/office/drawing/2017/decorative" val="1"/>
              </a:ext>
            </a:extLst>
          </p:cNvPr>
          <p:cNvSpPr/>
          <p:nvPr/>
        </p:nvSpPr>
        <p:spPr>
          <a:xfrm>
            <a:off x="5959132" y="980083"/>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9CE7BB8-A7F0-0B1B-D4BA-56930D8AE902}"/>
              </a:ext>
              <a:ext uri="{C183D7F6-B498-43B3-948B-1728B52AA6E4}">
                <adec:decorative xmlns:adec="http://schemas.microsoft.com/office/drawing/2017/decorative" val="1"/>
              </a:ext>
            </a:extLst>
          </p:cNvPr>
          <p:cNvSpPr/>
          <p:nvPr/>
        </p:nvSpPr>
        <p:spPr>
          <a:xfrm>
            <a:off x="6249636" y="983320"/>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D3EB617-1BFF-C0EE-EFA2-15EA570DC550}"/>
              </a:ext>
              <a:ext uri="{C183D7F6-B498-43B3-948B-1728B52AA6E4}">
                <adec:decorative xmlns:adec="http://schemas.microsoft.com/office/drawing/2017/decorative" val="1"/>
              </a:ext>
            </a:extLst>
          </p:cNvPr>
          <p:cNvSpPr/>
          <p:nvPr/>
        </p:nvSpPr>
        <p:spPr>
          <a:xfrm>
            <a:off x="4999599" y="985363"/>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60BE9DC-D29A-522E-D35F-61889D1BB90F}"/>
              </a:ext>
              <a:ext uri="{C183D7F6-B498-43B3-948B-1728B52AA6E4}">
                <adec:decorative xmlns:adec="http://schemas.microsoft.com/office/drawing/2017/decorative" val="1"/>
              </a:ext>
            </a:extLst>
          </p:cNvPr>
          <p:cNvSpPr/>
          <p:nvPr/>
        </p:nvSpPr>
        <p:spPr>
          <a:xfrm>
            <a:off x="5290103" y="988658"/>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58" name="Picture 57">
            <a:extLst>
              <a:ext uri="{FF2B5EF4-FFF2-40B4-BE49-F238E27FC236}">
                <a16:creationId xmlns:a16="http://schemas.microsoft.com/office/drawing/2014/main" id="{0BF5F29B-4541-907B-A336-A703B15E4AFA}"/>
              </a:ext>
            </a:extLst>
          </p:cNvPr>
          <p:cNvPicPr>
            <a:picLocks noChangeAspect="1"/>
          </p:cNvPicPr>
          <p:nvPr/>
        </p:nvPicPr>
        <p:blipFill>
          <a:blip r:embed="rId40"/>
          <a:stretch>
            <a:fillRect/>
          </a:stretch>
        </p:blipFill>
        <p:spPr>
          <a:xfrm>
            <a:off x="6094546" y="1092722"/>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pic>
        <p:nvPicPr>
          <p:cNvPr id="64" name="Graphic 63">
            <a:extLst>
              <a:ext uri="{FF2B5EF4-FFF2-40B4-BE49-F238E27FC236}">
                <a16:creationId xmlns:a16="http://schemas.microsoft.com/office/drawing/2014/main" id="{6CE12446-825C-B96F-5A30-7A9E27E5E67D}"/>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rot="1606474">
            <a:off x="5763233" y="552574"/>
            <a:ext cx="352855" cy="458886"/>
          </a:xfrm>
          <a:prstGeom prst="rect">
            <a:avLst/>
          </a:prstGeom>
        </p:spPr>
      </p:pic>
      <p:grpSp>
        <p:nvGrpSpPr>
          <p:cNvPr id="67" name="Group 66">
            <a:extLst>
              <a:ext uri="{FF2B5EF4-FFF2-40B4-BE49-F238E27FC236}">
                <a16:creationId xmlns:a16="http://schemas.microsoft.com/office/drawing/2014/main" id="{34F21749-D017-ED34-CD36-1BBB66EA4E88}"/>
              </a:ext>
            </a:extLst>
          </p:cNvPr>
          <p:cNvGrpSpPr/>
          <p:nvPr/>
        </p:nvGrpSpPr>
        <p:grpSpPr>
          <a:xfrm>
            <a:off x="5473094" y="947262"/>
            <a:ext cx="411388" cy="404751"/>
            <a:chOff x="4443234" y="2481138"/>
            <a:chExt cx="797864" cy="817564"/>
          </a:xfrm>
        </p:grpSpPr>
        <p:pic>
          <p:nvPicPr>
            <p:cNvPr id="68" name="Graphic 67">
              <a:extLst>
                <a:ext uri="{FF2B5EF4-FFF2-40B4-BE49-F238E27FC236}">
                  <a16:creationId xmlns:a16="http://schemas.microsoft.com/office/drawing/2014/main" id="{301056C6-61A0-3296-8F98-BF39C714D8E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443234" y="2481138"/>
              <a:ext cx="797864" cy="817564"/>
            </a:xfrm>
            <a:prstGeom prst="rect">
              <a:avLst/>
            </a:prstGeom>
          </p:spPr>
        </p:pic>
        <p:pic>
          <p:nvPicPr>
            <p:cNvPr id="69" name="Graphic 68">
              <a:extLst>
                <a:ext uri="{FF2B5EF4-FFF2-40B4-BE49-F238E27FC236}">
                  <a16:creationId xmlns:a16="http://schemas.microsoft.com/office/drawing/2014/main" id="{2CC1725B-B33E-CA4C-FB14-7C593A1D43FF}"/>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917643" y="2724984"/>
              <a:ext cx="114622" cy="310152"/>
            </a:xfrm>
            <a:prstGeom prst="rect">
              <a:avLst/>
            </a:prstGeom>
          </p:spPr>
        </p:pic>
      </p:grpSp>
      <p:grpSp>
        <p:nvGrpSpPr>
          <p:cNvPr id="70" name="Group 69">
            <a:extLst>
              <a:ext uri="{FF2B5EF4-FFF2-40B4-BE49-F238E27FC236}">
                <a16:creationId xmlns:a16="http://schemas.microsoft.com/office/drawing/2014/main" id="{216B20FF-E2EF-A42E-B1CB-FE48518F55FF}"/>
              </a:ext>
            </a:extLst>
          </p:cNvPr>
          <p:cNvGrpSpPr/>
          <p:nvPr/>
        </p:nvGrpSpPr>
        <p:grpSpPr>
          <a:xfrm>
            <a:off x="6756400" y="506662"/>
            <a:ext cx="2132127" cy="912792"/>
            <a:chOff x="6756400" y="506662"/>
            <a:chExt cx="2132127" cy="912792"/>
          </a:xfrm>
        </p:grpSpPr>
        <p:sp>
          <p:nvSpPr>
            <p:cNvPr id="71" name="Freeform: Shape 70">
              <a:extLst>
                <a:ext uri="{FF2B5EF4-FFF2-40B4-BE49-F238E27FC236}">
                  <a16:creationId xmlns:a16="http://schemas.microsoft.com/office/drawing/2014/main" id="{77472E0C-3514-98E5-BAA4-1E4ED7AA290F}"/>
                </a:ext>
              </a:extLst>
            </p:cNvPr>
            <p:cNvSpPr/>
            <p:nvPr/>
          </p:nvSpPr>
          <p:spPr>
            <a:xfrm>
              <a:off x="8490436" y="984564"/>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F2F8814-081C-4D87-A174-7DAD68751FFD}"/>
                </a:ext>
              </a:extLst>
            </p:cNvPr>
            <p:cNvSpPr/>
            <p:nvPr/>
          </p:nvSpPr>
          <p:spPr>
            <a:xfrm>
              <a:off x="8786307" y="987860"/>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73" name="Graphic 80">
              <a:extLst>
                <a:ext uri="{FF2B5EF4-FFF2-40B4-BE49-F238E27FC236}">
                  <a16:creationId xmlns:a16="http://schemas.microsoft.com/office/drawing/2014/main" id="{2B498FB2-7D88-9EF7-6D97-7489132E3176}"/>
                </a:ext>
              </a:extLst>
            </p:cNvPr>
            <p:cNvGrpSpPr/>
            <p:nvPr/>
          </p:nvGrpSpPr>
          <p:grpSpPr>
            <a:xfrm>
              <a:off x="8637571" y="1084316"/>
              <a:ext cx="106142" cy="137899"/>
              <a:chOff x="8190531" y="1084316"/>
              <a:chExt cx="106142" cy="137899"/>
            </a:xfrm>
          </p:grpSpPr>
          <p:sp>
            <p:nvSpPr>
              <p:cNvPr id="94" name="Freeform: Shape 93">
                <a:extLst>
                  <a:ext uri="{FF2B5EF4-FFF2-40B4-BE49-F238E27FC236}">
                    <a16:creationId xmlns:a16="http://schemas.microsoft.com/office/drawing/2014/main" id="{C83B48F3-F313-1B50-10EF-58741093D471}"/>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9B79340-F08B-4D56-9CC2-C712F776F1C2}"/>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CCEC16CE-8D37-F81C-37A9-E18F83ED54FD}"/>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D5FA6F64-E2E9-DB61-FCF9-4051A8C570C3}"/>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5276150-9635-F0E4-F45C-0D9DDFA6FD31}"/>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CF3DF73-3B28-6DF4-3295-E60F049FF88E}"/>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100" name="Graphic 80">
                <a:extLst>
                  <a:ext uri="{FF2B5EF4-FFF2-40B4-BE49-F238E27FC236}">
                    <a16:creationId xmlns:a16="http://schemas.microsoft.com/office/drawing/2014/main" id="{F59D3478-C1B3-5168-D11C-51D45D477318}"/>
                  </a:ext>
                </a:extLst>
              </p:cNvPr>
              <p:cNvGrpSpPr/>
              <p:nvPr/>
            </p:nvGrpSpPr>
            <p:grpSpPr>
              <a:xfrm>
                <a:off x="8190531" y="1084316"/>
                <a:ext cx="106142" cy="25245"/>
                <a:chOff x="8190531" y="1084316"/>
                <a:chExt cx="106142" cy="25245"/>
              </a:xfrm>
              <a:solidFill>
                <a:srgbClr val="494949"/>
              </a:solidFill>
            </p:grpSpPr>
            <p:sp>
              <p:nvSpPr>
                <p:cNvPr id="101" name="Freeform: Shape 100">
                  <a:extLst>
                    <a:ext uri="{FF2B5EF4-FFF2-40B4-BE49-F238E27FC236}">
                      <a16:creationId xmlns:a16="http://schemas.microsoft.com/office/drawing/2014/main" id="{2E008FD9-5F6B-240A-129A-C66053E6A1F2}"/>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102" name="Graphic 80">
                  <a:extLst>
                    <a:ext uri="{FF2B5EF4-FFF2-40B4-BE49-F238E27FC236}">
                      <a16:creationId xmlns:a16="http://schemas.microsoft.com/office/drawing/2014/main" id="{FED1EA68-1215-20A7-FC7B-1655A4733CE3}"/>
                    </a:ext>
                  </a:extLst>
                </p:cNvPr>
                <p:cNvGrpSpPr/>
                <p:nvPr/>
              </p:nvGrpSpPr>
              <p:grpSpPr>
                <a:xfrm>
                  <a:off x="8235958" y="1084316"/>
                  <a:ext cx="19041" cy="13815"/>
                  <a:chOff x="8235958" y="1084316"/>
                  <a:chExt cx="19041" cy="13815"/>
                </a:xfrm>
                <a:solidFill>
                  <a:srgbClr val="494949"/>
                </a:solidFill>
              </p:grpSpPr>
              <p:sp>
                <p:nvSpPr>
                  <p:cNvPr id="104" name="Freeform: Shape 103">
                    <a:extLst>
                      <a:ext uri="{FF2B5EF4-FFF2-40B4-BE49-F238E27FC236}">
                        <a16:creationId xmlns:a16="http://schemas.microsoft.com/office/drawing/2014/main" id="{C16F9AD3-432E-391C-7895-9AA1C44E8E88}"/>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02D7C29-827D-94F7-1B97-0EDE6932A403}"/>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50BE00A-CA92-A949-BD33-991628DFAD9E}"/>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103" name="Freeform: Shape 102">
                  <a:extLst>
                    <a:ext uri="{FF2B5EF4-FFF2-40B4-BE49-F238E27FC236}">
                      <a16:creationId xmlns:a16="http://schemas.microsoft.com/office/drawing/2014/main" id="{E92C1DD6-9C75-A26E-01DC-02228FD8E5DC}"/>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74" name="Group 73">
              <a:extLst>
                <a:ext uri="{FF2B5EF4-FFF2-40B4-BE49-F238E27FC236}">
                  <a16:creationId xmlns:a16="http://schemas.microsoft.com/office/drawing/2014/main" id="{B45EF3DB-D820-8BDE-D806-E7CE411AFB2F}"/>
                </a:ext>
              </a:extLst>
            </p:cNvPr>
            <p:cNvGrpSpPr/>
            <p:nvPr/>
          </p:nvGrpSpPr>
          <p:grpSpPr>
            <a:xfrm>
              <a:off x="6819021" y="559787"/>
              <a:ext cx="1045369" cy="799439"/>
              <a:chOff x="6819021" y="559787"/>
              <a:chExt cx="1045369" cy="799439"/>
            </a:xfrm>
          </p:grpSpPr>
          <p:sp>
            <p:nvSpPr>
              <p:cNvPr id="88" name="Freeform: Shape 87">
                <a:extLst>
                  <a:ext uri="{FF2B5EF4-FFF2-40B4-BE49-F238E27FC236}">
                    <a16:creationId xmlns:a16="http://schemas.microsoft.com/office/drawing/2014/main" id="{AAAC9E27-4AEE-DD42-031D-DF27C90EB855}"/>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FE8F2D9-664B-ECF0-6730-E679E877F014}"/>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90" name="Graphic 89">
                <a:extLst>
                  <a:ext uri="{FF2B5EF4-FFF2-40B4-BE49-F238E27FC236}">
                    <a16:creationId xmlns:a16="http://schemas.microsoft.com/office/drawing/2014/main" id="{6BA0C66C-3770-1769-444B-84E720B06168}"/>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rot="1606474">
                <a:off x="7511535" y="559787"/>
                <a:ext cx="352855" cy="458886"/>
              </a:xfrm>
              <a:prstGeom prst="rect">
                <a:avLst/>
              </a:prstGeom>
            </p:spPr>
          </p:pic>
          <p:grpSp>
            <p:nvGrpSpPr>
              <p:cNvPr id="91" name="Group 90">
                <a:extLst>
                  <a:ext uri="{FF2B5EF4-FFF2-40B4-BE49-F238E27FC236}">
                    <a16:creationId xmlns:a16="http://schemas.microsoft.com/office/drawing/2014/main" id="{668F19F2-C258-EA8B-E684-E10960099048}"/>
                  </a:ext>
                </a:extLst>
              </p:cNvPr>
              <p:cNvGrpSpPr/>
              <p:nvPr/>
            </p:nvGrpSpPr>
            <p:grpSpPr>
              <a:xfrm>
                <a:off x="7221396" y="954475"/>
                <a:ext cx="411388" cy="404751"/>
                <a:chOff x="4443234" y="2481138"/>
                <a:chExt cx="797864" cy="817564"/>
              </a:xfrm>
            </p:grpSpPr>
            <p:pic>
              <p:nvPicPr>
                <p:cNvPr id="92" name="Graphic 91">
                  <a:extLst>
                    <a:ext uri="{FF2B5EF4-FFF2-40B4-BE49-F238E27FC236}">
                      <a16:creationId xmlns:a16="http://schemas.microsoft.com/office/drawing/2014/main" id="{BA6F584C-5726-6E46-0D76-53D31AECADD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443234" y="2481138"/>
                  <a:ext cx="797864" cy="817564"/>
                </a:xfrm>
                <a:prstGeom prst="rect">
                  <a:avLst/>
                </a:prstGeom>
              </p:spPr>
            </p:pic>
            <p:pic>
              <p:nvPicPr>
                <p:cNvPr id="93" name="Graphic 92">
                  <a:extLst>
                    <a:ext uri="{FF2B5EF4-FFF2-40B4-BE49-F238E27FC236}">
                      <a16:creationId xmlns:a16="http://schemas.microsoft.com/office/drawing/2014/main" id="{DB80B3B5-E673-45B9-F7EB-3A6A94F39FD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917643" y="2724984"/>
                  <a:ext cx="114622" cy="310152"/>
                </a:xfrm>
                <a:prstGeom prst="rect">
                  <a:avLst/>
                </a:prstGeom>
              </p:spPr>
            </p:pic>
          </p:grpSp>
        </p:grpSp>
        <p:grpSp>
          <p:nvGrpSpPr>
            <p:cNvPr id="75" name="Group 74">
              <a:extLst>
                <a:ext uri="{FF2B5EF4-FFF2-40B4-BE49-F238E27FC236}">
                  <a16:creationId xmlns:a16="http://schemas.microsoft.com/office/drawing/2014/main" id="{DD4252A9-325A-248F-9234-10DCBCDDC12B}"/>
                </a:ext>
              </a:extLst>
            </p:cNvPr>
            <p:cNvGrpSpPr/>
            <p:nvPr/>
          </p:nvGrpSpPr>
          <p:grpSpPr>
            <a:xfrm>
              <a:off x="8061284" y="964796"/>
              <a:ext cx="411388" cy="404751"/>
              <a:chOff x="4443234" y="2481138"/>
              <a:chExt cx="797864" cy="817564"/>
            </a:xfrm>
          </p:grpSpPr>
          <p:pic>
            <p:nvPicPr>
              <p:cNvPr id="86" name="Graphic 85">
                <a:extLst>
                  <a:ext uri="{FF2B5EF4-FFF2-40B4-BE49-F238E27FC236}">
                    <a16:creationId xmlns:a16="http://schemas.microsoft.com/office/drawing/2014/main" id="{318765D8-2B08-5CD0-CD83-B3088426438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443234" y="2481138"/>
                <a:ext cx="797864" cy="817564"/>
              </a:xfrm>
              <a:prstGeom prst="rect">
                <a:avLst/>
              </a:prstGeom>
            </p:spPr>
          </p:pic>
          <p:pic>
            <p:nvPicPr>
              <p:cNvPr id="87" name="Graphic 86">
                <a:extLst>
                  <a:ext uri="{FF2B5EF4-FFF2-40B4-BE49-F238E27FC236}">
                    <a16:creationId xmlns:a16="http://schemas.microsoft.com/office/drawing/2014/main" id="{AD2BDBDC-03F8-384B-0216-035D52A48F3C}"/>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917643" y="2724984"/>
                <a:ext cx="114622" cy="310152"/>
              </a:xfrm>
              <a:prstGeom prst="rect">
                <a:avLst/>
              </a:prstGeom>
            </p:spPr>
          </p:pic>
        </p:grpSp>
        <p:pic>
          <p:nvPicPr>
            <p:cNvPr id="76" name="Graphic 75">
              <a:extLst>
                <a:ext uri="{FF2B5EF4-FFF2-40B4-BE49-F238E27FC236}">
                  <a16:creationId xmlns:a16="http://schemas.microsoft.com/office/drawing/2014/main" id="{4DA6575F-BFBA-0499-DB38-8BD7E259579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rot="1606474">
              <a:off x="8361798" y="580410"/>
              <a:ext cx="352855" cy="458886"/>
            </a:xfrm>
            <a:prstGeom prst="rect">
              <a:avLst/>
            </a:prstGeom>
          </p:spPr>
        </p:pic>
        <p:sp>
          <p:nvSpPr>
            <p:cNvPr id="78" name="Rectangle 77">
              <a:extLst>
                <a:ext uri="{FF2B5EF4-FFF2-40B4-BE49-F238E27FC236}">
                  <a16:creationId xmlns:a16="http://schemas.microsoft.com/office/drawing/2014/main" id="{CAE8EF85-8A5D-2859-637D-263E987DE187}"/>
                </a:ext>
              </a:extLst>
            </p:cNvPr>
            <p:cNvSpPr/>
            <p:nvPr/>
          </p:nvSpPr>
          <p:spPr>
            <a:xfrm>
              <a:off x="6756400" y="506662"/>
              <a:ext cx="1215455" cy="91279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 name="Group 78">
              <a:extLst>
                <a:ext uri="{FF2B5EF4-FFF2-40B4-BE49-F238E27FC236}">
                  <a16:creationId xmlns:a16="http://schemas.microsoft.com/office/drawing/2014/main" id="{E77BC5D4-4C97-BCE1-4511-E07D13344659}"/>
                </a:ext>
              </a:extLst>
            </p:cNvPr>
            <p:cNvGrpSpPr/>
            <p:nvPr/>
          </p:nvGrpSpPr>
          <p:grpSpPr>
            <a:xfrm>
              <a:off x="7651554" y="987296"/>
              <a:ext cx="390870" cy="341142"/>
              <a:chOff x="7651554" y="987296"/>
              <a:chExt cx="390870" cy="341142"/>
            </a:xfrm>
          </p:grpSpPr>
          <p:sp>
            <p:nvSpPr>
              <p:cNvPr id="80" name="Freeform: Shape 79">
                <a:extLst>
                  <a:ext uri="{FF2B5EF4-FFF2-40B4-BE49-F238E27FC236}">
                    <a16:creationId xmlns:a16="http://schemas.microsoft.com/office/drawing/2014/main" id="{DB23D13F-1BB2-3918-CC2A-0651D78C7784}"/>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DD339B8-7F19-5426-1323-04CC8B5CFFA3}"/>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85" name="Picture 84">
                <a:extLst>
                  <a:ext uri="{FF2B5EF4-FFF2-40B4-BE49-F238E27FC236}">
                    <a16:creationId xmlns:a16="http://schemas.microsoft.com/office/drawing/2014/main" id="{944F1FD5-2C96-57F8-5D52-28342862CAF8}"/>
                  </a:ext>
                </a:extLst>
              </p:cNvPr>
              <p:cNvPicPr>
                <a:picLocks noChangeAspect="1"/>
              </p:cNvPicPr>
              <p:nvPr/>
            </p:nvPicPr>
            <p:blipFill>
              <a:blip r:embed="rId40"/>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p:grpSp>
        <p:nvGrpSpPr>
          <p:cNvPr id="107" name="Group 106">
            <a:extLst>
              <a:ext uri="{FF2B5EF4-FFF2-40B4-BE49-F238E27FC236}">
                <a16:creationId xmlns:a16="http://schemas.microsoft.com/office/drawing/2014/main" id="{7A9A7975-B7E3-E204-FFA8-AB41A4FB2F73}"/>
              </a:ext>
            </a:extLst>
          </p:cNvPr>
          <p:cNvGrpSpPr/>
          <p:nvPr/>
        </p:nvGrpSpPr>
        <p:grpSpPr>
          <a:xfrm>
            <a:off x="9030975" y="551204"/>
            <a:ext cx="2069506" cy="809760"/>
            <a:chOff x="9030975" y="551204"/>
            <a:chExt cx="2069506" cy="809760"/>
          </a:xfrm>
        </p:grpSpPr>
        <p:sp>
          <p:nvSpPr>
            <p:cNvPr id="108" name="Freeform: Shape 107">
              <a:extLst>
                <a:ext uri="{FF2B5EF4-FFF2-40B4-BE49-F238E27FC236}">
                  <a16:creationId xmlns:a16="http://schemas.microsoft.com/office/drawing/2014/main" id="{3E9DD2F3-EE8B-BBBF-9378-96F343EFBF3B}"/>
                </a:ext>
              </a:extLst>
            </p:cNvPr>
            <p:cNvSpPr/>
            <p:nvPr/>
          </p:nvSpPr>
          <p:spPr>
            <a:xfrm>
              <a:off x="10702390" y="975981"/>
              <a:ext cx="95580" cy="345533"/>
            </a:xfrm>
            <a:custGeom>
              <a:avLst/>
              <a:gdLst>
                <a:gd name="connsiteX0" fmla="*/ -810 w 95580"/>
                <a:gd name="connsiteY0" fmla="*/ -166 h 345533"/>
                <a:gd name="connsiteX1" fmla="*/ -810 w 95580"/>
                <a:gd name="connsiteY1" fmla="*/ 156639 h 345533"/>
                <a:gd name="connsiteX2" fmla="*/ 48522 w 95580"/>
                <a:gd name="connsiteY2" fmla="*/ 156639 h 345533"/>
                <a:gd name="connsiteX3" fmla="*/ 94771 w 95580"/>
                <a:gd name="connsiteY3" fmla="*/ -166 h 345533"/>
                <a:gd name="connsiteX4" fmla="*/ -810 w 95580"/>
                <a:gd name="connsiteY4" fmla="*/ 184008 h 345533"/>
                <a:gd name="connsiteX5" fmla="*/ -810 w 95580"/>
                <a:gd name="connsiteY5" fmla="*/ 345367 h 345533"/>
                <a:gd name="connsiteX6" fmla="*/ 94771 w 95580"/>
                <a:gd name="connsiteY6" fmla="*/ 345367 h 345533"/>
                <a:gd name="connsiteX7" fmla="*/ 48285 w 95580"/>
                <a:gd name="connsiteY7" fmla="*/ 184008 h 34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80" h="345533">
                  <a:moveTo>
                    <a:pt x="-810" y="-166"/>
                  </a:moveTo>
                  <a:lnTo>
                    <a:pt x="-810" y="156639"/>
                  </a:lnTo>
                  <a:lnTo>
                    <a:pt x="48522" y="156639"/>
                  </a:lnTo>
                  <a:cubicBezTo>
                    <a:pt x="51014" y="103963"/>
                    <a:pt x="66429" y="51347"/>
                    <a:pt x="94771" y="-166"/>
                  </a:cubicBezTo>
                  <a:close/>
                  <a:moveTo>
                    <a:pt x="-810" y="184008"/>
                  </a:moveTo>
                  <a:lnTo>
                    <a:pt x="-810" y="345367"/>
                  </a:lnTo>
                  <a:lnTo>
                    <a:pt x="94771" y="345367"/>
                  </a:lnTo>
                  <a:cubicBezTo>
                    <a:pt x="65718" y="292466"/>
                    <a:pt x="50183" y="238308"/>
                    <a:pt x="48285" y="184008"/>
                  </a:cubicBezTo>
                  <a:close/>
                </a:path>
              </a:pathLst>
            </a:custGeom>
            <a:solidFill>
              <a:srgbClr val="CDCDCD"/>
            </a:solidFill>
            <a:ln w="2200" cap="flat">
              <a:solidFill>
                <a:srgbClr val="00000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BF81CBD-E41E-BD74-6B43-803F64634B1F}"/>
                </a:ext>
              </a:extLst>
            </p:cNvPr>
            <p:cNvSpPr/>
            <p:nvPr/>
          </p:nvSpPr>
          <p:spPr>
            <a:xfrm>
              <a:off x="10998261" y="979277"/>
              <a:ext cx="102220" cy="344146"/>
            </a:xfrm>
            <a:custGeom>
              <a:avLst/>
              <a:gdLst>
                <a:gd name="connsiteX0" fmla="*/ 101481 w 102220"/>
                <a:gd name="connsiteY0" fmla="*/ 343245 h 344146"/>
                <a:gd name="connsiteX1" fmla="*/ 100295 w 102220"/>
                <a:gd name="connsiteY1" fmla="*/ 187401 h 344146"/>
                <a:gd name="connsiteX2" fmla="*/ 48947 w 102220"/>
                <a:gd name="connsiteY2" fmla="*/ 187768 h 344146"/>
                <a:gd name="connsiteX3" fmla="*/ 1750 w 102220"/>
                <a:gd name="connsiteY3" fmla="*/ 343981 h 344146"/>
                <a:gd name="connsiteX4" fmla="*/ 100177 w 102220"/>
                <a:gd name="connsiteY4" fmla="*/ 160197 h 344146"/>
                <a:gd name="connsiteX5" fmla="*/ 98991 w 102220"/>
                <a:gd name="connsiteY5" fmla="*/ -166 h 344146"/>
                <a:gd name="connsiteX6" fmla="*/ -739 w 102220"/>
                <a:gd name="connsiteY6" fmla="*/ 570 h 344146"/>
                <a:gd name="connsiteX7" fmla="*/ 48947 w 102220"/>
                <a:gd name="connsiteY7" fmla="*/ 160577 h 34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 h="344146">
                  <a:moveTo>
                    <a:pt x="101481" y="343245"/>
                  </a:moveTo>
                  <a:lnTo>
                    <a:pt x="100295" y="187401"/>
                  </a:lnTo>
                  <a:lnTo>
                    <a:pt x="48947" y="187768"/>
                  </a:lnTo>
                  <a:cubicBezTo>
                    <a:pt x="46695" y="240147"/>
                    <a:pt x="30923" y="292562"/>
                    <a:pt x="1750" y="343981"/>
                  </a:cubicBezTo>
                  <a:close/>
                  <a:moveTo>
                    <a:pt x="100177" y="160197"/>
                  </a:moveTo>
                  <a:lnTo>
                    <a:pt x="98991" y="-166"/>
                  </a:lnTo>
                  <a:lnTo>
                    <a:pt x="-739" y="570"/>
                  </a:lnTo>
                  <a:cubicBezTo>
                    <a:pt x="29974" y="52913"/>
                    <a:pt x="46576" y="106632"/>
                    <a:pt x="48947" y="160577"/>
                  </a:cubicBezTo>
                  <a:close/>
                </a:path>
              </a:pathLst>
            </a:custGeom>
            <a:solidFill>
              <a:srgbClr val="CDCDCD"/>
            </a:solidFill>
            <a:ln w="2237" cap="flat">
              <a:solidFill>
                <a:srgbClr val="000000"/>
              </a:solidFill>
              <a:prstDash val="solid"/>
              <a:miter/>
            </a:ln>
          </p:spPr>
          <p:txBody>
            <a:bodyPr rtlCol="0" anchor="ctr"/>
            <a:lstStyle/>
            <a:p>
              <a:endParaRPr lang="en-US"/>
            </a:p>
          </p:txBody>
        </p:sp>
        <p:grpSp>
          <p:nvGrpSpPr>
            <p:cNvPr id="110" name="Graphic 80">
              <a:extLst>
                <a:ext uri="{FF2B5EF4-FFF2-40B4-BE49-F238E27FC236}">
                  <a16:creationId xmlns:a16="http://schemas.microsoft.com/office/drawing/2014/main" id="{99F54133-BC03-4F70-9276-A7D7DA03825D}"/>
                </a:ext>
              </a:extLst>
            </p:cNvPr>
            <p:cNvGrpSpPr/>
            <p:nvPr/>
          </p:nvGrpSpPr>
          <p:grpSpPr>
            <a:xfrm>
              <a:off x="10849525" y="1075733"/>
              <a:ext cx="106142" cy="137899"/>
              <a:chOff x="8190531" y="1084316"/>
              <a:chExt cx="106142" cy="137899"/>
            </a:xfrm>
          </p:grpSpPr>
          <p:sp>
            <p:nvSpPr>
              <p:cNvPr id="126" name="Freeform: Shape 125">
                <a:extLst>
                  <a:ext uri="{FF2B5EF4-FFF2-40B4-BE49-F238E27FC236}">
                    <a16:creationId xmlns:a16="http://schemas.microsoft.com/office/drawing/2014/main" id="{CD2DD542-667A-181F-B54C-1C5889E6E04E}"/>
                  </a:ext>
                </a:extLst>
              </p:cNvPr>
              <p:cNvSpPr/>
              <p:nvPr/>
            </p:nvSpPr>
            <p:spPr>
              <a:xfrm>
                <a:off x="8198816" y="1101602"/>
                <a:ext cx="90741" cy="119974"/>
              </a:xfrm>
              <a:custGeom>
                <a:avLst/>
                <a:gdLst>
                  <a:gd name="connsiteX0" fmla="*/ 90544 w 90741"/>
                  <a:gd name="connsiteY0" fmla="*/ 89549 h 119974"/>
                  <a:gd name="connsiteX1" fmla="*/ 80473 w 90741"/>
                  <a:gd name="connsiteY1" fmla="*/ 119599 h 119974"/>
                  <a:gd name="connsiteX2" fmla="*/ 11054 w 90741"/>
                  <a:gd name="connsiteY2" fmla="*/ 119926 h 119974"/>
                  <a:gd name="connsiteX3" fmla="*/ 589 w 90741"/>
                  <a:gd name="connsiteY3" fmla="*/ 89973 h 119974"/>
                  <a:gd name="connsiteX4" fmla="*/ 197 w 90741"/>
                  <a:gd name="connsiteY4" fmla="*/ 30425 h 119974"/>
                  <a:gd name="connsiteX5" fmla="*/ 10268 w 90741"/>
                  <a:gd name="connsiteY5" fmla="*/ 376 h 119974"/>
                  <a:gd name="connsiteX6" fmla="*/ 79687 w 90741"/>
                  <a:gd name="connsiteY6" fmla="*/ 48 h 119974"/>
                  <a:gd name="connsiteX7" fmla="*/ 90152 w 90741"/>
                  <a:gd name="connsiteY7" fmla="*/ 30001 h 1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 h="119974">
                    <a:moveTo>
                      <a:pt x="90544" y="89549"/>
                    </a:moveTo>
                    <a:cubicBezTo>
                      <a:pt x="90653" y="106118"/>
                      <a:pt x="86144" y="119572"/>
                      <a:pt x="80473" y="119599"/>
                    </a:cubicBezTo>
                    <a:lnTo>
                      <a:pt x="11054" y="119926"/>
                    </a:lnTo>
                    <a:cubicBezTo>
                      <a:pt x="5384" y="119953"/>
                      <a:pt x="698" y="106543"/>
                      <a:pt x="589" y="89973"/>
                    </a:cubicBezTo>
                    <a:lnTo>
                      <a:pt x="197" y="30425"/>
                    </a:lnTo>
                    <a:cubicBezTo>
                      <a:pt x="88" y="13856"/>
                      <a:pt x="4597" y="403"/>
                      <a:pt x="10268" y="376"/>
                    </a:cubicBezTo>
                    <a:lnTo>
                      <a:pt x="79687" y="48"/>
                    </a:lnTo>
                    <a:cubicBezTo>
                      <a:pt x="85357" y="22"/>
                      <a:pt x="90043" y="13432"/>
                      <a:pt x="90152" y="30001"/>
                    </a:cubicBezTo>
                    <a:close/>
                  </a:path>
                </a:pathLst>
              </a:custGeom>
              <a:solidFill>
                <a:srgbClr val="909090">
                  <a:alpha val="78000"/>
                </a:srgbClr>
              </a:solidFill>
              <a:ln w="1145" cap="flat">
                <a:solidFill>
                  <a:srgbClr val="000000">
                    <a:alpha val="78000"/>
                  </a:srgbClr>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C140BC5-B3A2-130E-298E-B44474926CD9}"/>
                  </a:ext>
                </a:extLst>
              </p:cNvPr>
              <p:cNvSpPr/>
              <p:nvPr/>
            </p:nvSpPr>
            <p:spPr>
              <a:xfrm>
                <a:off x="8214025" y="11130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EA21CDA-C313-1E13-D24F-984A9D23B48B}"/>
                  </a:ext>
                </a:extLst>
              </p:cNvPr>
              <p:cNvSpPr/>
              <p:nvPr/>
            </p:nvSpPr>
            <p:spPr>
              <a:xfrm>
                <a:off x="8231903" y="111319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9 w 6372"/>
                  <a:gd name="connsiteY5" fmla="*/ 179 h 101314"/>
                  <a:gd name="connsiteX6" fmla="*/ 3159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9" y="179"/>
                    </a:cubicBezTo>
                    <a:lnTo>
                      <a:pt x="3159"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3AFA6C87-D86C-931C-00A4-7540244BA468}"/>
                  </a:ext>
                </a:extLst>
              </p:cNvPr>
              <p:cNvSpPr/>
              <p:nvPr/>
            </p:nvSpPr>
            <p:spPr>
              <a:xfrm>
                <a:off x="8249959" y="1112861"/>
                <a:ext cx="6372" cy="101314"/>
              </a:xfrm>
              <a:custGeom>
                <a:avLst/>
                <a:gdLst>
                  <a:gd name="connsiteX0" fmla="*/ 6372 w 6372"/>
                  <a:gd name="connsiteY0" fmla="*/ 100957 h 101314"/>
                  <a:gd name="connsiteX1" fmla="*/ 3213 w 6372"/>
                  <a:gd name="connsiteY1" fmla="*/ 101136 h 101314"/>
                  <a:gd name="connsiteX2" fmla="*/ 3213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3" y="101136"/>
                    </a:cubicBezTo>
                    <a:lnTo>
                      <a:pt x="3213"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0DAE486-45A0-9885-8AA7-308AA50E76D0}"/>
                  </a:ext>
                </a:extLst>
              </p:cNvPr>
              <p:cNvSpPr/>
              <p:nvPr/>
            </p:nvSpPr>
            <p:spPr>
              <a:xfrm>
                <a:off x="8269092" y="1112867"/>
                <a:ext cx="6372" cy="101314"/>
              </a:xfrm>
              <a:custGeom>
                <a:avLst/>
                <a:gdLst>
                  <a:gd name="connsiteX0" fmla="*/ 6372 w 6372"/>
                  <a:gd name="connsiteY0" fmla="*/ 100957 h 101314"/>
                  <a:gd name="connsiteX1" fmla="*/ 3214 w 6372"/>
                  <a:gd name="connsiteY1" fmla="*/ 101136 h 101314"/>
                  <a:gd name="connsiteX2" fmla="*/ 3214 w 6372"/>
                  <a:gd name="connsiteY2" fmla="*/ 101136 h 101314"/>
                  <a:gd name="connsiteX3" fmla="*/ 55 w 6372"/>
                  <a:gd name="connsiteY3" fmla="*/ 101315 h 101314"/>
                  <a:gd name="connsiteX4" fmla="*/ 0 w 6372"/>
                  <a:gd name="connsiteY4" fmla="*/ 358 h 101314"/>
                  <a:gd name="connsiteX5" fmla="*/ 3158 w 6372"/>
                  <a:gd name="connsiteY5" fmla="*/ 179 h 101314"/>
                  <a:gd name="connsiteX6" fmla="*/ 3158 w 6372"/>
                  <a:gd name="connsiteY6" fmla="*/ 179 h 101314"/>
                  <a:gd name="connsiteX7" fmla="*/ 6317 w 6372"/>
                  <a:gd name="connsiteY7" fmla="*/ 0 h 1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2" h="101314">
                    <a:moveTo>
                      <a:pt x="6372" y="100957"/>
                    </a:moveTo>
                    <a:cubicBezTo>
                      <a:pt x="6372" y="100957"/>
                      <a:pt x="4958" y="101037"/>
                      <a:pt x="3214" y="101136"/>
                    </a:cubicBezTo>
                    <a:lnTo>
                      <a:pt x="3214" y="101136"/>
                    </a:lnTo>
                    <a:cubicBezTo>
                      <a:pt x="1469" y="101235"/>
                      <a:pt x="55" y="101315"/>
                      <a:pt x="55" y="101315"/>
                    </a:cubicBezTo>
                    <a:lnTo>
                      <a:pt x="0" y="358"/>
                    </a:lnTo>
                    <a:cubicBezTo>
                      <a:pt x="0" y="358"/>
                      <a:pt x="1414" y="278"/>
                      <a:pt x="3158" y="179"/>
                    </a:cubicBezTo>
                    <a:lnTo>
                      <a:pt x="3158" y="179"/>
                    </a:lnTo>
                    <a:cubicBezTo>
                      <a:pt x="4903" y="80"/>
                      <a:pt x="6317" y="0"/>
                      <a:pt x="6317" y="0"/>
                    </a:cubicBezTo>
                    <a:close/>
                  </a:path>
                </a:pathLst>
              </a:custGeom>
              <a:solidFill>
                <a:srgbClr val="6C6C6C"/>
              </a:solidFill>
              <a:ln w="0" cap="flat">
                <a:solidFill>
                  <a:srgbClr val="00000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8F9BA42-F6C5-61A1-8A05-3C6B64FB1D90}"/>
                  </a:ext>
                </a:extLst>
              </p:cNvPr>
              <p:cNvSpPr/>
              <p:nvPr/>
            </p:nvSpPr>
            <p:spPr>
              <a:xfrm>
                <a:off x="8279749" y="1221753"/>
                <a:ext cx="2850" cy="461"/>
              </a:xfrm>
              <a:custGeom>
                <a:avLst/>
                <a:gdLst>
                  <a:gd name="connsiteX0" fmla="*/ 2603 w 2850"/>
                  <a:gd name="connsiteY0" fmla="*/ -87 h 461"/>
                  <a:gd name="connsiteX1" fmla="*/ 2603 w 2850"/>
                  <a:gd name="connsiteY1" fmla="*/ 144 h 461"/>
                  <a:gd name="connsiteX2" fmla="*/ 2603 w 2850"/>
                  <a:gd name="connsiteY2" fmla="*/ 144 h 461"/>
                  <a:gd name="connsiteX3" fmla="*/ 2603 w 2850"/>
                  <a:gd name="connsiteY3" fmla="*/ 375 h 461"/>
                  <a:gd name="connsiteX4" fmla="*/ -248 w 2850"/>
                  <a:gd name="connsiteY4" fmla="*/ 375 h 461"/>
                  <a:gd name="connsiteX5" fmla="*/ -248 w 2850"/>
                  <a:gd name="connsiteY5" fmla="*/ 144 h 461"/>
                  <a:gd name="connsiteX6" fmla="*/ -248 w 2850"/>
                  <a:gd name="connsiteY6" fmla="*/ 144 h 461"/>
                  <a:gd name="connsiteX7" fmla="*/ -248 w 2850"/>
                  <a:gd name="connsiteY7" fmla="*/ -87 h 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 h="461">
                    <a:moveTo>
                      <a:pt x="2603" y="-87"/>
                    </a:moveTo>
                    <a:cubicBezTo>
                      <a:pt x="2603" y="-87"/>
                      <a:pt x="2603" y="17"/>
                      <a:pt x="2603" y="144"/>
                    </a:cubicBezTo>
                    <a:lnTo>
                      <a:pt x="2603" y="144"/>
                    </a:lnTo>
                    <a:cubicBezTo>
                      <a:pt x="2603" y="272"/>
                      <a:pt x="2603" y="375"/>
                      <a:pt x="2603" y="375"/>
                    </a:cubicBezTo>
                    <a:lnTo>
                      <a:pt x="-248" y="375"/>
                    </a:lnTo>
                    <a:cubicBezTo>
                      <a:pt x="-248" y="375"/>
                      <a:pt x="-248" y="272"/>
                      <a:pt x="-248" y="144"/>
                    </a:cubicBezTo>
                    <a:lnTo>
                      <a:pt x="-248" y="144"/>
                    </a:lnTo>
                    <a:cubicBezTo>
                      <a:pt x="-248" y="17"/>
                      <a:pt x="-248" y="-87"/>
                      <a:pt x="-248" y="-87"/>
                    </a:cubicBezTo>
                    <a:close/>
                  </a:path>
                </a:pathLst>
              </a:custGeom>
              <a:noFill/>
              <a:ln w="0" cap="flat">
                <a:solidFill>
                  <a:srgbClr val="000000"/>
                </a:solidFill>
                <a:prstDash val="solid"/>
                <a:miter/>
              </a:ln>
            </p:spPr>
            <p:txBody>
              <a:bodyPr rtlCol="0" anchor="ctr"/>
              <a:lstStyle/>
              <a:p>
                <a:endParaRPr lang="en-US"/>
              </a:p>
            </p:txBody>
          </p:sp>
          <p:grpSp>
            <p:nvGrpSpPr>
              <p:cNvPr id="132" name="Graphic 80">
                <a:extLst>
                  <a:ext uri="{FF2B5EF4-FFF2-40B4-BE49-F238E27FC236}">
                    <a16:creationId xmlns:a16="http://schemas.microsoft.com/office/drawing/2014/main" id="{D2DE28AF-4DBC-9DC5-E844-A49CE91CB623}"/>
                  </a:ext>
                </a:extLst>
              </p:cNvPr>
              <p:cNvGrpSpPr/>
              <p:nvPr/>
            </p:nvGrpSpPr>
            <p:grpSpPr>
              <a:xfrm>
                <a:off x="8190531" y="1084316"/>
                <a:ext cx="106142" cy="25245"/>
                <a:chOff x="8190531" y="1084316"/>
                <a:chExt cx="106142" cy="25245"/>
              </a:xfrm>
              <a:solidFill>
                <a:srgbClr val="494949"/>
              </a:solidFill>
            </p:grpSpPr>
            <p:sp>
              <p:nvSpPr>
                <p:cNvPr id="133" name="Freeform: Shape 132">
                  <a:extLst>
                    <a:ext uri="{FF2B5EF4-FFF2-40B4-BE49-F238E27FC236}">
                      <a16:creationId xmlns:a16="http://schemas.microsoft.com/office/drawing/2014/main" id="{4AB2E42E-93CF-BF9C-608D-F26D0D7DC334}"/>
                    </a:ext>
                  </a:extLst>
                </p:cNvPr>
                <p:cNvSpPr/>
                <p:nvPr/>
              </p:nvSpPr>
              <p:spPr>
                <a:xfrm>
                  <a:off x="8190531" y="1094884"/>
                  <a:ext cx="106142" cy="13364"/>
                </a:xfrm>
                <a:custGeom>
                  <a:avLst/>
                  <a:gdLst>
                    <a:gd name="connsiteX0" fmla="*/ 104705 w 106142"/>
                    <a:gd name="connsiteY0" fmla="*/ 13009 h 13364"/>
                    <a:gd name="connsiteX1" fmla="*/ 97889 w 106142"/>
                    <a:gd name="connsiteY1" fmla="*/ 13032 h 13364"/>
                    <a:gd name="connsiteX2" fmla="*/ 6816 w 106142"/>
                    <a:gd name="connsiteY2" fmla="*/ 13342 h 13364"/>
                    <a:gd name="connsiteX3" fmla="*/ 0 w 106142"/>
                    <a:gd name="connsiteY3" fmla="*/ 13365 h 13364"/>
                    <a:gd name="connsiteX4" fmla="*/ 1438 w 106142"/>
                    <a:gd name="connsiteY4" fmla="*/ 356 h 13364"/>
                    <a:gd name="connsiteX5" fmla="*/ 8253 w 106142"/>
                    <a:gd name="connsiteY5" fmla="*/ 333 h 13364"/>
                    <a:gd name="connsiteX6" fmla="*/ 99326 w 106142"/>
                    <a:gd name="connsiteY6" fmla="*/ 23 h 13364"/>
                    <a:gd name="connsiteX7" fmla="*/ 106142 w 106142"/>
                    <a:gd name="connsiteY7" fmla="*/ 0 h 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42" h="13364">
                      <a:moveTo>
                        <a:pt x="104705" y="13009"/>
                      </a:moveTo>
                      <a:cubicBezTo>
                        <a:pt x="104705" y="13009"/>
                        <a:pt x="101653" y="13019"/>
                        <a:pt x="97889" y="13032"/>
                      </a:cubicBezTo>
                      <a:lnTo>
                        <a:pt x="6816" y="13342"/>
                      </a:lnTo>
                      <a:cubicBezTo>
                        <a:pt x="3052" y="13354"/>
                        <a:pt x="0" y="13365"/>
                        <a:pt x="0" y="13365"/>
                      </a:cubicBezTo>
                      <a:lnTo>
                        <a:pt x="1438" y="356"/>
                      </a:lnTo>
                      <a:cubicBezTo>
                        <a:pt x="1438" y="356"/>
                        <a:pt x="4489" y="345"/>
                        <a:pt x="8253" y="333"/>
                      </a:cubicBezTo>
                      <a:lnTo>
                        <a:pt x="99326" y="23"/>
                      </a:lnTo>
                      <a:cubicBezTo>
                        <a:pt x="103091" y="10"/>
                        <a:pt x="106142" y="0"/>
                        <a:pt x="106142" y="0"/>
                      </a:cubicBezTo>
                      <a:close/>
                    </a:path>
                  </a:pathLst>
                </a:custGeom>
                <a:solidFill>
                  <a:srgbClr val="494949"/>
                </a:solidFill>
                <a:ln w="0" cap="flat">
                  <a:solidFill>
                    <a:srgbClr val="000000"/>
                  </a:solidFill>
                  <a:prstDash val="solid"/>
                  <a:miter/>
                </a:ln>
              </p:spPr>
              <p:txBody>
                <a:bodyPr rtlCol="0" anchor="ctr"/>
                <a:lstStyle/>
                <a:p>
                  <a:endParaRPr lang="en-US"/>
                </a:p>
              </p:txBody>
            </p:sp>
            <p:grpSp>
              <p:nvGrpSpPr>
                <p:cNvPr id="134" name="Graphic 80">
                  <a:extLst>
                    <a:ext uri="{FF2B5EF4-FFF2-40B4-BE49-F238E27FC236}">
                      <a16:creationId xmlns:a16="http://schemas.microsoft.com/office/drawing/2014/main" id="{90C2C79E-BFBB-AAC9-C07F-3B9BF65F3BAB}"/>
                    </a:ext>
                  </a:extLst>
                </p:cNvPr>
                <p:cNvGrpSpPr/>
                <p:nvPr/>
              </p:nvGrpSpPr>
              <p:grpSpPr>
                <a:xfrm>
                  <a:off x="8235958" y="1084316"/>
                  <a:ext cx="19041" cy="13815"/>
                  <a:chOff x="8235958" y="1084316"/>
                  <a:chExt cx="19041" cy="13815"/>
                </a:xfrm>
                <a:solidFill>
                  <a:srgbClr val="494949"/>
                </a:solidFill>
              </p:grpSpPr>
              <p:sp>
                <p:nvSpPr>
                  <p:cNvPr id="136" name="Freeform: Shape 135">
                    <a:extLst>
                      <a:ext uri="{FF2B5EF4-FFF2-40B4-BE49-F238E27FC236}">
                        <a16:creationId xmlns:a16="http://schemas.microsoft.com/office/drawing/2014/main" id="{B3D4728B-2407-F781-19B5-83B5AF2D2125}"/>
                      </a:ext>
                    </a:extLst>
                  </p:cNvPr>
                  <p:cNvSpPr/>
                  <p:nvPr/>
                </p:nvSpPr>
                <p:spPr>
                  <a:xfrm>
                    <a:off x="8236043" y="1087132"/>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4AA9F3F-06F7-C2E4-EA8C-895FA8B9C148}"/>
                      </a:ext>
                    </a:extLst>
                  </p:cNvPr>
                  <p:cNvSpPr/>
                  <p:nvPr/>
                </p:nvSpPr>
                <p:spPr>
                  <a:xfrm>
                    <a:off x="8248479" y="1086971"/>
                    <a:ext cx="5969" cy="10998"/>
                  </a:xfrm>
                  <a:custGeom>
                    <a:avLst/>
                    <a:gdLst>
                      <a:gd name="connsiteX0" fmla="*/ 1911 w 5969"/>
                      <a:gd name="connsiteY0" fmla="*/ 37 h 10998"/>
                      <a:gd name="connsiteX1" fmla="*/ 5970 w 5969"/>
                      <a:gd name="connsiteY1" fmla="*/ 0 h 10998"/>
                      <a:gd name="connsiteX2" fmla="*/ 4059 w 5969"/>
                      <a:gd name="connsiteY2" fmla="*/ 10962 h 10998"/>
                      <a:gd name="connsiteX3" fmla="*/ 0 w 5969"/>
                      <a:gd name="connsiteY3" fmla="*/ 10999 h 10998"/>
                    </a:gdLst>
                    <a:ahLst/>
                    <a:cxnLst>
                      <a:cxn ang="0">
                        <a:pos x="connsiteX0" y="connsiteY0"/>
                      </a:cxn>
                      <a:cxn ang="0">
                        <a:pos x="connsiteX1" y="connsiteY1"/>
                      </a:cxn>
                      <a:cxn ang="0">
                        <a:pos x="connsiteX2" y="connsiteY2"/>
                      </a:cxn>
                      <a:cxn ang="0">
                        <a:pos x="connsiteX3" y="connsiteY3"/>
                      </a:cxn>
                    </a:cxnLst>
                    <a:rect l="l" t="t" r="r" b="b"/>
                    <a:pathLst>
                      <a:path w="5969" h="10998">
                        <a:moveTo>
                          <a:pt x="1911" y="37"/>
                        </a:moveTo>
                        <a:lnTo>
                          <a:pt x="5970" y="0"/>
                        </a:lnTo>
                        <a:lnTo>
                          <a:pt x="4059" y="10962"/>
                        </a:lnTo>
                        <a:lnTo>
                          <a:pt x="0" y="10999"/>
                        </a:lnTo>
                        <a:close/>
                      </a:path>
                    </a:pathLst>
                  </a:custGeom>
                  <a:solidFill>
                    <a:srgbClr val="494949"/>
                  </a:solidFill>
                  <a:ln w="0" cap="flat">
                    <a:solidFill>
                      <a:srgbClr val="000000"/>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6F22F72-D1B7-04A6-32D7-68331A4F9B6A}"/>
                      </a:ext>
                    </a:extLst>
                  </p:cNvPr>
                  <p:cNvSpPr/>
                  <p:nvPr/>
                </p:nvSpPr>
                <p:spPr>
                  <a:xfrm>
                    <a:off x="8237655" y="1084316"/>
                    <a:ext cx="17258" cy="4563"/>
                  </a:xfrm>
                  <a:custGeom>
                    <a:avLst/>
                    <a:gdLst>
                      <a:gd name="connsiteX0" fmla="*/ 16526 w 17258"/>
                      <a:gd name="connsiteY0" fmla="*/ 4364 h 4563"/>
                      <a:gd name="connsiteX1" fmla="*/ 15689 w 17258"/>
                      <a:gd name="connsiteY1" fmla="*/ 4374 h 4563"/>
                      <a:gd name="connsiteX2" fmla="*/ 838 w 17258"/>
                      <a:gd name="connsiteY2" fmla="*/ 4553 h 4563"/>
                      <a:gd name="connsiteX3" fmla="*/ 0 w 17258"/>
                      <a:gd name="connsiteY3" fmla="*/ 4563 h 4563"/>
                      <a:gd name="connsiteX4" fmla="*/ 733 w 17258"/>
                      <a:gd name="connsiteY4" fmla="*/ 199 h 4563"/>
                      <a:gd name="connsiteX5" fmla="*/ 1570 w 17258"/>
                      <a:gd name="connsiteY5" fmla="*/ 189 h 4563"/>
                      <a:gd name="connsiteX6" fmla="*/ 16421 w 17258"/>
                      <a:gd name="connsiteY6" fmla="*/ 10 h 4563"/>
                      <a:gd name="connsiteX7" fmla="*/ 17259 w 17258"/>
                      <a:gd name="connsiteY7" fmla="*/ 0 h 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8" h="4563">
                        <a:moveTo>
                          <a:pt x="16526" y="4364"/>
                        </a:moveTo>
                        <a:cubicBezTo>
                          <a:pt x="16526" y="4364"/>
                          <a:pt x="16151" y="4369"/>
                          <a:pt x="15689" y="4374"/>
                        </a:cubicBezTo>
                        <a:lnTo>
                          <a:pt x="838" y="4553"/>
                        </a:lnTo>
                        <a:cubicBezTo>
                          <a:pt x="375" y="4559"/>
                          <a:pt x="0" y="4563"/>
                          <a:pt x="0" y="4563"/>
                        </a:cubicBezTo>
                        <a:lnTo>
                          <a:pt x="733" y="199"/>
                        </a:lnTo>
                        <a:cubicBezTo>
                          <a:pt x="733" y="199"/>
                          <a:pt x="1108" y="195"/>
                          <a:pt x="1570" y="189"/>
                        </a:cubicBezTo>
                        <a:lnTo>
                          <a:pt x="16421" y="10"/>
                        </a:lnTo>
                        <a:cubicBezTo>
                          <a:pt x="16884" y="5"/>
                          <a:pt x="17259" y="0"/>
                          <a:pt x="17259" y="0"/>
                        </a:cubicBezTo>
                        <a:close/>
                      </a:path>
                    </a:pathLst>
                  </a:custGeom>
                  <a:solidFill>
                    <a:srgbClr val="494949"/>
                  </a:solidFill>
                  <a:ln w="0" cap="flat">
                    <a:solidFill>
                      <a:srgbClr val="000000"/>
                    </a:solidFill>
                    <a:prstDash val="solid"/>
                    <a:miter/>
                  </a:ln>
                </p:spPr>
                <p:txBody>
                  <a:bodyPr rtlCol="0" anchor="ctr"/>
                  <a:lstStyle/>
                  <a:p>
                    <a:endParaRPr lang="en-US"/>
                  </a:p>
                </p:txBody>
              </p:sp>
            </p:grpSp>
            <p:sp>
              <p:nvSpPr>
                <p:cNvPr id="135" name="Freeform: Shape 134">
                  <a:extLst>
                    <a:ext uri="{FF2B5EF4-FFF2-40B4-BE49-F238E27FC236}">
                      <a16:creationId xmlns:a16="http://schemas.microsoft.com/office/drawing/2014/main" id="{1C3E124C-37DC-D2B9-F3EA-97E4AA7CFBD9}"/>
                    </a:ext>
                  </a:extLst>
                </p:cNvPr>
                <p:cNvSpPr/>
                <p:nvPr/>
              </p:nvSpPr>
              <p:spPr>
                <a:xfrm>
                  <a:off x="8227478" y="1109510"/>
                  <a:ext cx="279" cy="51"/>
                </a:xfrm>
                <a:custGeom>
                  <a:avLst/>
                  <a:gdLst>
                    <a:gd name="connsiteX0" fmla="*/ -261 w 279"/>
                    <a:gd name="connsiteY0" fmla="*/ -112 h 51"/>
                    <a:gd name="connsiteX1" fmla="*/ 18 w 279"/>
                    <a:gd name="connsiteY1" fmla="*/ -112 h 51"/>
                    <a:gd name="connsiteX2" fmla="*/ 18 w 279"/>
                    <a:gd name="connsiteY2" fmla="*/ -60 h 51"/>
                    <a:gd name="connsiteX3" fmla="*/ -261 w 279"/>
                    <a:gd name="connsiteY3" fmla="*/ -60 h 51"/>
                  </a:gdLst>
                  <a:ahLst/>
                  <a:cxnLst>
                    <a:cxn ang="0">
                      <a:pos x="connsiteX0" y="connsiteY0"/>
                    </a:cxn>
                    <a:cxn ang="0">
                      <a:pos x="connsiteX1" y="connsiteY1"/>
                    </a:cxn>
                    <a:cxn ang="0">
                      <a:pos x="connsiteX2" y="connsiteY2"/>
                    </a:cxn>
                    <a:cxn ang="0">
                      <a:pos x="connsiteX3" y="connsiteY3"/>
                    </a:cxn>
                  </a:cxnLst>
                  <a:rect l="l" t="t" r="r" b="b"/>
                  <a:pathLst>
                    <a:path w="279" h="51">
                      <a:moveTo>
                        <a:pt x="-261" y="-112"/>
                      </a:moveTo>
                      <a:lnTo>
                        <a:pt x="18" y="-112"/>
                      </a:lnTo>
                      <a:lnTo>
                        <a:pt x="18" y="-60"/>
                      </a:lnTo>
                      <a:lnTo>
                        <a:pt x="-261" y="-60"/>
                      </a:lnTo>
                      <a:close/>
                    </a:path>
                  </a:pathLst>
                </a:custGeom>
                <a:solidFill>
                  <a:srgbClr val="494949"/>
                </a:solidFill>
                <a:ln w="0" cap="flat">
                  <a:solidFill>
                    <a:srgbClr val="000000"/>
                  </a:solidFill>
                  <a:prstDash val="solid"/>
                  <a:miter/>
                </a:ln>
              </p:spPr>
              <p:txBody>
                <a:bodyPr rtlCol="0" anchor="ctr"/>
                <a:lstStyle/>
                <a:p>
                  <a:endParaRPr lang="en-US"/>
                </a:p>
              </p:txBody>
            </p:sp>
          </p:grpSp>
        </p:grpSp>
        <p:grpSp>
          <p:nvGrpSpPr>
            <p:cNvPr id="111" name="Group 110">
              <a:extLst>
                <a:ext uri="{FF2B5EF4-FFF2-40B4-BE49-F238E27FC236}">
                  <a16:creationId xmlns:a16="http://schemas.microsoft.com/office/drawing/2014/main" id="{9656E4E1-48F8-972D-62A5-BED840FE5DD1}"/>
                </a:ext>
              </a:extLst>
            </p:cNvPr>
            <p:cNvGrpSpPr/>
            <p:nvPr/>
          </p:nvGrpSpPr>
          <p:grpSpPr>
            <a:xfrm>
              <a:off x="9030975" y="551204"/>
              <a:ext cx="1045369" cy="799439"/>
              <a:chOff x="6819021" y="559787"/>
              <a:chExt cx="1045369" cy="799439"/>
            </a:xfrm>
          </p:grpSpPr>
          <p:sp>
            <p:nvSpPr>
              <p:cNvPr id="120" name="Freeform: Shape 119">
                <a:extLst>
                  <a:ext uri="{FF2B5EF4-FFF2-40B4-BE49-F238E27FC236}">
                    <a16:creationId xmlns:a16="http://schemas.microsoft.com/office/drawing/2014/main" id="{DD1BD771-60C5-07CF-0FB1-B138055F7475}"/>
                  </a:ext>
                </a:extLst>
              </p:cNvPr>
              <p:cNvSpPr/>
              <p:nvPr/>
            </p:nvSpPr>
            <p:spPr>
              <a:xfrm>
                <a:off x="6819021" y="992576"/>
                <a:ext cx="97921" cy="337195"/>
              </a:xfrm>
              <a:custGeom>
                <a:avLst/>
                <a:gdLst>
                  <a:gd name="connsiteX0" fmla="*/ -992 w 97921"/>
                  <a:gd name="connsiteY0" fmla="*/ -101 h 337195"/>
                  <a:gd name="connsiteX1" fmla="*/ -992 w 97921"/>
                  <a:gd name="connsiteY1" fmla="*/ 152929 h 337195"/>
                  <a:gd name="connsiteX2" fmla="*/ 49540 w 97921"/>
                  <a:gd name="connsiteY2" fmla="*/ 152929 h 337195"/>
                  <a:gd name="connsiteX3" fmla="*/ 96929 w 97921"/>
                  <a:gd name="connsiteY3" fmla="*/ -101 h 337195"/>
                  <a:gd name="connsiteX4" fmla="*/ -992 w 97921"/>
                  <a:gd name="connsiteY4" fmla="*/ 179639 h 337195"/>
                  <a:gd name="connsiteX5" fmla="*/ -992 w 97921"/>
                  <a:gd name="connsiteY5" fmla="*/ 337094 h 337195"/>
                  <a:gd name="connsiteX6" fmla="*/ 96929 w 97921"/>
                  <a:gd name="connsiteY6" fmla="*/ 337094 h 337195"/>
                  <a:gd name="connsiteX7" fmla="*/ 49308 w 97921"/>
                  <a:gd name="connsiteY7" fmla="*/ 179639 h 3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21" h="337195">
                    <a:moveTo>
                      <a:pt x="-992" y="-101"/>
                    </a:moveTo>
                    <a:lnTo>
                      <a:pt x="-992" y="152929"/>
                    </a:lnTo>
                    <a:lnTo>
                      <a:pt x="49540" y="152929"/>
                    </a:lnTo>
                    <a:cubicBezTo>
                      <a:pt x="52219" y="101523"/>
                      <a:pt x="67937" y="50175"/>
                      <a:pt x="96929" y="-101"/>
                    </a:cubicBezTo>
                    <a:close/>
                    <a:moveTo>
                      <a:pt x="-992" y="179639"/>
                    </a:moveTo>
                    <a:lnTo>
                      <a:pt x="-992" y="337094"/>
                    </a:lnTo>
                    <a:lnTo>
                      <a:pt x="96929" y="337094"/>
                    </a:lnTo>
                    <a:cubicBezTo>
                      <a:pt x="67122" y="285479"/>
                      <a:pt x="51287" y="232617"/>
                      <a:pt x="49308" y="179639"/>
                    </a:cubicBezTo>
                    <a:close/>
                  </a:path>
                </a:pathLst>
              </a:custGeom>
              <a:solidFill>
                <a:srgbClr val="FF9955"/>
              </a:solidFill>
              <a:ln w="3470" cap="flat">
                <a:solidFill>
                  <a:srgbClr val="00000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EE2A691-5EB7-E433-417F-0A3DD193D5B0}"/>
                  </a:ext>
                </a:extLst>
              </p:cNvPr>
              <p:cNvSpPr/>
              <p:nvPr/>
            </p:nvSpPr>
            <p:spPr>
              <a:xfrm>
                <a:off x="7109525" y="995871"/>
                <a:ext cx="100366" cy="337905"/>
              </a:xfrm>
              <a:custGeom>
                <a:avLst/>
                <a:gdLst>
                  <a:gd name="connsiteX0" fmla="*/ 99445 w 100366"/>
                  <a:gd name="connsiteY0" fmla="*/ 337083 h 337905"/>
                  <a:gd name="connsiteX1" fmla="*/ 98397 w 100366"/>
                  <a:gd name="connsiteY1" fmla="*/ 184065 h 337905"/>
                  <a:gd name="connsiteX2" fmla="*/ 47865 w 100366"/>
                  <a:gd name="connsiteY2" fmla="*/ 184426 h 337905"/>
                  <a:gd name="connsiteX3" fmla="*/ 1639 w 100366"/>
                  <a:gd name="connsiteY3" fmla="*/ 337805 h 337905"/>
                  <a:gd name="connsiteX4" fmla="*/ 98164 w 100366"/>
                  <a:gd name="connsiteY4" fmla="*/ 157354 h 337905"/>
                  <a:gd name="connsiteX5" fmla="*/ 97000 w 100366"/>
                  <a:gd name="connsiteY5" fmla="*/ -100 h 337905"/>
                  <a:gd name="connsiteX6" fmla="*/ -922 w 100366"/>
                  <a:gd name="connsiteY6" fmla="*/ 622 h 337905"/>
                  <a:gd name="connsiteX7" fmla="*/ 47981 w 100366"/>
                  <a:gd name="connsiteY7" fmla="*/ 157727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445" y="337083"/>
                    </a:moveTo>
                    <a:lnTo>
                      <a:pt x="98397" y="184065"/>
                    </a:lnTo>
                    <a:lnTo>
                      <a:pt x="47865" y="184426"/>
                    </a:lnTo>
                    <a:cubicBezTo>
                      <a:pt x="45652" y="235855"/>
                      <a:pt x="30283" y="287319"/>
                      <a:pt x="1639" y="337805"/>
                    </a:cubicBezTo>
                    <a:close/>
                    <a:moveTo>
                      <a:pt x="98164" y="157354"/>
                    </a:moveTo>
                    <a:lnTo>
                      <a:pt x="97000" y="-100"/>
                    </a:lnTo>
                    <a:lnTo>
                      <a:pt x="-922" y="622"/>
                    </a:lnTo>
                    <a:cubicBezTo>
                      <a:pt x="29351" y="52016"/>
                      <a:pt x="45652" y="104761"/>
                      <a:pt x="47981" y="157727"/>
                    </a:cubicBezTo>
                    <a:close/>
                  </a:path>
                </a:pathLst>
              </a:custGeom>
              <a:solidFill>
                <a:srgbClr val="FF9955"/>
              </a:solidFill>
              <a:ln w="3470" cap="flat">
                <a:solidFill>
                  <a:srgbClr val="000000"/>
                </a:solidFill>
                <a:prstDash val="solid"/>
                <a:miter/>
              </a:ln>
            </p:spPr>
            <p:txBody>
              <a:bodyPr rtlCol="0" anchor="ctr"/>
              <a:lstStyle/>
              <a:p>
                <a:endParaRPr lang="en-US"/>
              </a:p>
            </p:txBody>
          </p:sp>
          <p:pic>
            <p:nvPicPr>
              <p:cNvPr id="122" name="Graphic 121">
                <a:extLst>
                  <a:ext uri="{FF2B5EF4-FFF2-40B4-BE49-F238E27FC236}">
                    <a16:creationId xmlns:a16="http://schemas.microsoft.com/office/drawing/2014/main" id="{E0D8B52B-B80C-5881-DD04-DCE2A52B5157}"/>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rot="1606474">
                <a:off x="7511535" y="559787"/>
                <a:ext cx="352855" cy="458886"/>
              </a:xfrm>
              <a:prstGeom prst="rect">
                <a:avLst/>
              </a:prstGeom>
            </p:spPr>
          </p:pic>
          <p:grpSp>
            <p:nvGrpSpPr>
              <p:cNvPr id="123" name="Group 122">
                <a:extLst>
                  <a:ext uri="{FF2B5EF4-FFF2-40B4-BE49-F238E27FC236}">
                    <a16:creationId xmlns:a16="http://schemas.microsoft.com/office/drawing/2014/main" id="{E5CBF921-6573-608D-1C18-3E7B316E85C9}"/>
                  </a:ext>
                </a:extLst>
              </p:cNvPr>
              <p:cNvGrpSpPr/>
              <p:nvPr/>
            </p:nvGrpSpPr>
            <p:grpSpPr>
              <a:xfrm>
                <a:off x="7221396" y="954475"/>
                <a:ext cx="411388" cy="404751"/>
                <a:chOff x="4443234" y="2481138"/>
                <a:chExt cx="797864" cy="817564"/>
              </a:xfrm>
            </p:grpSpPr>
            <p:pic>
              <p:nvPicPr>
                <p:cNvPr id="124" name="Graphic 123">
                  <a:extLst>
                    <a:ext uri="{FF2B5EF4-FFF2-40B4-BE49-F238E27FC236}">
                      <a16:creationId xmlns:a16="http://schemas.microsoft.com/office/drawing/2014/main" id="{DD873E30-5325-6DF1-F5EB-A3FBA6C2AA4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443234" y="2481138"/>
                  <a:ext cx="797864" cy="817564"/>
                </a:xfrm>
                <a:prstGeom prst="rect">
                  <a:avLst/>
                </a:prstGeom>
              </p:spPr>
            </p:pic>
            <p:pic>
              <p:nvPicPr>
                <p:cNvPr id="125" name="Graphic 124">
                  <a:extLst>
                    <a:ext uri="{FF2B5EF4-FFF2-40B4-BE49-F238E27FC236}">
                      <a16:creationId xmlns:a16="http://schemas.microsoft.com/office/drawing/2014/main" id="{D5765F26-64E1-E742-49F8-BE697E4DA21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917643" y="2724984"/>
                  <a:ext cx="114622" cy="310152"/>
                </a:xfrm>
                <a:prstGeom prst="rect">
                  <a:avLst/>
                </a:prstGeom>
              </p:spPr>
            </p:pic>
          </p:grpSp>
        </p:grpSp>
        <p:grpSp>
          <p:nvGrpSpPr>
            <p:cNvPr id="112" name="Group 111">
              <a:extLst>
                <a:ext uri="{FF2B5EF4-FFF2-40B4-BE49-F238E27FC236}">
                  <a16:creationId xmlns:a16="http://schemas.microsoft.com/office/drawing/2014/main" id="{F4B87CA1-5A5F-FD2A-216A-F6324E840182}"/>
                </a:ext>
              </a:extLst>
            </p:cNvPr>
            <p:cNvGrpSpPr/>
            <p:nvPr/>
          </p:nvGrpSpPr>
          <p:grpSpPr>
            <a:xfrm>
              <a:off x="10273238" y="956213"/>
              <a:ext cx="411388" cy="404751"/>
              <a:chOff x="4443234" y="2481138"/>
              <a:chExt cx="797864" cy="817564"/>
            </a:xfrm>
          </p:grpSpPr>
          <p:pic>
            <p:nvPicPr>
              <p:cNvPr id="118" name="Graphic 117">
                <a:extLst>
                  <a:ext uri="{FF2B5EF4-FFF2-40B4-BE49-F238E27FC236}">
                    <a16:creationId xmlns:a16="http://schemas.microsoft.com/office/drawing/2014/main" id="{8DF8EBBC-A832-4C0C-D610-FB392A0E753C}"/>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443234" y="2481138"/>
                <a:ext cx="797864" cy="817564"/>
              </a:xfrm>
              <a:prstGeom prst="rect">
                <a:avLst/>
              </a:prstGeom>
            </p:spPr>
          </p:pic>
          <p:pic>
            <p:nvPicPr>
              <p:cNvPr id="119" name="Graphic 118">
                <a:extLst>
                  <a:ext uri="{FF2B5EF4-FFF2-40B4-BE49-F238E27FC236}">
                    <a16:creationId xmlns:a16="http://schemas.microsoft.com/office/drawing/2014/main" id="{D034B971-0162-4BB1-B7C4-CBA4B8C02937}"/>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917643" y="2724984"/>
                <a:ext cx="114622" cy="310152"/>
              </a:xfrm>
              <a:prstGeom prst="rect">
                <a:avLst/>
              </a:prstGeom>
            </p:spPr>
          </p:pic>
        </p:grpSp>
        <p:pic>
          <p:nvPicPr>
            <p:cNvPr id="113" name="Graphic 112">
              <a:extLst>
                <a:ext uri="{FF2B5EF4-FFF2-40B4-BE49-F238E27FC236}">
                  <a16:creationId xmlns:a16="http://schemas.microsoft.com/office/drawing/2014/main" id="{3752FF0F-28A9-4FBD-B0BD-BDA00695868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rot="1606474">
              <a:off x="10573752" y="571827"/>
              <a:ext cx="352855" cy="458886"/>
            </a:xfrm>
            <a:prstGeom prst="rect">
              <a:avLst/>
            </a:prstGeom>
          </p:spPr>
        </p:pic>
        <p:grpSp>
          <p:nvGrpSpPr>
            <p:cNvPr id="114" name="Group 113">
              <a:extLst>
                <a:ext uri="{FF2B5EF4-FFF2-40B4-BE49-F238E27FC236}">
                  <a16:creationId xmlns:a16="http://schemas.microsoft.com/office/drawing/2014/main" id="{DCAAAAAC-D10D-27AB-7273-92C42EE19809}"/>
                </a:ext>
              </a:extLst>
            </p:cNvPr>
            <p:cNvGrpSpPr/>
            <p:nvPr/>
          </p:nvGrpSpPr>
          <p:grpSpPr>
            <a:xfrm>
              <a:off x="9863508" y="978713"/>
              <a:ext cx="390870" cy="341142"/>
              <a:chOff x="7651554" y="987296"/>
              <a:chExt cx="390870" cy="341142"/>
            </a:xfrm>
          </p:grpSpPr>
          <p:sp>
            <p:nvSpPr>
              <p:cNvPr id="115" name="Freeform: Shape 114">
                <a:extLst>
                  <a:ext uri="{FF2B5EF4-FFF2-40B4-BE49-F238E27FC236}">
                    <a16:creationId xmlns:a16="http://schemas.microsoft.com/office/drawing/2014/main" id="{384ADB25-FCB0-4C91-A9D5-0525C1AB3637}"/>
                  </a:ext>
                </a:extLst>
              </p:cNvPr>
              <p:cNvSpPr/>
              <p:nvPr/>
            </p:nvSpPr>
            <p:spPr>
              <a:xfrm>
                <a:off x="7651554" y="987296"/>
                <a:ext cx="93847" cy="339267"/>
              </a:xfrm>
              <a:custGeom>
                <a:avLst/>
                <a:gdLst>
                  <a:gd name="connsiteX0" fmla="*/ -803 w 93847"/>
                  <a:gd name="connsiteY0" fmla="*/ -100 h 339267"/>
                  <a:gd name="connsiteX1" fmla="*/ -803 w 93847"/>
                  <a:gd name="connsiteY1" fmla="*/ 153873 h 339267"/>
                  <a:gd name="connsiteX2" fmla="*/ 47635 w 93847"/>
                  <a:gd name="connsiteY2" fmla="*/ 153873 h 339267"/>
                  <a:gd name="connsiteX3" fmla="*/ 93044 w 93847"/>
                  <a:gd name="connsiteY3" fmla="*/ -100 h 339267"/>
                  <a:gd name="connsiteX4" fmla="*/ -803 w 93847"/>
                  <a:gd name="connsiteY4" fmla="*/ 180735 h 339267"/>
                  <a:gd name="connsiteX5" fmla="*/ -803 w 93847"/>
                  <a:gd name="connsiteY5" fmla="*/ 339167 h 339267"/>
                  <a:gd name="connsiteX6" fmla="*/ 93044 w 93847"/>
                  <a:gd name="connsiteY6" fmla="*/ 339167 h 339267"/>
                  <a:gd name="connsiteX7" fmla="*/ 47402 w 93847"/>
                  <a:gd name="connsiteY7" fmla="*/ 180735 h 33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47" h="339267">
                    <a:moveTo>
                      <a:pt x="-803" y="-100"/>
                    </a:moveTo>
                    <a:lnTo>
                      <a:pt x="-803" y="153873"/>
                    </a:lnTo>
                    <a:lnTo>
                      <a:pt x="47635" y="153873"/>
                    </a:lnTo>
                    <a:cubicBezTo>
                      <a:pt x="50196" y="102153"/>
                      <a:pt x="65216" y="50479"/>
                      <a:pt x="93044" y="-100"/>
                    </a:cubicBezTo>
                    <a:close/>
                    <a:moveTo>
                      <a:pt x="-803" y="180735"/>
                    </a:moveTo>
                    <a:lnTo>
                      <a:pt x="-803" y="339167"/>
                    </a:lnTo>
                    <a:lnTo>
                      <a:pt x="93044" y="339167"/>
                    </a:lnTo>
                    <a:cubicBezTo>
                      <a:pt x="64517" y="287226"/>
                      <a:pt x="49265" y="234050"/>
                      <a:pt x="47402" y="180735"/>
                    </a:cubicBezTo>
                    <a:close/>
                  </a:path>
                </a:pathLst>
              </a:custGeom>
              <a:solidFill>
                <a:srgbClr val="2A8F2A"/>
              </a:solidFill>
              <a:ln w="3470" cap="flat">
                <a:solidFill>
                  <a:srgbClr val="00000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6AE822C-8EAF-9CFB-697C-AD22D888017A}"/>
                  </a:ext>
                </a:extLst>
              </p:cNvPr>
              <p:cNvSpPr/>
              <p:nvPr/>
            </p:nvSpPr>
            <p:spPr>
              <a:xfrm>
                <a:off x="7942058" y="990533"/>
                <a:ext cx="100366" cy="337905"/>
              </a:xfrm>
              <a:custGeom>
                <a:avLst/>
                <a:gdLst>
                  <a:gd name="connsiteX0" fmla="*/ 99634 w 100366"/>
                  <a:gd name="connsiteY0" fmla="*/ 337084 h 337905"/>
                  <a:gd name="connsiteX1" fmla="*/ 98470 w 100366"/>
                  <a:gd name="connsiteY1" fmla="*/ 184065 h 337905"/>
                  <a:gd name="connsiteX2" fmla="*/ 48054 w 100366"/>
                  <a:gd name="connsiteY2" fmla="*/ 184438 h 337905"/>
                  <a:gd name="connsiteX3" fmla="*/ 1714 w 100366"/>
                  <a:gd name="connsiteY3" fmla="*/ 337806 h 337905"/>
                  <a:gd name="connsiteX4" fmla="*/ 98354 w 100366"/>
                  <a:gd name="connsiteY4" fmla="*/ 157355 h 337905"/>
                  <a:gd name="connsiteX5" fmla="*/ 97189 w 100366"/>
                  <a:gd name="connsiteY5" fmla="*/ -100 h 337905"/>
                  <a:gd name="connsiteX6" fmla="*/ -732 w 100366"/>
                  <a:gd name="connsiteY6" fmla="*/ 622 h 337905"/>
                  <a:gd name="connsiteX7" fmla="*/ 48171 w 100366"/>
                  <a:gd name="connsiteY7" fmla="*/ 157728 h 3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6" h="337905">
                    <a:moveTo>
                      <a:pt x="99634" y="337084"/>
                    </a:moveTo>
                    <a:lnTo>
                      <a:pt x="98470" y="184065"/>
                    </a:lnTo>
                    <a:lnTo>
                      <a:pt x="48054" y="184438"/>
                    </a:lnTo>
                    <a:cubicBezTo>
                      <a:pt x="45841" y="235855"/>
                      <a:pt x="30473" y="287319"/>
                      <a:pt x="1714" y="337806"/>
                    </a:cubicBezTo>
                    <a:close/>
                    <a:moveTo>
                      <a:pt x="98354" y="157355"/>
                    </a:moveTo>
                    <a:lnTo>
                      <a:pt x="97189" y="-100"/>
                    </a:lnTo>
                    <a:lnTo>
                      <a:pt x="-732" y="622"/>
                    </a:lnTo>
                    <a:cubicBezTo>
                      <a:pt x="29425" y="52028"/>
                      <a:pt x="45725" y="104761"/>
                      <a:pt x="48171" y="157728"/>
                    </a:cubicBezTo>
                    <a:close/>
                  </a:path>
                </a:pathLst>
              </a:custGeom>
              <a:solidFill>
                <a:srgbClr val="2A8F2A"/>
              </a:solidFill>
              <a:ln w="3470" cap="flat">
                <a:solidFill>
                  <a:srgbClr val="000000"/>
                </a:solidFill>
                <a:prstDash val="solid"/>
                <a:miter/>
              </a:ln>
            </p:spPr>
            <p:txBody>
              <a:bodyPr rtlCol="0" anchor="ctr"/>
              <a:lstStyle/>
              <a:p>
                <a:endParaRPr lang="en-US"/>
              </a:p>
            </p:txBody>
          </p:sp>
          <p:pic>
            <p:nvPicPr>
              <p:cNvPr id="117" name="Picture 116">
                <a:extLst>
                  <a:ext uri="{FF2B5EF4-FFF2-40B4-BE49-F238E27FC236}">
                    <a16:creationId xmlns:a16="http://schemas.microsoft.com/office/drawing/2014/main" id="{7163600A-24E6-D6D5-4FAC-80E1EB5769CC}"/>
                  </a:ext>
                </a:extLst>
              </p:cNvPr>
              <p:cNvPicPr>
                <a:picLocks noChangeAspect="1"/>
              </p:cNvPicPr>
              <p:nvPr/>
            </p:nvPicPr>
            <p:blipFill>
              <a:blip r:embed="rId40"/>
              <a:stretch>
                <a:fillRect/>
              </a:stretch>
            </p:blipFill>
            <p:spPr>
              <a:xfrm>
                <a:off x="7786968" y="1099935"/>
                <a:ext cx="127527" cy="120170"/>
              </a:xfrm>
              <a:custGeom>
                <a:avLst/>
                <a:gdLst>
                  <a:gd name="connsiteX0" fmla="*/ -766 w 127527"/>
                  <a:gd name="connsiteY0" fmla="*/ -100 h 120170"/>
                  <a:gd name="connsiteX1" fmla="*/ 126762 w 127527"/>
                  <a:gd name="connsiteY1" fmla="*/ -100 h 120170"/>
                  <a:gd name="connsiteX2" fmla="*/ 126762 w 127527"/>
                  <a:gd name="connsiteY2" fmla="*/ 120070 h 120170"/>
                  <a:gd name="connsiteX3" fmla="*/ -766 w 127527"/>
                  <a:gd name="connsiteY3" fmla="*/ 120070 h 120170"/>
                </a:gdLst>
                <a:ahLst/>
                <a:cxnLst>
                  <a:cxn ang="0">
                    <a:pos x="connsiteX0" y="connsiteY0"/>
                  </a:cxn>
                  <a:cxn ang="0">
                    <a:pos x="connsiteX1" y="connsiteY1"/>
                  </a:cxn>
                  <a:cxn ang="0">
                    <a:pos x="connsiteX2" y="connsiteY2"/>
                  </a:cxn>
                  <a:cxn ang="0">
                    <a:pos x="connsiteX3" y="connsiteY3"/>
                  </a:cxn>
                </a:cxnLst>
                <a:rect l="l" t="t" r="r" b="b"/>
                <a:pathLst>
                  <a:path w="127527" h="120170">
                    <a:moveTo>
                      <a:pt x="-766" y="-100"/>
                    </a:moveTo>
                    <a:lnTo>
                      <a:pt x="126762" y="-100"/>
                    </a:lnTo>
                    <a:lnTo>
                      <a:pt x="126762" y="120070"/>
                    </a:lnTo>
                    <a:lnTo>
                      <a:pt x="-766" y="120070"/>
                    </a:lnTo>
                    <a:close/>
                  </a:path>
                </a:pathLst>
              </a:custGeom>
            </p:spPr>
          </p:pic>
        </p:grpSp>
      </p:grpSp>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6C6CD751-9B60-FBA0-5CD1-2AB7A4166277}"/>
                  </a:ext>
                </a:extLst>
              </p:cNvPr>
              <p:cNvSpPr txBox="1"/>
              <p:nvPr/>
            </p:nvSpPr>
            <p:spPr>
              <a:xfrm>
                <a:off x="5857886" y="1571570"/>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B22222"/>
                            </a:solidFill>
                            <a:effectLst/>
                            <a:uLnTx/>
                            <a:uFillTx/>
                            <a:latin typeface="Cambria Math" panose="02040503050406030204" pitchFamily="18" charset="0"/>
                            <a:cs typeface="Poppins Light" panose="00000400000000000000" pitchFamily="2" charset="0"/>
                          </a:rPr>
                          <m:t>𝟏</m:t>
                        </m:r>
                      </m:sub>
                    </m:sSub>
                  </m:oMath>
                </a14:m>
                <a:r>
                  <a:rPr kumimoji="0" lang="en-US" b="1" u="none" strike="noStrike" kern="1200" cap="none" spc="0" normalizeH="0" baseline="0" noProof="0" dirty="0">
                    <a:ln>
                      <a:noFill/>
                    </a:ln>
                    <a:solidFill>
                      <a:srgbClr val="B22222"/>
                    </a:solidFill>
                    <a:effectLst/>
                    <a:uLnTx/>
                    <a:uFillTx/>
                    <a:cs typeface="Poppins Light" panose="00000400000000000000" pitchFamily="2" charset="0"/>
                  </a:rPr>
                  <a:t>  </a:t>
                </a:r>
              </a:p>
            </p:txBody>
          </p:sp>
        </mc:Choice>
        <mc:Fallback xmlns="">
          <p:sp>
            <p:nvSpPr>
              <p:cNvPr id="139" name="TextBox 138">
                <a:extLst>
                  <a:ext uri="{FF2B5EF4-FFF2-40B4-BE49-F238E27FC236}">
                    <a16:creationId xmlns:a16="http://schemas.microsoft.com/office/drawing/2014/main" id="{8FAEB3E6-CE3D-BD8F-D8FB-03B4E69B319D}"/>
                  </a:ext>
                </a:extLst>
              </p:cNvPr>
              <p:cNvSpPr txBox="1">
                <a:spLocks noRot="1" noChangeAspect="1" noMove="1" noResize="1" noEditPoints="1" noAdjustHandles="1" noChangeArrowheads="1" noChangeShapeType="1" noTextEdit="1"/>
              </p:cNvSpPr>
              <p:nvPr/>
            </p:nvSpPr>
            <p:spPr>
              <a:xfrm>
                <a:off x="5857886" y="1571570"/>
                <a:ext cx="780669" cy="369332"/>
              </a:xfrm>
              <a:prstGeom prst="rect">
                <a:avLst/>
              </a:prstGeom>
              <a:blipFill>
                <a:blip r:embed="rId4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23CC752D-6EC9-EE6C-D522-0EFD1438AC36}"/>
                  </a:ext>
                </a:extLst>
              </p:cNvPr>
              <p:cNvSpPr txBox="1"/>
              <p:nvPr/>
            </p:nvSpPr>
            <p:spPr>
              <a:xfrm>
                <a:off x="8059938" y="1572953"/>
                <a:ext cx="7806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14:m>
                  <m:oMath xmlns:m="http://schemas.openxmlformats.org/officeDocument/2006/math">
                    <m:sSub>
                      <m:sSubPr>
                        <m:ctrlPr>
                          <a:rPr kumimoji="0" lang="en-US" b="1" i="1"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ctrlPr>
                      </m:sSubPr>
                      <m:e>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𝐐</m:t>
                        </m:r>
                      </m:e>
                      <m:sub>
                        <m:r>
                          <a:rPr kumimoji="0" lang="en-US" b="1" i="0" u="none" strike="noStrike" kern="1200" cap="none" spc="0" normalizeH="0" baseline="0" noProof="0" dirty="0" smtClean="0">
                            <a:ln>
                              <a:noFill/>
                            </a:ln>
                            <a:solidFill>
                              <a:srgbClr val="4169E1"/>
                            </a:solidFill>
                            <a:effectLst/>
                            <a:uLnTx/>
                            <a:uFillTx/>
                            <a:latin typeface="Cambria Math" panose="02040503050406030204" pitchFamily="18" charset="0"/>
                            <a:cs typeface="Poppins Light" panose="00000400000000000000" pitchFamily="2" charset="0"/>
                          </a:rPr>
                          <m:t>𝟐</m:t>
                        </m:r>
                      </m:sub>
                    </m:sSub>
                  </m:oMath>
                </a14:m>
                <a:r>
                  <a:rPr kumimoji="0" lang="en-US" b="1" u="none" strike="noStrike" kern="1200" cap="none" spc="0" normalizeH="0" baseline="0" noProof="0" dirty="0">
                    <a:ln>
                      <a:noFill/>
                    </a:ln>
                    <a:solidFill>
                      <a:srgbClr val="4169E1"/>
                    </a:solidFill>
                    <a:effectLst/>
                    <a:uLnTx/>
                    <a:uFillTx/>
                    <a:cs typeface="Poppins Light" panose="00000400000000000000" pitchFamily="2" charset="0"/>
                  </a:rPr>
                  <a:t>  </a:t>
                </a:r>
              </a:p>
            </p:txBody>
          </p:sp>
        </mc:Choice>
        <mc:Fallback xmlns="">
          <p:sp>
            <p:nvSpPr>
              <p:cNvPr id="140" name="TextBox 139">
                <a:extLst>
                  <a:ext uri="{FF2B5EF4-FFF2-40B4-BE49-F238E27FC236}">
                    <a16:creationId xmlns:a16="http://schemas.microsoft.com/office/drawing/2014/main" id="{C5E25628-B0DE-9840-26CE-F02CE11E3D9C}"/>
                  </a:ext>
                </a:extLst>
              </p:cNvPr>
              <p:cNvSpPr txBox="1">
                <a:spLocks noRot="1" noChangeAspect="1" noMove="1" noResize="1" noEditPoints="1" noAdjustHandles="1" noChangeArrowheads="1" noChangeShapeType="1" noTextEdit="1"/>
              </p:cNvSpPr>
              <p:nvPr/>
            </p:nvSpPr>
            <p:spPr>
              <a:xfrm>
                <a:off x="8059938" y="1572953"/>
                <a:ext cx="780669" cy="369332"/>
              </a:xfrm>
              <a:prstGeom prst="rect">
                <a:avLst/>
              </a:prstGeom>
              <a:blipFill>
                <a:blip r:embed="rId48"/>
                <a:stretch>
                  <a:fillRect b="-13115"/>
                </a:stretch>
              </a:blipFill>
            </p:spPr>
            <p:txBody>
              <a:bodyPr/>
              <a:lstStyle/>
              <a:p>
                <a:r>
                  <a:rPr lang="en-US">
                    <a:noFill/>
                  </a:rPr>
                  <a:t> </a:t>
                </a:r>
              </a:p>
            </p:txBody>
          </p:sp>
        </mc:Fallback>
      </mc:AlternateContent>
      <p:grpSp>
        <p:nvGrpSpPr>
          <p:cNvPr id="141" name="Group 140">
            <a:extLst>
              <a:ext uri="{FF2B5EF4-FFF2-40B4-BE49-F238E27FC236}">
                <a16:creationId xmlns:a16="http://schemas.microsoft.com/office/drawing/2014/main" id="{2BA39263-B4D5-10C7-5A95-6B071550DAB1}"/>
              </a:ext>
            </a:extLst>
          </p:cNvPr>
          <p:cNvGrpSpPr/>
          <p:nvPr/>
        </p:nvGrpSpPr>
        <p:grpSpPr>
          <a:xfrm>
            <a:off x="9415143" y="2639717"/>
            <a:ext cx="637633" cy="653221"/>
            <a:chOff x="9415143" y="2639717"/>
            <a:chExt cx="637633" cy="653221"/>
          </a:xfrm>
        </p:grpSpPr>
        <p:cxnSp>
          <p:nvCxnSpPr>
            <p:cNvPr id="142" name="Straight Arrow Connector 141">
              <a:extLst>
                <a:ext uri="{FF2B5EF4-FFF2-40B4-BE49-F238E27FC236}">
                  <a16:creationId xmlns:a16="http://schemas.microsoft.com/office/drawing/2014/main" id="{A5F61305-ED3A-9E5A-2528-A98B98168754}"/>
                </a:ext>
              </a:extLst>
            </p:cNvPr>
            <p:cNvCxnSpPr>
              <a:cxnSpLocks/>
            </p:cNvCxnSpPr>
            <p:nvPr/>
          </p:nvCxnSpPr>
          <p:spPr>
            <a:xfrm flipV="1">
              <a:off x="9613392" y="2639717"/>
              <a:ext cx="439384" cy="464700"/>
            </a:xfrm>
            <a:prstGeom prst="straightConnector1">
              <a:avLst/>
            </a:prstGeom>
            <a:ln w="28575" cap="rnd">
              <a:solidFill>
                <a:srgbClr val="FFC000"/>
              </a:solidFill>
              <a:round/>
              <a:tailEnd type="triangle"/>
            </a:ln>
          </p:spPr>
          <p:style>
            <a:lnRef idx="1">
              <a:schemeClr val="accent1"/>
            </a:lnRef>
            <a:fillRef idx="0">
              <a:schemeClr val="accent1"/>
            </a:fillRef>
            <a:effectRef idx="0">
              <a:schemeClr val="accent1"/>
            </a:effectRef>
            <a:fontRef idx="minor">
              <a:schemeClr val="tx1"/>
            </a:fontRef>
          </p:style>
        </p:cxnSp>
        <p:sp>
          <p:nvSpPr>
            <p:cNvPr id="143" name="Star: 5 Points 142">
              <a:extLst>
                <a:ext uri="{FF2B5EF4-FFF2-40B4-BE49-F238E27FC236}">
                  <a16:creationId xmlns:a16="http://schemas.microsoft.com/office/drawing/2014/main" id="{11881B3A-DF4A-DB71-1FAC-7B5345113BA1}"/>
                </a:ext>
              </a:extLst>
            </p:cNvPr>
            <p:cNvSpPr/>
            <p:nvPr/>
          </p:nvSpPr>
          <p:spPr>
            <a:xfrm>
              <a:off x="9415143" y="3079891"/>
              <a:ext cx="224157" cy="213047"/>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8074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42AD17-751A-BE6A-94C2-49C183A4A9A3}"/>
              </a:ext>
            </a:extLst>
          </p:cNvPr>
          <p:cNvSpPr>
            <a:spLocks noGrp="1"/>
          </p:cNvSpPr>
          <p:nvPr>
            <p:ph type="body" sz="quarter" idx="10"/>
          </p:nvPr>
        </p:nvSpPr>
        <p:spPr/>
        <p:txBody>
          <a:bodyPr/>
          <a:lstStyle/>
          <a:p>
            <a:r>
              <a:rPr lang="fr-FR" dirty="0" err="1">
                <a:solidFill>
                  <a:srgbClr val="FF7655"/>
                </a:solidFill>
              </a:rPr>
              <a:t>Intrinsic</a:t>
            </a:r>
            <a:r>
              <a:rPr lang="fr-FR" dirty="0"/>
              <a:t> </a:t>
            </a:r>
            <a:r>
              <a:rPr lang="fr-FR" dirty="0" err="1"/>
              <a:t>Bandwidth</a:t>
            </a:r>
            <a:r>
              <a:rPr lang="fr-FR" dirty="0"/>
              <a:t> </a:t>
            </a:r>
            <a:r>
              <a:rPr lang="fr-FR" dirty="0" err="1"/>
              <a:t>tunability</a:t>
            </a:r>
            <a:endParaRPr lang="en-US" dirty="0"/>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F3F560A-E702-C3BC-66A2-76057049B9BC}"/>
                  </a:ext>
                </a:extLst>
              </p:cNvPr>
              <p:cNvSpPr txBox="1"/>
              <p:nvPr/>
            </p:nvSpPr>
            <p:spPr>
              <a:xfrm>
                <a:off x="2582318" y="4094610"/>
                <a:ext cx="1572354" cy="5395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latin typeface="Cambria Math" panose="02040503050406030204" pitchFamily="18" charset="0"/>
                        </a:rPr>
                        <m:t>BW</m:t>
                      </m:r>
                      <m:r>
                        <a:rPr lang="en-US" sz="1600" b="0" i="0" smtClean="0">
                          <a:latin typeface="Cambria Math" panose="02040503050406030204" pitchFamily="18" charset="0"/>
                        </a:rPr>
                        <m:t> ∝ </m:t>
                      </m:r>
                      <m:f>
                        <m:fPr>
                          <m:ctrlPr>
                            <a:rPr lang="en-US" sz="1600" b="0" i="1" smtClean="0">
                              <a:latin typeface="Cambria Math" panose="02040503050406030204" pitchFamily="18" charset="0"/>
                              <a:ea typeface="Cambria Math" panose="02040503050406030204" pitchFamily="18" charset="0"/>
                            </a:rPr>
                          </m:ctrlPr>
                        </m:fPr>
                        <m:num>
                          <m:sSubSup>
                            <m:sSubSupPr>
                              <m:ctrlPr>
                                <a:rPr lang="en-US" sz="1600" b="0" i="1" smtClean="0">
                                  <a:latin typeface="Cambria Math" panose="02040503050406030204" pitchFamily="18" charset="0"/>
                                  <a:ea typeface="Cambria Math" panose="02040503050406030204" pitchFamily="18" charset="0"/>
                                </a:rPr>
                              </m:ctrlPr>
                            </m:sSubSupPr>
                            <m:e>
                              <m:r>
                                <m:rPr>
                                  <m:sty m:val="p"/>
                                </m:rPr>
                                <a:rPr lang="en-US" sz="1600" b="0" i="0" smtClean="0">
                                  <a:latin typeface="Cambria Math" panose="02040503050406030204" pitchFamily="18" charset="0"/>
                                  <a:ea typeface="Cambria Math" panose="02040503050406030204" pitchFamily="18" charset="0"/>
                                </a:rPr>
                                <m:t>ξ</m:t>
                              </m:r>
                            </m:e>
                            <m:sub>
                              <m:r>
                                <a:rPr lang="en-US" sz="1600" b="0" i="0" smtClean="0">
                                  <a:latin typeface="Cambria Math" panose="02040503050406030204" pitchFamily="18" charset="0"/>
                                  <a:ea typeface="Cambria Math" panose="02040503050406030204" pitchFamily="18" charset="0"/>
                                </a:rPr>
                                <m:t>1</m:t>
                              </m:r>
                            </m:sub>
                            <m:sup>
                              <m:r>
                                <a:rPr lang="en-US" sz="1600" b="0" i="0" smtClean="0">
                                  <a:latin typeface="Cambria Math" panose="02040503050406030204" pitchFamily="18" charset="0"/>
                                  <a:ea typeface="Cambria Math" panose="02040503050406030204" pitchFamily="18" charset="0"/>
                                </a:rPr>
                                <m:t>2</m:t>
                              </m:r>
                            </m:sup>
                          </m:sSubSup>
                        </m:num>
                        <m:den>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κ</m:t>
                              </m:r>
                            </m:e>
                            <m:sub>
                              <m:r>
                                <m:rPr>
                                  <m:sty m:val="p"/>
                                </m:rPr>
                                <a:rPr lang="en-US" sz="1600" b="0" i="0" smtClean="0">
                                  <a:latin typeface="Cambria Math" panose="02040503050406030204" pitchFamily="18" charset="0"/>
                                  <a:ea typeface="Cambria Math" panose="02040503050406030204" pitchFamily="18" charset="0"/>
                                </a:rPr>
                                <m:t>b</m:t>
                              </m:r>
                            </m:sub>
                          </m:sSub>
                        </m:den>
                      </m:f>
                      <m:r>
                        <a:rPr lang="en-US" sz="1600">
                          <a:latin typeface="Cambria Math" panose="02040503050406030204" pitchFamily="18" charset="0"/>
                          <a:ea typeface="Cambria Math" panose="02040503050406030204" pitchFamily="18" charset="0"/>
                        </a:rPr>
                        <m:t> ∝ </m:t>
                      </m:r>
                      <m:f>
                        <m:fPr>
                          <m:ctrlPr>
                            <a:rPr lang="en-US" sz="1600" i="1">
                              <a:latin typeface="Cambria Math" panose="02040503050406030204" pitchFamily="18" charset="0"/>
                              <a:ea typeface="Cambria Math" panose="02040503050406030204" pitchFamily="18" charset="0"/>
                            </a:rPr>
                          </m:ctrlPr>
                        </m:fPr>
                        <m:num>
                          <m:sSubSup>
                            <m:sSubSupPr>
                              <m:ctrlPr>
                                <a:rPr lang="en-US" sz="1600" i="1">
                                  <a:latin typeface="Cambria Math" panose="02040503050406030204" pitchFamily="18" charset="0"/>
                                  <a:ea typeface="Cambria Math" panose="02040503050406030204" pitchFamily="18" charset="0"/>
                                </a:rPr>
                              </m:ctrlPr>
                            </m:sSubSupPr>
                            <m:e>
                              <m:r>
                                <m:rPr>
                                  <m:sty m:val="p"/>
                                </m:rPr>
                                <a:rPr lang="en-US" sz="1600">
                                  <a:latin typeface="Cambria Math" panose="02040503050406030204" pitchFamily="18" charset="0"/>
                                  <a:ea typeface="Cambria Math" panose="02040503050406030204" pitchFamily="18" charset="0"/>
                                </a:rPr>
                                <m:t>ξ</m:t>
                              </m:r>
                            </m:e>
                            <m:sub>
                              <m:r>
                                <a:rPr lang="en-US" sz="1600" b="0" i="0" smtClean="0">
                                  <a:latin typeface="Cambria Math" panose="02040503050406030204" pitchFamily="18" charset="0"/>
                                  <a:ea typeface="Cambria Math" panose="02040503050406030204" pitchFamily="18" charset="0"/>
                                </a:rPr>
                                <m:t>2</m:t>
                              </m:r>
                            </m:sub>
                            <m:sup>
                              <m:r>
                                <a:rPr lang="en-US" sz="1600">
                                  <a:latin typeface="Cambria Math" panose="02040503050406030204" pitchFamily="18" charset="0"/>
                                  <a:ea typeface="Cambria Math" panose="02040503050406030204" pitchFamily="18" charset="0"/>
                                </a:rPr>
                                <m:t>2</m:t>
                              </m:r>
                            </m:sup>
                          </m:sSubSup>
                        </m:num>
                        <m:den>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κ</m:t>
                              </m:r>
                            </m:e>
                            <m:sub>
                              <m:r>
                                <m:rPr>
                                  <m:sty m:val="p"/>
                                </m:rPr>
                                <a:rPr lang="en-US" sz="1600" b="0" i="0" smtClean="0">
                                  <a:latin typeface="Cambria Math" panose="02040503050406030204" pitchFamily="18" charset="0"/>
                                  <a:ea typeface="Cambria Math" panose="02040503050406030204" pitchFamily="18" charset="0"/>
                                </a:rPr>
                                <m:t>w</m:t>
                              </m:r>
                            </m:sub>
                          </m:sSub>
                        </m:den>
                      </m:f>
                      <m:r>
                        <a:rPr lang="en-US" sz="1600">
                          <a:latin typeface="Cambria Math" panose="02040503050406030204" pitchFamily="18" charset="0"/>
                          <a:ea typeface="Cambria Math" panose="02040503050406030204" pitchFamily="18" charset="0"/>
                        </a:rPr>
                        <m:t> </m:t>
                      </m:r>
                    </m:oMath>
                  </m:oMathPara>
                </a14:m>
                <a:endParaRPr lang="en-US" sz="1600" dirty="0" err="1"/>
              </a:p>
            </p:txBody>
          </p:sp>
        </mc:Choice>
        <mc:Fallback>
          <p:sp>
            <p:nvSpPr>
              <p:cNvPr id="4" name="TextBox 3">
                <a:extLst>
                  <a:ext uri="{FF2B5EF4-FFF2-40B4-BE49-F238E27FC236}">
                    <a16:creationId xmlns:a16="http://schemas.microsoft.com/office/drawing/2014/main" id="{DF3F560A-E702-C3BC-66A2-76057049B9BC}"/>
                  </a:ext>
                </a:extLst>
              </p:cNvPr>
              <p:cNvSpPr txBox="1">
                <a:spLocks noRot="1" noChangeAspect="1" noMove="1" noResize="1" noEditPoints="1" noAdjustHandles="1" noChangeArrowheads="1" noChangeShapeType="1" noTextEdit="1"/>
              </p:cNvSpPr>
              <p:nvPr/>
            </p:nvSpPr>
            <p:spPr>
              <a:xfrm>
                <a:off x="2582318" y="4094610"/>
                <a:ext cx="1572354" cy="539571"/>
              </a:xfrm>
              <a:prstGeom prst="rect">
                <a:avLst/>
              </a:prstGeom>
              <a:blipFill>
                <a:blip r:embed="rId2"/>
                <a:stretch>
                  <a:fillRect/>
                </a:stretch>
              </a:blipFill>
            </p:spPr>
            <p:txBody>
              <a:bodyPr/>
              <a:lstStyle/>
              <a:p>
                <a:r>
                  <a:rPr lang="en-US">
                    <a:noFill/>
                  </a:rPr>
                  <a:t> </a:t>
                </a:r>
              </a:p>
            </p:txBody>
          </p:sp>
        </mc:Fallback>
      </mc:AlternateContent>
      <p:pic>
        <p:nvPicPr>
          <p:cNvPr id="5" name="Graphic 4">
            <a:extLst>
              <a:ext uri="{FF2B5EF4-FFF2-40B4-BE49-F238E27FC236}">
                <a16:creationId xmlns:a16="http://schemas.microsoft.com/office/drawing/2014/main" id="{64A1C843-D7A3-E5F8-9DBE-A9FAF1D790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3070" y="2329509"/>
            <a:ext cx="2990850" cy="1571625"/>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B633F45-BACB-F995-7430-0509117D5588}"/>
                  </a:ext>
                </a:extLst>
              </p:cNvPr>
              <p:cNvSpPr txBox="1"/>
              <p:nvPr/>
            </p:nvSpPr>
            <p:spPr>
              <a:xfrm>
                <a:off x="4201169" y="2361413"/>
                <a:ext cx="637803" cy="553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0"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bSup>
                            <m:sSubSupPr>
                              <m:ctrlPr>
                                <a:rPr lang="en-US" sz="1600" b="1" i="1" smtClean="0">
                                  <a:solidFill>
                                    <a:srgbClr val="61909F"/>
                                  </a:solidFill>
                                  <a:latin typeface="Cambria Math" panose="02040503050406030204" pitchFamily="18" charset="0"/>
                                  <a:ea typeface="Cambria Math" panose="02040503050406030204" pitchFamily="18" charset="0"/>
                                </a:rPr>
                              </m:ctrlPr>
                            </m:sSubSupPr>
                            <m:e>
                              <m:r>
                                <a:rPr lang="en-US" sz="1600" b="1" i="0" smtClean="0">
                                  <a:solidFill>
                                    <a:srgbClr val="61909F"/>
                                  </a:solidFill>
                                  <a:latin typeface="Cambria Math" panose="02040503050406030204" pitchFamily="18" charset="0"/>
                                  <a:ea typeface="Cambria Math" panose="02040503050406030204" pitchFamily="18" charset="0"/>
                                </a:rPr>
                                <m:t>𝐠</m:t>
                              </m:r>
                            </m:e>
                            <m:sub>
                              <m:r>
                                <a:rPr lang="en-US" sz="1600" b="1" i="0" smtClean="0">
                                  <a:solidFill>
                                    <a:srgbClr val="61909F"/>
                                  </a:solidFill>
                                  <a:latin typeface="Cambria Math" panose="02040503050406030204" pitchFamily="18" charset="0"/>
                                  <a:ea typeface="Cambria Math" panose="02040503050406030204" pitchFamily="18" charset="0"/>
                                </a:rPr>
                                <m:t>𝟒</m:t>
                              </m:r>
                              <m:r>
                                <a:rPr lang="en-US" sz="1600" b="1" i="0" smtClean="0">
                                  <a:solidFill>
                                    <a:srgbClr val="61909F"/>
                                  </a:solidFill>
                                  <a:latin typeface="Cambria Math" panose="02040503050406030204" pitchFamily="18" charset="0"/>
                                  <a:ea typeface="Cambria Math" panose="02040503050406030204" pitchFamily="18" charset="0"/>
                                </a:rPr>
                                <m:t>,</m:t>
                              </m:r>
                              <m:r>
                                <a:rPr lang="en-US" sz="1600" b="1" i="0" smtClean="0">
                                  <a:solidFill>
                                    <a:srgbClr val="61909F"/>
                                  </a:solidFill>
                                  <a:latin typeface="Cambria Math" panose="02040503050406030204" pitchFamily="18" charset="0"/>
                                  <a:ea typeface="Cambria Math" panose="02040503050406030204" pitchFamily="18" charset="0"/>
                                </a:rPr>
                                <m:t>𝟐</m:t>
                              </m:r>
                            </m:sub>
                            <m:sup>
                              <m:r>
                                <a:rPr lang="en-US" sz="1600" b="1" i="0" smtClean="0">
                                  <a:solidFill>
                                    <a:srgbClr val="61909F"/>
                                  </a:solidFill>
                                  <a:latin typeface="Cambria Math" panose="02040503050406030204" pitchFamily="18" charset="0"/>
                                  <a:ea typeface="Cambria Math" panose="02040503050406030204" pitchFamily="18" charset="0"/>
                                </a:rPr>
                                <m:t>𝟐</m:t>
                              </m:r>
                            </m:sup>
                          </m:sSubSup>
                        </m:num>
                        <m:den>
                          <m:sSub>
                            <m:sSubPr>
                              <m:ctrlPr>
                                <a:rPr lang="en-US" sz="1600" b="1" i="1" smtClean="0">
                                  <a:solidFill>
                                    <a:schemeClr val="bg1">
                                      <a:lumMod val="50000"/>
                                    </a:schemeClr>
                                  </a:solidFill>
                                  <a:latin typeface="Cambria Math" panose="02040503050406030204" pitchFamily="18" charset="0"/>
                                  <a:ea typeface="Cambria Math" panose="02040503050406030204" pitchFamily="18" charset="0"/>
                                </a:rPr>
                              </m:ctrlPr>
                            </m:sSubPr>
                            <m:e>
                              <m:r>
                                <a:rPr lang="en-US" sz="1600" b="1" i="0">
                                  <a:solidFill>
                                    <a:schemeClr val="bg1">
                                      <a:lumMod val="50000"/>
                                    </a:schemeClr>
                                  </a:solidFill>
                                  <a:latin typeface="Cambria Math" panose="02040503050406030204" pitchFamily="18" charset="0"/>
                                  <a:ea typeface="Cambria Math" panose="02040503050406030204" pitchFamily="18" charset="0"/>
                                </a:rPr>
                                <m:t>𝛋</m:t>
                              </m:r>
                            </m:e>
                            <m:sub>
                              <m:r>
                                <a:rPr lang="en-US" sz="1600" b="1" i="0" smtClean="0">
                                  <a:solidFill>
                                    <a:schemeClr val="bg1">
                                      <a:lumMod val="50000"/>
                                    </a:schemeClr>
                                  </a:solidFill>
                                  <a:latin typeface="Cambria Math" panose="02040503050406030204" pitchFamily="18" charset="0"/>
                                  <a:ea typeface="Cambria Math" panose="02040503050406030204" pitchFamily="18" charset="0"/>
                                </a:rPr>
                                <m:t>𝐰</m:t>
                              </m:r>
                            </m:sub>
                          </m:sSub>
                        </m:den>
                      </m:f>
                      <m:r>
                        <a:rPr lang="en-US" sz="1600" i="0">
                          <a:latin typeface="Cambria Math" panose="02040503050406030204" pitchFamily="18" charset="0"/>
                          <a:ea typeface="Cambria Math" panose="02040503050406030204" pitchFamily="18" charset="0"/>
                        </a:rPr>
                        <m:t> </m:t>
                      </m:r>
                    </m:oMath>
                  </m:oMathPara>
                </a14:m>
                <a:endParaRPr lang="en-US" sz="1600" dirty="0" err="1"/>
              </a:p>
            </p:txBody>
          </p:sp>
        </mc:Choice>
        <mc:Fallback>
          <p:sp>
            <p:nvSpPr>
              <p:cNvPr id="6" name="TextBox 5">
                <a:extLst>
                  <a:ext uri="{FF2B5EF4-FFF2-40B4-BE49-F238E27FC236}">
                    <a16:creationId xmlns:a16="http://schemas.microsoft.com/office/drawing/2014/main" id="{BB633F45-BACB-F995-7430-0509117D5588}"/>
                  </a:ext>
                </a:extLst>
              </p:cNvPr>
              <p:cNvSpPr txBox="1">
                <a:spLocks noRot="1" noChangeAspect="1" noMove="1" noResize="1" noEditPoints="1" noAdjustHandles="1" noChangeArrowheads="1" noChangeShapeType="1" noTextEdit="1"/>
              </p:cNvSpPr>
              <p:nvPr/>
            </p:nvSpPr>
            <p:spPr>
              <a:xfrm>
                <a:off x="4201169" y="2361413"/>
                <a:ext cx="637803" cy="5534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FC6E009-A9CF-8CFC-34DC-AFCE24247277}"/>
                  </a:ext>
                </a:extLst>
              </p:cNvPr>
              <p:cNvSpPr txBox="1"/>
              <p:nvPr/>
            </p:nvSpPr>
            <p:spPr>
              <a:xfrm>
                <a:off x="1837668" y="2354150"/>
                <a:ext cx="637803" cy="5539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0"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sSubSup>
                            <m:sSubSupPr>
                              <m:ctrlPr>
                                <a:rPr lang="en-US" sz="1600" b="1" i="1" smtClean="0">
                                  <a:solidFill>
                                    <a:srgbClr val="61909F"/>
                                  </a:solidFill>
                                  <a:latin typeface="Cambria Math" panose="02040503050406030204" pitchFamily="18" charset="0"/>
                                  <a:ea typeface="Cambria Math" panose="02040503050406030204" pitchFamily="18" charset="0"/>
                                </a:rPr>
                              </m:ctrlPr>
                            </m:sSubSupPr>
                            <m:e>
                              <m:r>
                                <a:rPr lang="en-US" sz="1600" b="1" i="0" smtClean="0">
                                  <a:solidFill>
                                    <a:srgbClr val="61909F"/>
                                  </a:solidFill>
                                  <a:latin typeface="Cambria Math" panose="02040503050406030204" pitchFamily="18" charset="0"/>
                                  <a:ea typeface="Cambria Math" panose="02040503050406030204" pitchFamily="18" charset="0"/>
                                </a:rPr>
                                <m:t>𝐠</m:t>
                              </m:r>
                            </m:e>
                            <m:sub>
                              <m:r>
                                <a:rPr lang="en-US" sz="1600" b="1" i="0" smtClean="0">
                                  <a:solidFill>
                                    <a:srgbClr val="61909F"/>
                                  </a:solidFill>
                                  <a:latin typeface="Cambria Math" panose="02040503050406030204" pitchFamily="18" charset="0"/>
                                  <a:ea typeface="Cambria Math" panose="02040503050406030204" pitchFamily="18" charset="0"/>
                                </a:rPr>
                                <m:t>𝟒</m:t>
                              </m:r>
                              <m:r>
                                <a:rPr lang="en-US" sz="1600" b="1" i="0" smtClean="0">
                                  <a:solidFill>
                                    <a:srgbClr val="61909F"/>
                                  </a:solidFill>
                                  <a:latin typeface="Cambria Math" panose="02040503050406030204" pitchFamily="18" charset="0"/>
                                  <a:ea typeface="Cambria Math" panose="02040503050406030204" pitchFamily="18" charset="0"/>
                                </a:rPr>
                                <m:t>,</m:t>
                              </m:r>
                              <m:r>
                                <a:rPr lang="en-US" sz="1600" b="1" i="0" smtClean="0">
                                  <a:solidFill>
                                    <a:srgbClr val="61909F"/>
                                  </a:solidFill>
                                  <a:latin typeface="Cambria Math" panose="02040503050406030204" pitchFamily="18" charset="0"/>
                                  <a:ea typeface="Cambria Math" panose="02040503050406030204" pitchFamily="18" charset="0"/>
                                </a:rPr>
                                <m:t>𝟏</m:t>
                              </m:r>
                            </m:sub>
                            <m:sup>
                              <m:r>
                                <a:rPr lang="en-US" sz="1600" b="1" i="0" smtClean="0">
                                  <a:solidFill>
                                    <a:srgbClr val="61909F"/>
                                  </a:solidFill>
                                  <a:latin typeface="Cambria Math" panose="02040503050406030204" pitchFamily="18" charset="0"/>
                                  <a:ea typeface="Cambria Math" panose="02040503050406030204" pitchFamily="18" charset="0"/>
                                </a:rPr>
                                <m:t>𝟐</m:t>
                              </m:r>
                            </m:sup>
                          </m:sSubSup>
                        </m:num>
                        <m:den>
                          <m:sSub>
                            <m:sSubPr>
                              <m:ctrlPr>
                                <a:rPr lang="en-US" sz="1600" b="1" i="1" smtClean="0">
                                  <a:solidFill>
                                    <a:srgbClr val="ED7D31"/>
                                  </a:solidFill>
                                  <a:latin typeface="Cambria Math" panose="02040503050406030204" pitchFamily="18" charset="0"/>
                                  <a:ea typeface="Cambria Math" panose="02040503050406030204" pitchFamily="18" charset="0"/>
                                </a:rPr>
                              </m:ctrlPr>
                            </m:sSubPr>
                            <m:e>
                              <m:r>
                                <a:rPr lang="en-US" sz="1600" b="1" i="0">
                                  <a:solidFill>
                                    <a:srgbClr val="ED7D31"/>
                                  </a:solidFill>
                                  <a:latin typeface="Cambria Math" panose="02040503050406030204" pitchFamily="18" charset="0"/>
                                  <a:ea typeface="Cambria Math" panose="02040503050406030204" pitchFamily="18" charset="0"/>
                                </a:rPr>
                                <m:t>𝛋</m:t>
                              </m:r>
                            </m:e>
                            <m:sub>
                              <m:r>
                                <a:rPr lang="en-US" sz="1600" b="1" i="0" smtClean="0">
                                  <a:solidFill>
                                    <a:srgbClr val="ED7D31"/>
                                  </a:solidFill>
                                  <a:latin typeface="Cambria Math" panose="02040503050406030204" pitchFamily="18" charset="0"/>
                                  <a:ea typeface="Cambria Math" panose="02040503050406030204" pitchFamily="18" charset="0"/>
                                </a:rPr>
                                <m:t>𝐛</m:t>
                              </m:r>
                            </m:sub>
                          </m:sSub>
                        </m:den>
                      </m:f>
                      <m:r>
                        <a:rPr lang="en-US" sz="1600" i="0">
                          <a:latin typeface="Cambria Math" panose="02040503050406030204" pitchFamily="18" charset="0"/>
                          <a:ea typeface="Cambria Math" panose="02040503050406030204" pitchFamily="18" charset="0"/>
                        </a:rPr>
                        <m:t> </m:t>
                      </m:r>
                    </m:oMath>
                  </m:oMathPara>
                </a14:m>
                <a:endParaRPr lang="en-US" sz="1600" dirty="0" err="1"/>
              </a:p>
            </p:txBody>
          </p:sp>
        </mc:Choice>
        <mc:Fallback>
          <p:sp>
            <p:nvSpPr>
              <p:cNvPr id="7" name="TextBox 6">
                <a:extLst>
                  <a:ext uri="{FF2B5EF4-FFF2-40B4-BE49-F238E27FC236}">
                    <a16:creationId xmlns:a16="http://schemas.microsoft.com/office/drawing/2014/main" id="{EFC6E009-A9CF-8CFC-34DC-AFCE24247277}"/>
                  </a:ext>
                </a:extLst>
              </p:cNvPr>
              <p:cNvSpPr txBox="1">
                <a:spLocks noRot="1" noChangeAspect="1" noMove="1" noResize="1" noEditPoints="1" noAdjustHandles="1" noChangeArrowheads="1" noChangeShapeType="1" noTextEdit="1"/>
              </p:cNvSpPr>
              <p:nvPr/>
            </p:nvSpPr>
            <p:spPr>
              <a:xfrm>
                <a:off x="1837668" y="2354150"/>
                <a:ext cx="637803" cy="553934"/>
              </a:xfrm>
              <a:prstGeom prst="rect">
                <a:avLst/>
              </a:prstGeom>
              <a:blipFill>
                <a:blip r:embed="rId6"/>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AD99BE0C-9486-D5D8-6759-0D72FBEB305F}"/>
              </a:ext>
            </a:extLst>
          </p:cNvPr>
          <p:cNvPicPr>
            <a:picLocks noChangeAspect="1"/>
          </p:cNvPicPr>
          <p:nvPr/>
        </p:nvPicPr>
        <p:blipFill>
          <a:blip r:embed="rId7"/>
          <a:stretch>
            <a:fillRect/>
          </a:stretch>
        </p:blipFill>
        <p:spPr>
          <a:xfrm>
            <a:off x="6847699" y="1298740"/>
            <a:ext cx="3390208" cy="4579754"/>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915C2409-DE92-17AB-9A66-9124A96349D2}"/>
                  </a:ext>
                </a:extLst>
              </p:cNvPr>
              <p:cNvSpPr txBox="1"/>
              <p:nvPr/>
            </p:nvSpPr>
            <p:spPr>
              <a:xfrm>
                <a:off x="9560689" y="1139901"/>
                <a:ext cx="235897" cy="24622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𝑃</m:t>
                          </m:r>
                        </m:e>
                        <m:sub>
                          <m:r>
                            <a:rPr lang="fr-FR" sz="1600" b="0" i="1" smtClean="0">
                              <a:latin typeface="Cambria Math" panose="02040503050406030204" pitchFamily="18" charset="0"/>
                            </a:rPr>
                            <m:t>𝑒</m:t>
                          </m:r>
                        </m:sub>
                      </m:sSub>
                    </m:oMath>
                  </m:oMathPara>
                </a14:m>
                <a:endParaRPr lang="en-US" sz="1600" dirty="0" err="1"/>
              </a:p>
            </p:txBody>
          </p:sp>
        </mc:Choice>
        <mc:Fallback>
          <p:sp>
            <p:nvSpPr>
              <p:cNvPr id="10" name="TextBox 9">
                <a:extLst>
                  <a:ext uri="{FF2B5EF4-FFF2-40B4-BE49-F238E27FC236}">
                    <a16:creationId xmlns:a16="http://schemas.microsoft.com/office/drawing/2014/main" id="{915C2409-DE92-17AB-9A66-9124A96349D2}"/>
                  </a:ext>
                </a:extLst>
              </p:cNvPr>
              <p:cNvSpPr txBox="1">
                <a:spLocks noRot="1" noChangeAspect="1" noMove="1" noResize="1" noEditPoints="1" noAdjustHandles="1" noChangeArrowheads="1" noChangeShapeType="1" noTextEdit="1"/>
              </p:cNvSpPr>
              <p:nvPr/>
            </p:nvSpPr>
            <p:spPr>
              <a:xfrm>
                <a:off x="9560689" y="1139901"/>
                <a:ext cx="235897" cy="246221"/>
              </a:xfrm>
              <a:prstGeom prst="rect">
                <a:avLst/>
              </a:prstGeom>
              <a:blipFill>
                <a:blip r:embed="rId8"/>
                <a:stretch>
                  <a:fillRect l="-15385" b="-10000"/>
                </a:stretch>
              </a:blipFill>
            </p:spPr>
            <p:txBody>
              <a:bodyPr/>
              <a:lstStyle/>
              <a:p>
                <a:r>
                  <a:rPr lang="en-US">
                    <a:noFill/>
                  </a:rPr>
                  <a:t> </a:t>
                </a:r>
              </a:p>
            </p:txBody>
          </p:sp>
        </mc:Fallback>
      </mc:AlternateContent>
    </p:spTree>
    <p:extLst>
      <p:ext uri="{BB962C8B-B14F-4D97-AF65-F5344CB8AC3E}">
        <p14:creationId xmlns:p14="http://schemas.microsoft.com/office/powerpoint/2010/main" val="2855853987"/>
      </p:ext>
    </p:extLst>
  </p:cSld>
  <p:clrMapOvr>
    <a:masterClrMapping/>
  </p:clrMapOvr>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FFD802"/>
      </a:dk2>
      <a:lt2>
        <a:srgbClr val="D8D8D8"/>
      </a:lt2>
      <a:accent1>
        <a:srgbClr val="394A5E"/>
      </a:accent1>
      <a:accent2>
        <a:srgbClr val="837902"/>
      </a:accent2>
      <a:accent3>
        <a:srgbClr val="92D050"/>
      </a:accent3>
      <a:accent4>
        <a:srgbClr val="FF0000"/>
      </a:accent4>
      <a:accent5>
        <a:srgbClr val="ED7D31"/>
      </a:accent5>
      <a:accent6>
        <a:srgbClr val="7030A0"/>
      </a:accent6>
      <a:hlink>
        <a:srgbClr val="FFFFFF"/>
      </a:hlink>
      <a:folHlink>
        <a:srgbClr val="FFFFFF"/>
      </a:folHlink>
    </a:clrScheme>
    <a:fontScheme name="ALICE &amp; BOB">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28862</TotalTime>
  <Words>4308</Words>
  <Application>Microsoft Office PowerPoint</Application>
  <PresentationFormat>Widescreen</PresentationFormat>
  <Paragraphs>1189</Paragraphs>
  <Slides>99</Slides>
  <Notes>33</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99</vt:i4>
      </vt:variant>
    </vt:vector>
  </HeadingPairs>
  <TitlesOfParts>
    <vt:vector size="110" baseType="lpstr">
      <vt:lpstr>Cambria Math</vt:lpstr>
      <vt:lpstr>Wingdings</vt:lpstr>
      <vt:lpstr>Poppins</vt:lpstr>
      <vt:lpstr>Arial</vt:lpstr>
      <vt:lpstr>Helvetica Neue</vt:lpstr>
      <vt:lpstr>Poppins Medium</vt:lpstr>
      <vt:lpstr>Calibri</vt:lpstr>
      <vt:lpstr>Aptos</vt:lpstr>
      <vt:lpstr>Poppins Light</vt:lpstr>
      <vt:lpstr>Gill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Slidor</dc:creator>
  <cp:lastModifiedBy>Alexandre MAY</cp:lastModifiedBy>
  <cp:revision>323</cp:revision>
  <dcterms:created xsi:type="dcterms:W3CDTF">2021-11-25T14:41:02Z</dcterms:created>
  <dcterms:modified xsi:type="dcterms:W3CDTF">2025-06-20T06:57:12Z</dcterms:modified>
</cp:coreProperties>
</file>