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90" r:id="rId2"/>
  </p:sldMasterIdLst>
  <p:notesMasterIdLst>
    <p:notesMasterId r:id="rId24"/>
  </p:notesMasterIdLst>
  <p:handoutMasterIdLst>
    <p:handoutMasterId r:id="rId25"/>
  </p:handoutMasterIdLst>
  <p:sldIdLst>
    <p:sldId id="256" r:id="rId3"/>
    <p:sldId id="333" r:id="rId4"/>
    <p:sldId id="375" r:id="rId5"/>
    <p:sldId id="326" r:id="rId6"/>
    <p:sldId id="311" r:id="rId7"/>
    <p:sldId id="321" r:id="rId8"/>
    <p:sldId id="322" r:id="rId9"/>
    <p:sldId id="330" r:id="rId10"/>
    <p:sldId id="323" r:id="rId11"/>
    <p:sldId id="324" r:id="rId12"/>
    <p:sldId id="303" r:id="rId13"/>
    <p:sldId id="335" r:id="rId14"/>
    <p:sldId id="315" r:id="rId15"/>
    <p:sldId id="361" r:id="rId16"/>
    <p:sldId id="369" r:id="rId17"/>
    <p:sldId id="365" r:id="rId18"/>
    <p:sldId id="327" r:id="rId19"/>
    <p:sldId id="374" r:id="rId20"/>
    <p:sldId id="371" r:id="rId21"/>
    <p:sldId id="372" r:id="rId22"/>
    <p:sldId id="373" r:id="rId23"/>
  </p:sldIdLst>
  <p:sldSz cx="12192000" cy="6858000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75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tih Bellachia" initials="FB" lastIdx="1" clrIdx="0">
    <p:extLst>
      <p:ext uri="{19B8F6BF-5375-455C-9EA6-DF929625EA0E}">
        <p15:presenceInfo xmlns:p15="http://schemas.microsoft.com/office/powerpoint/2012/main" userId="Fatih Bellach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1D0"/>
    <a:srgbClr val="4F81BD"/>
    <a:srgbClr val="8C8C8C"/>
    <a:srgbClr val="7A98BB"/>
    <a:srgbClr val="A0B6CF"/>
    <a:srgbClr val="F2F2F2"/>
    <a:srgbClr val="4971A2"/>
    <a:srgbClr val="7291B7"/>
    <a:srgbClr val="A8BBD2"/>
    <a:srgbClr val="799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56655" autoAdjust="0"/>
  </p:normalViewPr>
  <p:slideViewPr>
    <p:cSldViewPr>
      <p:cViewPr varScale="1">
        <p:scale>
          <a:sx n="138" d="100"/>
          <a:sy n="138" d="100"/>
        </p:scale>
        <p:origin x="138" y="1158"/>
      </p:cViewPr>
      <p:guideLst>
        <p:guide orient="horz" pos="323"/>
        <p:guide pos="75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680" y="60"/>
      </p:cViewPr>
      <p:guideLst>
        <p:guide orient="horz" pos="3128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BC8D2-76E3-48D5-BCC6-9EECF52008AF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272E81D-10E4-4593-A40A-3420454E82C8}">
      <dgm:prSet custT="1"/>
      <dgm:spPr/>
      <dgm:t>
        <a:bodyPr/>
        <a:lstStyle/>
        <a:p>
          <a:pPr rtl="0"/>
          <a:r>
            <a:rPr lang="en-US" sz="800" dirty="0">
              <a:effectLst>
                <a:glow rad="63500">
                  <a:srgbClr val="FFFF00">
                    <a:alpha val="40000"/>
                  </a:srgbClr>
                </a:glow>
              </a:effectLst>
            </a:rPr>
            <a:t>Documentation</a:t>
          </a:r>
          <a:endParaRPr lang="fr-FR" sz="700" b="1" dirty="0">
            <a:effectLst>
              <a:glow rad="63500">
                <a:srgbClr val="FFFF00">
                  <a:alpha val="40000"/>
                </a:srgbClr>
              </a:glow>
            </a:effectLst>
          </a:endParaRPr>
        </a:p>
      </dgm:t>
    </dgm:pt>
    <dgm:pt modelId="{EA5800E4-A8DE-4D04-ADFB-3E77E6C530F0}" type="parTrans" cxnId="{ED54C70B-C3A0-44F3-A777-3C7D87851708}">
      <dgm:prSet/>
      <dgm:spPr/>
      <dgm:t>
        <a:bodyPr/>
        <a:lstStyle/>
        <a:p>
          <a:endParaRPr lang="fr-FR"/>
        </a:p>
      </dgm:t>
    </dgm:pt>
    <dgm:pt modelId="{238F26A3-2A2C-4327-8ADB-0A8A5A6FB5E9}" type="sibTrans" cxnId="{ED54C70B-C3A0-44F3-A777-3C7D87851708}">
      <dgm:prSet/>
      <dgm:spPr/>
      <dgm:t>
        <a:bodyPr/>
        <a:lstStyle/>
        <a:p>
          <a:endParaRPr lang="fr-FR"/>
        </a:p>
      </dgm:t>
    </dgm:pt>
    <dgm:pt modelId="{B11384FA-2326-4689-880E-213700A78EBD}">
      <dgm:prSet custT="1"/>
      <dgm:spPr/>
      <dgm:t>
        <a:bodyPr/>
        <a:lstStyle/>
        <a:p>
          <a:pPr rtl="0"/>
          <a:r>
            <a:rPr lang="fr-FR" sz="800" b="1" dirty="0" err="1"/>
            <a:t>Specifications</a:t>
          </a:r>
          <a:endParaRPr lang="fr-FR" sz="600" b="1" dirty="0"/>
        </a:p>
      </dgm:t>
    </dgm:pt>
    <dgm:pt modelId="{40D975B4-C4BC-474D-9414-A06383C4B695}" type="parTrans" cxnId="{024167B1-FE25-4384-A435-A54D8800A5D1}">
      <dgm:prSet/>
      <dgm:spPr/>
      <dgm:t>
        <a:bodyPr/>
        <a:lstStyle/>
        <a:p>
          <a:endParaRPr lang="fr-FR"/>
        </a:p>
      </dgm:t>
    </dgm:pt>
    <dgm:pt modelId="{E96F9001-F288-4C14-8547-30E0D7CDE524}" type="sibTrans" cxnId="{024167B1-FE25-4384-A435-A54D8800A5D1}">
      <dgm:prSet/>
      <dgm:spPr/>
      <dgm:t>
        <a:bodyPr/>
        <a:lstStyle/>
        <a:p>
          <a:endParaRPr lang="fr-FR"/>
        </a:p>
      </dgm:t>
    </dgm:pt>
    <dgm:pt modelId="{CB77377C-AB6C-4E3A-B5FB-3E180AA5F587}">
      <dgm:prSet custT="1"/>
      <dgm:spPr/>
      <dgm:t>
        <a:bodyPr/>
        <a:lstStyle/>
        <a:p>
          <a:pPr rtl="0"/>
          <a:r>
            <a:rPr lang="en-US" sz="800" b="1" dirty="0"/>
            <a:t>Refactoring and development</a:t>
          </a:r>
          <a:endParaRPr lang="fr-FR" sz="800" b="1" dirty="0"/>
        </a:p>
      </dgm:t>
    </dgm:pt>
    <dgm:pt modelId="{F5BCDBF8-E21A-4F96-AA9A-8C483E53BB34}" type="parTrans" cxnId="{5EBD381B-9E99-474E-A943-3A825E47752A}">
      <dgm:prSet/>
      <dgm:spPr/>
      <dgm:t>
        <a:bodyPr/>
        <a:lstStyle/>
        <a:p>
          <a:endParaRPr lang="fr-FR"/>
        </a:p>
      </dgm:t>
    </dgm:pt>
    <dgm:pt modelId="{E8562D06-DD85-4D4A-B523-4F57E0430143}" type="sibTrans" cxnId="{5EBD381B-9E99-474E-A943-3A825E47752A}">
      <dgm:prSet/>
      <dgm:spPr/>
      <dgm:t>
        <a:bodyPr/>
        <a:lstStyle/>
        <a:p>
          <a:endParaRPr lang="fr-FR"/>
        </a:p>
      </dgm:t>
    </dgm:pt>
    <dgm:pt modelId="{7F4BBBEB-F383-478C-A417-D6E8212E6487}">
      <dgm:prSet custT="1"/>
      <dgm:spPr/>
      <dgm:t>
        <a:bodyPr/>
        <a:lstStyle/>
        <a:p>
          <a:pPr rtl="0"/>
          <a:r>
            <a:rPr lang="en-US" sz="800" b="1" dirty="0"/>
            <a:t>Development</a:t>
          </a:r>
          <a:endParaRPr lang="fr-FR" sz="600" b="1" dirty="0"/>
        </a:p>
      </dgm:t>
    </dgm:pt>
    <dgm:pt modelId="{1E1433B4-174D-4D21-B824-A2DC452C0A67}" type="parTrans" cxnId="{381B525A-C49A-499C-A0AD-1DA01D0F83A0}">
      <dgm:prSet/>
      <dgm:spPr/>
      <dgm:t>
        <a:bodyPr/>
        <a:lstStyle/>
        <a:p>
          <a:endParaRPr lang="fr-FR"/>
        </a:p>
      </dgm:t>
    </dgm:pt>
    <dgm:pt modelId="{77F4D775-F932-4E86-B3EF-92952C6697B8}" type="sibTrans" cxnId="{381B525A-C49A-499C-A0AD-1DA01D0F83A0}">
      <dgm:prSet/>
      <dgm:spPr/>
      <dgm:t>
        <a:bodyPr/>
        <a:lstStyle/>
        <a:p>
          <a:endParaRPr lang="fr-FR"/>
        </a:p>
      </dgm:t>
    </dgm:pt>
    <dgm:pt modelId="{6DDDB40E-2117-4519-B6B2-D9DEC43AD24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800" b="1" dirty="0"/>
            <a:t>Development</a:t>
          </a:r>
          <a:endParaRPr lang="fr-FR" sz="600" b="1" dirty="0"/>
        </a:p>
      </dgm:t>
    </dgm:pt>
    <dgm:pt modelId="{1F80DA6C-999E-48C5-93DA-3106B967771A}" type="parTrans" cxnId="{FDD792A9-BDE2-40DC-8595-2D68F979CC96}">
      <dgm:prSet/>
      <dgm:spPr/>
      <dgm:t>
        <a:bodyPr/>
        <a:lstStyle/>
        <a:p>
          <a:endParaRPr lang="fr-FR"/>
        </a:p>
      </dgm:t>
    </dgm:pt>
    <dgm:pt modelId="{8E023126-F58F-4FCC-A2B3-491B09A28E87}" type="sibTrans" cxnId="{FDD792A9-BDE2-40DC-8595-2D68F979CC96}">
      <dgm:prSet/>
      <dgm:spPr/>
      <dgm:t>
        <a:bodyPr/>
        <a:lstStyle/>
        <a:p>
          <a:endParaRPr lang="fr-FR"/>
        </a:p>
      </dgm:t>
    </dgm:pt>
    <dgm:pt modelId="{3674AC8C-B4C1-4F8E-8F06-29DF128E6A54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sz="800" b="1" dirty="0"/>
            <a:t>Operation and Maintenance</a:t>
          </a:r>
          <a:endParaRPr lang="fr-FR" sz="800" b="1" dirty="0"/>
        </a:p>
      </dgm:t>
    </dgm:pt>
    <dgm:pt modelId="{D41DF08F-C6DC-4E3C-B2ED-59E2D0A590D2}" type="parTrans" cxnId="{E36276CF-B3D3-4BED-9BA5-932E16444345}">
      <dgm:prSet/>
      <dgm:spPr/>
      <dgm:t>
        <a:bodyPr/>
        <a:lstStyle/>
        <a:p>
          <a:endParaRPr lang="fr-FR"/>
        </a:p>
      </dgm:t>
    </dgm:pt>
    <dgm:pt modelId="{664115CA-7F0B-407B-A31D-DAC316454E71}" type="sibTrans" cxnId="{E36276CF-B3D3-4BED-9BA5-932E16444345}">
      <dgm:prSet/>
      <dgm:spPr/>
      <dgm:t>
        <a:bodyPr/>
        <a:lstStyle/>
        <a:p>
          <a:endParaRPr lang="fr-FR"/>
        </a:p>
      </dgm:t>
    </dgm:pt>
    <dgm:pt modelId="{605DD978-6762-4B77-ADB0-58215C5BDB60}">
      <dgm:prSet custT="1"/>
      <dgm:spPr/>
      <dgm:t>
        <a:bodyPr/>
        <a:lstStyle/>
        <a:p>
          <a:pPr rtl="0"/>
          <a:r>
            <a:rPr lang="fr-FR" sz="800" b="1" dirty="0" err="1"/>
            <a:t>Development</a:t>
          </a:r>
          <a:endParaRPr lang="fr-FR" sz="600" b="1" dirty="0"/>
        </a:p>
      </dgm:t>
    </dgm:pt>
    <dgm:pt modelId="{333CDA67-8C18-4DE9-9CA7-F24A5DAE3DB6}" type="parTrans" cxnId="{A8887B2A-D1BC-4B98-9812-CFD29257E45B}">
      <dgm:prSet/>
      <dgm:spPr/>
      <dgm:t>
        <a:bodyPr/>
        <a:lstStyle/>
        <a:p>
          <a:endParaRPr lang="fr-FR"/>
        </a:p>
      </dgm:t>
    </dgm:pt>
    <dgm:pt modelId="{A359BCE5-FAA1-408B-BA3B-8CE8AD12ABDB}" type="sibTrans" cxnId="{A8887B2A-D1BC-4B98-9812-CFD29257E45B}">
      <dgm:prSet/>
      <dgm:spPr/>
      <dgm:t>
        <a:bodyPr/>
        <a:lstStyle/>
        <a:p>
          <a:endParaRPr lang="fr-FR"/>
        </a:p>
      </dgm:t>
    </dgm:pt>
    <dgm:pt modelId="{0B82C507-B93B-4F87-B241-BD4C4BF61AE6}" type="pres">
      <dgm:prSet presAssocID="{F54BC8D2-76E3-48D5-BCC6-9EECF52008AF}" presName="Name0" presStyleCnt="0">
        <dgm:presLayoutVars>
          <dgm:dir/>
          <dgm:resizeHandles val="exact"/>
        </dgm:presLayoutVars>
      </dgm:prSet>
      <dgm:spPr/>
    </dgm:pt>
    <dgm:pt modelId="{72589E01-7957-4FFB-85E2-46547E80FEA4}" type="pres">
      <dgm:prSet presAssocID="{3272E81D-10E4-4593-A40A-3420454E82C8}" presName="parTxOnly" presStyleLbl="node1" presStyleIdx="0" presStyleCnt="7">
        <dgm:presLayoutVars>
          <dgm:bulletEnabled val="1"/>
        </dgm:presLayoutVars>
      </dgm:prSet>
      <dgm:spPr/>
    </dgm:pt>
    <dgm:pt modelId="{71B88009-F915-4F68-99DD-A0DD55E52B73}" type="pres">
      <dgm:prSet presAssocID="{238F26A3-2A2C-4327-8ADB-0A8A5A6FB5E9}" presName="parSpace" presStyleCnt="0"/>
      <dgm:spPr/>
    </dgm:pt>
    <dgm:pt modelId="{000E0516-33B2-4506-9412-254119B7B0F0}" type="pres">
      <dgm:prSet presAssocID="{B11384FA-2326-4689-880E-213700A78EBD}" presName="parTxOnly" presStyleLbl="node1" presStyleIdx="1" presStyleCnt="7">
        <dgm:presLayoutVars>
          <dgm:bulletEnabled val="1"/>
        </dgm:presLayoutVars>
      </dgm:prSet>
      <dgm:spPr/>
    </dgm:pt>
    <dgm:pt modelId="{3772A8F4-3415-4454-83E9-ADCF2CE9C773}" type="pres">
      <dgm:prSet presAssocID="{E96F9001-F288-4C14-8547-30E0D7CDE524}" presName="parSpace" presStyleCnt="0"/>
      <dgm:spPr/>
    </dgm:pt>
    <dgm:pt modelId="{4119B504-25AF-4330-BACF-DE7EE7265F82}" type="pres">
      <dgm:prSet presAssocID="{CB77377C-AB6C-4E3A-B5FB-3E180AA5F587}" presName="parTxOnly" presStyleLbl="node1" presStyleIdx="2" presStyleCnt="7">
        <dgm:presLayoutVars>
          <dgm:bulletEnabled val="1"/>
        </dgm:presLayoutVars>
      </dgm:prSet>
      <dgm:spPr/>
    </dgm:pt>
    <dgm:pt modelId="{C25FD6BD-AB7B-429B-8AAF-5D24338260F2}" type="pres">
      <dgm:prSet presAssocID="{E8562D06-DD85-4D4A-B523-4F57E0430143}" presName="parSpace" presStyleCnt="0"/>
      <dgm:spPr/>
    </dgm:pt>
    <dgm:pt modelId="{990ADD6D-5D37-4EEA-98EB-8D9B081E09D9}" type="pres">
      <dgm:prSet presAssocID="{7F4BBBEB-F383-478C-A417-D6E8212E6487}" presName="parTxOnly" presStyleLbl="node1" presStyleIdx="3" presStyleCnt="7">
        <dgm:presLayoutVars>
          <dgm:bulletEnabled val="1"/>
        </dgm:presLayoutVars>
      </dgm:prSet>
      <dgm:spPr/>
    </dgm:pt>
    <dgm:pt modelId="{BB5665C8-E231-4F33-A003-6B39EB3B72D0}" type="pres">
      <dgm:prSet presAssocID="{77F4D775-F932-4E86-B3EF-92952C6697B8}" presName="parSpace" presStyleCnt="0"/>
      <dgm:spPr/>
    </dgm:pt>
    <dgm:pt modelId="{46554144-5121-48D4-83F9-C6A600C77AE6}" type="pres">
      <dgm:prSet presAssocID="{605DD978-6762-4B77-ADB0-58215C5BDB60}" presName="parTxOnly" presStyleLbl="node1" presStyleIdx="4" presStyleCnt="7">
        <dgm:presLayoutVars>
          <dgm:bulletEnabled val="1"/>
        </dgm:presLayoutVars>
      </dgm:prSet>
      <dgm:spPr/>
    </dgm:pt>
    <dgm:pt modelId="{3F43676B-EC82-48E9-A17D-B6276CB2F4DF}" type="pres">
      <dgm:prSet presAssocID="{A359BCE5-FAA1-408B-BA3B-8CE8AD12ABDB}" presName="parSpace" presStyleCnt="0"/>
      <dgm:spPr/>
    </dgm:pt>
    <dgm:pt modelId="{EE96A991-F22C-4B98-9745-EABB2F7EF36F}" type="pres">
      <dgm:prSet presAssocID="{6DDDB40E-2117-4519-B6B2-D9DEC43AD242}" presName="parTxOnly" presStyleLbl="node1" presStyleIdx="5" presStyleCnt="7">
        <dgm:presLayoutVars>
          <dgm:bulletEnabled val="1"/>
        </dgm:presLayoutVars>
      </dgm:prSet>
      <dgm:spPr/>
    </dgm:pt>
    <dgm:pt modelId="{C297CB1D-177D-425E-9D49-8EF238DD0CC6}" type="pres">
      <dgm:prSet presAssocID="{8E023126-F58F-4FCC-A2B3-491B09A28E87}" presName="parSpace" presStyleCnt="0"/>
      <dgm:spPr/>
    </dgm:pt>
    <dgm:pt modelId="{4FFC6AB3-5F9F-41D0-AD24-886E0C082F55}" type="pres">
      <dgm:prSet presAssocID="{3674AC8C-B4C1-4F8E-8F06-29DF128E6A54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A0D9A305-2EBE-479E-8E52-A3E27EB51BC2}" type="presOf" srcId="{6DDDB40E-2117-4519-B6B2-D9DEC43AD242}" destId="{EE96A991-F22C-4B98-9745-EABB2F7EF36F}" srcOrd="0" destOrd="0" presId="urn:microsoft.com/office/officeart/2005/8/layout/hChevron3"/>
    <dgm:cxn modelId="{ED54C70B-C3A0-44F3-A777-3C7D87851708}" srcId="{F54BC8D2-76E3-48D5-BCC6-9EECF52008AF}" destId="{3272E81D-10E4-4593-A40A-3420454E82C8}" srcOrd="0" destOrd="0" parTransId="{EA5800E4-A8DE-4D04-ADFB-3E77E6C530F0}" sibTransId="{238F26A3-2A2C-4327-8ADB-0A8A5A6FB5E9}"/>
    <dgm:cxn modelId="{5EBD381B-9E99-474E-A943-3A825E47752A}" srcId="{F54BC8D2-76E3-48D5-BCC6-9EECF52008AF}" destId="{CB77377C-AB6C-4E3A-B5FB-3E180AA5F587}" srcOrd="2" destOrd="0" parTransId="{F5BCDBF8-E21A-4F96-AA9A-8C483E53BB34}" sibTransId="{E8562D06-DD85-4D4A-B523-4F57E0430143}"/>
    <dgm:cxn modelId="{4D007123-7865-4492-893B-6A6F12EB3F5F}" type="presOf" srcId="{3674AC8C-B4C1-4F8E-8F06-29DF128E6A54}" destId="{4FFC6AB3-5F9F-41D0-AD24-886E0C082F55}" srcOrd="0" destOrd="0" presId="urn:microsoft.com/office/officeart/2005/8/layout/hChevron3"/>
    <dgm:cxn modelId="{D4A00329-94E2-428A-B54E-385E0FAE0E96}" type="presOf" srcId="{605DD978-6762-4B77-ADB0-58215C5BDB60}" destId="{46554144-5121-48D4-83F9-C6A600C77AE6}" srcOrd="0" destOrd="0" presId="urn:microsoft.com/office/officeart/2005/8/layout/hChevron3"/>
    <dgm:cxn modelId="{A8887B2A-D1BC-4B98-9812-CFD29257E45B}" srcId="{F54BC8D2-76E3-48D5-BCC6-9EECF52008AF}" destId="{605DD978-6762-4B77-ADB0-58215C5BDB60}" srcOrd="4" destOrd="0" parTransId="{333CDA67-8C18-4DE9-9CA7-F24A5DAE3DB6}" sibTransId="{A359BCE5-FAA1-408B-BA3B-8CE8AD12ABDB}"/>
    <dgm:cxn modelId="{DB360E4B-5044-44A7-A4DF-B336436713CE}" type="presOf" srcId="{3272E81D-10E4-4593-A40A-3420454E82C8}" destId="{72589E01-7957-4FFB-85E2-46547E80FEA4}" srcOrd="0" destOrd="0" presId="urn:microsoft.com/office/officeart/2005/8/layout/hChevron3"/>
    <dgm:cxn modelId="{381B525A-C49A-499C-A0AD-1DA01D0F83A0}" srcId="{F54BC8D2-76E3-48D5-BCC6-9EECF52008AF}" destId="{7F4BBBEB-F383-478C-A417-D6E8212E6487}" srcOrd="3" destOrd="0" parTransId="{1E1433B4-174D-4D21-B824-A2DC452C0A67}" sibTransId="{77F4D775-F932-4E86-B3EF-92952C6697B8}"/>
    <dgm:cxn modelId="{3CF6C786-D07C-466F-80E1-12445B505459}" type="presOf" srcId="{B11384FA-2326-4689-880E-213700A78EBD}" destId="{000E0516-33B2-4506-9412-254119B7B0F0}" srcOrd="0" destOrd="0" presId="urn:microsoft.com/office/officeart/2005/8/layout/hChevron3"/>
    <dgm:cxn modelId="{ECD32D8E-8D1F-464B-9397-7094532D1D07}" type="presOf" srcId="{CB77377C-AB6C-4E3A-B5FB-3E180AA5F587}" destId="{4119B504-25AF-4330-BACF-DE7EE7265F82}" srcOrd="0" destOrd="0" presId="urn:microsoft.com/office/officeart/2005/8/layout/hChevron3"/>
    <dgm:cxn modelId="{1B6B1196-B02B-4CC0-9A43-22BEAC6D5B9F}" type="presOf" srcId="{F54BC8D2-76E3-48D5-BCC6-9EECF52008AF}" destId="{0B82C507-B93B-4F87-B241-BD4C4BF61AE6}" srcOrd="0" destOrd="0" presId="urn:microsoft.com/office/officeart/2005/8/layout/hChevron3"/>
    <dgm:cxn modelId="{FDD792A9-BDE2-40DC-8595-2D68F979CC96}" srcId="{F54BC8D2-76E3-48D5-BCC6-9EECF52008AF}" destId="{6DDDB40E-2117-4519-B6B2-D9DEC43AD242}" srcOrd="5" destOrd="0" parTransId="{1F80DA6C-999E-48C5-93DA-3106B967771A}" sibTransId="{8E023126-F58F-4FCC-A2B3-491B09A28E87}"/>
    <dgm:cxn modelId="{024167B1-FE25-4384-A435-A54D8800A5D1}" srcId="{F54BC8D2-76E3-48D5-BCC6-9EECF52008AF}" destId="{B11384FA-2326-4689-880E-213700A78EBD}" srcOrd="1" destOrd="0" parTransId="{40D975B4-C4BC-474D-9414-A06383C4B695}" sibTransId="{E96F9001-F288-4C14-8547-30E0D7CDE524}"/>
    <dgm:cxn modelId="{E36276CF-B3D3-4BED-9BA5-932E16444345}" srcId="{F54BC8D2-76E3-48D5-BCC6-9EECF52008AF}" destId="{3674AC8C-B4C1-4F8E-8F06-29DF128E6A54}" srcOrd="6" destOrd="0" parTransId="{D41DF08F-C6DC-4E3C-B2ED-59E2D0A590D2}" sibTransId="{664115CA-7F0B-407B-A31D-DAC316454E71}"/>
    <dgm:cxn modelId="{0851EFDD-B4FB-4E31-BD37-AE9ED8D3C0EF}" type="presOf" srcId="{7F4BBBEB-F383-478C-A417-D6E8212E6487}" destId="{990ADD6D-5D37-4EEA-98EB-8D9B081E09D9}" srcOrd="0" destOrd="0" presId="urn:microsoft.com/office/officeart/2005/8/layout/hChevron3"/>
    <dgm:cxn modelId="{D212F991-3475-4F8F-80F9-476DA8943AB6}" type="presParOf" srcId="{0B82C507-B93B-4F87-B241-BD4C4BF61AE6}" destId="{72589E01-7957-4FFB-85E2-46547E80FEA4}" srcOrd="0" destOrd="0" presId="urn:microsoft.com/office/officeart/2005/8/layout/hChevron3"/>
    <dgm:cxn modelId="{B5B0F06E-AFCC-4F4B-B5BC-7138A77C3368}" type="presParOf" srcId="{0B82C507-B93B-4F87-B241-BD4C4BF61AE6}" destId="{71B88009-F915-4F68-99DD-A0DD55E52B73}" srcOrd="1" destOrd="0" presId="urn:microsoft.com/office/officeart/2005/8/layout/hChevron3"/>
    <dgm:cxn modelId="{D2BE6F66-8A42-4949-9D80-C8F5E802D022}" type="presParOf" srcId="{0B82C507-B93B-4F87-B241-BD4C4BF61AE6}" destId="{000E0516-33B2-4506-9412-254119B7B0F0}" srcOrd="2" destOrd="0" presId="urn:microsoft.com/office/officeart/2005/8/layout/hChevron3"/>
    <dgm:cxn modelId="{CB647255-EEF7-4A93-A8B6-02D8E1D71318}" type="presParOf" srcId="{0B82C507-B93B-4F87-B241-BD4C4BF61AE6}" destId="{3772A8F4-3415-4454-83E9-ADCF2CE9C773}" srcOrd="3" destOrd="0" presId="urn:microsoft.com/office/officeart/2005/8/layout/hChevron3"/>
    <dgm:cxn modelId="{1877B13B-6DE4-49FE-AB1F-D78911747A9F}" type="presParOf" srcId="{0B82C507-B93B-4F87-B241-BD4C4BF61AE6}" destId="{4119B504-25AF-4330-BACF-DE7EE7265F82}" srcOrd="4" destOrd="0" presId="urn:microsoft.com/office/officeart/2005/8/layout/hChevron3"/>
    <dgm:cxn modelId="{3597CB6D-DAA5-46F5-BE37-97BF7B710553}" type="presParOf" srcId="{0B82C507-B93B-4F87-B241-BD4C4BF61AE6}" destId="{C25FD6BD-AB7B-429B-8AAF-5D24338260F2}" srcOrd="5" destOrd="0" presId="urn:microsoft.com/office/officeart/2005/8/layout/hChevron3"/>
    <dgm:cxn modelId="{14EB405D-C3DF-48FC-8D10-F5F24DF7C027}" type="presParOf" srcId="{0B82C507-B93B-4F87-B241-BD4C4BF61AE6}" destId="{990ADD6D-5D37-4EEA-98EB-8D9B081E09D9}" srcOrd="6" destOrd="0" presId="urn:microsoft.com/office/officeart/2005/8/layout/hChevron3"/>
    <dgm:cxn modelId="{D5D3AE0D-BFF0-4AEE-B94F-B794603FA4F5}" type="presParOf" srcId="{0B82C507-B93B-4F87-B241-BD4C4BF61AE6}" destId="{BB5665C8-E231-4F33-A003-6B39EB3B72D0}" srcOrd="7" destOrd="0" presId="urn:microsoft.com/office/officeart/2005/8/layout/hChevron3"/>
    <dgm:cxn modelId="{C00982EF-38F0-4D53-AE72-A5F1C2114173}" type="presParOf" srcId="{0B82C507-B93B-4F87-B241-BD4C4BF61AE6}" destId="{46554144-5121-48D4-83F9-C6A600C77AE6}" srcOrd="8" destOrd="0" presId="urn:microsoft.com/office/officeart/2005/8/layout/hChevron3"/>
    <dgm:cxn modelId="{5525B113-A48E-4F2B-8D84-3C72904AF1EC}" type="presParOf" srcId="{0B82C507-B93B-4F87-B241-BD4C4BF61AE6}" destId="{3F43676B-EC82-48E9-A17D-B6276CB2F4DF}" srcOrd="9" destOrd="0" presId="urn:microsoft.com/office/officeart/2005/8/layout/hChevron3"/>
    <dgm:cxn modelId="{540BFA22-AAE2-4701-A6AB-8F670C40D0FE}" type="presParOf" srcId="{0B82C507-B93B-4F87-B241-BD4C4BF61AE6}" destId="{EE96A991-F22C-4B98-9745-EABB2F7EF36F}" srcOrd="10" destOrd="0" presId="urn:microsoft.com/office/officeart/2005/8/layout/hChevron3"/>
    <dgm:cxn modelId="{8720267A-54E4-4695-B7D1-09E223D61292}" type="presParOf" srcId="{0B82C507-B93B-4F87-B241-BD4C4BF61AE6}" destId="{C297CB1D-177D-425E-9D49-8EF238DD0CC6}" srcOrd="11" destOrd="0" presId="urn:microsoft.com/office/officeart/2005/8/layout/hChevron3"/>
    <dgm:cxn modelId="{488FEE9B-32B6-4318-BC65-3063D89E9C73}" type="presParOf" srcId="{0B82C507-B93B-4F87-B241-BD4C4BF61AE6}" destId="{4FFC6AB3-5F9F-41D0-AD24-886E0C082F55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C1DE6F-AFE8-4705-A719-335B0742C5C9}" type="doc">
      <dgm:prSet loTypeId="urn:microsoft.com/office/officeart/2005/8/layout/chevron2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8D6399A-3F36-4B4E-B6B2-322F01540D18}">
      <dgm:prSet phldrT="[Texte]"/>
      <dgm:spPr/>
      <dgm:t>
        <a:bodyPr/>
        <a:lstStyle/>
        <a:p>
          <a:r>
            <a:rPr lang="fr-FR" dirty="0" err="1"/>
            <a:t>Coding</a:t>
          </a:r>
          <a:r>
            <a:rPr lang="fr-FR" dirty="0"/>
            <a:t> Style</a:t>
          </a:r>
        </a:p>
      </dgm:t>
    </dgm:pt>
    <dgm:pt modelId="{6BBD6AED-A127-410C-AF1F-D8FCF90C3791}" type="parTrans" cxnId="{12EF7F64-EB6B-48DC-9103-54972F56EA62}">
      <dgm:prSet/>
      <dgm:spPr/>
      <dgm:t>
        <a:bodyPr/>
        <a:lstStyle/>
        <a:p>
          <a:endParaRPr lang="fr-FR"/>
        </a:p>
      </dgm:t>
    </dgm:pt>
    <dgm:pt modelId="{C5E917B2-74B5-4A55-9F8C-D348DB801339}" type="sibTrans" cxnId="{12EF7F64-EB6B-48DC-9103-54972F56EA62}">
      <dgm:prSet/>
      <dgm:spPr/>
      <dgm:t>
        <a:bodyPr/>
        <a:lstStyle/>
        <a:p>
          <a:endParaRPr lang="fr-FR"/>
        </a:p>
      </dgm:t>
    </dgm:pt>
    <dgm:pt modelId="{0A9C40FB-E3C4-4E65-9D64-2D7868B0229B}">
      <dgm:prSet phldrT="[Texte]"/>
      <dgm:spPr/>
      <dgm:t>
        <a:bodyPr/>
        <a:lstStyle/>
        <a:p>
          <a:r>
            <a:rPr lang="fr-FR" dirty="0"/>
            <a:t> Standard C++2x</a:t>
          </a:r>
        </a:p>
      </dgm:t>
    </dgm:pt>
    <dgm:pt modelId="{B545A41C-20EA-42A1-9BF0-5AC5F24AF7FF}" type="parTrans" cxnId="{E60851BB-81E9-462C-8D87-AF904948C63A}">
      <dgm:prSet/>
      <dgm:spPr/>
      <dgm:t>
        <a:bodyPr/>
        <a:lstStyle/>
        <a:p>
          <a:endParaRPr lang="fr-FR"/>
        </a:p>
      </dgm:t>
    </dgm:pt>
    <dgm:pt modelId="{1FA51851-C4F9-43C4-8B48-A08D4BACFC51}" type="sibTrans" cxnId="{E60851BB-81E9-462C-8D87-AF904948C63A}">
      <dgm:prSet/>
      <dgm:spPr/>
      <dgm:t>
        <a:bodyPr/>
        <a:lstStyle/>
        <a:p>
          <a:endParaRPr lang="fr-FR"/>
        </a:p>
      </dgm:t>
    </dgm:pt>
    <dgm:pt modelId="{D2B214B3-290E-411F-B7CC-57506C14D843}">
      <dgm:prSet phldrT="[Texte]"/>
      <dgm:spPr/>
      <dgm:t>
        <a:bodyPr/>
        <a:lstStyle/>
        <a:p>
          <a:r>
            <a:rPr lang="fr-FR" dirty="0" err="1"/>
            <a:t>LAr</a:t>
          </a:r>
          <a:r>
            <a:rPr lang="fr-FR" dirty="0"/>
            <a:t> Online S/W</a:t>
          </a:r>
        </a:p>
      </dgm:t>
    </dgm:pt>
    <dgm:pt modelId="{7C22B23B-3374-4E83-960A-9F48097ACF42}" type="parTrans" cxnId="{87A1835F-991A-4BE6-AF82-1676C4181D66}">
      <dgm:prSet/>
      <dgm:spPr/>
      <dgm:t>
        <a:bodyPr/>
        <a:lstStyle/>
        <a:p>
          <a:endParaRPr lang="fr-FR"/>
        </a:p>
      </dgm:t>
    </dgm:pt>
    <dgm:pt modelId="{920C4A09-D0A5-4140-8B8F-0E7D155175A4}" type="sibTrans" cxnId="{87A1835F-991A-4BE6-AF82-1676C4181D66}">
      <dgm:prSet/>
      <dgm:spPr/>
      <dgm:t>
        <a:bodyPr/>
        <a:lstStyle/>
        <a:p>
          <a:endParaRPr lang="fr-FR"/>
        </a:p>
      </dgm:t>
    </dgm:pt>
    <dgm:pt modelId="{A8B3E077-BF14-42E0-B0A8-258F542B9CA3}">
      <dgm:prSet phldrT="[Texte]"/>
      <dgm:spPr/>
      <dgm:t>
        <a:bodyPr/>
        <a:lstStyle/>
        <a:p>
          <a:r>
            <a:rPr lang="fr-FR" dirty="0"/>
            <a:t> </a:t>
          </a:r>
          <a:r>
            <a:rPr lang="fr-FR" dirty="0" err="1"/>
            <a:t>Features</a:t>
          </a:r>
          <a:r>
            <a:rPr lang="fr-FR" dirty="0"/>
            <a:t> </a:t>
          </a:r>
          <a:r>
            <a:rPr lang="fr-FR" dirty="0" err="1"/>
            <a:t>provided</a:t>
          </a:r>
          <a:endParaRPr lang="fr-FR" dirty="0"/>
        </a:p>
      </dgm:t>
    </dgm:pt>
    <dgm:pt modelId="{7C34D1E0-00F3-4B5D-87B3-92ADEBBA994E}" type="parTrans" cxnId="{5D38F994-B0EC-4BAC-8CD6-9352771B6A5E}">
      <dgm:prSet/>
      <dgm:spPr/>
      <dgm:t>
        <a:bodyPr/>
        <a:lstStyle/>
        <a:p>
          <a:endParaRPr lang="fr-FR"/>
        </a:p>
      </dgm:t>
    </dgm:pt>
    <dgm:pt modelId="{D3654CF0-6DF1-4861-9B69-F8DFFB7B6B45}" type="sibTrans" cxnId="{5D38F994-B0EC-4BAC-8CD6-9352771B6A5E}">
      <dgm:prSet/>
      <dgm:spPr/>
      <dgm:t>
        <a:bodyPr/>
        <a:lstStyle/>
        <a:p>
          <a:endParaRPr lang="fr-FR"/>
        </a:p>
      </dgm:t>
    </dgm:pt>
    <dgm:pt modelId="{CBCFFD51-5F65-4D7A-91C7-7F95227EE132}">
      <dgm:prSet phldrT="[Texte]"/>
      <dgm:spPr/>
      <dgm:t>
        <a:bodyPr/>
        <a:lstStyle/>
        <a:p>
          <a:r>
            <a:rPr lang="fr-FR" dirty="0"/>
            <a:t>CI/CD</a:t>
          </a:r>
        </a:p>
      </dgm:t>
    </dgm:pt>
    <dgm:pt modelId="{D6B5DD9A-28FD-4E65-8561-C7710C474DDA}" type="parTrans" cxnId="{6F7D6174-AC76-4DC9-9C53-002F46F9A603}">
      <dgm:prSet/>
      <dgm:spPr/>
      <dgm:t>
        <a:bodyPr/>
        <a:lstStyle/>
        <a:p>
          <a:endParaRPr lang="fr-FR"/>
        </a:p>
      </dgm:t>
    </dgm:pt>
    <dgm:pt modelId="{B369B967-3CBF-4328-A00E-404A0F214288}" type="sibTrans" cxnId="{6F7D6174-AC76-4DC9-9C53-002F46F9A603}">
      <dgm:prSet/>
      <dgm:spPr/>
      <dgm:t>
        <a:bodyPr/>
        <a:lstStyle/>
        <a:p>
          <a:endParaRPr lang="fr-FR"/>
        </a:p>
      </dgm:t>
    </dgm:pt>
    <dgm:pt modelId="{3103FFCC-468C-4D4C-8B09-979D659F2C4E}">
      <dgm:prSet phldrT="[Texte]"/>
      <dgm:spPr/>
      <dgm:t>
        <a:bodyPr/>
        <a:lstStyle/>
        <a:p>
          <a:r>
            <a:rPr lang="fr-FR" dirty="0"/>
            <a:t> How to </a:t>
          </a:r>
          <a:r>
            <a:rPr lang="fr-FR" dirty="0" err="1"/>
            <a:t>write</a:t>
          </a:r>
          <a:r>
            <a:rPr lang="fr-FR" dirty="0"/>
            <a:t> Unit Test?</a:t>
          </a:r>
        </a:p>
      </dgm:t>
    </dgm:pt>
    <dgm:pt modelId="{07035067-5DB7-41AB-AA6A-3031C0D56F00}" type="parTrans" cxnId="{FBD8F07D-75B7-4AA9-8DEF-0335762A19A8}">
      <dgm:prSet/>
      <dgm:spPr/>
      <dgm:t>
        <a:bodyPr/>
        <a:lstStyle/>
        <a:p>
          <a:endParaRPr lang="fr-FR"/>
        </a:p>
      </dgm:t>
    </dgm:pt>
    <dgm:pt modelId="{CACB5C40-0774-46AA-8AA7-37198206CB25}" type="sibTrans" cxnId="{FBD8F07D-75B7-4AA9-8DEF-0335762A19A8}">
      <dgm:prSet/>
      <dgm:spPr/>
      <dgm:t>
        <a:bodyPr/>
        <a:lstStyle/>
        <a:p>
          <a:endParaRPr lang="fr-FR"/>
        </a:p>
      </dgm:t>
    </dgm:pt>
    <dgm:pt modelId="{BDC2306D-22C5-4482-AC11-BBC6CA81FF71}">
      <dgm:prSet phldrT="[Texte]"/>
      <dgm:spPr/>
      <dgm:t>
        <a:bodyPr/>
        <a:lstStyle/>
        <a:p>
          <a:r>
            <a:rPr lang="fr-FR" dirty="0"/>
            <a:t> How to </a:t>
          </a:r>
          <a:r>
            <a:rPr lang="fr-FR" dirty="0" err="1"/>
            <a:t>write</a:t>
          </a:r>
          <a:r>
            <a:rPr lang="fr-FR" dirty="0"/>
            <a:t> a plugin?</a:t>
          </a:r>
        </a:p>
      </dgm:t>
    </dgm:pt>
    <dgm:pt modelId="{4F6BBD77-FEEF-4698-8007-E242A760665F}" type="parTrans" cxnId="{1F735E4B-31FA-4C33-8B5D-984EE4C530DF}">
      <dgm:prSet/>
      <dgm:spPr/>
      <dgm:t>
        <a:bodyPr/>
        <a:lstStyle/>
        <a:p>
          <a:endParaRPr lang="fr-FR"/>
        </a:p>
      </dgm:t>
    </dgm:pt>
    <dgm:pt modelId="{8FB2CFC3-7A64-4D80-8ECE-AB8D9193C038}" type="sibTrans" cxnId="{1F735E4B-31FA-4C33-8B5D-984EE4C530DF}">
      <dgm:prSet/>
      <dgm:spPr/>
      <dgm:t>
        <a:bodyPr/>
        <a:lstStyle/>
        <a:p>
          <a:endParaRPr lang="fr-FR"/>
        </a:p>
      </dgm:t>
    </dgm:pt>
    <dgm:pt modelId="{E4A686F9-D8C0-456D-B151-B9D3AD95D0A9}">
      <dgm:prSet phldrT="[Texte]"/>
      <dgm:spPr/>
      <dgm:t>
        <a:bodyPr/>
        <a:lstStyle/>
        <a:p>
          <a:r>
            <a:rPr lang="fr-FR" dirty="0"/>
            <a:t> How to </a:t>
          </a:r>
          <a:r>
            <a:rPr lang="fr-FR" dirty="0" err="1"/>
            <a:t>write</a:t>
          </a:r>
          <a:r>
            <a:rPr lang="fr-FR" dirty="0"/>
            <a:t> </a:t>
          </a:r>
          <a:r>
            <a:rPr lang="fr-FR" dirty="0" err="1"/>
            <a:t>Integration</a:t>
          </a:r>
          <a:r>
            <a:rPr lang="fr-FR" dirty="0"/>
            <a:t> Test (</a:t>
          </a:r>
          <a:r>
            <a:rPr lang="fr-FR" dirty="0" err="1"/>
            <a:t>e.g</a:t>
          </a:r>
          <a:r>
            <a:rPr lang="fr-FR" dirty="0"/>
            <a:t>. </a:t>
          </a:r>
          <a:r>
            <a:rPr lang="fr-FR" dirty="0" err="1"/>
            <a:t>mock</a:t>
          </a:r>
          <a:r>
            <a:rPr lang="fr-FR" dirty="0"/>
            <a:t>)?</a:t>
          </a:r>
        </a:p>
      </dgm:t>
    </dgm:pt>
    <dgm:pt modelId="{9717A2FF-F130-4FB0-835C-C7CAE1292008}" type="parTrans" cxnId="{F5743837-2DF5-4AD8-9CF6-16C1955568C1}">
      <dgm:prSet/>
      <dgm:spPr/>
      <dgm:t>
        <a:bodyPr/>
        <a:lstStyle/>
        <a:p>
          <a:endParaRPr lang="fr-FR"/>
        </a:p>
      </dgm:t>
    </dgm:pt>
    <dgm:pt modelId="{C22FEFDF-A27C-4AB4-86D4-92A076A33198}" type="sibTrans" cxnId="{F5743837-2DF5-4AD8-9CF6-16C1955568C1}">
      <dgm:prSet/>
      <dgm:spPr/>
      <dgm:t>
        <a:bodyPr/>
        <a:lstStyle/>
        <a:p>
          <a:endParaRPr lang="fr-FR"/>
        </a:p>
      </dgm:t>
    </dgm:pt>
    <dgm:pt modelId="{D960C957-6BCC-48E3-9C6F-C7073F55B58D}">
      <dgm:prSet phldrT="[Texte]"/>
      <dgm:spPr/>
      <dgm:t>
        <a:bodyPr/>
        <a:lstStyle/>
        <a:p>
          <a:r>
            <a:rPr lang="fr-FR" dirty="0"/>
            <a:t> How to use git?</a:t>
          </a:r>
        </a:p>
      </dgm:t>
    </dgm:pt>
    <dgm:pt modelId="{0A7D9CF7-3887-4AF0-967C-0CB139395A5F}" type="parTrans" cxnId="{1880B0EB-1F80-445F-8BA5-686BB79DC777}">
      <dgm:prSet/>
      <dgm:spPr/>
      <dgm:t>
        <a:bodyPr/>
        <a:lstStyle/>
        <a:p>
          <a:endParaRPr lang="fr-FR"/>
        </a:p>
      </dgm:t>
    </dgm:pt>
    <dgm:pt modelId="{FB935E28-E6E2-47F2-8F8F-D6F7A7CBFE9C}" type="sibTrans" cxnId="{1880B0EB-1F80-445F-8BA5-686BB79DC777}">
      <dgm:prSet/>
      <dgm:spPr/>
      <dgm:t>
        <a:bodyPr/>
        <a:lstStyle/>
        <a:p>
          <a:endParaRPr lang="fr-FR"/>
        </a:p>
      </dgm:t>
    </dgm:pt>
    <dgm:pt modelId="{526A716F-A505-471E-B666-BE43790C25C5}">
      <dgm:prSet phldrT="[Texte]"/>
      <dgm:spPr/>
      <dgm:t>
        <a:bodyPr/>
        <a:lstStyle/>
        <a:p>
          <a:r>
            <a:rPr lang="fr-FR" dirty="0"/>
            <a:t> How to </a:t>
          </a:r>
          <a:r>
            <a:rPr lang="fr-FR" dirty="0" err="1"/>
            <a:t>create</a:t>
          </a:r>
          <a:r>
            <a:rPr lang="fr-FR" dirty="0"/>
            <a:t> </a:t>
          </a:r>
          <a:r>
            <a:rPr lang="fr-FR" dirty="0" err="1"/>
            <a:t>CMake</a:t>
          </a:r>
          <a:r>
            <a:rPr lang="fr-FR" dirty="0"/>
            <a:t> file?</a:t>
          </a:r>
        </a:p>
      </dgm:t>
    </dgm:pt>
    <dgm:pt modelId="{E375E276-B4FB-4715-924C-9F238D53668B}" type="parTrans" cxnId="{36777632-F2A6-47F0-8D3F-5F0A66B31BEF}">
      <dgm:prSet/>
      <dgm:spPr/>
      <dgm:t>
        <a:bodyPr/>
        <a:lstStyle/>
        <a:p>
          <a:endParaRPr lang="fr-FR"/>
        </a:p>
      </dgm:t>
    </dgm:pt>
    <dgm:pt modelId="{9CBBC3DB-3C0B-4703-9F2F-53AF03084A26}" type="sibTrans" cxnId="{36777632-F2A6-47F0-8D3F-5F0A66B31BEF}">
      <dgm:prSet/>
      <dgm:spPr/>
      <dgm:t>
        <a:bodyPr/>
        <a:lstStyle/>
        <a:p>
          <a:endParaRPr lang="fr-FR"/>
        </a:p>
      </dgm:t>
    </dgm:pt>
    <dgm:pt modelId="{074F67C0-0AC1-427A-8385-9829AE55669F}">
      <dgm:prSet phldrT="[Texte]"/>
      <dgm:spPr/>
      <dgm:t>
        <a:bodyPr/>
        <a:lstStyle/>
        <a:p>
          <a:r>
            <a:rPr lang="fr-FR" dirty="0"/>
            <a:t> Best practice</a:t>
          </a:r>
        </a:p>
      </dgm:t>
    </dgm:pt>
    <dgm:pt modelId="{D9F9315E-A715-43EC-8E50-B2077C9F929B}" type="parTrans" cxnId="{6EE75ECC-D149-437C-BB21-0EA0335BA5CB}">
      <dgm:prSet/>
      <dgm:spPr/>
      <dgm:t>
        <a:bodyPr/>
        <a:lstStyle/>
        <a:p>
          <a:endParaRPr lang="fr-FR"/>
        </a:p>
      </dgm:t>
    </dgm:pt>
    <dgm:pt modelId="{4B633BFB-E2DE-4F28-9CB5-3BD97AC2112B}" type="sibTrans" cxnId="{6EE75ECC-D149-437C-BB21-0EA0335BA5CB}">
      <dgm:prSet/>
      <dgm:spPr/>
      <dgm:t>
        <a:bodyPr/>
        <a:lstStyle/>
        <a:p>
          <a:endParaRPr lang="fr-FR"/>
        </a:p>
      </dgm:t>
    </dgm:pt>
    <dgm:pt modelId="{35CD27D1-CEF3-46D3-9DE8-4A3B1E40E635}">
      <dgm:prSet phldrT="[Texte]"/>
      <dgm:spPr/>
      <dgm:t>
        <a:bodyPr/>
        <a:lstStyle/>
        <a:p>
          <a:r>
            <a:rPr lang="fr-FR" dirty="0"/>
            <a:t> </a:t>
          </a:r>
          <a:r>
            <a:rPr lang="en-US" dirty="0"/>
            <a:t>What features do I need to achieve my requirements?</a:t>
          </a:r>
          <a:r>
            <a:rPr lang="fr-FR" dirty="0"/>
            <a:t> </a:t>
          </a:r>
        </a:p>
      </dgm:t>
    </dgm:pt>
    <dgm:pt modelId="{A3E6761C-1B6C-4914-8390-413C612503E0}" type="parTrans" cxnId="{6649F038-75F2-4F6B-B2B4-32C5AD0A2029}">
      <dgm:prSet/>
      <dgm:spPr/>
      <dgm:t>
        <a:bodyPr/>
        <a:lstStyle/>
        <a:p>
          <a:endParaRPr lang="fr-FR"/>
        </a:p>
      </dgm:t>
    </dgm:pt>
    <dgm:pt modelId="{91468D75-AC72-47A7-8627-951C52CAD063}" type="sibTrans" cxnId="{6649F038-75F2-4F6B-B2B4-32C5AD0A2029}">
      <dgm:prSet/>
      <dgm:spPr/>
      <dgm:t>
        <a:bodyPr/>
        <a:lstStyle/>
        <a:p>
          <a:endParaRPr lang="fr-FR"/>
        </a:p>
      </dgm:t>
    </dgm:pt>
    <dgm:pt modelId="{AEC009AC-599C-46A0-8CD6-C08D775205A5}">
      <dgm:prSet phldrT="[Texte]"/>
      <dgm:spPr/>
      <dgm:t>
        <a:bodyPr/>
        <a:lstStyle/>
        <a:p>
          <a:r>
            <a:rPr lang="fr-FR" dirty="0"/>
            <a:t> etc…</a:t>
          </a:r>
        </a:p>
      </dgm:t>
    </dgm:pt>
    <dgm:pt modelId="{9EFB6405-61E5-4292-B3E2-E68461B949FD}" type="parTrans" cxnId="{261FD437-D1AD-48D9-812F-FBAEC974A2E0}">
      <dgm:prSet/>
      <dgm:spPr/>
      <dgm:t>
        <a:bodyPr/>
        <a:lstStyle/>
        <a:p>
          <a:endParaRPr lang="fr-FR"/>
        </a:p>
      </dgm:t>
    </dgm:pt>
    <dgm:pt modelId="{143C39F8-B3D6-4154-A705-458A9846EDB8}" type="sibTrans" cxnId="{261FD437-D1AD-48D9-812F-FBAEC974A2E0}">
      <dgm:prSet/>
      <dgm:spPr/>
      <dgm:t>
        <a:bodyPr/>
        <a:lstStyle/>
        <a:p>
          <a:endParaRPr lang="fr-FR"/>
        </a:p>
      </dgm:t>
    </dgm:pt>
    <dgm:pt modelId="{ECD7F365-7ACF-4C9E-886C-1C89B454CB7D}">
      <dgm:prSet phldrT="[Texte]"/>
      <dgm:spPr/>
      <dgm:t>
        <a:bodyPr/>
        <a:lstStyle/>
        <a:p>
          <a:r>
            <a:rPr lang="fr-FR" dirty="0"/>
            <a:t> etc…</a:t>
          </a:r>
        </a:p>
      </dgm:t>
    </dgm:pt>
    <dgm:pt modelId="{942BB456-FA21-41F7-A80A-9F803B11E4B6}" type="parTrans" cxnId="{DBA8B14B-C4EF-4DC9-BA24-3176CD6E18A6}">
      <dgm:prSet/>
      <dgm:spPr/>
      <dgm:t>
        <a:bodyPr/>
        <a:lstStyle/>
        <a:p>
          <a:endParaRPr lang="fr-FR"/>
        </a:p>
      </dgm:t>
    </dgm:pt>
    <dgm:pt modelId="{62C9691D-1023-4C2F-AD26-FEC3CD60654D}" type="sibTrans" cxnId="{DBA8B14B-C4EF-4DC9-BA24-3176CD6E18A6}">
      <dgm:prSet/>
      <dgm:spPr/>
      <dgm:t>
        <a:bodyPr/>
        <a:lstStyle/>
        <a:p>
          <a:endParaRPr lang="fr-FR"/>
        </a:p>
      </dgm:t>
    </dgm:pt>
    <dgm:pt modelId="{E4C533A6-45B0-4A09-861B-6F25BDC680E7}">
      <dgm:prSet phldrT="[Texte]"/>
      <dgm:spPr/>
      <dgm:t>
        <a:bodyPr/>
        <a:lstStyle/>
        <a:p>
          <a:r>
            <a:rPr lang="fr-FR" dirty="0"/>
            <a:t>Test</a:t>
          </a:r>
        </a:p>
      </dgm:t>
    </dgm:pt>
    <dgm:pt modelId="{0B6EA984-1126-4C6F-8149-4E193AFB8C75}" type="parTrans" cxnId="{D92E41FA-C3B7-414B-8E68-82594D460F57}">
      <dgm:prSet/>
      <dgm:spPr/>
      <dgm:t>
        <a:bodyPr/>
        <a:lstStyle/>
        <a:p>
          <a:endParaRPr lang="fr-FR"/>
        </a:p>
      </dgm:t>
    </dgm:pt>
    <dgm:pt modelId="{15FE54F0-C09F-4F93-BC88-C665F4BEDD1D}" type="sibTrans" cxnId="{D92E41FA-C3B7-414B-8E68-82594D460F57}">
      <dgm:prSet/>
      <dgm:spPr/>
      <dgm:t>
        <a:bodyPr/>
        <a:lstStyle/>
        <a:p>
          <a:endParaRPr lang="fr-FR"/>
        </a:p>
      </dgm:t>
    </dgm:pt>
    <dgm:pt modelId="{304BDA4F-20C6-4542-943C-9AB0B2EFCA0D}">
      <dgm:prSet/>
      <dgm:spPr/>
      <dgm:t>
        <a:bodyPr/>
        <a:lstStyle/>
        <a:p>
          <a:r>
            <a:rPr lang="fr-FR" dirty="0"/>
            <a:t> Validation of </a:t>
          </a:r>
          <a:r>
            <a:rPr lang="fr-FR" dirty="0" err="1"/>
            <a:t>acquired</a:t>
          </a:r>
          <a:r>
            <a:rPr lang="fr-FR" dirty="0"/>
            <a:t> </a:t>
          </a:r>
          <a:r>
            <a:rPr lang="fr-FR" dirty="0" err="1"/>
            <a:t>knowledge</a:t>
          </a:r>
          <a:endParaRPr lang="fr-FR" dirty="0"/>
        </a:p>
      </dgm:t>
    </dgm:pt>
    <dgm:pt modelId="{571C8732-FA79-4366-B09C-B9CAA76CDEF8}" type="parTrans" cxnId="{595C79C6-B03A-4E7C-91CD-885B075C580A}">
      <dgm:prSet/>
      <dgm:spPr/>
      <dgm:t>
        <a:bodyPr/>
        <a:lstStyle/>
        <a:p>
          <a:endParaRPr lang="fr-FR"/>
        </a:p>
      </dgm:t>
    </dgm:pt>
    <dgm:pt modelId="{50AB9FAB-11A8-4260-9B9A-E025AEEFBD32}" type="sibTrans" cxnId="{595C79C6-B03A-4E7C-91CD-885B075C580A}">
      <dgm:prSet/>
      <dgm:spPr/>
      <dgm:t>
        <a:bodyPr/>
        <a:lstStyle/>
        <a:p>
          <a:endParaRPr lang="fr-FR"/>
        </a:p>
      </dgm:t>
    </dgm:pt>
    <dgm:pt modelId="{4A0982B9-0E7D-49A4-8775-D475C7B31EB8}" type="pres">
      <dgm:prSet presAssocID="{FFC1DE6F-AFE8-4705-A719-335B0742C5C9}" presName="linearFlow" presStyleCnt="0">
        <dgm:presLayoutVars>
          <dgm:dir/>
          <dgm:animLvl val="lvl"/>
          <dgm:resizeHandles val="exact"/>
        </dgm:presLayoutVars>
      </dgm:prSet>
      <dgm:spPr/>
    </dgm:pt>
    <dgm:pt modelId="{0D64B0A8-7C0C-4672-92F1-E01776FD39EB}" type="pres">
      <dgm:prSet presAssocID="{18D6399A-3F36-4B4E-B6B2-322F01540D18}" presName="composite" presStyleCnt="0"/>
      <dgm:spPr/>
    </dgm:pt>
    <dgm:pt modelId="{4CAB3173-6651-4AA1-A830-B01DD8029B84}" type="pres">
      <dgm:prSet presAssocID="{18D6399A-3F36-4B4E-B6B2-322F01540D1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3A4A394-ED7D-4347-9F99-35D9834203AE}" type="pres">
      <dgm:prSet presAssocID="{18D6399A-3F36-4B4E-B6B2-322F01540D18}" presName="descendantText" presStyleLbl="alignAcc1" presStyleIdx="0" presStyleCnt="4">
        <dgm:presLayoutVars>
          <dgm:bulletEnabled val="1"/>
        </dgm:presLayoutVars>
      </dgm:prSet>
      <dgm:spPr/>
    </dgm:pt>
    <dgm:pt modelId="{D7E0148C-529E-4262-AC8F-FEB438E9CF7B}" type="pres">
      <dgm:prSet presAssocID="{C5E917B2-74B5-4A55-9F8C-D348DB801339}" presName="sp" presStyleCnt="0"/>
      <dgm:spPr/>
    </dgm:pt>
    <dgm:pt modelId="{4A9EAF87-D215-4478-BBEA-9A4F17FCC714}" type="pres">
      <dgm:prSet presAssocID="{D2B214B3-290E-411F-B7CC-57506C14D843}" presName="composite" presStyleCnt="0"/>
      <dgm:spPr/>
    </dgm:pt>
    <dgm:pt modelId="{8D8AA7F3-0FE9-4F3C-9105-C8472F679FBD}" type="pres">
      <dgm:prSet presAssocID="{D2B214B3-290E-411F-B7CC-57506C14D84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AA890EE-7BBB-4EA9-B883-385461FE49F4}" type="pres">
      <dgm:prSet presAssocID="{D2B214B3-290E-411F-B7CC-57506C14D843}" presName="descendantText" presStyleLbl="alignAcc1" presStyleIdx="1" presStyleCnt="4">
        <dgm:presLayoutVars>
          <dgm:bulletEnabled val="1"/>
        </dgm:presLayoutVars>
      </dgm:prSet>
      <dgm:spPr/>
    </dgm:pt>
    <dgm:pt modelId="{2240CA4F-3505-4C3D-BFAB-02866B48671D}" type="pres">
      <dgm:prSet presAssocID="{920C4A09-D0A5-4140-8B8F-0E7D155175A4}" presName="sp" presStyleCnt="0"/>
      <dgm:spPr/>
    </dgm:pt>
    <dgm:pt modelId="{B1902371-B58A-449B-9423-E420E2F7BF5E}" type="pres">
      <dgm:prSet presAssocID="{CBCFFD51-5F65-4D7A-91C7-7F95227EE132}" presName="composite" presStyleCnt="0"/>
      <dgm:spPr/>
    </dgm:pt>
    <dgm:pt modelId="{3C7D5519-7EE1-45FB-A6DA-8E676B470A5F}" type="pres">
      <dgm:prSet presAssocID="{CBCFFD51-5F65-4D7A-91C7-7F95227EE13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A8ACC1F-8ABD-4190-ADEF-60F74CB40C7D}" type="pres">
      <dgm:prSet presAssocID="{CBCFFD51-5F65-4D7A-91C7-7F95227EE132}" presName="descendantText" presStyleLbl="alignAcc1" presStyleIdx="2" presStyleCnt="4">
        <dgm:presLayoutVars>
          <dgm:bulletEnabled val="1"/>
        </dgm:presLayoutVars>
      </dgm:prSet>
      <dgm:spPr/>
    </dgm:pt>
    <dgm:pt modelId="{8C6BC2AE-D872-4780-9B18-DC50CBEEC288}" type="pres">
      <dgm:prSet presAssocID="{B369B967-3CBF-4328-A00E-404A0F214288}" presName="sp" presStyleCnt="0"/>
      <dgm:spPr/>
    </dgm:pt>
    <dgm:pt modelId="{F2E3D54E-9E6C-479F-BC45-173A41416B99}" type="pres">
      <dgm:prSet presAssocID="{E4C533A6-45B0-4A09-861B-6F25BDC680E7}" presName="composite" presStyleCnt="0"/>
      <dgm:spPr/>
    </dgm:pt>
    <dgm:pt modelId="{465620BD-1787-4135-B6B8-B695F74DD4A8}" type="pres">
      <dgm:prSet presAssocID="{E4C533A6-45B0-4A09-861B-6F25BDC680E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0A1D59F-F840-4E72-A551-0A2A99CF9CE5}" type="pres">
      <dgm:prSet presAssocID="{E4C533A6-45B0-4A09-861B-6F25BDC680E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E750E21-087C-4546-9A7E-7433AD7EA4DB}" type="presOf" srcId="{D960C957-6BCC-48E3-9C6F-C7073F55B58D}" destId="{AA8ACC1F-8ABD-4190-ADEF-60F74CB40C7D}" srcOrd="0" destOrd="0" presId="urn:microsoft.com/office/officeart/2005/8/layout/chevron2"/>
    <dgm:cxn modelId="{CF001525-0E60-419E-9D83-B6D4914AA9AE}" type="presOf" srcId="{D2B214B3-290E-411F-B7CC-57506C14D843}" destId="{8D8AA7F3-0FE9-4F3C-9105-C8472F679FBD}" srcOrd="0" destOrd="0" presId="urn:microsoft.com/office/officeart/2005/8/layout/chevron2"/>
    <dgm:cxn modelId="{36777632-F2A6-47F0-8D3F-5F0A66B31BEF}" srcId="{CBCFFD51-5F65-4D7A-91C7-7F95227EE132}" destId="{526A716F-A505-471E-B666-BE43790C25C5}" srcOrd="1" destOrd="0" parTransId="{E375E276-B4FB-4715-924C-9F238D53668B}" sibTransId="{9CBBC3DB-3C0B-4703-9F2F-53AF03084A26}"/>
    <dgm:cxn modelId="{CA5CC335-39B8-476C-836B-433BAC923421}" type="presOf" srcId="{A8B3E077-BF14-42E0-B0A8-258F542B9CA3}" destId="{4AA890EE-7BBB-4EA9-B883-385461FE49F4}" srcOrd="0" destOrd="0" presId="urn:microsoft.com/office/officeart/2005/8/layout/chevron2"/>
    <dgm:cxn modelId="{F5743837-2DF5-4AD8-9CF6-16C1955568C1}" srcId="{CBCFFD51-5F65-4D7A-91C7-7F95227EE132}" destId="{E4A686F9-D8C0-456D-B151-B9D3AD95D0A9}" srcOrd="3" destOrd="0" parTransId="{9717A2FF-F130-4FB0-835C-C7CAE1292008}" sibTransId="{C22FEFDF-A27C-4AB4-86D4-92A076A33198}"/>
    <dgm:cxn modelId="{06E07637-D316-43D7-A333-A20A9E77B036}" type="presOf" srcId="{AEC009AC-599C-46A0-8CD6-C08D775205A5}" destId="{4AA890EE-7BBB-4EA9-B883-385461FE49F4}" srcOrd="0" destOrd="3" presId="urn:microsoft.com/office/officeart/2005/8/layout/chevron2"/>
    <dgm:cxn modelId="{261FD437-D1AD-48D9-812F-FBAEC974A2E0}" srcId="{D2B214B3-290E-411F-B7CC-57506C14D843}" destId="{AEC009AC-599C-46A0-8CD6-C08D775205A5}" srcOrd="3" destOrd="0" parTransId="{9EFB6405-61E5-4292-B3E2-E68461B949FD}" sibTransId="{143C39F8-B3D6-4154-A705-458A9846EDB8}"/>
    <dgm:cxn modelId="{6649F038-75F2-4F6B-B2B4-32C5AD0A2029}" srcId="{D2B214B3-290E-411F-B7CC-57506C14D843}" destId="{35CD27D1-CEF3-46D3-9DE8-4A3B1E40E635}" srcOrd="1" destOrd="0" parTransId="{A3E6761C-1B6C-4914-8390-413C612503E0}" sibTransId="{91468D75-AC72-47A7-8627-951C52CAD063}"/>
    <dgm:cxn modelId="{A8DB8C3C-F85E-4890-B6E0-D79DE00FF0BE}" type="presOf" srcId="{3103FFCC-468C-4D4C-8B09-979D659F2C4E}" destId="{AA8ACC1F-8ABD-4190-ADEF-60F74CB40C7D}" srcOrd="0" destOrd="2" presId="urn:microsoft.com/office/officeart/2005/8/layout/chevron2"/>
    <dgm:cxn modelId="{87A1835F-991A-4BE6-AF82-1676C4181D66}" srcId="{FFC1DE6F-AFE8-4705-A719-335B0742C5C9}" destId="{D2B214B3-290E-411F-B7CC-57506C14D843}" srcOrd="1" destOrd="0" parTransId="{7C22B23B-3374-4E83-960A-9F48097ACF42}" sibTransId="{920C4A09-D0A5-4140-8B8F-0E7D155175A4}"/>
    <dgm:cxn modelId="{54827062-7913-4BD1-BA3C-855DF13EEE80}" type="presOf" srcId="{E4A686F9-D8C0-456D-B151-B9D3AD95D0A9}" destId="{AA8ACC1F-8ABD-4190-ADEF-60F74CB40C7D}" srcOrd="0" destOrd="3" presId="urn:microsoft.com/office/officeart/2005/8/layout/chevron2"/>
    <dgm:cxn modelId="{12EF7F64-EB6B-48DC-9103-54972F56EA62}" srcId="{FFC1DE6F-AFE8-4705-A719-335B0742C5C9}" destId="{18D6399A-3F36-4B4E-B6B2-322F01540D18}" srcOrd="0" destOrd="0" parTransId="{6BBD6AED-A127-410C-AF1F-D8FCF90C3791}" sibTransId="{C5E917B2-74B5-4A55-9F8C-D348DB801339}"/>
    <dgm:cxn modelId="{1F735E4B-31FA-4C33-8B5D-984EE4C530DF}" srcId="{D2B214B3-290E-411F-B7CC-57506C14D843}" destId="{BDC2306D-22C5-4482-AC11-BBC6CA81FF71}" srcOrd="2" destOrd="0" parTransId="{4F6BBD77-FEEF-4698-8007-E242A760665F}" sibTransId="{8FB2CFC3-7A64-4D80-8ECE-AB8D9193C038}"/>
    <dgm:cxn modelId="{DBA8B14B-C4EF-4DC9-BA24-3176CD6E18A6}" srcId="{CBCFFD51-5F65-4D7A-91C7-7F95227EE132}" destId="{ECD7F365-7ACF-4C9E-886C-1C89B454CB7D}" srcOrd="4" destOrd="0" parTransId="{942BB456-FA21-41F7-A80A-9F803B11E4B6}" sibTransId="{62C9691D-1023-4C2F-AD26-FEC3CD60654D}"/>
    <dgm:cxn modelId="{1826626F-ACCE-416F-9921-F9F63B0BE0B0}" type="presOf" srcId="{BDC2306D-22C5-4482-AC11-BBC6CA81FF71}" destId="{4AA890EE-7BBB-4EA9-B883-385461FE49F4}" srcOrd="0" destOrd="2" presId="urn:microsoft.com/office/officeart/2005/8/layout/chevron2"/>
    <dgm:cxn modelId="{6F7D6174-AC76-4DC9-9C53-002F46F9A603}" srcId="{FFC1DE6F-AFE8-4705-A719-335B0742C5C9}" destId="{CBCFFD51-5F65-4D7A-91C7-7F95227EE132}" srcOrd="2" destOrd="0" parTransId="{D6B5DD9A-28FD-4E65-8561-C7710C474DDA}" sibTransId="{B369B967-3CBF-4328-A00E-404A0F214288}"/>
    <dgm:cxn modelId="{FBD8F07D-75B7-4AA9-8DEF-0335762A19A8}" srcId="{CBCFFD51-5F65-4D7A-91C7-7F95227EE132}" destId="{3103FFCC-468C-4D4C-8B09-979D659F2C4E}" srcOrd="2" destOrd="0" parTransId="{07035067-5DB7-41AB-AA6A-3031C0D56F00}" sibTransId="{CACB5C40-0774-46AA-8AA7-37198206CB25}"/>
    <dgm:cxn modelId="{2C1E188B-874B-4BFD-B665-E74069FF1502}" type="presOf" srcId="{E4C533A6-45B0-4A09-861B-6F25BDC680E7}" destId="{465620BD-1787-4135-B6B8-B695F74DD4A8}" srcOrd="0" destOrd="0" presId="urn:microsoft.com/office/officeart/2005/8/layout/chevron2"/>
    <dgm:cxn modelId="{5D38F994-B0EC-4BAC-8CD6-9352771B6A5E}" srcId="{D2B214B3-290E-411F-B7CC-57506C14D843}" destId="{A8B3E077-BF14-42E0-B0A8-258F542B9CA3}" srcOrd="0" destOrd="0" parTransId="{7C34D1E0-00F3-4B5D-87B3-92ADEBBA994E}" sibTransId="{D3654CF0-6DF1-4861-9B69-F8DFFB7B6B45}"/>
    <dgm:cxn modelId="{16BDE19A-B1DD-4AAC-A387-7A3137212A44}" type="presOf" srcId="{304BDA4F-20C6-4542-943C-9AB0B2EFCA0D}" destId="{10A1D59F-F840-4E72-A551-0A2A99CF9CE5}" srcOrd="0" destOrd="0" presId="urn:microsoft.com/office/officeart/2005/8/layout/chevron2"/>
    <dgm:cxn modelId="{70A545A6-C435-4584-917F-4753C3CF4BF1}" type="presOf" srcId="{35CD27D1-CEF3-46D3-9DE8-4A3B1E40E635}" destId="{4AA890EE-7BBB-4EA9-B883-385461FE49F4}" srcOrd="0" destOrd="1" presId="urn:microsoft.com/office/officeart/2005/8/layout/chevron2"/>
    <dgm:cxn modelId="{738A57AF-4CB0-44C7-9E09-DDFBC52B8FEE}" type="presOf" srcId="{ECD7F365-7ACF-4C9E-886C-1C89B454CB7D}" destId="{AA8ACC1F-8ABD-4190-ADEF-60F74CB40C7D}" srcOrd="0" destOrd="4" presId="urn:microsoft.com/office/officeart/2005/8/layout/chevron2"/>
    <dgm:cxn modelId="{E60851BB-81E9-462C-8D87-AF904948C63A}" srcId="{18D6399A-3F36-4B4E-B6B2-322F01540D18}" destId="{0A9C40FB-E3C4-4E65-9D64-2D7868B0229B}" srcOrd="0" destOrd="0" parTransId="{B545A41C-20EA-42A1-9BF0-5AC5F24AF7FF}" sibTransId="{1FA51851-C4F9-43C4-8B48-A08D4BACFC51}"/>
    <dgm:cxn modelId="{136BD6C5-8B1B-4E49-83DF-04399A32CB1A}" type="presOf" srcId="{074F67C0-0AC1-427A-8385-9829AE55669F}" destId="{A3A4A394-ED7D-4347-9F99-35D9834203AE}" srcOrd="0" destOrd="1" presId="urn:microsoft.com/office/officeart/2005/8/layout/chevron2"/>
    <dgm:cxn modelId="{595C79C6-B03A-4E7C-91CD-885B075C580A}" srcId="{E4C533A6-45B0-4A09-861B-6F25BDC680E7}" destId="{304BDA4F-20C6-4542-943C-9AB0B2EFCA0D}" srcOrd="0" destOrd="0" parTransId="{571C8732-FA79-4366-B09C-B9CAA76CDEF8}" sibTransId="{50AB9FAB-11A8-4260-9B9A-E025AEEFBD32}"/>
    <dgm:cxn modelId="{020C58C7-6C62-44CD-9857-A1415AE53073}" type="presOf" srcId="{FFC1DE6F-AFE8-4705-A719-335B0742C5C9}" destId="{4A0982B9-0E7D-49A4-8775-D475C7B31EB8}" srcOrd="0" destOrd="0" presId="urn:microsoft.com/office/officeart/2005/8/layout/chevron2"/>
    <dgm:cxn modelId="{6EE75ECC-D149-437C-BB21-0EA0335BA5CB}" srcId="{18D6399A-3F36-4B4E-B6B2-322F01540D18}" destId="{074F67C0-0AC1-427A-8385-9829AE55669F}" srcOrd="1" destOrd="0" parTransId="{D9F9315E-A715-43EC-8E50-B2077C9F929B}" sibTransId="{4B633BFB-E2DE-4F28-9CB5-3BD97AC2112B}"/>
    <dgm:cxn modelId="{83AA93D5-E39D-47BA-A080-CD300F64CE34}" type="presOf" srcId="{CBCFFD51-5F65-4D7A-91C7-7F95227EE132}" destId="{3C7D5519-7EE1-45FB-A6DA-8E676B470A5F}" srcOrd="0" destOrd="0" presId="urn:microsoft.com/office/officeart/2005/8/layout/chevron2"/>
    <dgm:cxn modelId="{770624E5-FE98-46CE-8B0C-A4E3793D8CA3}" type="presOf" srcId="{0A9C40FB-E3C4-4E65-9D64-2D7868B0229B}" destId="{A3A4A394-ED7D-4347-9F99-35D9834203AE}" srcOrd="0" destOrd="0" presId="urn:microsoft.com/office/officeart/2005/8/layout/chevron2"/>
    <dgm:cxn modelId="{1880B0EB-1F80-445F-8BA5-686BB79DC777}" srcId="{CBCFFD51-5F65-4D7A-91C7-7F95227EE132}" destId="{D960C957-6BCC-48E3-9C6F-C7073F55B58D}" srcOrd="0" destOrd="0" parTransId="{0A7D9CF7-3887-4AF0-967C-0CB139395A5F}" sibTransId="{FB935E28-E6E2-47F2-8F8F-D6F7A7CBFE9C}"/>
    <dgm:cxn modelId="{503290F5-E94F-4061-9F90-1F451411866F}" type="presOf" srcId="{18D6399A-3F36-4B4E-B6B2-322F01540D18}" destId="{4CAB3173-6651-4AA1-A830-B01DD8029B84}" srcOrd="0" destOrd="0" presId="urn:microsoft.com/office/officeart/2005/8/layout/chevron2"/>
    <dgm:cxn modelId="{D6F84FF6-32BA-4741-BD30-072CA1AC7560}" type="presOf" srcId="{526A716F-A505-471E-B666-BE43790C25C5}" destId="{AA8ACC1F-8ABD-4190-ADEF-60F74CB40C7D}" srcOrd="0" destOrd="1" presId="urn:microsoft.com/office/officeart/2005/8/layout/chevron2"/>
    <dgm:cxn modelId="{D92E41FA-C3B7-414B-8E68-82594D460F57}" srcId="{FFC1DE6F-AFE8-4705-A719-335B0742C5C9}" destId="{E4C533A6-45B0-4A09-861B-6F25BDC680E7}" srcOrd="3" destOrd="0" parTransId="{0B6EA984-1126-4C6F-8149-4E193AFB8C75}" sibTransId="{15FE54F0-C09F-4F93-BC88-C665F4BEDD1D}"/>
    <dgm:cxn modelId="{A6D75A8D-3362-49D2-ACDC-9014BAF88199}" type="presParOf" srcId="{4A0982B9-0E7D-49A4-8775-D475C7B31EB8}" destId="{0D64B0A8-7C0C-4672-92F1-E01776FD39EB}" srcOrd="0" destOrd="0" presId="urn:microsoft.com/office/officeart/2005/8/layout/chevron2"/>
    <dgm:cxn modelId="{C03022F0-5804-4A0A-AEB3-13557C8971BC}" type="presParOf" srcId="{0D64B0A8-7C0C-4672-92F1-E01776FD39EB}" destId="{4CAB3173-6651-4AA1-A830-B01DD8029B84}" srcOrd="0" destOrd="0" presId="urn:microsoft.com/office/officeart/2005/8/layout/chevron2"/>
    <dgm:cxn modelId="{97E31BAB-0E11-4C26-B9A6-90C0BFD628AE}" type="presParOf" srcId="{0D64B0A8-7C0C-4672-92F1-E01776FD39EB}" destId="{A3A4A394-ED7D-4347-9F99-35D9834203AE}" srcOrd="1" destOrd="0" presId="urn:microsoft.com/office/officeart/2005/8/layout/chevron2"/>
    <dgm:cxn modelId="{503EC91A-D021-4173-8173-9A13B4A950FD}" type="presParOf" srcId="{4A0982B9-0E7D-49A4-8775-D475C7B31EB8}" destId="{D7E0148C-529E-4262-AC8F-FEB438E9CF7B}" srcOrd="1" destOrd="0" presId="urn:microsoft.com/office/officeart/2005/8/layout/chevron2"/>
    <dgm:cxn modelId="{E0A76A37-06CC-4B78-B8F9-BBAE3263003E}" type="presParOf" srcId="{4A0982B9-0E7D-49A4-8775-D475C7B31EB8}" destId="{4A9EAF87-D215-4478-BBEA-9A4F17FCC714}" srcOrd="2" destOrd="0" presId="urn:microsoft.com/office/officeart/2005/8/layout/chevron2"/>
    <dgm:cxn modelId="{CF8A1D4F-4BE7-44CF-9A1B-FB5CAFC67146}" type="presParOf" srcId="{4A9EAF87-D215-4478-BBEA-9A4F17FCC714}" destId="{8D8AA7F3-0FE9-4F3C-9105-C8472F679FBD}" srcOrd="0" destOrd="0" presId="urn:microsoft.com/office/officeart/2005/8/layout/chevron2"/>
    <dgm:cxn modelId="{438C01B4-A914-4073-880C-443FB7B67A7A}" type="presParOf" srcId="{4A9EAF87-D215-4478-BBEA-9A4F17FCC714}" destId="{4AA890EE-7BBB-4EA9-B883-385461FE49F4}" srcOrd="1" destOrd="0" presId="urn:microsoft.com/office/officeart/2005/8/layout/chevron2"/>
    <dgm:cxn modelId="{F58D0064-BCDF-4115-A6D6-3D845B1DF9A3}" type="presParOf" srcId="{4A0982B9-0E7D-49A4-8775-D475C7B31EB8}" destId="{2240CA4F-3505-4C3D-BFAB-02866B48671D}" srcOrd="3" destOrd="0" presId="urn:microsoft.com/office/officeart/2005/8/layout/chevron2"/>
    <dgm:cxn modelId="{B210B490-6789-4C7D-BB08-09B392DEB995}" type="presParOf" srcId="{4A0982B9-0E7D-49A4-8775-D475C7B31EB8}" destId="{B1902371-B58A-449B-9423-E420E2F7BF5E}" srcOrd="4" destOrd="0" presId="urn:microsoft.com/office/officeart/2005/8/layout/chevron2"/>
    <dgm:cxn modelId="{FA8EF4E7-8F6B-4DAD-8F7C-59DF78A33672}" type="presParOf" srcId="{B1902371-B58A-449B-9423-E420E2F7BF5E}" destId="{3C7D5519-7EE1-45FB-A6DA-8E676B470A5F}" srcOrd="0" destOrd="0" presId="urn:microsoft.com/office/officeart/2005/8/layout/chevron2"/>
    <dgm:cxn modelId="{CBF9B82C-C235-4D89-A5BB-48E8121DDE7B}" type="presParOf" srcId="{B1902371-B58A-449B-9423-E420E2F7BF5E}" destId="{AA8ACC1F-8ABD-4190-ADEF-60F74CB40C7D}" srcOrd="1" destOrd="0" presId="urn:microsoft.com/office/officeart/2005/8/layout/chevron2"/>
    <dgm:cxn modelId="{DFB837BA-7657-4EF7-B210-B4F7B7660E68}" type="presParOf" srcId="{4A0982B9-0E7D-49A4-8775-D475C7B31EB8}" destId="{8C6BC2AE-D872-4780-9B18-DC50CBEEC288}" srcOrd="5" destOrd="0" presId="urn:microsoft.com/office/officeart/2005/8/layout/chevron2"/>
    <dgm:cxn modelId="{BC30EF95-D19F-4706-ACE0-BB0263560C36}" type="presParOf" srcId="{4A0982B9-0E7D-49A4-8775-D475C7B31EB8}" destId="{F2E3D54E-9E6C-479F-BC45-173A41416B99}" srcOrd="6" destOrd="0" presId="urn:microsoft.com/office/officeart/2005/8/layout/chevron2"/>
    <dgm:cxn modelId="{69FC8861-6094-4113-99D3-412E47BD1A64}" type="presParOf" srcId="{F2E3D54E-9E6C-479F-BC45-173A41416B99}" destId="{465620BD-1787-4135-B6B8-B695F74DD4A8}" srcOrd="0" destOrd="0" presId="urn:microsoft.com/office/officeart/2005/8/layout/chevron2"/>
    <dgm:cxn modelId="{8BB4F80E-7642-41AB-9C44-7B60CC87D26F}" type="presParOf" srcId="{F2E3D54E-9E6C-479F-BC45-173A41416B99}" destId="{10A1D59F-F840-4E72-A551-0A2A99CF9C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89E01-7957-4FFB-85E2-46547E80FEA4}">
      <dsp:nvSpPr>
        <dsp:cNvPr id="0" name=""/>
        <dsp:cNvSpPr/>
      </dsp:nvSpPr>
      <dsp:spPr>
        <a:xfrm>
          <a:off x="1260" y="1049911"/>
          <a:ext cx="1483056" cy="5932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effectLst>
                <a:glow rad="63500">
                  <a:srgbClr val="FFFF00">
                    <a:alpha val="40000"/>
                  </a:srgbClr>
                </a:glow>
              </a:effectLst>
            </a:rPr>
            <a:t>Documentation</a:t>
          </a:r>
          <a:endParaRPr lang="fr-FR" sz="700" b="1" kern="1200" dirty="0">
            <a:effectLst>
              <a:glow rad="63500">
                <a:srgbClr val="FFFF00">
                  <a:alpha val="40000"/>
                </a:srgbClr>
              </a:glow>
            </a:effectLst>
          </a:endParaRPr>
        </a:p>
      </dsp:txBody>
      <dsp:txXfrm>
        <a:off x="1260" y="1049911"/>
        <a:ext cx="1334751" cy="593222"/>
      </dsp:txXfrm>
    </dsp:sp>
    <dsp:sp modelId="{000E0516-33B2-4506-9412-254119B7B0F0}">
      <dsp:nvSpPr>
        <dsp:cNvPr id="0" name=""/>
        <dsp:cNvSpPr/>
      </dsp:nvSpPr>
      <dsp:spPr>
        <a:xfrm>
          <a:off x="1187705" y="1049911"/>
          <a:ext cx="1483056" cy="59322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 err="1"/>
            <a:t>Specifications</a:t>
          </a:r>
          <a:endParaRPr lang="fr-FR" sz="600" b="1" kern="1200" dirty="0"/>
        </a:p>
      </dsp:txBody>
      <dsp:txXfrm>
        <a:off x="1484316" y="1049911"/>
        <a:ext cx="889834" cy="593222"/>
      </dsp:txXfrm>
    </dsp:sp>
    <dsp:sp modelId="{4119B504-25AF-4330-BACF-DE7EE7265F82}">
      <dsp:nvSpPr>
        <dsp:cNvPr id="0" name=""/>
        <dsp:cNvSpPr/>
      </dsp:nvSpPr>
      <dsp:spPr>
        <a:xfrm>
          <a:off x="2374151" y="1049911"/>
          <a:ext cx="1483056" cy="59322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Refactoring and development</a:t>
          </a:r>
          <a:endParaRPr lang="fr-FR" sz="800" b="1" kern="1200" dirty="0"/>
        </a:p>
      </dsp:txBody>
      <dsp:txXfrm>
        <a:off x="2670762" y="1049911"/>
        <a:ext cx="889834" cy="593222"/>
      </dsp:txXfrm>
    </dsp:sp>
    <dsp:sp modelId="{990ADD6D-5D37-4EEA-98EB-8D9B081E09D9}">
      <dsp:nvSpPr>
        <dsp:cNvPr id="0" name=""/>
        <dsp:cNvSpPr/>
      </dsp:nvSpPr>
      <dsp:spPr>
        <a:xfrm>
          <a:off x="3560596" y="1049911"/>
          <a:ext cx="1483056" cy="59322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Development</a:t>
          </a:r>
          <a:endParaRPr lang="fr-FR" sz="600" b="1" kern="1200" dirty="0"/>
        </a:p>
      </dsp:txBody>
      <dsp:txXfrm>
        <a:off x="3857207" y="1049911"/>
        <a:ext cx="889834" cy="593222"/>
      </dsp:txXfrm>
    </dsp:sp>
    <dsp:sp modelId="{46554144-5121-48D4-83F9-C6A600C77AE6}">
      <dsp:nvSpPr>
        <dsp:cNvPr id="0" name=""/>
        <dsp:cNvSpPr/>
      </dsp:nvSpPr>
      <dsp:spPr>
        <a:xfrm>
          <a:off x="4747042" y="1049911"/>
          <a:ext cx="1483056" cy="59322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 err="1"/>
            <a:t>Development</a:t>
          </a:r>
          <a:endParaRPr lang="fr-FR" sz="600" b="1" kern="1200" dirty="0"/>
        </a:p>
      </dsp:txBody>
      <dsp:txXfrm>
        <a:off x="5043653" y="1049911"/>
        <a:ext cx="889834" cy="593222"/>
      </dsp:txXfrm>
    </dsp:sp>
    <dsp:sp modelId="{EE96A991-F22C-4B98-9745-EABB2F7EF36F}">
      <dsp:nvSpPr>
        <dsp:cNvPr id="0" name=""/>
        <dsp:cNvSpPr/>
      </dsp:nvSpPr>
      <dsp:spPr>
        <a:xfrm>
          <a:off x="5933487" y="1049911"/>
          <a:ext cx="1483056" cy="593222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Development</a:t>
          </a:r>
          <a:endParaRPr lang="fr-FR" sz="600" b="1" kern="1200" dirty="0"/>
        </a:p>
      </dsp:txBody>
      <dsp:txXfrm>
        <a:off x="6230098" y="1049911"/>
        <a:ext cx="889834" cy="593222"/>
      </dsp:txXfrm>
    </dsp:sp>
    <dsp:sp modelId="{4FFC6AB3-5F9F-41D0-AD24-886E0C082F55}">
      <dsp:nvSpPr>
        <dsp:cNvPr id="0" name=""/>
        <dsp:cNvSpPr/>
      </dsp:nvSpPr>
      <dsp:spPr>
        <a:xfrm>
          <a:off x="7119932" y="1049911"/>
          <a:ext cx="1483056" cy="593222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Operation and Maintenance</a:t>
          </a:r>
          <a:endParaRPr lang="fr-FR" sz="800" b="1" kern="1200" dirty="0"/>
        </a:p>
      </dsp:txBody>
      <dsp:txXfrm>
        <a:off x="7416543" y="1049911"/>
        <a:ext cx="889834" cy="593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B3173-6651-4AA1-A830-B01DD8029B84}">
      <dsp:nvSpPr>
        <dsp:cNvPr id="0" name=""/>
        <dsp:cNvSpPr/>
      </dsp:nvSpPr>
      <dsp:spPr>
        <a:xfrm rot="5400000">
          <a:off x="-204235" y="204998"/>
          <a:ext cx="1361567" cy="95309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Coding</a:t>
          </a:r>
          <a:r>
            <a:rPr lang="fr-FR" sz="1400" kern="1200" dirty="0"/>
            <a:t> Style</a:t>
          </a:r>
        </a:p>
      </dsp:txBody>
      <dsp:txXfrm rot="-5400000">
        <a:off x="1" y="477312"/>
        <a:ext cx="953097" cy="408470"/>
      </dsp:txXfrm>
    </dsp:sp>
    <dsp:sp modelId="{A3A4A394-ED7D-4347-9F99-35D9834203AE}">
      <dsp:nvSpPr>
        <dsp:cNvPr id="0" name=""/>
        <dsp:cNvSpPr/>
      </dsp:nvSpPr>
      <dsp:spPr>
        <a:xfrm rot="5400000">
          <a:off x="1630016" y="-676155"/>
          <a:ext cx="885019" cy="2238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 Standard C++2x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 Best practice</a:t>
          </a:r>
        </a:p>
      </dsp:txBody>
      <dsp:txXfrm rot="-5400000">
        <a:off x="953098" y="43966"/>
        <a:ext cx="2195653" cy="798613"/>
      </dsp:txXfrm>
    </dsp:sp>
    <dsp:sp modelId="{8D8AA7F3-0FE9-4F3C-9105-C8472F679FBD}">
      <dsp:nvSpPr>
        <dsp:cNvPr id="0" name=""/>
        <dsp:cNvSpPr/>
      </dsp:nvSpPr>
      <dsp:spPr>
        <a:xfrm rot="5400000">
          <a:off x="-204235" y="1376149"/>
          <a:ext cx="1361567" cy="95309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LAr</a:t>
          </a:r>
          <a:r>
            <a:rPr lang="fr-FR" sz="1400" kern="1200" dirty="0"/>
            <a:t> Online S/W</a:t>
          </a:r>
        </a:p>
      </dsp:txBody>
      <dsp:txXfrm rot="-5400000">
        <a:off x="1" y="1648463"/>
        <a:ext cx="953097" cy="408470"/>
      </dsp:txXfrm>
    </dsp:sp>
    <dsp:sp modelId="{4AA890EE-7BBB-4EA9-B883-385461FE49F4}">
      <dsp:nvSpPr>
        <dsp:cNvPr id="0" name=""/>
        <dsp:cNvSpPr/>
      </dsp:nvSpPr>
      <dsp:spPr>
        <a:xfrm rot="5400000">
          <a:off x="1630016" y="494995"/>
          <a:ext cx="885019" cy="2238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 </a:t>
          </a:r>
          <a:r>
            <a:rPr lang="fr-FR" sz="900" kern="1200" dirty="0" err="1"/>
            <a:t>Features</a:t>
          </a:r>
          <a:r>
            <a:rPr lang="fr-FR" sz="900" kern="1200" dirty="0"/>
            <a:t> </a:t>
          </a:r>
          <a:r>
            <a:rPr lang="fr-FR" sz="900" kern="1200" dirty="0" err="1"/>
            <a:t>provided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 </a:t>
          </a:r>
          <a:r>
            <a:rPr lang="en-US" sz="900" kern="1200" dirty="0"/>
            <a:t>What features do I need to achieve my requirements?</a:t>
          </a:r>
          <a:r>
            <a:rPr lang="fr-FR" sz="900" kern="1200" dirty="0"/>
            <a:t>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 How to </a:t>
          </a:r>
          <a:r>
            <a:rPr lang="fr-FR" sz="900" kern="1200" dirty="0" err="1"/>
            <a:t>write</a:t>
          </a:r>
          <a:r>
            <a:rPr lang="fr-FR" sz="900" kern="1200" dirty="0"/>
            <a:t> a plugin?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 etc…</a:t>
          </a:r>
        </a:p>
      </dsp:txBody>
      <dsp:txXfrm rot="-5400000">
        <a:off x="953098" y="1215117"/>
        <a:ext cx="2195653" cy="798613"/>
      </dsp:txXfrm>
    </dsp:sp>
    <dsp:sp modelId="{3C7D5519-7EE1-45FB-A6DA-8E676B470A5F}">
      <dsp:nvSpPr>
        <dsp:cNvPr id="0" name=""/>
        <dsp:cNvSpPr/>
      </dsp:nvSpPr>
      <dsp:spPr>
        <a:xfrm rot="5400000">
          <a:off x="-204235" y="2547299"/>
          <a:ext cx="1361567" cy="95309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CI/CD</a:t>
          </a:r>
        </a:p>
      </dsp:txBody>
      <dsp:txXfrm rot="-5400000">
        <a:off x="1" y="2819613"/>
        <a:ext cx="953097" cy="408470"/>
      </dsp:txXfrm>
    </dsp:sp>
    <dsp:sp modelId="{AA8ACC1F-8ABD-4190-ADEF-60F74CB40C7D}">
      <dsp:nvSpPr>
        <dsp:cNvPr id="0" name=""/>
        <dsp:cNvSpPr/>
      </dsp:nvSpPr>
      <dsp:spPr>
        <a:xfrm rot="5400000">
          <a:off x="1630016" y="1666145"/>
          <a:ext cx="885019" cy="2238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 How to use git?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 How to </a:t>
          </a:r>
          <a:r>
            <a:rPr lang="fr-FR" sz="900" kern="1200" dirty="0" err="1"/>
            <a:t>create</a:t>
          </a:r>
          <a:r>
            <a:rPr lang="fr-FR" sz="900" kern="1200" dirty="0"/>
            <a:t> </a:t>
          </a:r>
          <a:r>
            <a:rPr lang="fr-FR" sz="900" kern="1200" dirty="0" err="1"/>
            <a:t>CMake</a:t>
          </a:r>
          <a:r>
            <a:rPr lang="fr-FR" sz="900" kern="1200" dirty="0"/>
            <a:t> file?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 How to </a:t>
          </a:r>
          <a:r>
            <a:rPr lang="fr-FR" sz="900" kern="1200" dirty="0" err="1"/>
            <a:t>write</a:t>
          </a:r>
          <a:r>
            <a:rPr lang="fr-FR" sz="900" kern="1200" dirty="0"/>
            <a:t> Unit Test?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 How to </a:t>
          </a:r>
          <a:r>
            <a:rPr lang="fr-FR" sz="900" kern="1200" dirty="0" err="1"/>
            <a:t>write</a:t>
          </a:r>
          <a:r>
            <a:rPr lang="fr-FR" sz="900" kern="1200" dirty="0"/>
            <a:t> </a:t>
          </a:r>
          <a:r>
            <a:rPr lang="fr-FR" sz="900" kern="1200" dirty="0" err="1"/>
            <a:t>Integration</a:t>
          </a:r>
          <a:r>
            <a:rPr lang="fr-FR" sz="900" kern="1200" dirty="0"/>
            <a:t> Test (</a:t>
          </a:r>
          <a:r>
            <a:rPr lang="fr-FR" sz="900" kern="1200" dirty="0" err="1"/>
            <a:t>e.g</a:t>
          </a:r>
          <a:r>
            <a:rPr lang="fr-FR" sz="900" kern="1200" dirty="0"/>
            <a:t>. </a:t>
          </a:r>
          <a:r>
            <a:rPr lang="fr-FR" sz="900" kern="1200" dirty="0" err="1"/>
            <a:t>mock</a:t>
          </a:r>
          <a:r>
            <a:rPr lang="fr-FR" sz="900" kern="1200" dirty="0"/>
            <a:t>)?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 etc…</a:t>
          </a:r>
        </a:p>
      </dsp:txBody>
      <dsp:txXfrm rot="-5400000">
        <a:off x="953098" y="2386267"/>
        <a:ext cx="2195653" cy="798613"/>
      </dsp:txXfrm>
    </dsp:sp>
    <dsp:sp modelId="{465620BD-1787-4135-B6B8-B695F74DD4A8}">
      <dsp:nvSpPr>
        <dsp:cNvPr id="0" name=""/>
        <dsp:cNvSpPr/>
      </dsp:nvSpPr>
      <dsp:spPr>
        <a:xfrm rot="5400000">
          <a:off x="-204235" y="3718449"/>
          <a:ext cx="1361567" cy="95309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Test</a:t>
          </a:r>
        </a:p>
      </dsp:txBody>
      <dsp:txXfrm rot="-5400000">
        <a:off x="1" y="3990763"/>
        <a:ext cx="953097" cy="408470"/>
      </dsp:txXfrm>
    </dsp:sp>
    <dsp:sp modelId="{10A1D59F-F840-4E72-A551-0A2A99CF9CE5}">
      <dsp:nvSpPr>
        <dsp:cNvPr id="0" name=""/>
        <dsp:cNvSpPr/>
      </dsp:nvSpPr>
      <dsp:spPr>
        <a:xfrm rot="5400000">
          <a:off x="1630016" y="2837295"/>
          <a:ext cx="885019" cy="2238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 Validation of </a:t>
          </a:r>
          <a:r>
            <a:rPr lang="fr-FR" sz="900" kern="1200" dirty="0" err="1"/>
            <a:t>acquired</a:t>
          </a:r>
          <a:r>
            <a:rPr lang="fr-FR" sz="900" kern="1200" dirty="0"/>
            <a:t> </a:t>
          </a:r>
          <a:r>
            <a:rPr lang="fr-FR" sz="900" kern="1200" dirty="0" err="1"/>
            <a:t>knowledge</a:t>
          </a:r>
          <a:endParaRPr lang="fr-FR" sz="900" kern="1200" dirty="0"/>
        </a:p>
      </dsp:txBody>
      <dsp:txXfrm rot="-5400000">
        <a:off x="953098" y="3557417"/>
        <a:ext cx="2195653" cy="798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01274B-4E08-4E13-8822-64D1A1F1B6DB}" type="datetime1">
              <a:rPr lang="fr-FR" smtClean="0"/>
              <a:t>20/03/2025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03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BDC685-B2EA-4AA2-8B1D-B8F42C7CB652}" type="datetime1">
              <a:rPr lang="fr-FR" smtClean="0"/>
              <a:t>20/03/2025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17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docs.cern.ch/docs/GitLab%20Duo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9EBCA8D-EF96-451D-B68A-1FFACF36AA19}" type="datetime1">
              <a:rPr lang="fr-FR" smtClean="0"/>
              <a:t>20/03/2025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6706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s'agit de mettre à jour des programmes en cours d'exécution. </a:t>
            </a:r>
          </a:p>
          <a:p>
            <a:endParaRPr lang="en-US" dirty="0"/>
          </a:p>
          <a:p>
            <a:r>
              <a:rPr lang="fr-FR" dirty="0"/>
              <a:t>Le </a:t>
            </a:r>
            <a:r>
              <a:rPr lang="fr-FR" i="1" dirty="0"/>
              <a:t>hot </a:t>
            </a:r>
            <a:r>
              <a:rPr lang="fr-FR" i="1" dirty="0" err="1"/>
              <a:t>patching</a:t>
            </a:r>
            <a:r>
              <a:rPr lang="fr-FR" i="1" dirty="0"/>
              <a:t> </a:t>
            </a:r>
            <a:r>
              <a:rPr lang="fr-FR" dirty="0"/>
              <a:t>permet de corriger le code en mémoire des processus en cours d'exécution sans avoir à les redémarrer.</a:t>
            </a:r>
          </a:p>
          <a:p>
            <a:endParaRPr lang="en-US" dirty="0"/>
          </a:p>
          <a:p>
            <a:r>
              <a:rPr lang="fr-FR" dirty="0"/>
              <a:t>Le </a:t>
            </a:r>
            <a:r>
              <a:rPr lang="fr-FR" i="1" dirty="0"/>
              <a:t>Live </a:t>
            </a:r>
            <a:r>
              <a:rPr lang="fr-FR" i="1" dirty="0" err="1"/>
              <a:t>feature</a:t>
            </a:r>
            <a:r>
              <a:rPr lang="fr-FR" i="1" dirty="0"/>
              <a:t> update </a:t>
            </a:r>
            <a:r>
              <a:rPr lang="fr-FR" dirty="0"/>
              <a:t>permet d'ajouter des fonctionnalités ou de modifier des fonctionnalités à une application en cours d’exécution sans devoir redémarrer.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DAD4176-0936-4D08-A248-AACD5F9EB2B0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415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CAA4B3-6F83-4C8D-BE95-B7A85555ADF6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881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BF01A6-9F13-4C7E-8620-031974487928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223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7C95AD3-EE9A-419E-A55D-567537CE8CF5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688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0D44B5D-D4FA-4BB5-ACC8-352904BA98A5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298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CE46772-689F-4366-9B99-69070C24C839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921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4D90506-13E2-4C95-A82F-2FE6E17C22F3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894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14D4538-48C5-4F58-AD53-09BDDD9567BD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298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1A6F995-2D25-4468-9EDB-D42EE70C67AF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968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2D5DF15-B18F-43DA-967B-045F72AE4E9D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55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7BA360C-3468-4A86-838B-35A17E7EC632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63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B488597-E9F4-48CF-AB8A-15F3BBDAC826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896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7E8F1CC-4481-4EC3-9FB3-2824FE9EAB44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70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449B32D-D80C-448A-83D9-04BFA682AC8F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963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u="none" dirty="0"/>
              <a:t>Le Software Configuration Management (SCM), c’est une discipline du génie logiciel qui </a:t>
            </a:r>
            <a:r>
              <a:rPr lang="fr-FR" b="1" u="none" dirty="0"/>
              <a:t>gère</a:t>
            </a:r>
            <a:r>
              <a:rPr lang="fr-FR" u="none" dirty="0"/>
              <a:t>, </a:t>
            </a:r>
            <a:r>
              <a:rPr lang="fr-FR" b="1" u="none" dirty="0"/>
              <a:t>organise</a:t>
            </a:r>
            <a:r>
              <a:rPr lang="fr-FR" u="none" dirty="0"/>
              <a:t> et </a:t>
            </a:r>
            <a:r>
              <a:rPr lang="fr-FR" b="1" u="none" dirty="0"/>
              <a:t>contrôle</a:t>
            </a:r>
            <a:r>
              <a:rPr lang="fr-FR" u="none" dirty="0"/>
              <a:t> les changements en termes des exigences, de codes et d'autres éléments au cours du cycle de vie du développement logiciel.</a:t>
            </a:r>
          </a:p>
          <a:p>
            <a:endParaRPr lang="en-US" u="none" dirty="0"/>
          </a:p>
          <a:p>
            <a:r>
              <a:rPr lang="fr-FR" dirty="0"/>
              <a:t>Elle englobe: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les pratiques et les procédures d'administration du code source,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de production de versions,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de développement de logiciels,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de contrôle des changements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et de gestion des configurations logicielles.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u="none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u="none" dirty="0"/>
              <a:t>D'ici 2027, 70 % des développeurs professionnels utiliseront des outils de codage basés sur l'IA, contre moins de 10 % aujourd'hui.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u="none" dirty="0"/>
          </a:p>
          <a:p>
            <a:r>
              <a:rPr lang="fr-FR" dirty="0"/>
              <a:t>Le service CERN </a:t>
            </a:r>
            <a:r>
              <a:rPr lang="fr-FR" dirty="0" err="1"/>
              <a:t>GitLab</a:t>
            </a:r>
            <a:r>
              <a:rPr lang="fr-FR" dirty="0"/>
              <a:t> a le plaisir d'être informé du lancement du projet pilote de solution </a:t>
            </a:r>
            <a:r>
              <a:rPr lang="fr-FR" dirty="0" err="1"/>
              <a:t>GitLab</a:t>
            </a:r>
            <a:r>
              <a:rPr lang="fr-FR" dirty="0"/>
              <a:t> Duo AI le </a:t>
            </a:r>
            <a:r>
              <a:rPr lang="fr-FR" b="1" dirty="0"/>
              <a:t>vendredi 18 octobre 2024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Les fonctionnalités de </a:t>
            </a:r>
            <a:r>
              <a:rPr lang="fr-FR" dirty="0" err="1"/>
              <a:t>GitLab</a:t>
            </a:r>
            <a:r>
              <a:rPr lang="fr-FR" dirty="0"/>
              <a:t> Duo Enterprise seront disponibles pour un groupe sélectionné d'utilisateurs </a:t>
            </a:r>
            <a:r>
              <a:rPr lang="fr-FR" b="1" dirty="0"/>
              <a:t>au cours des 60 prochains jours</a:t>
            </a:r>
            <a:r>
              <a:rPr lang="fr-FR" dirty="0"/>
              <a:t>. À la fin de cette période, les réactions des utilisateurs seront recueillies et analysées.</a:t>
            </a:r>
          </a:p>
          <a:p>
            <a:endParaRPr lang="fr-FR" dirty="0"/>
          </a:p>
          <a:p>
            <a:r>
              <a:rPr lang="fr-FR" dirty="0"/>
              <a:t>Pour plus d'informations sur la façon de commencer à utiliser </a:t>
            </a:r>
            <a:r>
              <a:rPr lang="fr-FR" dirty="0" err="1"/>
              <a:t>GitLab</a:t>
            </a:r>
            <a:r>
              <a:rPr lang="fr-FR" dirty="0"/>
              <a:t> Duo, veuillez vous référer à </a:t>
            </a:r>
            <a:r>
              <a:rPr lang="fr-FR" dirty="0">
                <a:hlinkClick r:id="rId3"/>
              </a:rPr>
              <a:t>https://gitlab.docs.cern.ch/docs/GitLab%20Duo/</a:t>
            </a:r>
            <a:endParaRPr lang="fr-FR" dirty="0"/>
          </a:p>
          <a:p>
            <a:pPr marL="0" lvl="0" indent="0">
              <a:buFont typeface="Arial" panose="020B0604020202020204" pitchFamily="34" charset="0"/>
              <a:buNone/>
            </a:pPr>
            <a:endParaRPr lang="fr-FR" u="non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80D0DE2-975F-4C32-AF3B-18F8C8BE66B5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80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177511D-03A9-4F1B-933F-4E36D2EB0AD3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86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160D40A-A18C-4899-9439-A9DDB65E8048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74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F31719F-5919-4B43-95DA-6A3ECE3B8CD7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417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Le serveur OPC-UA est un nœud</a:t>
            </a:r>
            <a:r>
              <a:rPr lang="en-US" dirty="0"/>
              <a:t> critique de communication.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 point de contrôle est une technique qui assure la tolérance aux pannes des applications.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 consiste à sauvegarder un snapshot de l'état d'une application, de manière à ce qu'elle puisse redémarrer à partir de ce point en cas de défaillance.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fr-FR" dirty="0"/>
              <a:t>Y compris la possibilité de sauvegarder et de restaurer l'état d'une socket TCP sans interrompre la connexion.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124B526-A7C7-4D6C-8301-7F550357A9B8}" type="datetime1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92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3983767" y="3140971"/>
            <a:ext cx="8827029" cy="1470025"/>
          </a:xfrm>
          <a:prstGeom prst="rect">
            <a:avLst/>
          </a:prstGeo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>
                <a:solidFill>
                  <a:srgbClr val="153449"/>
                </a:solidFill>
              </a:rPr>
            </a:br>
            <a:r>
              <a:rPr lang="fr-FR" sz="2300" dirty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>
                <a:solidFill>
                  <a:srgbClr val="01B2CD"/>
                </a:solidFill>
              </a:rPr>
            </a:br>
            <a:r>
              <a:rPr lang="fr-FR" sz="1800" dirty="0">
                <a:solidFill>
                  <a:srgbClr val="153449"/>
                </a:solidFill>
              </a:rPr>
              <a:t>7 MARS </a:t>
            </a:r>
            <a:r>
              <a:rPr lang="fr-FR" sz="1800" baseline="0" dirty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 panose="020B0604020202020204" pitchFamily="34" charset="0"/>
              <a:buChar char="-"/>
              <a:defRPr/>
            </a:lvl2pPr>
            <a:lvl3pPr marL="1143000" indent="-228600">
              <a:buFont typeface="Arial" panose="020B0604020202020204" pitchFamily="34" charset="0"/>
              <a:buChar char="▪"/>
              <a:defRPr/>
            </a:lvl3pPr>
            <a:lvl4pPr marL="1600200" indent="-228600">
              <a:buSzPct val="70000"/>
              <a:buFont typeface="Arial" panose="020B0604020202020204" pitchFamily="34" charset="0"/>
              <a:buChar char="○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520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36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2000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4"/>
          <p:cNvSpPr>
            <a:spLocks noGrp="1"/>
          </p:cNvSpPr>
          <p:nvPr>
            <p:ph type="title" hasCustomPrompt="1"/>
          </p:nvPr>
        </p:nvSpPr>
        <p:spPr>
          <a:xfrm>
            <a:off x="5073600" y="68399"/>
            <a:ext cx="6835200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48800" y="6105600"/>
            <a:ext cx="11184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  <p:extLst>
      <p:ext uri="{BB962C8B-B14F-4D97-AF65-F5344CB8AC3E}">
        <p14:creationId xmlns:p14="http://schemas.microsoft.com/office/powerpoint/2010/main" val="394402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520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36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2000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48800" y="6105600"/>
            <a:ext cx="11184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073600" y="68399"/>
            <a:ext cx="68352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52000" cy="313200"/>
          </a:xfrm>
        </p:spPr>
        <p:txBody>
          <a:bodyPr/>
          <a:lstStyle/>
          <a:p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48800" y="6105600"/>
            <a:ext cx="11184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  <p:extLst>
      <p:ext uri="{BB962C8B-B14F-4D97-AF65-F5344CB8AC3E}">
        <p14:creationId xmlns:p14="http://schemas.microsoft.com/office/powerpoint/2010/main" val="193093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 panose="020B0604020202020204" pitchFamily="34" charset="0"/>
              <a:buChar char="-"/>
              <a:defRPr/>
            </a:lvl2pPr>
            <a:lvl3pPr marL="1143000" indent="-228600">
              <a:buFont typeface="Arial" panose="020B0604020202020204" pitchFamily="34" charset="0"/>
              <a:buChar char="▪"/>
              <a:defRPr/>
            </a:lvl3pPr>
            <a:lvl4pPr marL="1600200" indent="-228600">
              <a:buSzPct val="70000"/>
              <a:buFont typeface="Arial" panose="020B0604020202020204" pitchFamily="34" charset="0"/>
              <a:buChar char="○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520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36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2000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4"/>
          <p:cNvSpPr>
            <a:spLocks noGrp="1"/>
          </p:cNvSpPr>
          <p:nvPr>
            <p:ph type="title" hasCustomPrompt="1"/>
          </p:nvPr>
        </p:nvSpPr>
        <p:spPr>
          <a:xfrm>
            <a:off x="5073600" y="68399"/>
            <a:ext cx="6835200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48800" y="6105600"/>
            <a:ext cx="11184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520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36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2000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48800" y="6105600"/>
            <a:ext cx="11184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520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48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2000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5073600" y="68399"/>
            <a:ext cx="68352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48800" y="6105600"/>
            <a:ext cx="11184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520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48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2000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48800" y="6105600"/>
            <a:ext cx="11184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5073600" y="68399"/>
            <a:ext cx="68352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48800" y="6105600"/>
            <a:ext cx="11184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5073600" y="68399"/>
            <a:ext cx="68352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1584000" y="6454800"/>
            <a:ext cx="3552000" cy="313200"/>
          </a:xfrm>
        </p:spPr>
        <p:txBody>
          <a:bodyPr/>
          <a:lstStyle/>
          <a:p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512000" y="6454800"/>
            <a:ext cx="1377600" cy="31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22D0-6A26-4700-92D2-75E3B120BB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48800" y="6105600"/>
            <a:ext cx="11184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5073600" y="68399"/>
            <a:ext cx="68352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1584000" y="6454800"/>
            <a:ext cx="3552000" cy="313200"/>
          </a:xfrm>
        </p:spPr>
        <p:txBody>
          <a:bodyPr/>
          <a:lstStyle/>
          <a:p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714502" y="1600203"/>
            <a:ext cx="9867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0" y="205203"/>
            <a:ext cx="144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584000" y="6454800"/>
            <a:ext cx="35520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5726400" y="6454800"/>
            <a:ext cx="41148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6800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483200" y="6472800"/>
            <a:ext cx="103104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>
            <a:off x="960000" y="640800"/>
            <a:ext cx="86736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2419200" y="561600"/>
            <a:ext cx="82656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384032" y="77096"/>
            <a:ext cx="5627400" cy="408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89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8" descr="Courbe.jpg">
            <a:extLst>
              <a:ext uri="{FF2B5EF4-FFF2-40B4-BE49-F238E27FC236}">
                <a16:creationId xmlns:a16="http://schemas.microsoft.com/office/drawing/2014/main" id="{BE590DB9-2C90-49F1-A94F-22163004F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25209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Espace réservé du titre 1">
            <a:extLst>
              <a:ext uri="{FF2B5EF4-FFF2-40B4-BE49-F238E27FC236}">
                <a16:creationId xmlns:a16="http://schemas.microsoft.com/office/drawing/2014/main" id="{BB54073C-CE3D-40A5-9048-C451B4A4C8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14502" y="274638"/>
            <a:ext cx="9867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2052" name="Espace réservé du texte 2">
            <a:extLst>
              <a:ext uri="{FF2B5EF4-FFF2-40B4-BE49-F238E27FC236}">
                <a16:creationId xmlns:a16="http://schemas.microsoft.com/office/drawing/2014/main" id="{3D7B5970-4A43-44F4-8A33-A694B1F6AA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714502" y="1600203"/>
            <a:ext cx="9867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pic>
        <p:nvPicPr>
          <p:cNvPr id="2053" name="Image 6" descr="lapp2.jpg">
            <a:extLst>
              <a:ext uri="{FF2B5EF4-FFF2-40B4-BE49-F238E27FC236}">
                <a16:creationId xmlns:a16="http://schemas.microsoft.com/office/drawing/2014/main" id="{A2F7C98D-7005-44C8-9506-1AD100B7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" y="6215063"/>
            <a:ext cx="120015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31FB08-2F75-4FB4-85A9-7DC5E7A21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4453" y="6356353"/>
            <a:ext cx="1416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B409D6-431F-4683-B61E-0852C30DA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675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LAPP, Thursday 19th March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E60EA2-5027-4C6D-A258-B621C15DC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3EFDD06-3ABB-4E0C-9F2C-DD1C7EF6D49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823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41.png"/><Relationship Id="rId7" Type="http://schemas.openxmlformats.org/officeDocument/2006/relationships/image" Target="../media/image43.jpg"/><Relationship Id="rId12" Type="http://schemas.openxmlformats.org/officeDocument/2006/relationships/image" Target="../media/image47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lab.cern.ch/atlas-lar-be-firmware/LATOME/LATOME-documentation/-/raw/LATOME_FW-v5.1.3/LAr-LATOME-FW/LAr-LATOME-FW.pdf?inline=false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bout.gitlab.com/gitlab-du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https://about.gitlab.com/gitlab-duo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www.guru99.com/fr/software-configuration-management-tutorial.html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svg"/><Relationship Id="rId11" Type="http://schemas.openxmlformats.org/officeDocument/2006/relationships/image" Target="../media/image36.sv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54844" y="3773215"/>
            <a:ext cx="2613364" cy="121877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153449"/>
                </a:solidFill>
              </a:rPr>
              <a:t>Friday 6</a:t>
            </a:r>
            <a:r>
              <a:rPr lang="en-US" sz="1800" baseline="30000" dirty="0">
                <a:solidFill>
                  <a:srgbClr val="153449"/>
                </a:solidFill>
              </a:rPr>
              <a:t>th</a:t>
            </a:r>
            <a:r>
              <a:rPr lang="en-US" sz="1800" dirty="0">
                <a:solidFill>
                  <a:srgbClr val="153449"/>
                </a:solidFill>
              </a:rPr>
              <a:t> December 2024</a:t>
            </a:r>
            <a:br>
              <a:rPr lang="en-US" sz="1800" dirty="0">
                <a:solidFill>
                  <a:srgbClr val="153449"/>
                </a:solidFill>
              </a:rPr>
            </a:br>
            <a:br>
              <a:rPr lang="en-US" sz="1800" dirty="0">
                <a:solidFill>
                  <a:srgbClr val="153449"/>
                </a:solidFill>
              </a:rPr>
            </a:b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Fatih BELLACHIA</a:t>
            </a:r>
          </a:p>
        </p:txBody>
      </p:sp>
      <p:pic>
        <p:nvPicPr>
          <p:cNvPr id="3" name="Picture 2" descr="http://www.atlas.ch/photos/atlas_photos/selected-photos/logos/2015/ATLAS-Logo-Ref-RGB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1"/>
          <a:stretch/>
        </p:blipFill>
        <p:spPr bwMode="auto">
          <a:xfrm>
            <a:off x="1692661" y="5753112"/>
            <a:ext cx="189470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54844" y="2185355"/>
            <a:ext cx="4053524" cy="1587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LAr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Online S/W Phase II</a:t>
            </a:r>
            <a:endParaRPr lang="fr-FR" sz="32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orking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ackages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Dynamic Software Update (DSU)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39616" y="6454800"/>
            <a:ext cx="3085200" cy="313200"/>
          </a:xfrm>
        </p:spPr>
        <p:txBody>
          <a:bodyPr/>
          <a:lstStyle/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F8C4A7C-7C41-4E32-BDF5-8D6CC6EB7C95}"/>
              </a:ext>
            </a:extLst>
          </p:cNvPr>
          <p:cNvGrpSpPr/>
          <p:nvPr/>
        </p:nvGrpSpPr>
        <p:grpSpPr>
          <a:xfrm>
            <a:off x="3294108" y="1677439"/>
            <a:ext cx="5603784" cy="3503129"/>
            <a:chOff x="786216" y="1677435"/>
            <a:chExt cx="5603784" cy="3503129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812DF2C7-0484-4C24-9D41-565E4D7E8D16}"/>
                </a:ext>
              </a:extLst>
            </p:cNvPr>
            <p:cNvSpPr/>
            <p:nvPr/>
          </p:nvSpPr>
          <p:spPr>
            <a:xfrm>
              <a:off x="786216" y="1677435"/>
              <a:ext cx="5603784" cy="1761335"/>
            </a:xfrm>
            <a:prstGeom prst="roundRect">
              <a:avLst>
                <a:gd name="adj" fmla="val 1815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WP5 Dynamic Software Update</a:t>
              </a:r>
              <a:endParaRPr lang="fr-FR" dirty="0"/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D8027800-754E-44A1-AD10-A1E49E3C98DB}"/>
                </a:ext>
              </a:extLst>
            </p:cNvPr>
            <p:cNvSpPr/>
            <p:nvPr/>
          </p:nvSpPr>
          <p:spPr>
            <a:xfrm>
              <a:off x="2796108" y="3534429"/>
              <a:ext cx="1728000" cy="162647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WP5.b</a:t>
              </a:r>
            </a:p>
            <a:p>
              <a:pPr algn="ctr"/>
              <a:r>
                <a:rPr lang="en-US" dirty="0"/>
                <a:t>Hot patching</a:t>
              </a:r>
              <a:endParaRPr lang="fr-FR" dirty="0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DCC278E1-8DDE-4565-A735-B29A55DE8E57}"/>
                </a:ext>
              </a:extLst>
            </p:cNvPr>
            <p:cNvSpPr/>
            <p:nvPr/>
          </p:nvSpPr>
          <p:spPr>
            <a:xfrm>
              <a:off x="4662000" y="3554091"/>
              <a:ext cx="1728000" cy="162647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WP5.c</a:t>
              </a:r>
            </a:p>
            <a:p>
              <a:pPr algn="ctr"/>
              <a:r>
                <a:rPr lang="en-US" dirty="0"/>
                <a:t>Live feature update</a:t>
              </a:r>
              <a:endParaRPr lang="fr-FR" dirty="0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1740A995-5E16-4A39-8D7A-C0CE7E9899AC}"/>
                </a:ext>
              </a:extLst>
            </p:cNvPr>
            <p:cNvSpPr/>
            <p:nvPr/>
          </p:nvSpPr>
          <p:spPr>
            <a:xfrm>
              <a:off x="786216" y="3554091"/>
              <a:ext cx="1872000" cy="162647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WP5.a</a:t>
              </a:r>
            </a:p>
            <a:p>
              <a:pPr algn="ctr"/>
              <a:r>
                <a:rPr lang="en-US" dirty="0"/>
                <a:t>Security,</a:t>
              </a:r>
            </a:p>
            <a:p>
              <a:pPr algn="ctr"/>
              <a:r>
                <a:rPr lang="en-US" dirty="0"/>
                <a:t>validation chain procedure</a:t>
              </a:r>
            </a:p>
            <a:p>
              <a:pPr algn="ctr"/>
              <a:r>
                <a:rPr lang="en-US" dirty="0"/>
                <a:t>and policy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29918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95541" y="1166022"/>
            <a:ext cx="7400925" cy="4525963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cap="all" dirty="0">
                <a:solidFill>
                  <a:srgbClr val="15344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cap="all" dirty="0">
                <a:solidFill>
                  <a:srgbClr val="15344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cap="all" dirty="0">
                <a:solidFill>
                  <a:srgbClr val="15344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</a:t>
            </a:r>
            <a:endParaRPr lang="en-US" sz="3600" cap="all" dirty="0">
              <a:solidFill>
                <a:srgbClr val="15344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cap="all" dirty="0">
                <a:solidFill>
                  <a:srgbClr val="15344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cap="all" dirty="0">
                <a:solidFill>
                  <a:srgbClr val="15344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attention</a:t>
            </a:r>
            <a:endParaRPr lang="en-US" sz="3600" cap="all" dirty="0">
              <a:ln w="0"/>
              <a:solidFill>
                <a:srgbClr val="15344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39616" y="6454800"/>
            <a:ext cx="3085200" cy="313200"/>
          </a:xfrm>
        </p:spPr>
        <p:txBody>
          <a:bodyPr/>
          <a:lstStyle/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</p:spTree>
    <p:extLst>
      <p:ext uri="{BB962C8B-B14F-4D97-AF65-F5344CB8AC3E}">
        <p14:creationId xmlns:p14="http://schemas.microsoft.com/office/powerpoint/2010/main" val="190233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39616" y="6454800"/>
            <a:ext cx="3085200" cy="313200"/>
          </a:xfrm>
        </p:spPr>
        <p:txBody>
          <a:bodyPr/>
          <a:lstStyle/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9AB94A42-5329-4447-BF39-302AD761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48" y="62676"/>
            <a:ext cx="5724000" cy="450000"/>
          </a:xfrm>
        </p:spPr>
        <p:txBody>
          <a:bodyPr/>
          <a:lstStyle/>
          <a:p>
            <a:r>
              <a:rPr lang="en-US" b="1" dirty="0"/>
              <a:t>LHC/HL-LHC timeline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FBDB864-CE44-4DFA-A13D-348CF1C0E8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8" b="25481"/>
          <a:stretch/>
        </p:blipFill>
        <p:spPr>
          <a:xfrm>
            <a:off x="1883532" y="800708"/>
            <a:ext cx="8347908" cy="2400956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EB7C915B-6B9C-4026-9A28-2BCCDEA8E2DC}"/>
              </a:ext>
            </a:extLst>
          </p:cNvPr>
          <p:cNvGrpSpPr/>
          <p:nvPr/>
        </p:nvGrpSpPr>
        <p:grpSpPr>
          <a:xfrm>
            <a:off x="1888031" y="3411093"/>
            <a:ext cx="7018002" cy="3002547"/>
            <a:chOff x="364031" y="3411090"/>
            <a:chExt cx="7018002" cy="3002547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1D4D3897-9EAE-475E-8DA6-9FCFAF162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31" y="3411090"/>
              <a:ext cx="7018002" cy="3002547"/>
            </a:xfrm>
            <a:prstGeom prst="rect">
              <a:avLst/>
            </a:prstGeom>
          </p:spPr>
        </p:pic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2CA926AB-9623-4A88-AAB5-EEC55FA96ED4}"/>
                </a:ext>
              </a:extLst>
            </p:cNvPr>
            <p:cNvGrpSpPr/>
            <p:nvPr/>
          </p:nvGrpSpPr>
          <p:grpSpPr>
            <a:xfrm>
              <a:off x="395536" y="3861048"/>
              <a:ext cx="6948472" cy="252000"/>
              <a:chOff x="395536" y="3861048"/>
              <a:chExt cx="6948472" cy="252000"/>
            </a:xfrm>
          </p:grpSpPr>
          <p:sp>
            <p:nvSpPr>
              <p:cNvPr id="15" name="Rectangle : coins arrondis 14">
                <a:extLst>
                  <a:ext uri="{FF2B5EF4-FFF2-40B4-BE49-F238E27FC236}">
                    <a16:creationId xmlns:a16="http://schemas.microsoft.com/office/drawing/2014/main" id="{6A30EAF9-3D3C-4AB3-9E96-4F8EAAC807D1}"/>
                  </a:ext>
                </a:extLst>
              </p:cNvPr>
              <p:cNvSpPr/>
              <p:nvPr/>
            </p:nvSpPr>
            <p:spPr>
              <a:xfrm>
                <a:off x="4644008" y="3861048"/>
                <a:ext cx="2700000" cy="2520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Long Shutdown 3 (LS3)</a:t>
                </a:r>
                <a:endParaRPr lang="fr-FR" sz="1200" dirty="0"/>
              </a:p>
            </p:txBody>
          </p:sp>
          <p:sp>
            <p:nvSpPr>
              <p:cNvPr id="16" name="Rectangle : coins arrondis 15">
                <a:extLst>
                  <a:ext uri="{FF2B5EF4-FFF2-40B4-BE49-F238E27FC236}">
                    <a16:creationId xmlns:a16="http://schemas.microsoft.com/office/drawing/2014/main" id="{9255253F-38A3-43E4-82FB-1EE5D0678FC1}"/>
                  </a:ext>
                </a:extLst>
              </p:cNvPr>
              <p:cNvSpPr/>
              <p:nvPr/>
            </p:nvSpPr>
            <p:spPr>
              <a:xfrm>
                <a:off x="395536" y="3861048"/>
                <a:ext cx="4230000" cy="2520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Run 3</a:t>
                </a:r>
                <a:endParaRPr lang="fr-FR" sz="1200" dirty="0"/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7411C3DC-78D3-433F-924E-94148FF7847F}"/>
                </a:ext>
              </a:extLst>
            </p:cNvPr>
            <p:cNvGrpSpPr/>
            <p:nvPr/>
          </p:nvGrpSpPr>
          <p:grpSpPr>
            <a:xfrm>
              <a:off x="422863" y="4977172"/>
              <a:ext cx="6921145" cy="252000"/>
              <a:chOff x="422863" y="4977172"/>
              <a:chExt cx="6921145" cy="252000"/>
            </a:xfrm>
          </p:grpSpPr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09119C4A-7556-4CEB-83F9-FC046B35D630}"/>
                  </a:ext>
                </a:extLst>
              </p:cNvPr>
              <p:cNvSpPr/>
              <p:nvPr/>
            </p:nvSpPr>
            <p:spPr>
              <a:xfrm>
                <a:off x="3496374" y="4977172"/>
                <a:ext cx="1656184" cy="2520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LS4</a:t>
                </a:r>
                <a:endParaRPr lang="fr-FR" sz="1200" dirty="0"/>
              </a:p>
            </p:txBody>
          </p:sp>
          <p:sp>
            <p:nvSpPr>
              <p:cNvPr id="18" name="Rectangle : coins arrondis 17">
                <a:extLst>
                  <a:ext uri="{FF2B5EF4-FFF2-40B4-BE49-F238E27FC236}">
                    <a16:creationId xmlns:a16="http://schemas.microsoft.com/office/drawing/2014/main" id="{F8A915A2-5D69-4B39-A3AF-B6E08BC1647B}"/>
                  </a:ext>
                </a:extLst>
              </p:cNvPr>
              <p:cNvSpPr/>
              <p:nvPr/>
            </p:nvSpPr>
            <p:spPr>
              <a:xfrm>
                <a:off x="422863" y="4977172"/>
                <a:ext cx="3042000" cy="2520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Run 4</a:t>
                </a:r>
                <a:endParaRPr lang="fr-FR" sz="1200" dirty="0"/>
              </a:p>
            </p:txBody>
          </p:sp>
          <p:sp>
            <p:nvSpPr>
              <p:cNvPr id="19" name="Rectangle : coins arrondis 18">
                <a:extLst>
                  <a:ext uri="{FF2B5EF4-FFF2-40B4-BE49-F238E27FC236}">
                    <a16:creationId xmlns:a16="http://schemas.microsoft.com/office/drawing/2014/main" id="{0B66380B-B459-410E-9AFC-B3B4B1179A10}"/>
                  </a:ext>
                </a:extLst>
              </p:cNvPr>
              <p:cNvSpPr/>
              <p:nvPr/>
            </p:nvSpPr>
            <p:spPr>
              <a:xfrm>
                <a:off x="5184068" y="4977172"/>
                <a:ext cx="2159940" cy="252000"/>
              </a:xfrm>
              <a:custGeom>
                <a:avLst/>
                <a:gdLst>
                  <a:gd name="connsiteX0" fmla="*/ 0 w 2159940"/>
                  <a:gd name="connsiteY0" fmla="*/ 42001 h 252000"/>
                  <a:gd name="connsiteX1" fmla="*/ 42001 w 2159940"/>
                  <a:gd name="connsiteY1" fmla="*/ 0 h 252000"/>
                  <a:gd name="connsiteX2" fmla="*/ 2117939 w 2159940"/>
                  <a:gd name="connsiteY2" fmla="*/ 0 h 252000"/>
                  <a:gd name="connsiteX3" fmla="*/ 2159940 w 2159940"/>
                  <a:gd name="connsiteY3" fmla="*/ 42001 h 252000"/>
                  <a:gd name="connsiteX4" fmla="*/ 2159940 w 2159940"/>
                  <a:gd name="connsiteY4" fmla="*/ 209999 h 252000"/>
                  <a:gd name="connsiteX5" fmla="*/ 2117939 w 2159940"/>
                  <a:gd name="connsiteY5" fmla="*/ 252000 h 252000"/>
                  <a:gd name="connsiteX6" fmla="*/ 42001 w 2159940"/>
                  <a:gd name="connsiteY6" fmla="*/ 252000 h 252000"/>
                  <a:gd name="connsiteX7" fmla="*/ 0 w 2159940"/>
                  <a:gd name="connsiteY7" fmla="*/ 209999 h 252000"/>
                  <a:gd name="connsiteX8" fmla="*/ 0 w 2159940"/>
                  <a:gd name="connsiteY8" fmla="*/ 42001 h 252000"/>
                  <a:gd name="connsiteX0" fmla="*/ 0 w 2286505"/>
                  <a:gd name="connsiteY0" fmla="*/ 42001 h 252000"/>
                  <a:gd name="connsiteX1" fmla="*/ 42001 w 2286505"/>
                  <a:gd name="connsiteY1" fmla="*/ 0 h 252000"/>
                  <a:gd name="connsiteX2" fmla="*/ 2117939 w 2286505"/>
                  <a:gd name="connsiteY2" fmla="*/ 0 h 252000"/>
                  <a:gd name="connsiteX3" fmla="*/ 2159940 w 2286505"/>
                  <a:gd name="connsiteY3" fmla="*/ 209999 h 252000"/>
                  <a:gd name="connsiteX4" fmla="*/ 2117939 w 2286505"/>
                  <a:gd name="connsiteY4" fmla="*/ 252000 h 252000"/>
                  <a:gd name="connsiteX5" fmla="*/ 42001 w 2286505"/>
                  <a:gd name="connsiteY5" fmla="*/ 252000 h 252000"/>
                  <a:gd name="connsiteX6" fmla="*/ 0 w 2286505"/>
                  <a:gd name="connsiteY6" fmla="*/ 209999 h 252000"/>
                  <a:gd name="connsiteX7" fmla="*/ 0 w 2286505"/>
                  <a:gd name="connsiteY7" fmla="*/ 42001 h 252000"/>
                  <a:gd name="connsiteX0" fmla="*/ 0 w 2286505"/>
                  <a:gd name="connsiteY0" fmla="*/ 42001 h 252000"/>
                  <a:gd name="connsiteX1" fmla="*/ 42001 w 2286505"/>
                  <a:gd name="connsiteY1" fmla="*/ 0 h 252000"/>
                  <a:gd name="connsiteX2" fmla="*/ 2117939 w 2286505"/>
                  <a:gd name="connsiteY2" fmla="*/ 0 h 252000"/>
                  <a:gd name="connsiteX3" fmla="*/ 2159940 w 2286505"/>
                  <a:gd name="connsiteY3" fmla="*/ 209999 h 252000"/>
                  <a:gd name="connsiteX4" fmla="*/ 2117939 w 2286505"/>
                  <a:gd name="connsiteY4" fmla="*/ 252000 h 252000"/>
                  <a:gd name="connsiteX5" fmla="*/ 42001 w 2286505"/>
                  <a:gd name="connsiteY5" fmla="*/ 252000 h 252000"/>
                  <a:gd name="connsiteX6" fmla="*/ 0 w 2286505"/>
                  <a:gd name="connsiteY6" fmla="*/ 209999 h 252000"/>
                  <a:gd name="connsiteX7" fmla="*/ 0 w 2286505"/>
                  <a:gd name="connsiteY7" fmla="*/ 42001 h 252000"/>
                  <a:gd name="connsiteX0" fmla="*/ 0 w 2377430"/>
                  <a:gd name="connsiteY0" fmla="*/ 42001 h 252000"/>
                  <a:gd name="connsiteX1" fmla="*/ 42001 w 2377430"/>
                  <a:gd name="connsiteY1" fmla="*/ 0 h 252000"/>
                  <a:gd name="connsiteX2" fmla="*/ 2117939 w 2377430"/>
                  <a:gd name="connsiteY2" fmla="*/ 0 h 252000"/>
                  <a:gd name="connsiteX3" fmla="*/ 2117939 w 2377430"/>
                  <a:gd name="connsiteY3" fmla="*/ 252000 h 252000"/>
                  <a:gd name="connsiteX4" fmla="*/ 42001 w 2377430"/>
                  <a:gd name="connsiteY4" fmla="*/ 252000 h 252000"/>
                  <a:gd name="connsiteX5" fmla="*/ 0 w 2377430"/>
                  <a:gd name="connsiteY5" fmla="*/ 209999 h 252000"/>
                  <a:gd name="connsiteX6" fmla="*/ 0 w 2377430"/>
                  <a:gd name="connsiteY6" fmla="*/ 42001 h 252000"/>
                  <a:gd name="connsiteX0" fmla="*/ 0 w 2377430"/>
                  <a:gd name="connsiteY0" fmla="*/ 42001 h 252000"/>
                  <a:gd name="connsiteX1" fmla="*/ 42001 w 2377430"/>
                  <a:gd name="connsiteY1" fmla="*/ 0 h 252000"/>
                  <a:gd name="connsiteX2" fmla="*/ 2117939 w 2377430"/>
                  <a:gd name="connsiteY2" fmla="*/ 0 h 252000"/>
                  <a:gd name="connsiteX3" fmla="*/ 2117939 w 2377430"/>
                  <a:gd name="connsiteY3" fmla="*/ 252000 h 252000"/>
                  <a:gd name="connsiteX4" fmla="*/ 42001 w 2377430"/>
                  <a:gd name="connsiteY4" fmla="*/ 252000 h 252000"/>
                  <a:gd name="connsiteX5" fmla="*/ 0 w 2377430"/>
                  <a:gd name="connsiteY5" fmla="*/ 209999 h 252000"/>
                  <a:gd name="connsiteX6" fmla="*/ 0 w 2377430"/>
                  <a:gd name="connsiteY6" fmla="*/ 42001 h 252000"/>
                  <a:gd name="connsiteX0" fmla="*/ 0 w 2273133"/>
                  <a:gd name="connsiteY0" fmla="*/ 42001 h 252000"/>
                  <a:gd name="connsiteX1" fmla="*/ 42001 w 2273133"/>
                  <a:gd name="connsiteY1" fmla="*/ 0 h 252000"/>
                  <a:gd name="connsiteX2" fmla="*/ 2117939 w 2273133"/>
                  <a:gd name="connsiteY2" fmla="*/ 0 h 252000"/>
                  <a:gd name="connsiteX3" fmla="*/ 2117939 w 2273133"/>
                  <a:gd name="connsiteY3" fmla="*/ 252000 h 252000"/>
                  <a:gd name="connsiteX4" fmla="*/ 42001 w 2273133"/>
                  <a:gd name="connsiteY4" fmla="*/ 252000 h 252000"/>
                  <a:gd name="connsiteX5" fmla="*/ 0 w 2273133"/>
                  <a:gd name="connsiteY5" fmla="*/ 209999 h 252000"/>
                  <a:gd name="connsiteX6" fmla="*/ 0 w 2273133"/>
                  <a:gd name="connsiteY6" fmla="*/ 42001 h 252000"/>
                  <a:gd name="connsiteX0" fmla="*/ 0 w 2120044"/>
                  <a:gd name="connsiteY0" fmla="*/ 42001 h 252000"/>
                  <a:gd name="connsiteX1" fmla="*/ 42001 w 2120044"/>
                  <a:gd name="connsiteY1" fmla="*/ 0 h 252000"/>
                  <a:gd name="connsiteX2" fmla="*/ 2117939 w 2120044"/>
                  <a:gd name="connsiteY2" fmla="*/ 0 h 252000"/>
                  <a:gd name="connsiteX3" fmla="*/ 2117939 w 2120044"/>
                  <a:gd name="connsiteY3" fmla="*/ 252000 h 252000"/>
                  <a:gd name="connsiteX4" fmla="*/ 42001 w 2120044"/>
                  <a:gd name="connsiteY4" fmla="*/ 252000 h 252000"/>
                  <a:gd name="connsiteX5" fmla="*/ 0 w 2120044"/>
                  <a:gd name="connsiteY5" fmla="*/ 209999 h 252000"/>
                  <a:gd name="connsiteX6" fmla="*/ 0 w 2120044"/>
                  <a:gd name="connsiteY6" fmla="*/ 42001 h 25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0044" h="252000">
                    <a:moveTo>
                      <a:pt x="0" y="42001"/>
                    </a:moveTo>
                    <a:cubicBezTo>
                      <a:pt x="0" y="18804"/>
                      <a:pt x="18804" y="0"/>
                      <a:pt x="42001" y="0"/>
                    </a:cubicBezTo>
                    <a:lnTo>
                      <a:pt x="2117939" y="0"/>
                    </a:lnTo>
                    <a:cubicBezTo>
                      <a:pt x="2124293" y="313707"/>
                      <a:pt x="2113844" y="11444"/>
                      <a:pt x="2117939" y="252000"/>
                    </a:cubicBezTo>
                    <a:lnTo>
                      <a:pt x="42001" y="252000"/>
                    </a:lnTo>
                    <a:cubicBezTo>
                      <a:pt x="18804" y="252000"/>
                      <a:pt x="0" y="233196"/>
                      <a:pt x="0" y="209999"/>
                    </a:cubicBezTo>
                    <a:lnTo>
                      <a:pt x="0" y="42001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Run 5</a:t>
                </a:r>
                <a:endParaRPr lang="fr-FR" sz="1200" dirty="0"/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F539ED33-D7B1-493B-B988-C76E96797A61}"/>
                </a:ext>
              </a:extLst>
            </p:cNvPr>
            <p:cNvGrpSpPr/>
            <p:nvPr/>
          </p:nvGrpSpPr>
          <p:grpSpPr>
            <a:xfrm>
              <a:off x="395536" y="5967296"/>
              <a:ext cx="955832" cy="252000"/>
              <a:chOff x="395536" y="5967296"/>
              <a:chExt cx="955832" cy="252000"/>
            </a:xfrm>
          </p:grpSpPr>
          <p:sp>
            <p:nvSpPr>
              <p:cNvPr id="21" name="Rectangle : coins arrondis 18">
                <a:extLst>
                  <a:ext uri="{FF2B5EF4-FFF2-40B4-BE49-F238E27FC236}">
                    <a16:creationId xmlns:a16="http://schemas.microsoft.com/office/drawing/2014/main" id="{28F0BF07-EF1D-4A80-A554-16B7FCAD290C}"/>
                  </a:ext>
                </a:extLst>
              </p:cNvPr>
              <p:cNvSpPr/>
              <p:nvPr/>
            </p:nvSpPr>
            <p:spPr>
              <a:xfrm flipH="1">
                <a:off x="395536" y="5967296"/>
                <a:ext cx="684076" cy="252000"/>
              </a:xfrm>
              <a:custGeom>
                <a:avLst/>
                <a:gdLst>
                  <a:gd name="connsiteX0" fmla="*/ 0 w 2159940"/>
                  <a:gd name="connsiteY0" fmla="*/ 42001 h 252000"/>
                  <a:gd name="connsiteX1" fmla="*/ 42001 w 2159940"/>
                  <a:gd name="connsiteY1" fmla="*/ 0 h 252000"/>
                  <a:gd name="connsiteX2" fmla="*/ 2117939 w 2159940"/>
                  <a:gd name="connsiteY2" fmla="*/ 0 h 252000"/>
                  <a:gd name="connsiteX3" fmla="*/ 2159940 w 2159940"/>
                  <a:gd name="connsiteY3" fmla="*/ 42001 h 252000"/>
                  <a:gd name="connsiteX4" fmla="*/ 2159940 w 2159940"/>
                  <a:gd name="connsiteY4" fmla="*/ 209999 h 252000"/>
                  <a:gd name="connsiteX5" fmla="*/ 2117939 w 2159940"/>
                  <a:gd name="connsiteY5" fmla="*/ 252000 h 252000"/>
                  <a:gd name="connsiteX6" fmla="*/ 42001 w 2159940"/>
                  <a:gd name="connsiteY6" fmla="*/ 252000 h 252000"/>
                  <a:gd name="connsiteX7" fmla="*/ 0 w 2159940"/>
                  <a:gd name="connsiteY7" fmla="*/ 209999 h 252000"/>
                  <a:gd name="connsiteX8" fmla="*/ 0 w 2159940"/>
                  <a:gd name="connsiteY8" fmla="*/ 42001 h 252000"/>
                  <a:gd name="connsiteX0" fmla="*/ 0 w 2286505"/>
                  <a:gd name="connsiteY0" fmla="*/ 42001 h 252000"/>
                  <a:gd name="connsiteX1" fmla="*/ 42001 w 2286505"/>
                  <a:gd name="connsiteY1" fmla="*/ 0 h 252000"/>
                  <a:gd name="connsiteX2" fmla="*/ 2117939 w 2286505"/>
                  <a:gd name="connsiteY2" fmla="*/ 0 h 252000"/>
                  <a:gd name="connsiteX3" fmla="*/ 2159940 w 2286505"/>
                  <a:gd name="connsiteY3" fmla="*/ 209999 h 252000"/>
                  <a:gd name="connsiteX4" fmla="*/ 2117939 w 2286505"/>
                  <a:gd name="connsiteY4" fmla="*/ 252000 h 252000"/>
                  <a:gd name="connsiteX5" fmla="*/ 42001 w 2286505"/>
                  <a:gd name="connsiteY5" fmla="*/ 252000 h 252000"/>
                  <a:gd name="connsiteX6" fmla="*/ 0 w 2286505"/>
                  <a:gd name="connsiteY6" fmla="*/ 209999 h 252000"/>
                  <a:gd name="connsiteX7" fmla="*/ 0 w 2286505"/>
                  <a:gd name="connsiteY7" fmla="*/ 42001 h 252000"/>
                  <a:gd name="connsiteX0" fmla="*/ 0 w 2286505"/>
                  <a:gd name="connsiteY0" fmla="*/ 42001 h 252000"/>
                  <a:gd name="connsiteX1" fmla="*/ 42001 w 2286505"/>
                  <a:gd name="connsiteY1" fmla="*/ 0 h 252000"/>
                  <a:gd name="connsiteX2" fmla="*/ 2117939 w 2286505"/>
                  <a:gd name="connsiteY2" fmla="*/ 0 h 252000"/>
                  <a:gd name="connsiteX3" fmla="*/ 2159940 w 2286505"/>
                  <a:gd name="connsiteY3" fmla="*/ 209999 h 252000"/>
                  <a:gd name="connsiteX4" fmla="*/ 2117939 w 2286505"/>
                  <a:gd name="connsiteY4" fmla="*/ 252000 h 252000"/>
                  <a:gd name="connsiteX5" fmla="*/ 42001 w 2286505"/>
                  <a:gd name="connsiteY5" fmla="*/ 252000 h 252000"/>
                  <a:gd name="connsiteX6" fmla="*/ 0 w 2286505"/>
                  <a:gd name="connsiteY6" fmla="*/ 209999 h 252000"/>
                  <a:gd name="connsiteX7" fmla="*/ 0 w 2286505"/>
                  <a:gd name="connsiteY7" fmla="*/ 42001 h 252000"/>
                  <a:gd name="connsiteX0" fmla="*/ 0 w 2377430"/>
                  <a:gd name="connsiteY0" fmla="*/ 42001 h 252000"/>
                  <a:gd name="connsiteX1" fmla="*/ 42001 w 2377430"/>
                  <a:gd name="connsiteY1" fmla="*/ 0 h 252000"/>
                  <a:gd name="connsiteX2" fmla="*/ 2117939 w 2377430"/>
                  <a:gd name="connsiteY2" fmla="*/ 0 h 252000"/>
                  <a:gd name="connsiteX3" fmla="*/ 2117939 w 2377430"/>
                  <a:gd name="connsiteY3" fmla="*/ 252000 h 252000"/>
                  <a:gd name="connsiteX4" fmla="*/ 42001 w 2377430"/>
                  <a:gd name="connsiteY4" fmla="*/ 252000 h 252000"/>
                  <a:gd name="connsiteX5" fmla="*/ 0 w 2377430"/>
                  <a:gd name="connsiteY5" fmla="*/ 209999 h 252000"/>
                  <a:gd name="connsiteX6" fmla="*/ 0 w 2377430"/>
                  <a:gd name="connsiteY6" fmla="*/ 42001 h 252000"/>
                  <a:gd name="connsiteX0" fmla="*/ 0 w 2377430"/>
                  <a:gd name="connsiteY0" fmla="*/ 42001 h 252000"/>
                  <a:gd name="connsiteX1" fmla="*/ 42001 w 2377430"/>
                  <a:gd name="connsiteY1" fmla="*/ 0 h 252000"/>
                  <a:gd name="connsiteX2" fmla="*/ 2117939 w 2377430"/>
                  <a:gd name="connsiteY2" fmla="*/ 0 h 252000"/>
                  <a:gd name="connsiteX3" fmla="*/ 2117939 w 2377430"/>
                  <a:gd name="connsiteY3" fmla="*/ 252000 h 252000"/>
                  <a:gd name="connsiteX4" fmla="*/ 42001 w 2377430"/>
                  <a:gd name="connsiteY4" fmla="*/ 252000 h 252000"/>
                  <a:gd name="connsiteX5" fmla="*/ 0 w 2377430"/>
                  <a:gd name="connsiteY5" fmla="*/ 209999 h 252000"/>
                  <a:gd name="connsiteX6" fmla="*/ 0 w 2377430"/>
                  <a:gd name="connsiteY6" fmla="*/ 42001 h 252000"/>
                  <a:gd name="connsiteX0" fmla="*/ 0 w 2273133"/>
                  <a:gd name="connsiteY0" fmla="*/ 42001 h 252000"/>
                  <a:gd name="connsiteX1" fmla="*/ 42001 w 2273133"/>
                  <a:gd name="connsiteY1" fmla="*/ 0 h 252000"/>
                  <a:gd name="connsiteX2" fmla="*/ 2117939 w 2273133"/>
                  <a:gd name="connsiteY2" fmla="*/ 0 h 252000"/>
                  <a:gd name="connsiteX3" fmla="*/ 2117939 w 2273133"/>
                  <a:gd name="connsiteY3" fmla="*/ 252000 h 252000"/>
                  <a:gd name="connsiteX4" fmla="*/ 42001 w 2273133"/>
                  <a:gd name="connsiteY4" fmla="*/ 252000 h 252000"/>
                  <a:gd name="connsiteX5" fmla="*/ 0 w 2273133"/>
                  <a:gd name="connsiteY5" fmla="*/ 209999 h 252000"/>
                  <a:gd name="connsiteX6" fmla="*/ 0 w 2273133"/>
                  <a:gd name="connsiteY6" fmla="*/ 42001 h 252000"/>
                  <a:gd name="connsiteX0" fmla="*/ 0 w 2120044"/>
                  <a:gd name="connsiteY0" fmla="*/ 42001 h 252000"/>
                  <a:gd name="connsiteX1" fmla="*/ 42001 w 2120044"/>
                  <a:gd name="connsiteY1" fmla="*/ 0 h 252000"/>
                  <a:gd name="connsiteX2" fmla="*/ 2117939 w 2120044"/>
                  <a:gd name="connsiteY2" fmla="*/ 0 h 252000"/>
                  <a:gd name="connsiteX3" fmla="*/ 2117939 w 2120044"/>
                  <a:gd name="connsiteY3" fmla="*/ 252000 h 252000"/>
                  <a:gd name="connsiteX4" fmla="*/ 42001 w 2120044"/>
                  <a:gd name="connsiteY4" fmla="*/ 252000 h 252000"/>
                  <a:gd name="connsiteX5" fmla="*/ 0 w 2120044"/>
                  <a:gd name="connsiteY5" fmla="*/ 209999 h 252000"/>
                  <a:gd name="connsiteX6" fmla="*/ 0 w 2120044"/>
                  <a:gd name="connsiteY6" fmla="*/ 42001 h 25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0044" h="252000">
                    <a:moveTo>
                      <a:pt x="0" y="42001"/>
                    </a:moveTo>
                    <a:cubicBezTo>
                      <a:pt x="0" y="18804"/>
                      <a:pt x="18804" y="0"/>
                      <a:pt x="42001" y="0"/>
                    </a:cubicBezTo>
                    <a:lnTo>
                      <a:pt x="2117939" y="0"/>
                    </a:lnTo>
                    <a:cubicBezTo>
                      <a:pt x="2124293" y="313707"/>
                      <a:pt x="2113844" y="11444"/>
                      <a:pt x="2117939" y="252000"/>
                    </a:cubicBezTo>
                    <a:lnTo>
                      <a:pt x="42001" y="252000"/>
                    </a:lnTo>
                    <a:cubicBezTo>
                      <a:pt x="18804" y="252000"/>
                      <a:pt x="0" y="233196"/>
                      <a:pt x="0" y="209999"/>
                    </a:cubicBezTo>
                    <a:lnTo>
                      <a:pt x="0" y="42001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…</a:t>
                </a:r>
                <a:endParaRPr lang="fr-FR" sz="1200" dirty="0"/>
              </a:p>
            </p:txBody>
          </p:sp>
          <p:sp>
            <p:nvSpPr>
              <p:cNvPr id="22" name="Rectangle : coins arrondis 21">
                <a:extLst>
                  <a:ext uri="{FF2B5EF4-FFF2-40B4-BE49-F238E27FC236}">
                    <a16:creationId xmlns:a16="http://schemas.microsoft.com/office/drawing/2014/main" id="{43A256EC-90F5-4ED2-BC02-B55DAF79A6B5}"/>
                  </a:ext>
                </a:extLst>
              </p:cNvPr>
              <p:cNvSpPr/>
              <p:nvPr/>
            </p:nvSpPr>
            <p:spPr>
              <a:xfrm>
                <a:off x="1099368" y="5967296"/>
                <a:ext cx="252000" cy="2520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" dirty="0"/>
                  <a:t>EYETS</a:t>
                </a:r>
                <a:endParaRPr lang="fr-FR" sz="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1991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Methodology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063750" y="3068963"/>
            <a:ext cx="3276166" cy="340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600"/>
              </a:spcBef>
              <a:spcAft>
                <a:spcPts val="0"/>
              </a:spcAft>
              <a:buClr>
                <a:srgbClr val="01B2CD"/>
              </a:buClr>
              <a:buSzPct val="100000"/>
              <a:buFont typeface="Wingdings 2" panose="05020102010507070707" pitchFamily="18" charset="2"/>
              <a:buChar char=""/>
            </a:pPr>
            <a:r>
              <a:rPr lang="fr-FR" sz="2000" dirty="0" err="1">
                <a:latin typeface="+mn-lt"/>
              </a:rPr>
              <a:t>GitLab</a:t>
            </a:r>
            <a:r>
              <a:rPr lang="fr-FR" sz="2000" dirty="0">
                <a:latin typeface="+mn-lt"/>
              </a:rPr>
              <a:t> CI/CD workflow</a:t>
            </a:r>
          </a:p>
          <a:p>
            <a:pPr marL="717550" lvl="1" indent="-358775">
              <a:spcBef>
                <a:spcPts val="600"/>
              </a:spcBef>
              <a:spcAft>
                <a:spcPts val="0"/>
              </a:spcAft>
              <a:buClr>
                <a:srgbClr val="01B2CD"/>
              </a:buClr>
              <a:buSzPct val="100000"/>
              <a:buFont typeface="Wingdings 2" panose="05020102010507070707" pitchFamily="18" charset="2"/>
              <a:buChar char=""/>
            </a:pPr>
            <a:r>
              <a:rPr lang="fr-FR" sz="1600" dirty="0" err="1">
                <a:latin typeface="+mn-lt"/>
              </a:rPr>
              <a:t>Continuous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Integration</a:t>
            </a:r>
            <a:endParaRPr lang="fr-FR" sz="1600" dirty="0">
              <a:latin typeface="+mn-lt"/>
            </a:endParaRPr>
          </a:p>
          <a:p>
            <a:pPr marL="896938" lvl="2" indent="-179388" algn="just">
              <a:spcBef>
                <a:spcPts val="600"/>
              </a:spcBef>
              <a:spcAft>
                <a:spcPts val="0"/>
              </a:spcAft>
              <a:buClr>
                <a:srgbClr val="01B2C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Every change that is committed in a remote repository triggers an automated build and test</a:t>
            </a:r>
          </a:p>
          <a:p>
            <a:pPr marL="1076325" lvl="3" indent="-179388" algn="just">
              <a:spcBef>
                <a:spcPts val="300"/>
              </a:spcBef>
              <a:spcAft>
                <a:spcPts val="0"/>
              </a:spcAft>
              <a:buClr>
                <a:srgbClr val="01B2CD"/>
              </a:buClr>
              <a:buSzPct val="100000"/>
              <a:buFont typeface="Calibri" panose="020F0502020204030204" pitchFamily="34" charset="0"/>
              <a:buChar char="‐"/>
            </a:pPr>
            <a:r>
              <a:rPr lang="en-US" sz="1000" dirty="0">
                <a:latin typeface="+mn-lt"/>
              </a:rPr>
              <a:t>Checking the compliance of the </a:t>
            </a:r>
            <a:r>
              <a:rPr lang="en-US" sz="1000" dirty="0" err="1">
                <a:latin typeface="+mn-lt"/>
              </a:rPr>
              <a:t>LAr</a:t>
            </a:r>
            <a:r>
              <a:rPr lang="en-US" sz="1000" dirty="0">
                <a:latin typeface="+mn-lt"/>
              </a:rPr>
              <a:t> coding style</a:t>
            </a:r>
            <a:r>
              <a:rPr lang="fr-FR" sz="1000" dirty="0">
                <a:latin typeface="+mn-lt"/>
              </a:rPr>
              <a:t> </a:t>
            </a:r>
          </a:p>
          <a:p>
            <a:pPr marL="1076325" lvl="3" indent="-179388" algn="just">
              <a:spcBef>
                <a:spcPts val="300"/>
              </a:spcBef>
              <a:spcAft>
                <a:spcPts val="0"/>
              </a:spcAft>
              <a:buClr>
                <a:srgbClr val="01B2CD"/>
              </a:buClr>
              <a:buSzPct val="100000"/>
              <a:buFont typeface="Calibri" panose="020F0502020204030204" pitchFamily="34" charset="0"/>
              <a:buChar char="‐"/>
            </a:pPr>
            <a:r>
              <a:rPr lang="fr-FR" sz="1000" dirty="0" err="1">
                <a:latin typeface="+mn-lt"/>
              </a:rPr>
              <a:t>Static</a:t>
            </a:r>
            <a:r>
              <a:rPr lang="fr-FR" sz="1000" dirty="0">
                <a:latin typeface="+mn-lt"/>
              </a:rPr>
              <a:t> Code </a:t>
            </a:r>
            <a:r>
              <a:rPr lang="fr-FR" sz="1000" dirty="0" err="1">
                <a:latin typeface="+mn-lt"/>
              </a:rPr>
              <a:t>Analysis</a:t>
            </a:r>
            <a:r>
              <a:rPr lang="fr-FR" sz="1000" dirty="0">
                <a:latin typeface="+mn-lt"/>
              </a:rPr>
              <a:t> (i.e. bug </a:t>
            </a:r>
            <a:r>
              <a:rPr lang="fr-FR" sz="1000" dirty="0" err="1">
                <a:latin typeface="+mn-lt"/>
              </a:rPr>
              <a:t>hunting</a:t>
            </a:r>
            <a:r>
              <a:rPr lang="fr-FR" sz="1000" dirty="0">
                <a:latin typeface="+mn-lt"/>
              </a:rPr>
              <a:t>)</a:t>
            </a:r>
          </a:p>
          <a:p>
            <a:pPr marL="1076325" lvl="3" indent="-179388" algn="just">
              <a:spcBef>
                <a:spcPts val="300"/>
              </a:spcBef>
              <a:spcAft>
                <a:spcPts val="0"/>
              </a:spcAft>
              <a:buClr>
                <a:srgbClr val="01B2CD"/>
              </a:buClr>
              <a:buSzPct val="100000"/>
              <a:buFont typeface="Calibri" panose="020F0502020204030204" pitchFamily="34" charset="0"/>
              <a:buChar char="‐"/>
            </a:pPr>
            <a:r>
              <a:rPr lang="fr-FR" sz="1000" dirty="0">
                <a:latin typeface="+mn-lt"/>
              </a:rPr>
              <a:t>Unit/</a:t>
            </a:r>
            <a:r>
              <a:rPr lang="fr-FR" sz="1000" dirty="0" err="1">
                <a:latin typeface="+mn-lt"/>
              </a:rPr>
              <a:t>Regression</a:t>
            </a:r>
            <a:r>
              <a:rPr lang="fr-FR" sz="1000" dirty="0">
                <a:latin typeface="+mn-lt"/>
              </a:rPr>
              <a:t> Test</a:t>
            </a:r>
          </a:p>
          <a:p>
            <a:pPr marL="717550" lvl="1" indent="-358775">
              <a:spcBef>
                <a:spcPts val="600"/>
              </a:spcBef>
              <a:spcAft>
                <a:spcPts val="0"/>
              </a:spcAft>
              <a:buClr>
                <a:srgbClr val="01B2CD"/>
              </a:buClr>
              <a:buSzPct val="100000"/>
              <a:buFont typeface="Wingdings 2" panose="05020102010507070707" pitchFamily="18" charset="2"/>
              <a:buChar char=""/>
            </a:pPr>
            <a:r>
              <a:rPr lang="fr-FR" sz="1600" dirty="0" err="1">
                <a:latin typeface="+mn-lt"/>
              </a:rPr>
              <a:t>Continuous</a:t>
            </a:r>
            <a:r>
              <a:rPr lang="fr-FR" sz="1600" dirty="0">
                <a:latin typeface="+mn-lt"/>
              </a:rPr>
              <a:t> Delivery</a:t>
            </a:r>
          </a:p>
          <a:p>
            <a:pPr marL="896938" lvl="2" indent="-179388" algn="just">
              <a:spcBef>
                <a:spcPts val="600"/>
              </a:spcBef>
              <a:spcAft>
                <a:spcPts val="0"/>
              </a:spcAft>
              <a:buClr>
                <a:srgbClr val="01B2C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Automates the entire software release process. The deployment decision into the production environment is triggered by the developer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t="22720" r="19812" b="11917"/>
          <a:stretch/>
        </p:blipFill>
        <p:spPr>
          <a:xfrm>
            <a:off x="6419079" y="1135875"/>
            <a:ext cx="3968151" cy="2315818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5334386" y="3528907"/>
            <a:ext cx="5262114" cy="2915212"/>
            <a:chOff x="3508145" y="3528907"/>
            <a:chExt cx="5262114" cy="2915212"/>
          </a:xfrm>
        </p:grpSpPr>
        <p:grpSp>
          <p:nvGrpSpPr>
            <p:cNvPr id="23" name="Groupe 22"/>
            <p:cNvGrpSpPr/>
            <p:nvPr/>
          </p:nvGrpSpPr>
          <p:grpSpPr>
            <a:xfrm>
              <a:off x="3508145" y="3528907"/>
              <a:ext cx="5262114" cy="2915212"/>
              <a:chOff x="3508145" y="3528907"/>
              <a:chExt cx="5262114" cy="2915212"/>
            </a:xfrm>
          </p:grpSpPr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8145" y="3528907"/>
                <a:ext cx="5262114" cy="2915212"/>
              </a:xfrm>
              <a:prstGeom prst="rect">
                <a:avLst/>
              </a:prstGeom>
            </p:spPr>
          </p:pic>
          <p:sp>
            <p:nvSpPr>
              <p:cNvPr id="20" name="ZoneTexte 19"/>
              <p:cNvSpPr txBox="1"/>
              <p:nvPr/>
            </p:nvSpPr>
            <p:spPr>
              <a:xfrm>
                <a:off x="4898153" y="3975019"/>
                <a:ext cx="972000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fr-FR" sz="700" b="1" dirty="0" err="1">
                    <a:solidFill>
                      <a:srgbClr val="FF0000"/>
                    </a:solidFill>
                  </a:rPr>
                  <a:t>C</a:t>
                </a:r>
                <a:r>
                  <a:rPr lang="fr-FR" sz="600" b="1" dirty="0" err="1">
                    <a:solidFill>
                      <a:srgbClr val="FF0000"/>
                    </a:solidFill>
                  </a:rPr>
                  <a:t>ontinuous</a:t>
                </a:r>
                <a:r>
                  <a:rPr lang="fr-FR" sz="600" b="1" dirty="0">
                    <a:solidFill>
                      <a:srgbClr val="FF0000"/>
                    </a:solidFill>
                  </a:rPr>
                  <a:t> </a:t>
                </a:r>
                <a:r>
                  <a:rPr lang="fr-FR" sz="700" b="1" dirty="0" err="1">
                    <a:solidFill>
                      <a:srgbClr val="FF0000"/>
                    </a:solidFill>
                  </a:rPr>
                  <a:t>I</a:t>
                </a:r>
                <a:r>
                  <a:rPr lang="fr-FR" sz="600" b="1" dirty="0" err="1">
                    <a:solidFill>
                      <a:srgbClr val="FF0000"/>
                    </a:solidFill>
                  </a:rPr>
                  <a:t>ntegration</a:t>
                </a:r>
                <a:endParaRPr lang="fr-FR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7455951" y="4770994"/>
                <a:ext cx="1008000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fr-FR" sz="700" b="1" dirty="0" err="1">
                    <a:solidFill>
                      <a:srgbClr val="FF0000"/>
                    </a:solidFill>
                  </a:rPr>
                  <a:t>C</a:t>
                </a:r>
                <a:r>
                  <a:rPr lang="fr-FR" sz="600" b="1" dirty="0" err="1">
                    <a:solidFill>
                      <a:srgbClr val="FF0000"/>
                    </a:solidFill>
                  </a:rPr>
                  <a:t>ontinuous</a:t>
                </a:r>
                <a:r>
                  <a:rPr lang="fr-FR" sz="600" b="1" dirty="0">
                    <a:solidFill>
                      <a:srgbClr val="FF0000"/>
                    </a:solidFill>
                  </a:rPr>
                  <a:t> </a:t>
                </a:r>
                <a:r>
                  <a:rPr lang="fr-FR" sz="700" b="1" dirty="0">
                    <a:solidFill>
                      <a:srgbClr val="FF0000"/>
                    </a:solidFill>
                  </a:rPr>
                  <a:t>Delivery</a:t>
                </a:r>
                <a:endParaRPr lang="fr-FR" sz="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ZoneTexte 23"/>
            <p:cNvSpPr txBox="1"/>
            <p:nvPr/>
          </p:nvSpPr>
          <p:spPr>
            <a:xfrm>
              <a:off x="7822384" y="6015432"/>
              <a:ext cx="324000" cy="184666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fr-FR" sz="600" dirty="0">
                  <a:solidFill>
                    <a:srgbClr val="363636"/>
                  </a:solidFill>
                </a:rPr>
                <a:t>Click to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2063750" y="656695"/>
            <a:ext cx="4176266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600"/>
              </a:spcBef>
              <a:spcAft>
                <a:spcPts val="0"/>
              </a:spcAft>
              <a:buClr>
                <a:srgbClr val="01B2CD"/>
              </a:buClr>
              <a:buSzPct val="100000"/>
              <a:buFont typeface="Wingdings 2" panose="05020102010507070707" pitchFamily="18" charset="2"/>
              <a:buChar char=""/>
            </a:pPr>
            <a:r>
              <a:rPr lang="en-US" sz="2000" dirty="0">
                <a:latin typeface="+mn-lt"/>
                <a:hlinkClick r:id="" action="ppaction://noaction"/>
              </a:rPr>
              <a:t>DevOps</a:t>
            </a:r>
            <a:endParaRPr lang="en-US" sz="2000" dirty="0">
              <a:latin typeface="+mn-lt"/>
            </a:endParaRPr>
          </a:p>
          <a:p>
            <a:pPr marL="717550" lvl="1" indent="-358775">
              <a:spcBef>
                <a:spcPts val="600"/>
              </a:spcBef>
              <a:spcAft>
                <a:spcPts val="0"/>
              </a:spcAft>
              <a:buClr>
                <a:srgbClr val="01B2CD"/>
              </a:buClr>
              <a:buSzPct val="100000"/>
              <a:buFont typeface="Wingdings 2" panose="05020102010507070707" pitchFamily="18" charset="2"/>
              <a:buChar char=""/>
            </a:pPr>
            <a:r>
              <a:rPr lang="en-US" sz="1600" dirty="0">
                <a:latin typeface="+mn-lt"/>
              </a:rPr>
              <a:t>Is a culture that promotes collaboration between all participants involved in software development and maintenance</a:t>
            </a:r>
          </a:p>
          <a:p>
            <a:pPr marL="717550" lvl="1" indent="-358775">
              <a:spcBef>
                <a:spcPts val="600"/>
              </a:spcBef>
              <a:spcAft>
                <a:spcPts val="0"/>
              </a:spcAft>
              <a:buClr>
                <a:srgbClr val="01B2CD"/>
              </a:buClr>
              <a:buSzPct val="100000"/>
              <a:buFont typeface="Wingdings 2" panose="05020102010507070707" pitchFamily="18" charset="2"/>
              <a:buChar char=""/>
            </a:pPr>
            <a:r>
              <a:rPr lang="fr-FR" dirty="0" err="1"/>
              <a:t>Benefits</a:t>
            </a:r>
            <a:endParaRPr lang="fr-FR" b="1" dirty="0"/>
          </a:p>
          <a:p>
            <a:pPr marL="896938" lvl="2" indent="-179388" algn="just">
              <a:spcBef>
                <a:spcPts val="300"/>
              </a:spcBef>
              <a:spcAft>
                <a:spcPts val="0"/>
              </a:spcAft>
              <a:buClr>
                <a:srgbClr val="01B2CD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 err="1">
                <a:latin typeface="+mn-lt"/>
              </a:rPr>
              <a:t>Accelerate</a:t>
            </a:r>
            <a:r>
              <a:rPr lang="fr-FR" sz="1200" dirty="0">
                <a:latin typeface="+mn-lt"/>
              </a:rPr>
              <a:t> software </a:t>
            </a:r>
            <a:r>
              <a:rPr lang="fr-FR" sz="1200" dirty="0" err="1">
                <a:latin typeface="+mn-lt"/>
              </a:rPr>
              <a:t>delivery</a:t>
            </a:r>
            <a:endParaRPr lang="fr-FR" sz="1200" dirty="0">
              <a:latin typeface="+mn-lt"/>
            </a:endParaRPr>
          </a:p>
          <a:p>
            <a:pPr marL="896938" lvl="2" indent="-179388" algn="just">
              <a:spcBef>
                <a:spcPts val="300"/>
              </a:spcBef>
              <a:spcAft>
                <a:spcPts val="0"/>
              </a:spcAft>
              <a:buClr>
                <a:srgbClr val="01B2CD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 err="1">
                <a:latin typeface="+mn-lt"/>
              </a:rPr>
              <a:t>Deliver</a:t>
            </a:r>
            <a:r>
              <a:rPr lang="fr-FR" sz="1200" dirty="0">
                <a:latin typeface="+mn-lt"/>
              </a:rPr>
              <a:t> high </a:t>
            </a:r>
            <a:r>
              <a:rPr lang="fr-FR" sz="1200" dirty="0" err="1">
                <a:latin typeface="+mn-lt"/>
              </a:rPr>
              <a:t>quality</a:t>
            </a:r>
            <a:r>
              <a:rPr lang="fr-FR" sz="1200" dirty="0">
                <a:latin typeface="+mn-lt"/>
              </a:rPr>
              <a:t> software</a:t>
            </a:r>
            <a:endParaRPr lang="en-US" sz="1200" dirty="0">
              <a:latin typeface="+mn-lt"/>
            </a:endParaRPr>
          </a:p>
          <a:p>
            <a:pPr marL="896938" lvl="2" indent="-179388" algn="just">
              <a:spcBef>
                <a:spcPts val="300"/>
              </a:spcBef>
              <a:spcAft>
                <a:spcPts val="0"/>
              </a:spcAft>
              <a:buClr>
                <a:srgbClr val="01B2CD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 err="1">
                <a:latin typeface="+mn-lt"/>
              </a:rPr>
              <a:t>Improve</a:t>
            </a:r>
            <a:r>
              <a:rPr lang="fr-FR" sz="1200" dirty="0">
                <a:latin typeface="+mn-lt"/>
              </a:rPr>
              <a:t> production </a:t>
            </a:r>
            <a:r>
              <a:rPr lang="fr-FR" sz="1200" dirty="0" err="1">
                <a:latin typeface="+mn-lt"/>
              </a:rPr>
              <a:t>reliability</a:t>
            </a:r>
            <a:endParaRPr lang="fr-FR" sz="1200" dirty="0">
              <a:latin typeface="+mn-lt"/>
            </a:endParaRPr>
          </a:p>
          <a:p>
            <a:pPr marL="717550" lvl="1" indent="-358775">
              <a:spcBef>
                <a:spcPts val="600"/>
              </a:spcBef>
              <a:spcAft>
                <a:spcPts val="0"/>
              </a:spcAft>
              <a:buClr>
                <a:srgbClr val="01B2CD"/>
              </a:buClr>
              <a:buSzPct val="100000"/>
              <a:buFont typeface="Wingdings 2" panose="05020102010507070707" pitchFamily="18" charset="2"/>
              <a:buChar char=""/>
            </a:pPr>
            <a:endParaRPr lang="en-US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39616" y="6454800"/>
            <a:ext cx="3085200" cy="313200"/>
          </a:xfrm>
        </p:spPr>
        <p:txBody>
          <a:bodyPr/>
          <a:lstStyle/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464152" y="6093299"/>
            <a:ext cx="13227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Workflow </a:t>
            </a:r>
            <a:r>
              <a:rPr lang="fr-FR" sz="1000" i="1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fr-FR" sz="1000" i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000" i="1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GitLab</a:t>
            </a:r>
            <a:endParaRPr lang="fr-FR" sz="1000" i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0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39616" y="6454800"/>
            <a:ext cx="3085200" cy="313200"/>
          </a:xfrm>
        </p:spPr>
        <p:txBody>
          <a:bodyPr/>
          <a:lstStyle/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AB3C938C-8862-4E35-B235-09A9371C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200" y="68399"/>
            <a:ext cx="5126400" cy="450000"/>
          </a:xfrm>
        </p:spPr>
        <p:txBody>
          <a:bodyPr/>
          <a:lstStyle/>
          <a:p>
            <a:r>
              <a:rPr lang="en-US" b="1" dirty="0"/>
              <a:t>Expertise Level and Learning</a:t>
            </a:r>
          </a:p>
        </p:txBody>
      </p: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21E4B52C-421D-40CA-AF38-C4AC9A02C881}"/>
              </a:ext>
            </a:extLst>
          </p:cNvPr>
          <p:cNvGrpSpPr/>
          <p:nvPr/>
        </p:nvGrpSpPr>
        <p:grpSpPr>
          <a:xfrm>
            <a:off x="2168307" y="710698"/>
            <a:ext cx="7855386" cy="5436604"/>
            <a:chOff x="1007802" y="800708"/>
            <a:chExt cx="7855386" cy="5436604"/>
          </a:xfrm>
        </p:grpSpPr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08427905-DCCC-4E71-A41E-3BB2A781FC88}"/>
                </a:ext>
              </a:extLst>
            </p:cNvPr>
            <p:cNvSpPr txBox="1"/>
            <p:nvPr/>
          </p:nvSpPr>
          <p:spPr>
            <a:xfrm>
              <a:off x="1007802" y="1016000"/>
              <a:ext cx="4536306" cy="4724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Bef>
                  <a:spcPts val="600"/>
                </a:spcBef>
                <a:spcAft>
                  <a:spcPts val="0"/>
                </a:spcAft>
                <a:buClr>
                  <a:srgbClr val="01B2CD"/>
                </a:buClr>
                <a:buSzPct val="85000"/>
                <a:buFont typeface="Wingdings 2" panose="05020102010507070707" pitchFamily="18" charset="2"/>
                <a:buChar char=""/>
              </a:pPr>
              <a:r>
                <a:rPr lang="en-US" sz="2000" dirty="0">
                  <a:latin typeface="+mn-lt"/>
                </a:rPr>
                <a:t>Guru</a:t>
              </a:r>
            </a:p>
            <a:p>
              <a:pPr marL="717550" lvl="1" indent="-260350">
                <a:spcBef>
                  <a:spcPts val="600"/>
                </a:spcBef>
                <a:spcAft>
                  <a:spcPts val="0"/>
                </a:spcAft>
                <a:buClr>
                  <a:srgbClr val="01B2CD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+mn-lt"/>
                </a:rPr>
                <a:t>An expertise covering dedicated techniques and technologies as well as in-depth knowledge of the </a:t>
              </a:r>
              <a:r>
                <a:rPr lang="en-US" sz="1600" dirty="0" err="1">
                  <a:latin typeface="+mn-lt"/>
                </a:rPr>
                <a:t>LAr</a:t>
              </a:r>
              <a:r>
                <a:rPr lang="en-US" sz="1600" dirty="0">
                  <a:latin typeface="+mn-lt"/>
                </a:rPr>
                <a:t> Online framework </a:t>
              </a:r>
            </a:p>
            <a:p>
              <a:pPr marL="457200" indent="-457200">
                <a:spcBef>
                  <a:spcPts val="600"/>
                </a:spcBef>
                <a:spcAft>
                  <a:spcPts val="0"/>
                </a:spcAft>
                <a:buClr>
                  <a:srgbClr val="01B2CD"/>
                </a:buClr>
                <a:buSzPct val="85000"/>
                <a:buFont typeface="Wingdings 2" panose="05020102010507070707" pitchFamily="18" charset="2"/>
                <a:buChar char=""/>
              </a:pPr>
              <a:r>
                <a:rPr lang="en-US" sz="2000" dirty="0">
                  <a:latin typeface="+mn-lt"/>
                </a:rPr>
                <a:t>Expert</a:t>
              </a:r>
            </a:p>
            <a:p>
              <a:pPr marL="717550" lvl="1" indent="-260350">
                <a:spcBef>
                  <a:spcPts val="600"/>
                </a:spcBef>
                <a:spcAft>
                  <a:spcPts val="0"/>
                </a:spcAft>
                <a:buClr>
                  <a:srgbClr val="01B2CD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+mn-lt"/>
                </a:rPr>
                <a:t>Full-stack developer with a solid base in software development and strong knowledge of the </a:t>
              </a:r>
              <a:r>
                <a:rPr lang="en-US" sz="1600" dirty="0" err="1">
                  <a:latin typeface="+mn-lt"/>
                </a:rPr>
                <a:t>LAr</a:t>
              </a:r>
              <a:r>
                <a:rPr lang="en-US" sz="1600" dirty="0">
                  <a:latin typeface="+mn-lt"/>
                </a:rPr>
                <a:t> Online framework </a:t>
              </a:r>
            </a:p>
            <a:p>
              <a:pPr marL="457200" indent="-457200">
                <a:spcBef>
                  <a:spcPts val="600"/>
                </a:spcBef>
                <a:spcAft>
                  <a:spcPts val="0"/>
                </a:spcAft>
                <a:buClr>
                  <a:srgbClr val="01B2CD"/>
                </a:buClr>
                <a:buSzPct val="85000"/>
                <a:buFont typeface="Wingdings 2" panose="05020102010507070707" pitchFamily="18" charset="2"/>
                <a:buChar char=""/>
              </a:pPr>
              <a:r>
                <a:rPr lang="en-US" sz="2000" dirty="0">
                  <a:latin typeface="+mn-lt"/>
                </a:rPr>
                <a:t>Developer</a:t>
              </a:r>
            </a:p>
            <a:p>
              <a:pPr marL="717550" lvl="1" indent="-260350">
                <a:spcBef>
                  <a:spcPts val="600"/>
                </a:spcBef>
                <a:spcAft>
                  <a:spcPts val="0"/>
                </a:spcAft>
                <a:buClr>
                  <a:srgbClr val="01B2CD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+mn-lt"/>
                </a:rPr>
                <a:t>Know the best practices and patterns in software development</a:t>
              </a:r>
            </a:p>
            <a:p>
              <a:pPr marL="457200" indent="-457200">
                <a:spcBef>
                  <a:spcPts val="600"/>
                </a:spcBef>
                <a:spcAft>
                  <a:spcPts val="0"/>
                </a:spcAft>
                <a:buClr>
                  <a:srgbClr val="01B2CD"/>
                </a:buClr>
                <a:buSzPct val="85000"/>
                <a:buFont typeface="Wingdings 2" panose="05020102010507070707" pitchFamily="18" charset="2"/>
                <a:buChar char=""/>
              </a:pPr>
              <a:r>
                <a:rPr lang="en-US" sz="2000" dirty="0">
                  <a:latin typeface="+mn-lt"/>
                </a:rPr>
                <a:t>Novice</a:t>
              </a:r>
            </a:p>
            <a:p>
              <a:pPr marL="717550" lvl="1" indent="-260350">
                <a:spcBef>
                  <a:spcPts val="600"/>
                </a:spcBef>
                <a:spcAft>
                  <a:spcPts val="0"/>
                </a:spcAft>
                <a:buClr>
                  <a:srgbClr val="01B2CD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+mn-lt"/>
                </a:rPr>
                <a:t>He/She</a:t>
              </a:r>
              <a:r>
                <a:rPr lang="en-US" sz="1600" dirty="0">
                  <a:latin typeface="+mn-lt"/>
                </a:rPr>
                <a:t> has difficulty to follow good development practices and usually implements features by trial and error</a:t>
              </a:r>
            </a:p>
          </p:txBody>
        </p: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95525522-1293-4901-A9BD-84C8191FD713}"/>
                </a:ext>
              </a:extLst>
            </p:cNvPr>
            <p:cNvGrpSpPr/>
            <p:nvPr/>
          </p:nvGrpSpPr>
          <p:grpSpPr>
            <a:xfrm>
              <a:off x="5671234" y="800708"/>
              <a:ext cx="3191954" cy="5436604"/>
              <a:chOff x="5998158" y="1480622"/>
              <a:chExt cx="2892660" cy="4933378"/>
            </a:xfrm>
          </p:grpSpPr>
          <p:graphicFrame>
            <p:nvGraphicFramePr>
              <p:cNvPr id="73" name="Diagramme 72">
                <a:extLst>
                  <a:ext uri="{FF2B5EF4-FFF2-40B4-BE49-F238E27FC236}">
                    <a16:creationId xmlns:a16="http://schemas.microsoft.com/office/drawing/2014/main" id="{0C99269A-97C2-44D7-A037-D5C64C73D2B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3984765"/>
                  </p:ext>
                </p:extLst>
              </p:nvPr>
            </p:nvGraphicFramePr>
            <p:xfrm>
              <a:off x="5998158" y="1988840"/>
              <a:ext cx="2892660" cy="442516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76D8C2E-9A4A-4DFC-972C-9DDA07572049}"/>
                  </a:ext>
                </a:extLst>
              </p:cNvPr>
              <p:cNvSpPr/>
              <p:nvPr/>
            </p:nvSpPr>
            <p:spPr>
              <a:xfrm>
                <a:off x="6158386" y="1480622"/>
                <a:ext cx="2572204" cy="363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Supported</a:t>
                </a:r>
                <a:r>
                  <a:rPr lang="fr-F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Learning Phase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389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95541" y="1166022"/>
            <a:ext cx="7400925" cy="4525963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cap="all" dirty="0">
                <a:ln w="0"/>
                <a:solidFill>
                  <a:srgbClr val="4971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AI In SOFTWARE DEVELOPMENT CYCLE</a:t>
            </a:r>
            <a:endParaRPr lang="en-US" sz="2800" cap="all" dirty="0">
              <a:ln w="0"/>
              <a:solidFill>
                <a:srgbClr val="4971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39616" y="6454800"/>
            <a:ext cx="3085200" cy="313200"/>
          </a:xfrm>
        </p:spPr>
        <p:txBody>
          <a:bodyPr/>
          <a:lstStyle/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</p:spTree>
    <p:extLst>
      <p:ext uri="{BB962C8B-B14F-4D97-AF65-F5344CB8AC3E}">
        <p14:creationId xmlns:p14="http://schemas.microsoft.com/office/powerpoint/2010/main" val="3507112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39616" y="6454800"/>
            <a:ext cx="3085200" cy="313200"/>
          </a:xfrm>
        </p:spPr>
        <p:txBody>
          <a:bodyPr/>
          <a:lstStyle/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D2577685-B5EE-4A96-99CF-7DF39F3A6DA1}"/>
              </a:ext>
            </a:extLst>
          </p:cNvPr>
          <p:cNvGrpSpPr/>
          <p:nvPr/>
        </p:nvGrpSpPr>
        <p:grpSpPr>
          <a:xfrm>
            <a:off x="2463903" y="2672919"/>
            <a:ext cx="7264194" cy="2262559"/>
            <a:chOff x="1412262" y="2678609"/>
            <a:chExt cx="7264194" cy="2262559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774F533C-D41E-40D7-9D56-31CA426D6A7C}"/>
                </a:ext>
              </a:extLst>
            </p:cNvPr>
            <p:cNvGrpSpPr/>
            <p:nvPr/>
          </p:nvGrpSpPr>
          <p:grpSpPr>
            <a:xfrm>
              <a:off x="1412262" y="2678609"/>
              <a:ext cx="6508110" cy="2262559"/>
              <a:chOff x="1403648" y="2672916"/>
              <a:chExt cx="6508110" cy="2262559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34F8320F-FCBF-4BC8-A8B7-059E2E1868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8449" y="2672916"/>
                <a:ext cx="5873309" cy="2262559"/>
              </a:xfrm>
              <a:prstGeom prst="rect">
                <a:avLst/>
              </a:prstGeom>
            </p:spPr>
          </p:pic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C0E684F9-A773-4A48-BD89-FED9B6876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73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3648" y="2927352"/>
                <a:ext cx="643254" cy="643254"/>
              </a:xfrm>
              <a:prstGeom prst="rect">
                <a:avLst/>
              </a:prstGeom>
            </p:spPr>
          </p:pic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DA1A8CF3-8917-45E4-8A14-E22B7FF3BDB4}"/>
                  </a:ext>
                </a:extLst>
              </p:cNvPr>
              <p:cNvGrpSpPr/>
              <p:nvPr/>
            </p:nvGrpSpPr>
            <p:grpSpPr>
              <a:xfrm>
                <a:off x="1469741" y="4246101"/>
                <a:ext cx="511068" cy="511068"/>
                <a:chOff x="964449" y="3961910"/>
                <a:chExt cx="590364" cy="590364"/>
              </a:xfrm>
            </p:grpSpPr>
            <p:pic>
              <p:nvPicPr>
                <p:cNvPr id="18" name="Image 17">
                  <a:extLst>
                    <a:ext uri="{FF2B5EF4-FFF2-40B4-BE49-F238E27FC236}">
                      <a16:creationId xmlns:a16="http://schemas.microsoft.com/office/drawing/2014/main" id="{2B580F66-1812-463E-856B-B0A3A2B672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61" t="54054" r="83078" b="13043"/>
                <a:stretch/>
              </p:blipFill>
              <p:spPr>
                <a:xfrm>
                  <a:off x="1007604" y="4005064"/>
                  <a:ext cx="504055" cy="504056"/>
                </a:xfrm>
                <a:prstGeom prst="rect">
                  <a:avLst/>
                </a:prstGeom>
              </p:spPr>
            </p:pic>
            <p:sp>
              <p:nvSpPr>
                <p:cNvPr id="19" name="Ellipse 18">
                  <a:extLst>
                    <a:ext uri="{FF2B5EF4-FFF2-40B4-BE49-F238E27FC236}">
                      <a16:creationId xmlns:a16="http://schemas.microsoft.com/office/drawing/2014/main" id="{C507F83E-E860-49B5-AD35-908F8DBFAFFF}"/>
                    </a:ext>
                  </a:extLst>
                </p:cNvPr>
                <p:cNvSpPr/>
                <p:nvPr/>
              </p:nvSpPr>
              <p:spPr>
                <a:xfrm>
                  <a:off x="964449" y="3961910"/>
                  <a:ext cx="590364" cy="590364"/>
                </a:xfrm>
                <a:prstGeom prst="ellipse">
                  <a:avLst/>
                </a:prstGeom>
                <a:noFill/>
                <a:ln w="12700">
                  <a:solidFill>
                    <a:srgbClr val="4C74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id="{1D9D409D-1BD9-42F7-9D26-467076439593}"/>
                  </a:ext>
                </a:extLst>
              </p:cNvPr>
              <p:cNvGrpSpPr/>
              <p:nvPr/>
            </p:nvGrpSpPr>
            <p:grpSpPr>
              <a:xfrm>
                <a:off x="1691680" y="3501008"/>
                <a:ext cx="612068" cy="648073"/>
                <a:chOff x="1726506" y="3501007"/>
                <a:chExt cx="612068" cy="648073"/>
              </a:xfrm>
            </p:grpSpPr>
            <p:pic>
              <p:nvPicPr>
                <p:cNvPr id="35" name="Image 34">
                  <a:extLst>
                    <a:ext uri="{FF2B5EF4-FFF2-40B4-BE49-F238E27FC236}">
                      <a16:creationId xmlns:a16="http://schemas.microsoft.com/office/drawing/2014/main" id="{A5433CAD-69D5-4DEB-A187-606F3D83CA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647" t="47739" r="77932" b="34757"/>
                <a:stretch/>
              </p:blipFill>
              <p:spPr>
                <a:xfrm rot="10800000">
                  <a:off x="1726506" y="3501007"/>
                  <a:ext cx="612068" cy="396044"/>
                </a:xfrm>
                <a:prstGeom prst="rect">
                  <a:avLst/>
                </a:prstGeom>
              </p:spPr>
            </p:pic>
            <p:pic>
              <p:nvPicPr>
                <p:cNvPr id="37" name="Image 36">
                  <a:extLst>
                    <a:ext uri="{FF2B5EF4-FFF2-40B4-BE49-F238E27FC236}">
                      <a16:creationId xmlns:a16="http://schemas.microsoft.com/office/drawing/2014/main" id="{459E82E0-8006-402F-9F89-E80DB35DF6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647" t="49330" r="77932" b="34757"/>
                <a:stretch/>
              </p:blipFill>
              <p:spPr>
                <a:xfrm rot="10800000" flipV="1">
                  <a:off x="1726506" y="3789040"/>
                  <a:ext cx="612068" cy="36004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89FF1DA1-AEEA-4D67-A703-53F044F4E23D}"/>
                </a:ext>
              </a:extLst>
            </p:cNvPr>
            <p:cNvGrpSpPr/>
            <p:nvPr/>
          </p:nvGrpSpPr>
          <p:grpSpPr>
            <a:xfrm>
              <a:off x="7967472" y="3008298"/>
              <a:ext cx="708984" cy="1176786"/>
              <a:chOff x="7931468" y="2972293"/>
              <a:chExt cx="708984" cy="1176786"/>
            </a:xfrm>
          </p:grpSpPr>
          <p:pic>
            <p:nvPicPr>
              <p:cNvPr id="41" name="Image 40">
                <a:extLst>
                  <a:ext uri="{FF2B5EF4-FFF2-40B4-BE49-F238E27FC236}">
                    <a16:creationId xmlns:a16="http://schemas.microsoft.com/office/drawing/2014/main" id="{236C5233-84EB-4956-B9D3-5F1609A719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7597" y="2972293"/>
                <a:ext cx="636726" cy="636726"/>
              </a:xfrm>
              <a:prstGeom prst="rect">
                <a:avLst/>
              </a:prstGeom>
            </p:spPr>
          </p:pic>
          <p:pic>
            <p:nvPicPr>
              <p:cNvPr id="45" name="Graphique 44" descr="Serveur">
                <a:extLst>
                  <a:ext uri="{FF2B5EF4-FFF2-40B4-BE49-F238E27FC236}">
                    <a16:creationId xmlns:a16="http://schemas.microsoft.com/office/drawing/2014/main" id="{0FE58FE0-8624-4E9E-A1A3-08502A827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931468" y="3440095"/>
                <a:ext cx="708984" cy="708984"/>
              </a:xfrm>
              <a:prstGeom prst="rect">
                <a:avLst/>
              </a:prstGeom>
            </p:spPr>
          </p:pic>
        </p:grp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4EE314BF-D45F-4E6E-AC3A-3AA4DBD6ED2F}"/>
                </a:ext>
              </a:extLst>
            </p:cNvPr>
            <p:cNvCxnSpPr>
              <a:cxnSpLocks/>
            </p:cNvCxnSpPr>
            <p:nvPr/>
          </p:nvCxnSpPr>
          <p:spPr>
            <a:xfrm>
              <a:off x="7056276" y="3824454"/>
              <a:ext cx="900000" cy="1181"/>
            </a:xfrm>
            <a:prstGeom prst="line">
              <a:avLst/>
            </a:prstGeom>
            <a:ln>
              <a:solidFill>
                <a:srgbClr val="A8BBD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99971732-FA49-4E63-A33E-9E46CF20FA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2" t="49159" r="80037" b="47233"/>
            <a:stretch/>
          </p:blipFill>
          <p:spPr>
            <a:xfrm rot="10800000" flipV="1">
              <a:off x="7556700" y="3789040"/>
              <a:ext cx="468052" cy="81615"/>
            </a:xfrm>
            <a:prstGeom prst="roundRect">
              <a:avLst>
                <a:gd name="adj" fmla="val 50000"/>
              </a:avLst>
            </a:prstGeom>
          </p:spPr>
        </p:pic>
      </p:grpSp>
      <p:sp>
        <p:nvSpPr>
          <p:cNvPr id="59" name="Titre 5">
            <a:extLst>
              <a:ext uri="{FF2B5EF4-FFF2-40B4-BE49-F238E27FC236}">
                <a16:creationId xmlns:a16="http://schemas.microsoft.com/office/drawing/2014/main" id="{ADA3AB66-642E-473A-AA3F-47295EE0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200" y="68399"/>
            <a:ext cx="5126400" cy="450000"/>
          </a:xfrm>
        </p:spPr>
        <p:txBody>
          <a:bodyPr/>
          <a:lstStyle/>
          <a:p>
            <a:r>
              <a:rPr lang="en-US" dirty="0" err="1"/>
              <a:t>LAr</a:t>
            </a:r>
            <a:r>
              <a:rPr lang="en-US" dirty="0"/>
              <a:t> Online Software CI/CD pipeline</a:t>
            </a:r>
          </a:p>
        </p:txBody>
      </p:sp>
    </p:spTree>
    <p:extLst>
      <p:ext uri="{BB962C8B-B14F-4D97-AF65-F5344CB8AC3E}">
        <p14:creationId xmlns:p14="http://schemas.microsoft.com/office/powerpoint/2010/main" val="3095864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39616" y="6454800"/>
            <a:ext cx="3085200" cy="313200"/>
          </a:xfrm>
        </p:spPr>
        <p:txBody>
          <a:bodyPr/>
          <a:lstStyle/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1C9D77-65B8-492A-8941-D8604D2A2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98" y="796398"/>
            <a:ext cx="5265204" cy="5265204"/>
          </a:xfrm>
          <a:prstGeom prst="rect">
            <a:avLst/>
          </a:prstGeom>
        </p:spPr>
      </p:pic>
      <p:sp>
        <p:nvSpPr>
          <p:cNvPr id="10" name="Titre 5">
            <a:extLst>
              <a:ext uri="{FF2B5EF4-FFF2-40B4-BE49-F238E27FC236}">
                <a16:creationId xmlns:a16="http://schemas.microsoft.com/office/drawing/2014/main" id="{431FB6C6-2E74-4FFC-A165-FBB842F7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200" y="68399"/>
            <a:ext cx="5126400" cy="450000"/>
          </a:xfrm>
        </p:spPr>
        <p:txBody>
          <a:bodyPr/>
          <a:lstStyle/>
          <a:p>
            <a:r>
              <a:rPr lang="en-US" dirty="0"/>
              <a:t>Generative AI</a:t>
            </a:r>
          </a:p>
        </p:txBody>
      </p:sp>
    </p:spTree>
    <p:extLst>
      <p:ext uri="{BB962C8B-B14F-4D97-AF65-F5344CB8AC3E}">
        <p14:creationId xmlns:p14="http://schemas.microsoft.com/office/powerpoint/2010/main" val="875432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95541" y="1166022"/>
            <a:ext cx="7400925" cy="4525963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cap="all" dirty="0">
                <a:ln w="0"/>
                <a:solidFill>
                  <a:srgbClr val="4971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Meta </a:t>
            </a:r>
            <a:r>
              <a:rPr lang="en-US" b="1" i="1" cap="all" dirty="0">
                <a:ln w="0"/>
                <a:solidFill>
                  <a:srgbClr val="4971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Build System</a:t>
            </a:r>
            <a:endParaRPr lang="en-US" sz="2800" i="1" cap="all" dirty="0">
              <a:ln w="0"/>
              <a:solidFill>
                <a:srgbClr val="4971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</p:spTree>
    <p:extLst>
      <p:ext uri="{BB962C8B-B14F-4D97-AF65-F5344CB8AC3E}">
        <p14:creationId xmlns:p14="http://schemas.microsoft.com/office/powerpoint/2010/main" val="1790036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B501BAA5-7B8A-4029-A22A-1150B91D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48" y="62676"/>
            <a:ext cx="5724000" cy="450000"/>
          </a:xfrm>
        </p:spPr>
        <p:txBody>
          <a:bodyPr/>
          <a:lstStyle/>
          <a:p>
            <a:pPr algn="r"/>
            <a:r>
              <a:rPr lang="en-US" sz="2400" b="1" dirty="0" err="1"/>
              <a:t>CMake</a:t>
            </a:r>
            <a:endParaRPr lang="en-US" sz="2400" b="1" dirty="0"/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0B72FD9C-EEB4-41AF-8C50-8EAC181EF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404" y="819876"/>
            <a:ext cx="8703897" cy="5381435"/>
          </a:xfrm>
        </p:spPr>
        <p:txBody>
          <a:bodyPr/>
          <a:lstStyle/>
          <a:p>
            <a:r>
              <a:rPr lang="fr-FR" dirty="0"/>
              <a:t>Directory </a:t>
            </a:r>
            <a:r>
              <a:rPr lang="fr-FR" dirty="0" err="1"/>
              <a:t>layout</a:t>
            </a:r>
            <a:r>
              <a:rPr lang="fr-FR" dirty="0"/>
              <a:t> of </a:t>
            </a:r>
            <a:r>
              <a:rPr lang="fr-FR" dirty="0" err="1"/>
              <a:t>LAr</a:t>
            </a:r>
            <a:r>
              <a:rPr lang="fr-FR" dirty="0"/>
              <a:t> </a:t>
            </a:r>
            <a:r>
              <a:rPr lang="fr-FR" dirty="0" err="1"/>
              <a:t>CMake</a:t>
            </a:r>
            <a:r>
              <a:rPr lang="fr-FR" dirty="0"/>
              <a:t> </a:t>
            </a:r>
            <a:r>
              <a:rPr lang="fr-FR" dirty="0" err="1"/>
              <a:t>managment</a:t>
            </a:r>
            <a:r>
              <a:rPr lang="fr-FR" dirty="0"/>
              <a:t> files</a:t>
            </a:r>
            <a:endParaRPr lang="en-US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2C6451C-8623-41A9-ADB8-4CE21A635947}"/>
              </a:ext>
            </a:extLst>
          </p:cNvPr>
          <p:cNvGrpSpPr/>
          <p:nvPr/>
        </p:nvGrpSpPr>
        <p:grpSpPr>
          <a:xfrm>
            <a:off x="1929276" y="1671616"/>
            <a:ext cx="8333448" cy="4061643"/>
            <a:chOff x="786928" y="2499499"/>
            <a:chExt cx="8333448" cy="40616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890C87-51A1-4482-9349-FD8DE2738FBB}"/>
                </a:ext>
              </a:extLst>
            </p:cNvPr>
            <p:cNvSpPr/>
            <p:nvPr/>
          </p:nvSpPr>
          <p:spPr>
            <a:xfrm>
              <a:off x="2679228" y="2967324"/>
              <a:ext cx="828000" cy="431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 err="1">
                  <a:solidFill>
                    <a:schemeClr val="accent1">
                      <a:lumMod val="50000"/>
                    </a:schemeClr>
                  </a:solidFill>
                </a:rPr>
                <a:t>cmake</a:t>
              </a:r>
              <a:endParaRPr lang="fr-FR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7C43F0-71F4-4861-B478-00559DDCE74D}"/>
                </a:ext>
              </a:extLst>
            </p:cNvPr>
            <p:cNvSpPr/>
            <p:nvPr/>
          </p:nvSpPr>
          <p:spPr>
            <a:xfrm>
              <a:off x="3313315" y="3322128"/>
              <a:ext cx="3352800" cy="431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 err="1">
                  <a:solidFill>
                    <a:schemeClr val="accent1">
                      <a:lumMod val="75000"/>
                    </a:schemeClr>
                  </a:solidFill>
                </a:rPr>
                <a:t>LArConfig.cmake</a:t>
              </a:r>
              <a:endParaRPr lang="fr-FR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745E9C-E267-4400-AC10-19E89C8D3854}"/>
                </a:ext>
              </a:extLst>
            </p:cNvPr>
            <p:cNvSpPr/>
            <p:nvPr/>
          </p:nvSpPr>
          <p:spPr>
            <a:xfrm>
              <a:off x="3313315" y="3673552"/>
              <a:ext cx="3352800" cy="431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accent1">
                      <a:lumMod val="75000"/>
                    </a:schemeClr>
                  </a:solidFill>
                </a:rPr>
                <a:t>LArCommonConfig.cmake</a:t>
              </a:r>
              <a:endParaRPr lang="fr-FR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0A49B9-F921-40A7-9D3A-B685FFD92970}"/>
                </a:ext>
              </a:extLst>
            </p:cNvPr>
            <p:cNvSpPr/>
            <p:nvPr/>
          </p:nvSpPr>
          <p:spPr>
            <a:xfrm>
              <a:off x="3313315" y="4376400"/>
              <a:ext cx="1044000" cy="431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accent1">
                      <a:lumMod val="50000"/>
                    </a:schemeClr>
                  </a:solidFill>
                </a:rPr>
                <a:t>modules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BFC2AC-6B19-4872-BA37-7B47E34509AA}"/>
                </a:ext>
              </a:extLst>
            </p:cNvPr>
            <p:cNvSpPr/>
            <p:nvPr/>
          </p:nvSpPr>
          <p:spPr>
            <a:xfrm>
              <a:off x="2679228" y="5426496"/>
              <a:ext cx="792000" cy="431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 err="1">
                  <a:solidFill>
                    <a:schemeClr val="accent1">
                      <a:lumMod val="50000"/>
                    </a:schemeClr>
                  </a:solidFill>
                </a:rPr>
                <a:t>share</a:t>
              </a:r>
              <a:endParaRPr lang="fr-FR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02F3BC-C86B-4FF9-86EB-EF10A7C3C0D7}"/>
                </a:ext>
              </a:extLst>
            </p:cNvPr>
            <p:cNvSpPr/>
            <p:nvPr/>
          </p:nvSpPr>
          <p:spPr>
            <a:xfrm>
              <a:off x="3449637" y="5777920"/>
              <a:ext cx="486755" cy="431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accent1">
                      <a:lumMod val="50000"/>
                    </a:schemeClr>
                  </a:solidFill>
                </a:rPr>
                <a:t>bin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478DA2-CD65-4478-8002-36B128BC7229}"/>
                </a:ext>
              </a:extLst>
            </p:cNvPr>
            <p:cNvSpPr/>
            <p:nvPr/>
          </p:nvSpPr>
          <p:spPr>
            <a:xfrm>
              <a:off x="3872892" y="6129342"/>
              <a:ext cx="1433022" cy="431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accent1">
                      <a:lumMod val="75000"/>
                    </a:schemeClr>
                  </a:solidFill>
                </a:rPr>
                <a:t>lar_setup.sh</a:t>
              </a:r>
              <a:endParaRPr lang="fr-FR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8E9A4A-C0AF-4D60-9E93-8C73E4E0674D}"/>
                </a:ext>
              </a:extLst>
            </p:cNvPr>
            <p:cNvSpPr/>
            <p:nvPr/>
          </p:nvSpPr>
          <p:spPr>
            <a:xfrm>
              <a:off x="3313315" y="5041148"/>
              <a:ext cx="828000" cy="431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accent1">
                      <a:lumMod val="50000"/>
                    </a:schemeClr>
                  </a:solidFill>
                </a:rPr>
                <a:t>scripts</a:t>
              </a:r>
            </a:p>
          </p:txBody>
        </p:sp>
        <p:cxnSp>
          <p:nvCxnSpPr>
            <p:cNvPr id="19" name="Connecteur en angle 7">
              <a:extLst>
                <a:ext uri="{FF2B5EF4-FFF2-40B4-BE49-F238E27FC236}">
                  <a16:creationId xmlns:a16="http://schemas.microsoft.com/office/drawing/2014/main" id="{01A405C2-E9B3-4FFC-968C-EBD7A31FA93E}"/>
                </a:ext>
              </a:extLst>
            </p:cNvPr>
            <p:cNvCxnSpPr>
              <a:stCxn id="11" idx="2"/>
              <a:endCxn id="12" idx="1"/>
            </p:cNvCxnSpPr>
            <p:nvPr/>
          </p:nvCxnSpPr>
          <p:spPr>
            <a:xfrm rot="16200000" flipH="1">
              <a:off x="3133819" y="3358532"/>
              <a:ext cx="138904" cy="220087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en angle 20">
              <a:extLst>
                <a:ext uri="{FF2B5EF4-FFF2-40B4-BE49-F238E27FC236}">
                  <a16:creationId xmlns:a16="http://schemas.microsoft.com/office/drawing/2014/main" id="{69B4FAAA-537B-4CDD-ADD7-3D567E7E8C7C}"/>
                </a:ext>
              </a:extLst>
            </p:cNvPr>
            <p:cNvCxnSpPr>
              <a:stCxn id="11" idx="2"/>
              <a:endCxn id="13" idx="1"/>
            </p:cNvCxnSpPr>
            <p:nvPr/>
          </p:nvCxnSpPr>
          <p:spPr>
            <a:xfrm rot="16200000" flipH="1">
              <a:off x="2958107" y="3534244"/>
              <a:ext cx="490328" cy="220087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en angle 22">
              <a:extLst>
                <a:ext uri="{FF2B5EF4-FFF2-40B4-BE49-F238E27FC236}">
                  <a16:creationId xmlns:a16="http://schemas.microsoft.com/office/drawing/2014/main" id="{0B5E6BEE-7CC3-453F-B755-385AF163929D}"/>
                </a:ext>
              </a:extLst>
            </p:cNvPr>
            <p:cNvCxnSpPr>
              <a:stCxn id="11" idx="2"/>
              <a:endCxn id="14" idx="1"/>
            </p:cNvCxnSpPr>
            <p:nvPr/>
          </p:nvCxnSpPr>
          <p:spPr>
            <a:xfrm rot="16200000" flipH="1">
              <a:off x="2606683" y="3885668"/>
              <a:ext cx="1193176" cy="220087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en angle 24">
              <a:extLst>
                <a:ext uri="{FF2B5EF4-FFF2-40B4-BE49-F238E27FC236}">
                  <a16:creationId xmlns:a16="http://schemas.microsoft.com/office/drawing/2014/main" id="{02F1BE68-C4FF-4462-8168-622FEA6AC9C8}"/>
                </a:ext>
              </a:extLst>
            </p:cNvPr>
            <p:cNvCxnSpPr>
              <a:stCxn id="11" idx="2"/>
              <a:endCxn id="18" idx="1"/>
            </p:cNvCxnSpPr>
            <p:nvPr/>
          </p:nvCxnSpPr>
          <p:spPr>
            <a:xfrm rot="16200000" flipH="1">
              <a:off x="2274309" y="4218042"/>
              <a:ext cx="1857924" cy="220087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en angle 26">
              <a:extLst>
                <a:ext uri="{FF2B5EF4-FFF2-40B4-BE49-F238E27FC236}">
                  <a16:creationId xmlns:a16="http://schemas.microsoft.com/office/drawing/2014/main" id="{E526BC3F-0C61-417B-B59E-6F4263DD45BD}"/>
                </a:ext>
              </a:extLst>
            </p:cNvPr>
            <p:cNvCxnSpPr>
              <a:stCxn id="38" idx="2"/>
              <a:endCxn id="15" idx="1"/>
            </p:cNvCxnSpPr>
            <p:nvPr/>
          </p:nvCxnSpPr>
          <p:spPr>
            <a:xfrm rot="16200000" flipH="1">
              <a:off x="1241248" y="4204415"/>
              <a:ext cx="2711097" cy="164864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en angle 28">
              <a:extLst>
                <a:ext uri="{FF2B5EF4-FFF2-40B4-BE49-F238E27FC236}">
                  <a16:creationId xmlns:a16="http://schemas.microsoft.com/office/drawing/2014/main" id="{9E534A18-EB7A-4616-8BCD-3D8D9802A0A9}"/>
                </a:ext>
              </a:extLst>
            </p:cNvPr>
            <p:cNvCxnSpPr>
              <a:stCxn id="15" idx="2"/>
              <a:endCxn id="16" idx="1"/>
            </p:cNvCxnSpPr>
            <p:nvPr/>
          </p:nvCxnSpPr>
          <p:spPr>
            <a:xfrm rot="16200000" flipH="1">
              <a:off x="3194670" y="5738853"/>
              <a:ext cx="135524" cy="374409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en angle 30">
              <a:extLst>
                <a:ext uri="{FF2B5EF4-FFF2-40B4-BE49-F238E27FC236}">
                  <a16:creationId xmlns:a16="http://schemas.microsoft.com/office/drawing/2014/main" id="{8864F13C-9FF3-49BB-9B64-63822DDCA2BB}"/>
                </a:ext>
              </a:extLst>
            </p:cNvPr>
            <p:cNvCxnSpPr>
              <a:stCxn id="16" idx="2"/>
            </p:cNvCxnSpPr>
            <p:nvPr/>
          </p:nvCxnSpPr>
          <p:spPr>
            <a:xfrm rot="16200000" flipH="1">
              <a:off x="3746942" y="6155792"/>
              <a:ext cx="135522" cy="243377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AA1D33-05D3-4FB6-9FBE-919F25AAA292}"/>
                </a:ext>
              </a:extLst>
            </p:cNvPr>
            <p:cNvSpPr/>
            <p:nvPr/>
          </p:nvSpPr>
          <p:spPr>
            <a:xfrm>
              <a:off x="3313315" y="4024976"/>
              <a:ext cx="3352800" cy="431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accent1">
                      <a:lumMod val="75000"/>
                    </a:schemeClr>
                  </a:solidFill>
                </a:rPr>
                <a:t>*.in</a:t>
              </a:r>
              <a:endParaRPr lang="fr-FR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7" name="Connecteur en angle 33">
              <a:extLst>
                <a:ext uri="{FF2B5EF4-FFF2-40B4-BE49-F238E27FC236}">
                  <a16:creationId xmlns:a16="http://schemas.microsoft.com/office/drawing/2014/main" id="{97C06DB1-57F8-417F-8AD5-03D4BED990AC}"/>
                </a:ext>
              </a:extLst>
            </p:cNvPr>
            <p:cNvCxnSpPr>
              <a:stCxn id="11" idx="2"/>
              <a:endCxn id="26" idx="1"/>
            </p:cNvCxnSpPr>
            <p:nvPr/>
          </p:nvCxnSpPr>
          <p:spPr>
            <a:xfrm rot="16200000" flipH="1">
              <a:off x="2782395" y="3709956"/>
              <a:ext cx="841752" cy="220087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5DAAC35-EC2A-4961-90A9-481AF6211983}"/>
                </a:ext>
              </a:extLst>
            </p:cNvPr>
            <p:cNvSpPr/>
            <p:nvPr/>
          </p:nvSpPr>
          <p:spPr>
            <a:xfrm>
              <a:off x="4059237" y="4727824"/>
              <a:ext cx="3352800" cy="431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 err="1">
                  <a:solidFill>
                    <a:schemeClr val="accent1">
                      <a:lumMod val="75000"/>
                    </a:schemeClr>
                  </a:solidFill>
                </a:rPr>
                <a:t>LAr</a:t>
              </a:r>
              <a:r>
                <a:rPr lang="fr-FR" dirty="0">
                  <a:solidFill>
                    <a:schemeClr val="accent1">
                      <a:lumMod val="75000"/>
                    </a:schemeClr>
                  </a:solidFill>
                </a:rPr>
                <a:t>*.</a:t>
              </a:r>
              <a:r>
                <a:rPr lang="fr-FR" dirty="0" err="1">
                  <a:solidFill>
                    <a:schemeClr val="accent1">
                      <a:lumMod val="75000"/>
                    </a:schemeClr>
                  </a:solidFill>
                </a:rPr>
                <a:t>cmake</a:t>
              </a:r>
              <a:endParaRPr lang="fr-FR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9" name="Connecteur en angle 39">
              <a:extLst>
                <a:ext uri="{FF2B5EF4-FFF2-40B4-BE49-F238E27FC236}">
                  <a16:creationId xmlns:a16="http://schemas.microsoft.com/office/drawing/2014/main" id="{645ADFD4-9C99-46A4-A64B-7D60924EEAEA}"/>
                </a:ext>
              </a:extLst>
            </p:cNvPr>
            <p:cNvCxnSpPr>
              <a:endCxn id="14" idx="2"/>
            </p:cNvCxnSpPr>
            <p:nvPr/>
          </p:nvCxnSpPr>
          <p:spPr>
            <a:xfrm rot="10800000">
              <a:off x="3835315" y="4808200"/>
              <a:ext cx="262024" cy="135524"/>
            </a:xfrm>
            <a:prstGeom prst="bentConnector2">
              <a:avLst/>
            </a:prstGeom>
            <a:ln>
              <a:solidFill>
                <a:srgbClr val="2A5A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2AFC859-2DD3-4B0D-B153-28D8884C54E7}"/>
                </a:ext>
              </a:extLst>
            </p:cNvPr>
            <p:cNvSpPr/>
            <p:nvPr/>
          </p:nvSpPr>
          <p:spPr>
            <a:xfrm>
              <a:off x="4097337" y="5430672"/>
              <a:ext cx="483985" cy="431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accent1">
                      <a:lumMod val="75000"/>
                    </a:schemeClr>
                  </a:solidFill>
                </a:rPr>
                <a:t>*.*</a:t>
              </a:r>
              <a:endParaRPr lang="fr-FR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1" name="Connecteur en angle 47">
              <a:extLst>
                <a:ext uri="{FF2B5EF4-FFF2-40B4-BE49-F238E27FC236}">
                  <a16:creationId xmlns:a16="http://schemas.microsoft.com/office/drawing/2014/main" id="{C9C7CC55-46B2-4FE2-BBF9-1A8AC204D8EE}"/>
                </a:ext>
              </a:extLst>
            </p:cNvPr>
            <p:cNvCxnSpPr>
              <a:stCxn id="18" idx="2"/>
              <a:endCxn id="30" idx="1"/>
            </p:cNvCxnSpPr>
            <p:nvPr/>
          </p:nvCxnSpPr>
          <p:spPr>
            <a:xfrm rot="16200000" flipH="1">
              <a:off x="3825514" y="5374749"/>
              <a:ext cx="173624" cy="370022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Légende à une bordure 1 49">
              <a:extLst>
                <a:ext uri="{FF2B5EF4-FFF2-40B4-BE49-F238E27FC236}">
                  <a16:creationId xmlns:a16="http://schemas.microsoft.com/office/drawing/2014/main" id="{1246F7A2-04C5-4D7B-8A4E-205A85986C84}"/>
                </a:ext>
              </a:extLst>
            </p:cNvPr>
            <p:cNvSpPr/>
            <p:nvPr/>
          </p:nvSpPr>
          <p:spPr>
            <a:xfrm>
              <a:off x="6652590" y="3402503"/>
              <a:ext cx="2467786" cy="351425"/>
            </a:xfrm>
            <a:prstGeom prst="accentCallout1">
              <a:avLst>
                <a:gd name="adj1" fmla="val 58502"/>
                <a:gd name="adj2" fmla="val -9362"/>
                <a:gd name="adj3" fmla="val 42972"/>
                <a:gd name="adj4" fmla="val -63990"/>
              </a:avLst>
            </a:prstGeom>
            <a:noFill/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 err="1">
                  <a:solidFill>
                    <a:schemeClr val="accent6">
                      <a:lumMod val="50000"/>
                    </a:schemeClr>
                  </a:solidFill>
                </a:rPr>
                <a:t>LAr</a:t>
              </a:r>
              <a:r>
                <a:rPr lang="fr-FR" dirty="0">
                  <a:solidFill>
                    <a:schemeClr val="accent6">
                      <a:lumMod val="50000"/>
                    </a:schemeClr>
                  </a:solidFill>
                </a:rPr>
                <a:t> Configuration files</a:t>
              </a:r>
            </a:p>
          </p:txBody>
        </p:sp>
        <p:sp>
          <p:nvSpPr>
            <p:cNvPr id="33" name="Légende à une bordure 1 50">
              <a:extLst>
                <a:ext uri="{FF2B5EF4-FFF2-40B4-BE49-F238E27FC236}">
                  <a16:creationId xmlns:a16="http://schemas.microsoft.com/office/drawing/2014/main" id="{093B457A-8A29-4835-9F00-7184F558FD16}"/>
                </a:ext>
              </a:extLst>
            </p:cNvPr>
            <p:cNvSpPr/>
            <p:nvPr/>
          </p:nvSpPr>
          <p:spPr>
            <a:xfrm>
              <a:off x="6551373" y="3402503"/>
              <a:ext cx="1591485" cy="351425"/>
            </a:xfrm>
            <a:prstGeom prst="accentCallout1">
              <a:avLst>
                <a:gd name="adj1" fmla="val 54889"/>
                <a:gd name="adj2" fmla="val -8333"/>
                <a:gd name="adj3" fmla="val 118863"/>
                <a:gd name="adj4" fmla="val -45668"/>
              </a:avLst>
            </a:prstGeom>
            <a:noFill/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4" name="Légende à une bordure 1 69">
              <a:extLst>
                <a:ext uri="{FF2B5EF4-FFF2-40B4-BE49-F238E27FC236}">
                  <a16:creationId xmlns:a16="http://schemas.microsoft.com/office/drawing/2014/main" id="{98D34D67-EA83-447D-AD94-9FF17304EF8E}"/>
                </a:ext>
              </a:extLst>
            </p:cNvPr>
            <p:cNvSpPr/>
            <p:nvPr/>
          </p:nvSpPr>
          <p:spPr>
            <a:xfrm>
              <a:off x="6598818" y="4041851"/>
              <a:ext cx="2467786" cy="351425"/>
            </a:xfrm>
            <a:prstGeom prst="accentCallout1">
              <a:avLst>
                <a:gd name="adj1" fmla="val 51275"/>
                <a:gd name="adj2" fmla="val -7304"/>
                <a:gd name="adj3" fmla="val 57428"/>
                <a:gd name="adj4" fmla="val -112365"/>
              </a:avLst>
            </a:prstGeom>
            <a:noFill/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accent6">
                      <a:lumMod val="50000"/>
                    </a:schemeClr>
                  </a:solidFill>
                </a:rPr>
                <a:t>Template files</a:t>
              </a:r>
            </a:p>
          </p:txBody>
        </p:sp>
        <p:sp>
          <p:nvSpPr>
            <p:cNvPr id="35" name="Légende à une bordure 1 70">
              <a:extLst>
                <a:ext uri="{FF2B5EF4-FFF2-40B4-BE49-F238E27FC236}">
                  <a16:creationId xmlns:a16="http://schemas.microsoft.com/office/drawing/2014/main" id="{7E1375BC-CE62-4227-86D4-BE3CA7FBC149}"/>
                </a:ext>
              </a:extLst>
            </p:cNvPr>
            <p:cNvSpPr/>
            <p:nvPr/>
          </p:nvSpPr>
          <p:spPr>
            <a:xfrm>
              <a:off x="6628002" y="5423438"/>
              <a:ext cx="2467786" cy="351425"/>
            </a:xfrm>
            <a:prstGeom prst="accentCallout1">
              <a:avLst>
                <a:gd name="adj1" fmla="val 51275"/>
                <a:gd name="adj2" fmla="val -8848"/>
                <a:gd name="adj3" fmla="val 53814"/>
                <a:gd name="adj4" fmla="val -84575"/>
              </a:avLst>
            </a:prstGeom>
            <a:noFill/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accent6">
                      <a:lumMod val="50000"/>
                    </a:schemeClr>
                  </a:solidFill>
                </a:rPr>
                <a:t>Scripts and helpers</a:t>
              </a:r>
            </a:p>
          </p:txBody>
        </p:sp>
        <p:sp>
          <p:nvSpPr>
            <p:cNvPr id="36" name="Légende à une bordure 1 71">
              <a:extLst>
                <a:ext uri="{FF2B5EF4-FFF2-40B4-BE49-F238E27FC236}">
                  <a16:creationId xmlns:a16="http://schemas.microsoft.com/office/drawing/2014/main" id="{B084BAA2-544E-4954-BAD6-122EBB67B20E}"/>
                </a:ext>
              </a:extLst>
            </p:cNvPr>
            <p:cNvSpPr/>
            <p:nvPr/>
          </p:nvSpPr>
          <p:spPr>
            <a:xfrm>
              <a:off x="6647458" y="6142042"/>
              <a:ext cx="2467786" cy="351425"/>
            </a:xfrm>
            <a:prstGeom prst="accentCallout1">
              <a:avLst>
                <a:gd name="adj1" fmla="val 58503"/>
                <a:gd name="adj2" fmla="val -9362"/>
                <a:gd name="adj3" fmla="val 61042"/>
                <a:gd name="adj4" fmla="val -55241"/>
              </a:avLst>
            </a:prstGeom>
            <a:noFill/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accent6">
                      <a:lumMod val="50000"/>
                    </a:schemeClr>
                  </a:solidFill>
                </a:rPr>
                <a:t>Bootstrap script</a:t>
              </a:r>
            </a:p>
          </p:txBody>
        </p:sp>
        <p:sp>
          <p:nvSpPr>
            <p:cNvPr id="37" name="Légende à une bordure 1 72">
              <a:extLst>
                <a:ext uri="{FF2B5EF4-FFF2-40B4-BE49-F238E27FC236}">
                  <a16:creationId xmlns:a16="http://schemas.microsoft.com/office/drawing/2014/main" id="{08D58666-3C2C-4322-898C-2CA8A39E88FD}"/>
                </a:ext>
              </a:extLst>
            </p:cNvPr>
            <p:cNvSpPr/>
            <p:nvPr/>
          </p:nvSpPr>
          <p:spPr>
            <a:xfrm>
              <a:off x="6640702" y="4789219"/>
              <a:ext cx="2467786" cy="351425"/>
            </a:xfrm>
            <a:prstGeom prst="accentCallout1">
              <a:avLst>
                <a:gd name="adj1" fmla="val 44047"/>
                <a:gd name="adj2" fmla="val -8848"/>
                <a:gd name="adj3" fmla="val 50200"/>
                <a:gd name="adj4" fmla="val -54727"/>
              </a:avLst>
            </a:prstGeom>
            <a:noFill/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accent6">
                      <a:lumMod val="50000"/>
                    </a:schemeClr>
                  </a:solidFill>
                </a:rPr>
                <a:t>Module files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5E7DE65-7F5E-46F6-89E9-EE4F20EEEFC5}"/>
                </a:ext>
              </a:extLst>
            </p:cNvPr>
            <p:cNvSpPr/>
            <p:nvPr/>
          </p:nvSpPr>
          <p:spPr>
            <a:xfrm>
              <a:off x="786928" y="2499499"/>
              <a:ext cx="3454872" cy="431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accent1">
                      <a:lumMod val="50000"/>
                    </a:schemeClr>
                  </a:solidFill>
                </a:rPr>
                <a:t>&lt;…&gt;/</a:t>
              </a:r>
              <a:r>
                <a:rPr lang="fr-FR" dirty="0" err="1">
                  <a:solidFill>
                    <a:schemeClr val="accent1">
                      <a:lumMod val="50000"/>
                    </a:schemeClr>
                  </a:solidFill>
                </a:rPr>
                <a:t>LargOnline</a:t>
              </a:r>
              <a:r>
                <a:rPr lang="fr-FR" dirty="0">
                  <a:solidFill>
                    <a:schemeClr val="accent1">
                      <a:lumMod val="50000"/>
                    </a:schemeClr>
                  </a:solidFill>
                </a:rPr>
                <a:t>/</a:t>
              </a:r>
              <a:r>
                <a:rPr lang="fr-FR" dirty="0" err="1">
                  <a:solidFill>
                    <a:schemeClr val="accent1">
                      <a:lumMod val="50000"/>
                    </a:schemeClr>
                  </a:solidFill>
                </a:rPr>
                <a:t>mgmt</a:t>
              </a:r>
              <a:r>
                <a:rPr lang="fr-FR" dirty="0">
                  <a:solidFill>
                    <a:schemeClr val="accent1">
                      <a:lumMod val="50000"/>
                    </a:schemeClr>
                  </a:solidFill>
                </a:rPr>
                <a:t>/</a:t>
              </a:r>
              <a:r>
                <a:rPr lang="fr-FR" dirty="0" err="1">
                  <a:solidFill>
                    <a:schemeClr val="accent1">
                      <a:lumMod val="50000"/>
                    </a:schemeClr>
                  </a:solidFill>
                </a:rPr>
                <a:t>lar-cmake</a:t>
              </a:r>
              <a:endParaRPr lang="fr-FR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9" name="Connecteur en angle 104">
              <a:extLst>
                <a:ext uri="{FF2B5EF4-FFF2-40B4-BE49-F238E27FC236}">
                  <a16:creationId xmlns:a16="http://schemas.microsoft.com/office/drawing/2014/main" id="{43C2ED7F-55D7-44B5-9C0A-D980EDB78798}"/>
                </a:ext>
              </a:extLst>
            </p:cNvPr>
            <p:cNvCxnSpPr>
              <a:stCxn id="38" idx="2"/>
              <a:endCxn id="11" idx="1"/>
            </p:cNvCxnSpPr>
            <p:nvPr/>
          </p:nvCxnSpPr>
          <p:spPr>
            <a:xfrm rot="16200000" flipH="1">
              <a:off x="2470834" y="2974829"/>
              <a:ext cx="251925" cy="164864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413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39616" y="6454800"/>
            <a:ext cx="3085200" cy="313200"/>
          </a:xfrm>
        </p:spPr>
        <p:txBody>
          <a:bodyPr/>
          <a:lstStyle/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AB3C938C-8862-4E35-B235-09A9371C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200" y="68399"/>
            <a:ext cx="5126400" cy="450000"/>
          </a:xfrm>
        </p:spPr>
        <p:txBody>
          <a:bodyPr/>
          <a:lstStyle/>
          <a:p>
            <a:r>
              <a:rPr lang="en-US" b="1" dirty="0"/>
              <a:t>Software Development Timeline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31CC3F-3E1E-45ED-8563-487A02FFACED}"/>
              </a:ext>
            </a:extLst>
          </p:cNvPr>
          <p:cNvSpPr/>
          <p:nvPr/>
        </p:nvSpPr>
        <p:spPr>
          <a:xfrm>
            <a:off x="4118544" y="6273319"/>
            <a:ext cx="4605748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fr-FR" b="1" baseline="30000" dirty="0">
                <a:solidFill>
                  <a:srgbClr val="FF0000"/>
                </a:solidFill>
              </a:rPr>
              <a:t>* </a:t>
            </a:r>
            <a:r>
              <a:rPr lang="en-US" b="1" baseline="30000" dirty="0">
                <a:solidFill>
                  <a:srgbClr val="FF0000"/>
                </a:solidFill>
              </a:rPr>
              <a:t>resources must be identified for development/maintenance</a:t>
            </a:r>
            <a:endParaRPr lang="fr-FR" b="1" baseline="30000" dirty="0">
              <a:solidFill>
                <a:srgbClr val="FF0000"/>
              </a:solidFill>
            </a:endParaRP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6CC878C1-E068-4340-8E88-34C4DCA0DF24}"/>
              </a:ext>
            </a:extLst>
          </p:cNvPr>
          <p:cNvGrpSpPr/>
          <p:nvPr/>
        </p:nvGrpSpPr>
        <p:grpSpPr>
          <a:xfrm>
            <a:off x="1986219" y="817579"/>
            <a:ext cx="8604956" cy="5220540"/>
            <a:chOff x="467544" y="800708"/>
            <a:chExt cx="8604956" cy="522054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FFA008A1-A79F-4233-9E1A-EF1C3B0297A5}"/>
                </a:ext>
              </a:extLst>
            </p:cNvPr>
            <p:cNvGrpSpPr/>
            <p:nvPr/>
          </p:nvGrpSpPr>
          <p:grpSpPr>
            <a:xfrm>
              <a:off x="467544" y="800708"/>
              <a:ext cx="8604956" cy="5220540"/>
              <a:chOff x="467544" y="800708"/>
              <a:chExt cx="8604956" cy="5220540"/>
            </a:xfrm>
          </p:grpSpPr>
          <p:sp>
            <p:nvSpPr>
              <p:cNvPr id="10" name="Rectangle à coins arrondis 86">
                <a:extLst>
                  <a:ext uri="{FF2B5EF4-FFF2-40B4-BE49-F238E27FC236}">
                    <a16:creationId xmlns:a16="http://schemas.microsoft.com/office/drawing/2014/main" id="{226C415D-EBA9-4569-B9F3-F4846199E640}"/>
                  </a:ext>
                </a:extLst>
              </p:cNvPr>
              <p:cNvSpPr/>
              <p:nvPr/>
            </p:nvSpPr>
            <p:spPr>
              <a:xfrm>
                <a:off x="467544" y="800708"/>
                <a:ext cx="8316924" cy="1332148"/>
              </a:xfrm>
              <a:prstGeom prst="roundRect">
                <a:avLst>
                  <a:gd name="adj" fmla="val 31741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fr-FR" sz="1600" i="1" dirty="0" err="1">
                    <a:solidFill>
                      <a:schemeClr val="bg1">
                        <a:lumMod val="7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Milestones</a:t>
                </a:r>
                <a:endParaRPr lang="fr-FR" i="1" dirty="0">
                  <a:solidFill>
                    <a:schemeClr val="bg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36ABC7E5-8762-4BE3-9A9B-CB2BC1C6465F}"/>
                  </a:ext>
                </a:extLst>
              </p:cNvPr>
              <p:cNvGrpSpPr/>
              <p:nvPr/>
            </p:nvGrpSpPr>
            <p:grpSpPr>
              <a:xfrm>
                <a:off x="468250" y="1454646"/>
                <a:ext cx="8604250" cy="4062586"/>
                <a:chOff x="393101" y="1654355"/>
                <a:chExt cx="8604250" cy="4062586"/>
              </a:xfrm>
            </p:grpSpPr>
            <p:graphicFrame>
              <p:nvGraphicFramePr>
                <p:cNvPr id="21" name="Diagramme 20">
                  <a:extLst>
                    <a:ext uri="{FF2B5EF4-FFF2-40B4-BE49-F238E27FC236}">
                      <a16:creationId xmlns:a16="http://schemas.microsoft.com/office/drawing/2014/main" id="{3E616487-BB0F-4349-B531-AAAD1C284781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027935738"/>
                    </p:ext>
                  </p:extLst>
                </p:nvPr>
              </p:nvGraphicFramePr>
              <p:xfrm>
                <a:off x="393101" y="1654355"/>
                <a:ext cx="8604250" cy="2693045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grpSp>
              <p:nvGrpSpPr>
                <p:cNvPr id="22" name="Groupe 21">
                  <a:extLst>
                    <a:ext uri="{FF2B5EF4-FFF2-40B4-BE49-F238E27FC236}">
                      <a16:creationId xmlns:a16="http://schemas.microsoft.com/office/drawing/2014/main" id="{E735C78B-B123-4A4D-87A0-E08E6B483EF4}"/>
                    </a:ext>
                  </a:extLst>
                </p:cNvPr>
                <p:cNvGrpSpPr/>
                <p:nvPr/>
              </p:nvGrpSpPr>
              <p:grpSpPr>
                <a:xfrm>
                  <a:off x="407401" y="3310171"/>
                  <a:ext cx="8298749" cy="2406770"/>
                  <a:chOff x="398436" y="3372926"/>
                  <a:chExt cx="8298749" cy="2406770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17A23AA3-7AD9-46E8-BC7D-2468BD8E6A0D}"/>
                      </a:ext>
                    </a:extLst>
                  </p:cNvPr>
                  <p:cNvSpPr/>
                  <p:nvPr/>
                </p:nvSpPr>
                <p:spPr>
                  <a:xfrm>
                    <a:off x="398436" y="3372926"/>
                    <a:ext cx="1152000" cy="2406770"/>
                  </a:xfrm>
                  <a:prstGeom prst="rect">
                    <a:avLst/>
                  </a:prstGeom>
                  <a:solidFill>
                    <a:srgbClr val="C0504D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bg1"/>
                        </a:solidFill>
                        <a:effectLst>
                          <a:glow rad="63500">
                            <a:srgbClr val="FFFF00">
                              <a:alpha val="40000"/>
                            </a:srgbClr>
                          </a:glow>
                        </a:effectLst>
                      </a:rPr>
                      <a:t>C++ </a:t>
                    </a:r>
                    <a:r>
                      <a:rPr lang="fr-FR" sz="1000" dirty="0" err="1">
                        <a:solidFill>
                          <a:schemeClr val="bg1"/>
                        </a:solidFill>
                        <a:effectLst>
                          <a:glow rad="63500">
                            <a:srgbClr val="FFFF00">
                              <a:alpha val="40000"/>
                            </a:srgbClr>
                          </a:glow>
                        </a:effectLst>
                      </a:rPr>
                      <a:t>Coding</a:t>
                    </a:r>
                    <a:r>
                      <a:rPr lang="fr-FR" sz="1000" dirty="0">
                        <a:solidFill>
                          <a:schemeClr val="bg1"/>
                        </a:solidFill>
                        <a:effectLst>
                          <a:glow rad="63500">
                            <a:srgbClr val="FFFF00">
                              <a:alpha val="40000"/>
                            </a:srgbClr>
                          </a:glow>
                        </a:effectLst>
                      </a:rPr>
                      <a:t> Style</a:t>
                    </a: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bg1"/>
                        </a:solidFill>
                        <a:effectLst>
                          <a:glow rad="63500">
                            <a:srgbClr val="FFFF00">
                              <a:alpha val="40000"/>
                            </a:srgbClr>
                          </a:glow>
                        </a:effectLst>
                      </a:rPr>
                      <a:t>Python </a:t>
                    </a:r>
                    <a:r>
                      <a:rPr lang="fr-FR" sz="1000" dirty="0" err="1">
                        <a:solidFill>
                          <a:schemeClr val="bg1"/>
                        </a:solidFill>
                        <a:effectLst>
                          <a:glow rad="63500">
                            <a:srgbClr val="FFFF00">
                              <a:alpha val="40000"/>
                            </a:srgbClr>
                          </a:glow>
                        </a:effectLst>
                      </a:rPr>
                      <a:t>Coding</a:t>
                    </a:r>
                    <a:r>
                      <a:rPr lang="fr-FR" sz="1000" dirty="0">
                        <a:solidFill>
                          <a:schemeClr val="bg1"/>
                        </a:solidFill>
                        <a:effectLst>
                          <a:glow rad="63500">
                            <a:srgbClr val="FFFF00">
                              <a:alpha val="40000"/>
                            </a:srgbClr>
                          </a:glow>
                        </a:effectLst>
                      </a:rPr>
                      <a:t> Style</a:t>
                    </a: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bg1"/>
                        </a:solidFill>
                        <a:effectLst>
                          <a:glow rad="63500">
                            <a:srgbClr val="FFFF00">
                              <a:alpha val="40000"/>
                            </a:srgbClr>
                          </a:glow>
                        </a:effectLst>
                      </a:rPr>
                      <a:t>Software </a:t>
                    </a:r>
                    <a:r>
                      <a:rPr lang="fr-FR" sz="1000" dirty="0" err="1">
                        <a:solidFill>
                          <a:schemeClr val="bg1"/>
                        </a:solidFill>
                        <a:effectLst>
                          <a:glow rad="63500">
                            <a:srgbClr val="FFFF00">
                              <a:alpha val="40000"/>
                            </a:srgbClr>
                          </a:glow>
                        </a:effectLst>
                      </a:rPr>
                      <a:t>project</a:t>
                    </a:r>
                    <a:r>
                      <a:rPr lang="fr-FR" sz="1000" dirty="0">
                        <a:solidFill>
                          <a:schemeClr val="bg1"/>
                        </a:solidFill>
                        <a:effectLst>
                          <a:glow rad="63500">
                            <a:srgbClr val="FFFF00">
                              <a:alpha val="40000"/>
                            </a:srgbClr>
                          </a:glow>
                        </a:effectLst>
                      </a:rPr>
                      <a:t> </a:t>
                    </a:r>
                    <a:r>
                      <a:rPr lang="fr-FR" sz="1000" dirty="0" err="1">
                        <a:solidFill>
                          <a:schemeClr val="bg1"/>
                        </a:solidFill>
                        <a:effectLst>
                          <a:glow rad="63500">
                            <a:srgbClr val="FFFF00">
                              <a:alpha val="40000"/>
                            </a:srgbClr>
                          </a:glow>
                        </a:effectLst>
                      </a:rPr>
                      <a:t>governance</a:t>
                    </a:r>
                    <a:endParaRPr lang="fr-FR" sz="1000" dirty="0">
                      <a:solidFill>
                        <a:schemeClr val="bg1"/>
                      </a:solidFill>
                      <a:effectLst>
                        <a:glow rad="63500">
                          <a:srgbClr val="FFFF00">
                            <a:alpha val="40000"/>
                          </a:srgbClr>
                        </a:glow>
                      </a:effectLst>
                    </a:endParaRP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bg1"/>
                        </a:solidFill>
                        <a:effectLst>
                          <a:glow rad="63500">
                            <a:srgbClr val="FFFF00">
                              <a:alpha val="40000"/>
                            </a:srgbClr>
                          </a:glow>
                        </a:effectLst>
                      </a:rPr>
                      <a:t>Tools</a:t>
                    </a: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420BBFD3-369D-4389-AC76-5B16C2F64184}"/>
                      </a:ext>
                    </a:extLst>
                  </p:cNvPr>
                  <p:cNvSpPr/>
                  <p:nvPr/>
                </p:nvSpPr>
                <p:spPr>
                  <a:xfrm>
                    <a:off x="1595577" y="3372926"/>
                    <a:ext cx="1152000" cy="2406770"/>
                  </a:xfrm>
                  <a:prstGeom prst="rect">
                    <a:avLst/>
                  </a:prstGeom>
                  <a:solidFill>
                    <a:srgbClr val="9BBB59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 err="1">
                        <a:solidFill>
                          <a:schemeClr val="tx1"/>
                        </a:solidFill>
                      </a:rPr>
                      <a:t>Functional</a:t>
                    </a:r>
                    <a:r>
                      <a:rPr lang="fr-FR" sz="10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fr-FR" sz="1000" dirty="0" err="1">
                        <a:solidFill>
                          <a:schemeClr val="tx1"/>
                        </a:solidFill>
                      </a:rPr>
                      <a:t>requirements</a:t>
                    </a:r>
                    <a:endParaRPr lang="fr-FR" sz="1000" dirty="0">
                      <a:solidFill>
                        <a:schemeClr val="tx1"/>
                      </a:solidFill>
                    </a:endParaRPr>
                  </a:p>
                  <a:p>
                    <a:pPr marL="179388" lvl="2" indent="-90488">
                      <a:buFont typeface="Calibri" panose="020F0502020204030204" pitchFamily="34" charset="0"/>
                      <a:buChar char="‐"/>
                    </a:pPr>
                    <a:r>
                      <a:rPr lang="fr-FR" sz="800" dirty="0" err="1">
                        <a:solidFill>
                          <a:schemeClr val="tx1"/>
                        </a:solidFill>
                      </a:rPr>
                      <a:t>E.g</a:t>
                    </a:r>
                    <a:r>
                      <a:rPr lang="fr-FR" sz="800" dirty="0">
                        <a:solidFill>
                          <a:schemeClr val="tx1"/>
                        </a:solidFill>
                      </a:rPr>
                      <a:t>. Calibration</a:t>
                    </a: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tx1"/>
                        </a:solidFill>
                      </a:rPr>
                      <a:t>Non-</a:t>
                    </a:r>
                    <a:r>
                      <a:rPr lang="fr-FR" sz="1000" dirty="0" err="1">
                        <a:solidFill>
                          <a:schemeClr val="tx1"/>
                        </a:solidFill>
                      </a:rPr>
                      <a:t>functional</a:t>
                    </a:r>
                    <a:r>
                      <a:rPr lang="fr-FR" sz="10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fr-FR" sz="1000" dirty="0" err="1">
                        <a:solidFill>
                          <a:schemeClr val="tx1"/>
                        </a:solidFill>
                      </a:rPr>
                      <a:t>requirements</a:t>
                    </a:r>
                    <a:endParaRPr lang="fr-FR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DBDA2FC3-2DBD-4813-B1E1-6E9A0DB15BE1}"/>
                      </a:ext>
                    </a:extLst>
                  </p:cNvPr>
                  <p:cNvSpPr/>
                  <p:nvPr/>
                </p:nvSpPr>
                <p:spPr>
                  <a:xfrm>
                    <a:off x="2791108" y="3372926"/>
                    <a:ext cx="1152000" cy="2406770"/>
                  </a:xfrm>
                  <a:prstGeom prst="rect">
                    <a:avLst/>
                  </a:prstGeom>
                  <a:solidFill>
                    <a:srgbClr val="8064A2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marL="171450" indent="-171450">
                      <a:buFont typeface="Wingdings" panose="05000000000000000000" pitchFamily="2" charset="2"/>
                      <a:buChar char="ü"/>
                    </a:pPr>
                    <a:r>
                      <a:rPr lang="en-US" sz="1000" dirty="0">
                        <a:solidFill>
                          <a:schemeClr val="tx1"/>
                        </a:solidFill>
                      </a:rPr>
                      <a:t>Moving from Legacy C++ to Modern C++2x</a:t>
                    </a: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endParaRPr lang="fr-FR" sz="1000" dirty="0">
                      <a:solidFill>
                        <a:schemeClr val="tx1"/>
                      </a:solidFill>
                    </a:endParaRP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b="1" dirty="0">
                        <a:solidFill>
                          <a:schemeClr val="tx1"/>
                        </a:solidFill>
                      </a:rPr>
                      <a:t>Base</a:t>
                    </a: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 err="1">
                        <a:solidFill>
                          <a:schemeClr val="tx1"/>
                        </a:solidFill>
                      </a:rPr>
                      <a:t>Third</a:t>
                    </a:r>
                    <a:r>
                      <a:rPr lang="fr-FR" sz="1000" dirty="0">
                        <a:solidFill>
                          <a:schemeClr val="tx1"/>
                        </a:solidFill>
                      </a:rPr>
                      <a:t> party </a:t>
                    </a:r>
                    <a:r>
                      <a:rPr lang="fr-FR" sz="1000" dirty="0" err="1">
                        <a:solidFill>
                          <a:schemeClr val="tx1"/>
                        </a:solidFill>
                      </a:rPr>
                      <a:t>libraries</a:t>
                    </a:r>
                    <a:endParaRPr lang="fr-FR" sz="1000" dirty="0">
                      <a:solidFill>
                        <a:schemeClr val="tx1"/>
                      </a:solidFill>
                    </a:endParaRP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 err="1">
                        <a:solidFill>
                          <a:schemeClr val="tx1"/>
                        </a:solidFill>
                      </a:rPr>
                      <a:t>IpBus</a:t>
                    </a:r>
                    <a:endParaRPr lang="fr-FR" sz="1000" dirty="0">
                      <a:solidFill>
                        <a:schemeClr val="tx1"/>
                      </a:solidFill>
                    </a:endParaRP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tx1"/>
                        </a:solidFill>
                      </a:rPr>
                      <a:t>OPC-UA client/server</a:t>
                    </a: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tx1"/>
                        </a:solidFill>
                      </a:rPr>
                      <a:t>OPC-UA/</a:t>
                    </a:r>
                    <a:r>
                      <a:rPr lang="fr-FR" sz="1000" dirty="0" err="1">
                        <a:solidFill>
                          <a:schemeClr val="tx1"/>
                        </a:solidFill>
                      </a:rPr>
                      <a:t>IpBus</a:t>
                    </a:r>
                    <a:r>
                      <a:rPr lang="fr-FR" sz="10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fr-FR" sz="1000" dirty="0" err="1">
                        <a:solidFill>
                          <a:schemeClr val="tx1"/>
                        </a:solidFill>
                      </a:rPr>
                      <a:t>gateway</a:t>
                    </a:r>
                    <a:endParaRPr lang="fr-FR" sz="1000" dirty="0">
                      <a:solidFill>
                        <a:schemeClr val="tx1"/>
                      </a:solidFill>
                    </a:endParaRP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tx1"/>
                        </a:solidFill>
                      </a:rPr>
                      <a:t>Abstract </a:t>
                    </a:r>
                    <a:r>
                      <a:rPr lang="fr-FR" sz="1000" dirty="0" err="1">
                        <a:solidFill>
                          <a:schemeClr val="tx1"/>
                        </a:solidFill>
                      </a:rPr>
                      <a:t>board</a:t>
                    </a:r>
                    <a:endParaRPr lang="fr-FR" sz="1000" dirty="0">
                      <a:solidFill>
                        <a:schemeClr val="tx1"/>
                      </a:solidFill>
                    </a:endParaRP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tx1"/>
                        </a:solidFill>
                      </a:rPr>
                      <a:t>LDPB</a:t>
                    </a: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b="1" dirty="0">
                        <a:solidFill>
                          <a:srgbClr val="FF0000"/>
                        </a:solidFill>
                      </a:rPr>
                      <a:t>LTDB</a:t>
                    </a:r>
                    <a:r>
                      <a:rPr lang="fr-FR" sz="1000" b="1" baseline="30000" dirty="0">
                        <a:solidFill>
                          <a:srgbClr val="FF0000"/>
                        </a:solidFill>
                      </a:rPr>
                      <a:t>*</a:t>
                    </a:r>
                    <a:endParaRPr lang="fr-FR" sz="1000" b="1" dirty="0">
                      <a:solidFill>
                        <a:srgbClr val="FF0000"/>
                      </a:solidFill>
                    </a:endParaRP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endParaRPr lang="fr-FR" sz="10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34F554F0-E224-4578-8742-D3BE6F088101}"/>
                      </a:ext>
                    </a:extLst>
                  </p:cNvPr>
                  <p:cNvSpPr/>
                  <p:nvPr/>
                </p:nvSpPr>
                <p:spPr>
                  <a:xfrm>
                    <a:off x="3977674" y="3372926"/>
                    <a:ext cx="1152000" cy="2406770"/>
                  </a:xfrm>
                  <a:prstGeom prst="rect">
                    <a:avLst/>
                  </a:prstGeom>
                  <a:solidFill>
                    <a:srgbClr val="4BACC6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tx1"/>
                        </a:solidFill>
                      </a:rPr>
                      <a:t>LATOURNETT</a:t>
                    </a: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 err="1">
                        <a:solidFill>
                          <a:schemeClr val="tx1"/>
                        </a:solidFill>
                      </a:rPr>
                      <a:t>Calib</a:t>
                    </a:r>
                    <a:endParaRPr lang="fr-FR" sz="1000" dirty="0">
                      <a:solidFill>
                        <a:schemeClr val="tx1"/>
                      </a:solidFill>
                    </a:endParaRP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tx1"/>
                        </a:solidFill>
                      </a:rPr>
                      <a:t>FEB2</a:t>
                    </a: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b="1" dirty="0">
                        <a:solidFill>
                          <a:srgbClr val="FF0000"/>
                        </a:solidFill>
                      </a:rPr>
                      <a:t>LASP</a:t>
                    </a:r>
                    <a:r>
                      <a:rPr lang="fr-FR" sz="1000" b="1" baseline="30000" dirty="0">
                        <a:solidFill>
                          <a:srgbClr val="FF0000"/>
                        </a:solidFill>
                      </a:rPr>
                      <a:t>*</a:t>
                    </a: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b="1" dirty="0">
                        <a:solidFill>
                          <a:srgbClr val="FF0000"/>
                        </a:solidFill>
                      </a:rPr>
                      <a:t>LTI</a:t>
                    </a:r>
                    <a:r>
                      <a:rPr lang="fr-FR" sz="1000" b="1" baseline="30000" dirty="0">
                        <a:solidFill>
                          <a:srgbClr val="FF0000"/>
                        </a:solidFill>
                      </a:rPr>
                      <a:t>*</a:t>
                    </a:r>
                    <a:endParaRPr lang="fr-FR" sz="10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693BC103-D699-4E99-B88C-466E50CFEC9C}"/>
                      </a:ext>
                    </a:extLst>
                  </p:cNvPr>
                  <p:cNvSpPr/>
                  <p:nvPr/>
                </p:nvSpPr>
                <p:spPr>
                  <a:xfrm>
                    <a:off x="5164240" y="3372926"/>
                    <a:ext cx="1152000" cy="2406770"/>
                  </a:xfrm>
                  <a:prstGeom prst="rect">
                    <a:avLst/>
                  </a:prstGeom>
                  <a:solidFill>
                    <a:srgbClr val="F79646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tx1"/>
                        </a:solidFill>
                      </a:rPr>
                      <a:t>GUI application</a:t>
                    </a: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tx1"/>
                        </a:solidFill>
                      </a:rPr>
                      <a:t>TOML configuration file</a:t>
                    </a: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tx1"/>
                        </a:solidFill>
                      </a:rPr>
                      <a:t>Calibration</a:t>
                    </a: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tx1"/>
                        </a:solidFill>
                      </a:rPr>
                      <a:t>User plugins</a:t>
                    </a:r>
                  </a:p>
                  <a:p>
                    <a:endParaRPr lang="fr-FR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03D1175D-582E-44F0-A681-F7E71FC25CC1}"/>
                      </a:ext>
                    </a:extLst>
                  </p:cNvPr>
                  <p:cNvSpPr/>
                  <p:nvPr/>
                </p:nvSpPr>
                <p:spPr>
                  <a:xfrm>
                    <a:off x="6354713" y="3372926"/>
                    <a:ext cx="1152000" cy="2406770"/>
                  </a:xfrm>
                  <a:prstGeom prst="rect">
                    <a:avLst/>
                  </a:prstGeom>
                  <a:solidFill>
                    <a:srgbClr val="93CDDD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tx1"/>
                        </a:solidFill>
                      </a:rPr>
                      <a:t>DAQ interface</a:t>
                    </a: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tx1"/>
                        </a:solidFill>
                      </a:rPr>
                      <a:t>Controller</a:t>
                    </a: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 err="1">
                        <a:solidFill>
                          <a:schemeClr val="tx1"/>
                        </a:solidFill>
                      </a:rPr>
                      <a:t>Schema</a:t>
                    </a:r>
                    <a:r>
                      <a:rPr lang="fr-FR" sz="1000" dirty="0">
                        <a:solidFill>
                          <a:schemeClr val="tx1"/>
                        </a:solidFill>
                      </a:rPr>
                      <a:t> and data for Configuration </a:t>
                    </a:r>
                    <a:r>
                      <a:rPr lang="fr-FR" sz="1000" dirty="0" err="1">
                        <a:solidFill>
                          <a:schemeClr val="tx1"/>
                        </a:solidFill>
                      </a:rPr>
                      <a:t>database</a:t>
                    </a:r>
                    <a:endParaRPr lang="fr-FR" sz="1000" dirty="0">
                      <a:solidFill>
                        <a:schemeClr val="tx1"/>
                      </a:solidFill>
                    </a:endParaRP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tx1"/>
                        </a:solidFill>
                      </a:rPr>
                      <a:t>Message passing</a:t>
                    </a: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 err="1">
                        <a:solidFill>
                          <a:schemeClr val="tx1"/>
                        </a:solidFill>
                      </a:rPr>
                      <a:t>Error</a:t>
                    </a:r>
                    <a:r>
                      <a:rPr lang="fr-FR" sz="1000" dirty="0">
                        <a:solidFill>
                          <a:schemeClr val="tx1"/>
                        </a:solidFill>
                      </a:rPr>
                      <a:t> handling</a:t>
                    </a: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tx1"/>
                        </a:solidFill>
                      </a:rPr>
                      <a:t>Monitoring plugins</a:t>
                    </a: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tx1"/>
                        </a:solidFill>
                      </a:rPr>
                      <a:t>Calibration plugin</a:t>
                    </a:r>
                  </a:p>
                  <a:p>
                    <a:endParaRPr lang="fr-FR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487EC2E0-C614-4224-9DCB-C517510D2908}"/>
                      </a:ext>
                    </a:extLst>
                  </p:cNvPr>
                  <p:cNvSpPr/>
                  <p:nvPr/>
                </p:nvSpPr>
                <p:spPr>
                  <a:xfrm>
                    <a:off x="7545185" y="3372926"/>
                    <a:ext cx="1152000" cy="2406770"/>
                  </a:xfrm>
                  <a:prstGeom prst="rect">
                    <a:avLst/>
                  </a:prstGeom>
                  <a:solidFill>
                    <a:srgbClr val="215968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tx1"/>
                        </a:solidFill>
                      </a:rPr>
                      <a:t>Commissioning</a:t>
                    </a: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 err="1">
                        <a:solidFill>
                          <a:schemeClr val="tx1"/>
                        </a:solidFill>
                      </a:rPr>
                      <a:t>Physics</a:t>
                    </a:r>
                    <a:endParaRPr lang="fr-FR" sz="1000" dirty="0">
                      <a:solidFill>
                        <a:schemeClr val="tx1"/>
                      </a:solidFill>
                    </a:endParaRPr>
                  </a:p>
                  <a:p>
                    <a:pPr marL="88900" indent="-88900">
                      <a:buFont typeface="Arial" panose="020B0604020202020204" pitchFamily="34" charset="0"/>
                      <a:buChar char="•"/>
                    </a:pPr>
                    <a:r>
                      <a:rPr lang="fr-FR" sz="1000" dirty="0">
                        <a:solidFill>
                          <a:schemeClr val="tx1"/>
                        </a:solidFill>
                      </a:rPr>
                      <a:t>Calibration</a:t>
                    </a:r>
                  </a:p>
                  <a:p>
                    <a:endParaRPr lang="fr-FR" sz="1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AC48BD9A-75D8-46F5-AD11-302DAE270D5F}"/>
                  </a:ext>
                </a:extLst>
              </p:cNvPr>
              <p:cNvGrpSpPr/>
              <p:nvPr/>
            </p:nvGrpSpPr>
            <p:grpSpPr>
              <a:xfrm>
                <a:off x="467544" y="5661248"/>
                <a:ext cx="8316924" cy="360000"/>
                <a:chOff x="467544" y="5661248"/>
                <a:chExt cx="8316924" cy="360000"/>
              </a:xfrm>
            </p:grpSpPr>
            <p:sp>
              <p:nvSpPr>
                <p:cNvPr id="13" name="Rectangle à coins arrondis 76">
                  <a:extLst>
                    <a:ext uri="{FF2B5EF4-FFF2-40B4-BE49-F238E27FC236}">
                      <a16:creationId xmlns:a16="http://schemas.microsoft.com/office/drawing/2014/main" id="{3848A4A9-AEA0-4D8A-A8A6-FF31BAE95617}"/>
                    </a:ext>
                  </a:extLst>
                </p:cNvPr>
                <p:cNvSpPr/>
                <p:nvPr/>
              </p:nvSpPr>
              <p:spPr>
                <a:xfrm>
                  <a:off x="467544" y="5661248"/>
                  <a:ext cx="8316924" cy="36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7437F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E622DA0B-67E8-46C0-B2A3-B94ACDC25737}"/>
                    </a:ext>
                  </a:extLst>
                </p:cNvPr>
                <p:cNvSpPr txBox="1"/>
                <p:nvPr/>
              </p:nvSpPr>
              <p:spPr>
                <a:xfrm>
                  <a:off x="683568" y="5702749"/>
                  <a:ext cx="64639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>
                      <a:solidFill>
                        <a:schemeClr val="bg1"/>
                      </a:solidFill>
                      <a:effectLst>
                        <a:glow rad="63500">
                          <a:srgbClr val="FFFF00">
                            <a:alpha val="40000"/>
                          </a:srgbClr>
                        </a:glow>
                      </a:effectLst>
                      <a:latin typeface="Calibri" panose="020F0502020204030204" pitchFamily="34" charset="0"/>
                      <a:cs typeface="Calibri" panose="020F0502020204030204" pitchFamily="34" charset="0"/>
                    </a:rPr>
                    <a:t>Stage 0</a:t>
                  </a:r>
                  <a:endParaRPr lang="fr-FR" dirty="0">
                    <a:solidFill>
                      <a:schemeClr val="bg1"/>
                    </a:solidFill>
                    <a:effectLst>
                      <a:glow rad="63500">
                        <a:srgbClr val="FFFF00">
                          <a:alpha val="40000"/>
                        </a:srgbClr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91288E7A-6BE1-4AD2-9FFD-58722CD9538C}"/>
                    </a:ext>
                  </a:extLst>
                </p:cNvPr>
                <p:cNvSpPr txBox="1"/>
                <p:nvPr/>
              </p:nvSpPr>
              <p:spPr>
                <a:xfrm>
                  <a:off x="1883701" y="5702749"/>
                  <a:ext cx="64639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>
                      <a:solidFill>
                        <a:srgbClr val="8C8C8C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Stage 1</a:t>
                  </a:r>
                  <a:endParaRPr lang="fr-FR" dirty="0">
                    <a:solidFill>
                      <a:srgbClr val="8C8C8C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0696BED4-430A-4466-93A0-C05F675F3A6F}"/>
                    </a:ext>
                  </a:extLst>
                </p:cNvPr>
                <p:cNvSpPr txBox="1"/>
                <p:nvPr/>
              </p:nvSpPr>
              <p:spPr>
                <a:xfrm>
                  <a:off x="3083834" y="5702749"/>
                  <a:ext cx="64639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>
                      <a:solidFill>
                        <a:srgbClr val="8C8C8C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Stage 2</a:t>
                  </a:r>
                  <a:endParaRPr lang="fr-FR" dirty="0">
                    <a:solidFill>
                      <a:srgbClr val="8C8C8C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2B1150B5-38CA-4E24-8F24-C5EEC93EEE8C}"/>
                    </a:ext>
                  </a:extLst>
                </p:cNvPr>
                <p:cNvSpPr txBox="1"/>
                <p:nvPr/>
              </p:nvSpPr>
              <p:spPr>
                <a:xfrm>
                  <a:off x="4283967" y="5702749"/>
                  <a:ext cx="64639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>
                      <a:solidFill>
                        <a:srgbClr val="8C8C8C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Stage 3</a:t>
                  </a:r>
                  <a:endParaRPr lang="fr-FR" dirty="0">
                    <a:solidFill>
                      <a:srgbClr val="8C8C8C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id="{B1911C37-C60B-4FFE-AD82-E4DA065EA391}"/>
                    </a:ext>
                  </a:extLst>
                </p:cNvPr>
                <p:cNvSpPr txBox="1"/>
                <p:nvPr/>
              </p:nvSpPr>
              <p:spPr>
                <a:xfrm>
                  <a:off x="5484100" y="5702749"/>
                  <a:ext cx="64639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>
                      <a:solidFill>
                        <a:srgbClr val="8C8C8C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Stage 4</a:t>
                  </a:r>
                  <a:endParaRPr lang="fr-FR" dirty="0">
                    <a:solidFill>
                      <a:srgbClr val="8C8C8C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B239E080-9C81-4C24-B49D-A78F808C7764}"/>
                    </a:ext>
                  </a:extLst>
                </p:cNvPr>
                <p:cNvSpPr txBox="1"/>
                <p:nvPr/>
              </p:nvSpPr>
              <p:spPr>
                <a:xfrm>
                  <a:off x="6684233" y="5702749"/>
                  <a:ext cx="64639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>
                      <a:solidFill>
                        <a:srgbClr val="8C8C8C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Stage 5</a:t>
                  </a:r>
                  <a:endParaRPr lang="fr-FR" dirty="0">
                    <a:solidFill>
                      <a:srgbClr val="8C8C8C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4592F8CB-BBEB-45AA-B32C-B2E542DCD71A}"/>
                    </a:ext>
                  </a:extLst>
                </p:cNvPr>
                <p:cNvSpPr txBox="1"/>
                <p:nvPr/>
              </p:nvSpPr>
              <p:spPr>
                <a:xfrm>
                  <a:off x="7776356" y="5702749"/>
                  <a:ext cx="89133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>
                      <a:solidFill>
                        <a:srgbClr val="8C8C8C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Production</a:t>
                  </a:r>
                  <a:endParaRPr lang="fr-FR" dirty="0">
                    <a:solidFill>
                      <a:srgbClr val="8C8C8C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1F6799B9-EBC6-4338-A79C-F8273C483B16}"/>
                </a:ext>
              </a:extLst>
            </p:cNvPr>
            <p:cNvGrpSpPr/>
            <p:nvPr/>
          </p:nvGrpSpPr>
          <p:grpSpPr>
            <a:xfrm>
              <a:off x="1417786" y="1111180"/>
              <a:ext cx="7354008" cy="1355283"/>
              <a:chOff x="1417786" y="1111180"/>
              <a:chExt cx="7354008" cy="1355283"/>
            </a:xfrm>
          </p:grpSpPr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80E58860-33C6-46CC-B795-572CFD431472}"/>
                  </a:ext>
                </a:extLst>
              </p:cNvPr>
              <p:cNvGrpSpPr/>
              <p:nvPr/>
            </p:nvGrpSpPr>
            <p:grpSpPr>
              <a:xfrm>
                <a:off x="1417786" y="1448780"/>
                <a:ext cx="6433719" cy="1017683"/>
                <a:chOff x="1342637" y="1530619"/>
                <a:chExt cx="6433719" cy="1017683"/>
              </a:xfrm>
            </p:grpSpPr>
            <p:grpSp>
              <p:nvGrpSpPr>
                <p:cNvPr id="39" name="Groupe 38">
                  <a:extLst>
                    <a:ext uri="{FF2B5EF4-FFF2-40B4-BE49-F238E27FC236}">
                      <a16:creationId xmlns:a16="http://schemas.microsoft.com/office/drawing/2014/main" id="{DAE93589-2A71-4B00-9780-F371373D0E7B}"/>
                    </a:ext>
                  </a:extLst>
                </p:cNvPr>
                <p:cNvGrpSpPr/>
                <p:nvPr/>
              </p:nvGrpSpPr>
              <p:grpSpPr>
                <a:xfrm>
                  <a:off x="1342637" y="1530619"/>
                  <a:ext cx="493059" cy="1017683"/>
                  <a:chOff x="1439652" y="1494615"/>
                  <a:chExt cx="493059" cy="1017683"/>
                </a:xfrm>
              </p:grpSpPr>
              <p:grpSp>
                <p:nvGrpSpPr>
                  <p:cNvPr id="65" name="Groupe 64">
                    <a:extLst>
                      <a:ext uri="{FF2B5EF4-FFF2-40B4-BE49-F238E27FC236}">
                        <a16:creationId xmlns:a16="http://schemas.microsoft.com/office/drawing/2014/main" id="{A6AAB255-0606-4139-AD82-5807A7534174}"/>
                      </a:ext>
                    </a:extLst>
                  </p:cNvPr>
                  <p:cNvGrpSpPr/>
                  <p:nvPr/>
                </p:nvGrpSpPr>
                <p:grpSpPr>
                  <a:xfrm>
                    <a:off x="1439652" y="1494615"/>
                    <a:ext cx="493059" cy="482102"/>
                    <a:chOff x="2079811" y="1248086"/>
                    <a:chExt cx="493059" cy="482102"/>
                  </a:xfrm>
                </p:grpSpPr>
                <p:sp>
                  <p:nvSpPr>
                    <p:cNvPr id="67" name="Larme 66">
                      <a:extLst>
                        <a:ext uri="{FF2B5EF4-FFF2-40B4-BE49-F238E27FC236}">
                          <a16:creationId xmlns:a16="http://schemas.microsoft.com/office/drawing/2014/main" id="{B3A9E615-7076-4F84-8E70-43C25DCB2181}"/>
                        </a:ext>
                      </a:extLst>
                    </p:cNvPr>
                    <p:cNvSpPr/>
                    <p:nvPr/>
                  </p:nvSpPr>
                  <p:spPr>
                    <a:xfrm rot="2633413" flipV="1">
                      <a:off x="2079811" y="1248086"/>
                      <a:ext cx="493059" cy="482102"/>
                    </a:xfrm>
                    <a:prstGeom prst="teardrop">
                      <a:avLst/>
                    </a:prstGeom>
                    <a:solidFill>
                      <a:srgbClr val="FF0000"/>
                    </a:solidFill>
                    <a:effectLst>
                      <a:glow rad="63500">
                        <a:srgbClr val="FF0000">
                          <a:alpha val="40000"/>
                        </a:srgbClr>
                      </a:glow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8" name="Ellipse 67">
                      <a:extLst>
                        <a:ext uri="{FF2B5EF4-FFF2-40B4-BE49-F238E27FC236}">
                          <a16:creationId xmlns:a16="http://schemas.microsoft.com/office/drawing/2014/main" id="{5258128F-CB29-4ABD-86AD-B331F6B4D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46340" y="1309137"/>
                      <a:ext cx="360000" cy="36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b="1" dirty="0">
                          <a:ln w="3175">
                            <a:solidFill>
                              <a:schemeClr val="bg1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glow rad="63500">
                              <a:srgbClr val="FFFF00">
                                <a:alpha val="40000"/>
                              </a:srgbClr>
                            </a:glow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1</a:t>
                      </a:r>
                    </a:p>
                  </p:txBody>
                </p:sp>
              </p:grpSp>
              <p:cxnSp>
                <p:nvCxnSpPr>
                  <p:cNvPr id="66" name="Connecteur droit 65">
                    <a:extLst>
                      <a:ext uri="{FF2B5EF4-FFF2-40B4-BE49-F238E27FC236}">
                        <a16:creationId xmlns:a16="http://schemas.microsoft.com/office/drawing/2014/main" id="{213B9725-CA46-4D31-A7DC-75ACAED80F03}"/>
                      </a:ext>
                    </a:extLst>
                  </p:cNvPr>
                  <p:cNvCxnSpPr>
                    <a:stCxn id="67" idx="7"/>
                  </p:cNvCxnSpPr>
                  <p:nvPr/>
                </p:nvCxnSpPr>
                <p:spPr>
                  <a:xfrm flipH="1">
                    <a:off x="1691680" y="2080298"/>
                    <a:ext cx="5052" cy="432000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e 39">
                  <a:extLst>
                    <a:ext uri="{FF2B5EF4-FFF2-40B4-BE49-F238E27FC236}">
                      <a16:creationId xmlns:a16="http://schemas.microsoft.com/office/drawing/2014/main" id="{BBDE855E-B263-4CE7-9A23-E287C843F8AD}"/>
                    </a:ext>
                  </a:extLst>
                </p:cNvPr>
                <p:cNvGrpSpPr/>
                <p:nvPr/>
              </p:nvGrpSpPr>
              <p:grpSpPr>
                <a:xfrm>
                  <a:off x="2530769" y="1530619"/>
                  <a:ext cx="493059" cy="1017683"/>
                  <a:chOff x="1439652" y="1494615"/>
                  <a:chExt cx="493059" cy="1017683"/>
                </a:xfrm>
              </p:grpSpPr>
              <p:grpSp>
                <p:nvGrpSpPr>
                  <p:cNvPr id="61" name="Groupe 60">
                    <a:extLst>
                      <a:ext uri="{FF2B5EF4-FFF2-40B4-BE49-F238E27FC236}">
                        <a16:creationId xmlns:a16="http://schemas.microsoft.com/office/drawing/2014/main" id="{B9D364DE-3214-4D85-BB39-6644CBBF3198}"/>
                      </a:ext>
                    </a:extLst>
                  </p:cNvPr>
                  <p:cNvGrpSpPr/>
                  <p:nvPr/>
                </p:nvGrpSpPr>
                <p:grpSpPr>
                  <a:xfrm>
                    <a:off x="1439652" y="1494615"/>
                    <a:ext cx="493059" cy="482102"/>
                    <a:chOff x="2079811" y="1248086"/>
                    <a:chExt cx="493059" cy="482102"/>
                  </a:xfrm>
                </p:grpSpPr>
                <p:sp>
                  <p:nvSpPr>
                    <p:cNvPr id="63" name="Larme 62">
                      <a:extLst>
                        <a:ext uri="{FF2B5EF4-FFF2-40B4-BE49-F238E27FC236}">
                          <a16:creationId xmlns:a16="http://schemas.microsoft.com/office/drawing/2014/main" id="{89EFE7CF-DE9C-45BE-81FD-B1E0BD7BF6F0}"/>
                        </a:ext>
                      </a:extLst>
                    </p:cNvPr>
                    <p:cNvSpPr/>
                    <p:nvPr/>
                  </p:nvSpPr>
                  <p:spPr>
                    <a:xfrm rot="2633413" flipV="1">
                      <a:off x="2079811" y="1248086"/>
                      <a:ext cx="493059" cy="482102"/>
                    </a:xfrm>
                    <a:prstGeom prst="teardrop">
                      <a:avLst/>
                    </a:prstGeom>
                    <a:solidFill>
                      <a:srgbClr val="FF0000"/>
                    </a:solidFill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4" name="Ellipse 63">
                      <a:extLst>
                        <a:ext uri="{FF2B5EF4-FFF2-40B4-BE49-F238E27FC236}">
                          <a16:creationId xmlns:a16="http://schemas.microsoft.com/office/drawing/2014/main" id="{8C72F8FB-762F-4632-B60A-E9B9A93B5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46340" y="1309137"/>
                      <a:ext cx="360000" cy="36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</a:p>
                  </p:txBody>
                </p:sp>
              </p:grpSp>
              <p:cxnSp>
                <p:nvCxnSpPr>
                  <p:cNvPr id="62" name="Connecteur droit 61">
                    <a:extLst>
                      <a:ext uri="{FF2B5EF4-FFF2-40B4-BE49-F238E27FC236}">
                        <a16:creationId xmlns:a16="http://schemas.microsoft.com/office/drawing/2014/main" id="{2893F092-207D-4AB0-AA7F-7DC57D8AC633}"/>
                      </a:ext>
                    </a:extLst>
                  </p:cNvPr>
                  <p:cNvCxnSpPr>
                    <a:stCxn id="63" idx="7"/>
                  </p:cNvCxnSpPr>
                  <p:nvPr/>
                </p:nvCxnSpPr>
                <p:spPr>
                  <a:xfrm flipH="1">
                    <a:off x="1691680" y="2080298"/>
                    <a:ext cx="5052" cy="432000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e 40">
                  <a:extLst>
                    <a:ext uri="{FF2B5EF4-FFF2-40B4-BE49-F238E27FC236}">
                      <a16:creationId xmlns:a16="http://schemas.microsoft.com/office/drawing/2014/main" id="{A88532AC-D153-454E-94A1-4F72D343319E}"/>
                    </a:ext>
                  </a:extLst>
                </p:cNvPr>
                <p:cNvGrpSpPr/>
                <p:nvPr/>
              </p:nvGrpSpPr>
              <p:grpSpPr>
                <a:xfrm>
                  <a:off x="3707904" y="1530619"/>
                  <a:ext cx="493059" cy="1017683"/>
                  <a:chOff x="1439652" y="1494615"/>
                  <a:chExt cx="493059" cy="1017683"/>
                </a:xfrm>
              </p:grpSpPr>
              <p:grpSp>
                <p:nvGrpSpPr>
                  <p:cNvPr id="57" name="Groupe 56">
                    <a:extLst>
                      <a:ext uri="{FF2B5EF4-FFF2-40B4-BE49-F238E27FC236}">
                        <a16:creationId xmlns:a16="http://schemas.microsoft.com/office/drawing/2014/main" id="{6E6E8D43-8898-426D-A2AA-0FF400E4EA43}"/>
                      </a:ext>
                    </a:extLst>
                  </p:cNvPr>
                  <p:cNvGrpSpPr/>
                  <p:nvPr/>
                </p:nvGrpSpPr>
                <p:grpSpPr>
                  <a:xfrm>
                    <a:off x="1439652" y="1494615"/>
                    <a:ext cx="493059" cy="482102"/>
                    <a:chOff x="2079811" y="1248086"/>
                    <a:chExt cx="493059" cy="482102"/>
                  </a:xfrm>
                </p:grpSpPr>
                <p:sp>
                  <p:nvSpPr>
                    <p:cNvPr id="59" name="Larme 58">
                      <a:extLst>
                        <a:ext uri="{FF2B5EF4-FFF2-40B4-BE49-F238E27FC236}">
                          <a16:creationId xmlns:a16="http://schemas.microsoft.com/office/drawing/2014/main" id="{C031FFD0-6387-43B0-B15A-0F921BB59C0F}"/>
                        </a:ext>
                      </a:extLst>
                    </p:cNvPr>
                    <p:cNvSpPr/>
                    <p:nvPr/>
                  </p:nvSpPr>
                  <p:spPr>
                    <a:xfrm rot="2633413" flipV="1">
                      <a:off x="2079811" y="1248086"/>
                      <a:ext cx="493059" cy="482102"/>
                    </a:xfrm>
                    <a:prstGeom prst="teardrop">
                      <a:avLst/>
                    </a:prstGeom>
                    <a:solidFill>
                      <a:srgbClr val="FF0000"/>
                    </a:solidFill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0" name="Ellipse 59">
                      <a:extLst>
                        <a:ext uri="{FF2B5EF4-FFF2-40B4-BE49-F238E27FC236}">
                          <a16:creationId xmlns:a16="http://schemas.microsoft.com/office/drawing/2014/main" id="{059FF1BD-EE7E-4074-B883-C8B5625FC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46340" y="1309137"/>
                      <a:ext cx="360000" cy="36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</a:p>
                  </p:txBody>
                </p:sp>
              </p:grpSp>
              <p:cxnSp>
                <p:nvCxnSpPr>
                  <p:cNvPr id="58" name="Connecteur droit 57">
                    <a:extLst>
                      <a:ext uri="{FF2B5EF4-FFF2-40B4-BE49-F238E27FC236}">
                        <a16:creationId xmlns:a16="http://schemas.microsoft.com/office/drawing/2014/main" id="{E317A72C-818D-4ABB-95E5-FFD04B4CEB9D}"/>
                      </a:ext>
                    </a:extLst>
                  </p:cNvPr>
                  <p:cNvCxnSpPr>
                    <a:stCxn id="59" idx="7"/>
                  </p:cNvCxnSpPr>
                  <p:nvPr/>
                </p:nvCxnSpPr>
                <p:spPr>
                  <a:xfrm flipH="1">
                    <a:off x="1691680" y="2080298"/>
                    <a:ext cx="5052" cy="432000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oupe 41">
                  <a:extLst>
                    <a:ext uri="{FF2B5EF4-FFF2-40B4-BE49-F238E27FC236}">
                      <a16:creationId xmlns:a16="http://schemas.microsoft.com/office/drawing/2014/main" id="{EC5078A7-0C36-468D-A37F-0C8ADEE71FE5}"/>
                    </a:ext>
                  </a:extLst>
                </p:cNvPr>
                <p:cNvGrpSpPr/>
                <p:nvPr/>
              </p:nvGrpSpPr>
              <p:grpSpPr>
                <a:xfrm>
                  <a:off x="4907033" y="1530619"/>
                  <a:ext cx="493059" cy="1017683"/>
                  <a:chOff x="1439652" y="1494615"/>
                  <a:chExt cx="493059" cy="1017683"/>
                </a:xfrm>
              </p:grpSpPr>
              <p:grpSp>
                <p:nvGrpSpPr>
                  <p:cNvPr id="53" name="Groupe 52">
                    <a:extLst>
                      <a:ext uri="{FF2B5EF4-FFF2-40B4-BE49-F238E27FC236}">
                        <a16:creationId xmlns:a16="http://schemas.microsoft.com/office/drawing/2014/main" id="{BF5C2D48-4187-41A7-B9B3-3F04C73A6A73}"/>
                      </a:ext>
                    </a:extLst>
                  </p:cNvPr>
                  <p:cNvGrpSpPr/>
                  <p:nvPr/>
                </p:nvGrpSpPr>
                <p:grpSpPr>
                  <a:xfrm>
                    <a:off x="1439652" y="1494615"/>
                    <a:ext cx="493059" cy="482102"/>
                    <a:chOff x="2079811" y="1248086"/>
                    <a:chExt cx="493059" cy="482102"/>
                  </a:xfrm>
                </p:grpSpPr>
                <p:sp>
                  <p:nvSpPr>
                    <p:cNvPr id="55" name="Larme 54">
                      <a:extLst>
                        <a:ext uri="{FF2B5EF4-FFF2-40B4-BE49-F238E27FC236}">
                          <a16:creationId xmlns:a16="http://schemas.microsoft.com/office/drawing/2014/main" id="{4E0893C5-EEA6-4C39-A3F5-17173CF6509F}"/>
                        </a:ext>
                      </a:extLst>
                    </p:cNvPr>
                    <p:cNvSpPr/>
                    <p:nvPr/>
                  </p:nvSpPr>
                  <p:spPr>
                    <a:xfrm rot="2633413" flipV="1">
                      <a:off x="2079811" y="1248086"/>
                      <a:ext cx="493059" cy="482102"/>
                    </a:xfrm>
                    <a:prstGeom prst="teardrop">
                      <a:avLst/>
                    </a:prstGeom>
                    <a:solidFill>
                      <a:srgbClr val="FF0000"/>
                    </a:solidFill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56" name="Ellipse 55">
                      <a:extLst>
                        <a:ext uri="{FF2B5EF4-FFF2-40B4-BE49-F238E27FC236}">
                          <a16:creationId xmlns:a16="http://schemas.microsoft.com/office/drawing/2014/main" id="{63419E13-63AB-4B97-849A-2657995B49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46340" y="1309137"/>
                      <a:ext cx="360000" cy="36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</a:p>
                  </p:txBody>
                </p:sp>
              </p:grpSp>
              <p:cxnSp>
                <p:nvCxnSpPr>
                  <p:cNvPr id="54" name="Connecteur droit 53">
                    <a:extLst>
                      <a:ext uri="{FF2B5EF4-FFF2-40B4-BE49-F238E27FC236}">
                        <a16:creationId xmlns:a16="http://schemas.microsoft.com/office/drawing/2014/main" id="{CCE3A325-8E3B-46DC-8194-D5E40383F41D}"/>
                      </a:ext>
                    </a:extLst>
                  </p:cNvPr>
                  <p:cNvCxnSpPr>
                    <a:stCxn id="55" idx="7"/>
                  </p:cNvCxnSpPr>
                  <p:nvPr/>
                </p:nvCxnSpPr>
                <p:spPr>
                  <a:xfrm flipH="1">
                    <a:off x="1691680" y="2080298"/>
                    <a:ext cx="5052" cy="432000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" name="Groupe 42">
                  <a:extLst>
                    <a:ext uri="{FF2B5EF4-FFF2-40B4-BE49-F238E27FC236}">
                      <a16:creationId xmlns:a16="http://schemas.microsoft.com/office/drawing/2014/main" id="{51C0F4AE-6906-4C67-B72A-8D34731A610A}"/>
                    </a:ext>
                  </a:extLst>
                </p:cNvPr>
                <p:cNvGrpSpPr/>
                <p:nvPr/>
              </p:nvGrpSpPr>
              <p:grpSpPr>
                <a:xfrm>
                  <a:off x="6095165" y="1530619"/>
                  <a:ext cx="493059" cy="1017683"/>
                  <a:chOff x="1439652" y="1494615"/>
                  <a:chExt cx="493059" cy="1017683"/>
                </a:xfrm>
              </p:grpSpPr>
              <p:grpSp>
                <p:nvGrpSpPr>
                  <p:cNvPr id="49" name="Groupe 48">
                    <a:extLst>
                      <a:ext uri="{FF2B5EF4-FFF2-40B4-BE49-F238E27FC236}">
                        <a16:creationId xmlns:a16="http://schemas.microsoft.com/office/drawing/2014/main" id="{A7B4F545-78A7-468A-9735-E750B9DE090E}"/>
                      </a:ext>
                    </a:extLst>
                  </p:cNvPr>
                  <p:cNvGrpSpPr/>
                  <p:nvPr/>
                </p:nvGrpSpPr>
                <p:grpSpPr>
                  <a:xfrm>
                    <a:off x="1439652" y="1494615"/>
                    <a:ext cx="493059" cy="482102"/>
                    <a:chOff x="2079811" y="1248086"/>
                    <a:chExt cx="493059" cy="482102"/>
                  </a:xfrm>
                </p:grpSpPr>
                <p:sp>
                  <p:nvSpPr>
                    <p:cNvPr id="51" name="Larme 50">
                      <a:extLst>
                        <a:ext uri="{FF2B5EF4-FFF2-40B4-BE49-F238E27FC236}">
                          <a16:creationId xmlns:a16="http://schemas.microsoft.com/office/drawing/2014/main" id="{91E3F65B-01A6-4E65-AEBD-8643FC3F92F1}"/>
                        </a:ext>
                      </a:extLst>
                    </p:cNvPr>
                    <p:cNvSpPr/>
                    <p:nvPr/>
                  </p:nvSpPr>
                  <p:spPr>
                    <a:xfrm rot="2633413" flipV="1">
                      <a:off x="2079811" y="1248086"/>
                      <a:ext cx="493059" cy="482102"/>
                    </a:xfrm>
                    <a:prstGeom prst="teardrop">
                      <a:avLst/>
                    </a:prstGeom>
                    <a:solidFill>
                      <a:srgbClr val="FF0000"/>
                    </a:solidFill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52" name="Ellipse 51">
                      <a:extLst>
                        <a:ext uri="{FF2B5EF4-FFF2-40B4-BE49-F238E27FC236}">
                          <a16:creationId xmlns:a16="http://schemas.microsoft.com/office/drawing/2014/main" id="{D74EAD30-F09F-4C1B-ABF3-5EAA7F85D1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46340" y="1309137"/>
                      <a:ext cx="360000" cy="36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5</a:t>
                      </a:r>
                    </a:p>
                  </p:txBody>
                </p:sp>
              </p:grpSp>
              <p:cxnSp>
                <p:nvCxnSpPr>
                  <p:cNvPr id="50" name="Connecteur droit 49">
                    <a:extLst>
                      <a:ext uri="{FF2B5EF4-FFF2-40B4-BE49-F238E27FC236}">
                        <a16:creationId xmlns:a16="http://schemas.microsoft.com/office/drawing/2014/main" id="{E1783FFA-9F52-4460-9D26-F11A5ABFE678}"/>
                      </a:ext>
                    </a:extLst>
                  </p:cNvPr>
                  <p:cNvCxnSpPr>
                    <a:stCxn id="51" idx="7"/>
                  </p:cNvCxnSpPr>
                  <p:nvPr/>
                </p:nvCxnSpPr>
                <p:spPr>
                  <a:xfrm flipH="1">
                    <a:off x="1691680" y="2080298"/>
                    <a:ext cx="5052" cy="432000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e 43">
                  <a:extLst>
                    <a:ext uri="{FF2B5EF4-FFF2-40B4-BE49-F238E27FC236}">
                      <a16:creationId xmlns:a16="http://schemas.microsoft.com/office/drawing/2014/main" id="{74F2BE8D-C916-4A6A-A4DE-37AE2CAE1A0E}"/>
                    </a:ext>
                  </a:extLst>
                </p:cNvPr>
                <p:cNvGrpSpPr/>
                <p:nvPr/>
              </p:nvGrpSpPr>
              <p:grpSpPr>
                <a:xfrm>
                  <a:off x="7283297" y="1530619"/>
                  <a:ext cx="493059" cy="1017683"/>
                  <a:chOff x="1439652" y="1494615"/>
                  <a:chExt cx="493059" cy="1017683"/>
                </a:xfrm>
              </p:grpSpPr>
              <p:grpSp>
                <p:nvGrpSpPr>
                  <p:cNvPr id="45" name="Groupe 44">
                    <a:extLst>
                      <a:ext uri="{FF2B5EF4-FFF2-40B4-BE49-F238E27FC236}">
                        <a16:creationId xmlns:a16="http://schemas.microsoft.com/office/drawing/2014/main" id="{2D6A33B9-F14D-4AAF-852A-13F8C6682E61}"/>
                      </a:ext>
                    </a:extLst>
                  </p:cNvPr>
                  <p:cNvGrpSpPr/>
                  <p:nvPr/>
                </p:nvGrpSpPr>
                <p:grpSpPr>
                  <a:xfrm>
                    <a:off x="1439652" y="1494615"/>
                    <a:ext cx="493059" cy="482102"/>
                    <a:chOff x="2079811" y="1248086"/>
                    <a:chExt cx="493059" cy="482102"/>
                  </a:xfrm>
                </p:grpSpPr>
                <p:sp>
                  <p:nvSpPr>
                    <p:cNvPr id="47" name="Larme 46">
                      <a:extLst>
                        <a:ext uri="{FF2B5EF4-FFF2-40B4-BE49-F238E27FC236}">
                          <a16:creationId xmlns:a16="http://schemas.microsoft.com/office/drawing/2014/main" id="{5B2C7249-CBE5-44BC-815B-EFF6B116C8BA}"/>
                        </a:ext>
                      </a:extLst>
                    </p:cNvPr>
                    <p:cNvSpPr/>
                    <p:nvPr/>
                  </p:nvSpPr>
                  <p:spPr>
                    <a:xfrm rot="2633413" flipV="1">
                      <a:off x="2079811" y="1248086"/>
                      <a:ext cx="493059" cy="482102"/>
                    </a:xfrm>
                    <a:prstGeom prst="teardrop">
                      <a:avLst/>
                    </a:prstGeom>
                    <a:solidFill>
                      <a:srgbClr val="FF0000"/>
                    </a:solidFill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8" name="Ellipse 47">
                      <a:extLst>
                        <a:ext uri="{FF2B5EF4-FFF2-40B4-BE49-F238E27FC236}">
                          <a16:creationId xmlns:a16="http://schemas.microsoft.com/office/drawing/2014/main" id="{D7BC8B70-6AAA-4355-8FDB-D4A8ABAAD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46340" y="1309137"/>
                      <a:ext cx="360000" cy="36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6</a:t>
                      </a:r>
                    </a:p>
                  </p:txBody>
                </p:sp>
              </p:grpSp>
              <p:cxnSp>
                <p:nvCxnSpPr>
                  <p:cNvPr id="46" name="Connecteur droit 45">
                    <a:extLst>
                      <a:ext uri="{FF2B5EF4-FFF2-40B4-BE49-F238E27FC236}">
                        <a16:creationId xmlns:a16="http://schemas.microsoft.com/office/drawing/2014/main" id="{5808C236-0F81-4549-8208-3DABDEF02661}"/>
                      </a:ext>
                    </a:extLst>
                  </p:cNvPr>
                  <p:cNvCxnSpPr>
                    <a:stCxn id="47" idx="7"/>
                  </p:cNvCxnSpPr>
                  <p:nvPr/>
                </p:nvCxnSpPr>
                <p:spPr>
                  <a:xfrm flipH="1">
                    <a:off x="1691680" y="2080298"/>
                    <a:ext cx="5052" cy="432000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F2C6EE3A-912E-4C59-96B2-BEFF03156F62}"/>
                  </a:ext>
                </a:extLst>
              </p:cNvPr>
              <p:cNvSpPr txBox="1"/>
              <p:nvPr/>
            </p:nvSpPr>
            <p:spPr>
              <a:xfrm rot="19800000">
                <a:off x="1769164" y="1229346"/>
                <a:ext cx="1061509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600" dirty="0"/>
                  <a:t>Setting up documentation</a:t>
                </a: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C1B5A635-E7AE-408D-ACC6-22AC3878B28F}"/>
                  </a:ext>
                </a:extLst>
              </p:cNvPr>
              <p:cNvSpPr txBox="1"/>
              <p:nvPr/>
            </p:nvSpPr>
            <p:spPr>
              <a:xfrm rot="19800000">
                <a:off x="2947632" y="1211346"/>
                <a:ext cx="116249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600" dirty="0"/>
                  <a:t>First version of </a:t>
                </a:r>
                <a:r>
                  <a:rPr lang="en-US" sz="600" dirty="0"/>
                  <a:t>requirements</a:t>
                </a: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9C2C9853-01B3-45B6-92C5-DD8EDC004DBF}"/>
                  </a:ext>
                </a:extLst>
              </p:cNvPr>
              <p:cNvSpPr txBox="1"/>
              <p:nvPr/>
            </p:nvSpPr>
            <p:spPr>
              <a:xfrm rot="-1800000">
                <a:off x="4091608" y="1111180"/>
                <a:ext cx="14237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dirty="0"/>
                  <a:t>Technical Reference manuals ready</a:t>
                </a:r>
              </a:p>
              <a:p>
                <a:pPr algn="ctr"/>
                <a:r>
                  <a:rPr lang="en-US" sz="600" dirty="0"/>
                  <a:t>E.g. </a:t>
                </a:r>
                <a:r>
                  <a:rPr lang="en-US" sz="600" dirty="0">
                    <a:hlinkClick r:id="rId8"/>
                  </a:rPr>
                  <a:t>LATOME</a:t>
                </a:r>
                <a:endParaRPr lang="en-US" sz="600" dirty="0"/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F1C49225-44DB-47CD-BAD1-3277CF49FF7F}"/>
                  </a:ext>
                </a:extLst>
              </p:cNvPr>
              <p:cNvSpPr txBox="1"/>
              <p:nvPr/>
            </p:nvSpPr>
            <p:spPr>
              <a:xfrm rot="-1800000">
                <a:off x="5354395" y="1202671"/>
                <a:ext cx="8338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dirty="0"/>
                  <a:t>Beta release ready</a:t>
                </a:r>
              </a:p>
              <a:p>
                <a:pPr algn="ctr"/>
                <a:r>
                  <a:rPr lang="en-US" sz="600" dirty="0"/>
                  <a:t>for EMF test stand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099F6D72-B009-40EB-8750-5445D419B227}"/>
                  </a:ext>
                </a:extLst>
              </p:cNvPr>
              <p:cNvSpPr txBox="1"/>
              <p:nvPr/>
            </p:nvSpPr>
            <p:spPr>
              <a:xfrm rot="-1800000">
                <a:off x="6538876" y="1232250"/>
                <a:ext cx="888385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dirty="0"/>
                  <a:t>TDAQ release ready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57CF6EE7-A406-4DA4-8DB9-D9AC74887920}"/>
                  </a:ext>
                </a:extLst>
              </p:cNvPr>
              <p:cNvSpPr txBox="1"/>
              <p:nvPr/>
            </p:nvSpPr>
            <p:spPr>
              <a:xfrm rot="-1800000">
                <a:off x="7734331" y="1194980"/>
                <a:ext cx="1037463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dirty="0"/>
                  <a:t>Production release ready</a:t>
                </a:r>
              </a:p>
            </p:txBody>
          </p:sp>
        </p:grpSp>
      </p:grpSp>
      <p:sp>
        <p:nvSpPr>
          <p:cNvPr id="2" name="Rectangle : avec coin rogné 1">
            <a:extLst>
              <a:ext uri="{FF2B5EF4-FFF2-40B4-BE49-F238E27FC236}">
                <a16:creationId xmlns:a16="http://schemas.microsoft.com/office/drawing/2014/main" id="{FA09BF4F-B7E2-46CD-AB22-BC6DF4DC6CDF}"/>
              </a:ext>
            </a:extLst>
          </p:cNvPr>
          <p:cNvSpPr/>
          <p:nvPr/>
        </p:nvSpPr>
        <p:spPr>
          <a:xfrm flipH="1">
            <a:off x="3912823" y="836752"/>
            <a:ext cx="6292961" cy="1296104"/>
          </a:xfrm>
          <a:custGeom>
            <a:avLst/>
            <a:gdLst>
              <a:gd name="connsiteX0" fmla="*/ 0 w 6016028"/>
              <a:gd name="connsiteY0" fmla="*/ 0 h 1296104"/>
              <a:gd name="connsiteX1" fmla="*/ 5367976 w 6016028"/>
              <a:gd name="connsiteY1" fmla="*/ 0 h 1296104"/>
              <a:gd name="connsiteX2" fmla="*/ 6016028 w 6016028"/>
              <a:gd name="connsiteY2" fmla="*/ 648052 h 1296104"/>
              <a:gd name="connsiteX3" fmla="*/ 6016028 w 6016028"/>
              <a:gd name="connsiteY3" fmla="*/ 1296104 h 1296104"/>
              <a:gd name="connsiteX4" fmla="*/ 0 w 6016028"/>
              <a:gd name="connsiteY4" fmla="*/ 1296104 h 1296104"/>
              <a:gd name="connsiteX5" fmla="*/ 0 w 6016028"/>
              <a:gd name="connsiteY5" fmla="*/ 0 h 1296104"/>
              <a:gd name="connsiteX0" fmla="*/ 0 w 6292961"/>
              <a:gd name="connsiteY0" fmla="*/ 146304 h 1296104"/>
              <a:gd name="connsiteX1" fmla="*/ 5644909 w 6292961"/>
              <a:gd name="connsiteY1" fmla="*/ 0 h 1296104"/>
              <a:gd name="connsiteX2" fmla="*/ 6292961 w 6292961"/>
              <a:gd name="connsiteY2" fmla="*/ 648052 h 1296104"/>
              <a:gd name="connsiteX3" fmla="*/ 6292961 w 6292961"/>
              <a:gd name="connsiteY3" fmla="*/ 1296104 h 1296104"/>
              <a:gd name="connsiteX4" fmla="*/ 276933 w 6292961"/>
              <a:gd name="connsiteY4" fmla="*/ 1296104 h 1296104"/>
              <a:gd name="connsiteX5" fmla="*/ 0 w 6292961"/>
              <a:gd name="connsiteY5" fmla="*/ 146304 h 129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2961" h="1296104">
                <a:moveTo>
                  <a:pt x="0" y="146304"/>
                </a:moveTo>
                <a:lnTo>
                  <a:pt x="5644909" y="0"/>
                </a:lnTo>
                <a:lnTo>
                  <a:pt x="6292961" y="648052"/>
                </a:lnTo>
                <a:lnTo>
                  <a:pt x="6292961" y="1296104"/>
                </a:lnTo>
                <a:lnTo>
                  <a:pt x="276933" y="1296104"/>
                </a:lnTo>
                <a:lnTo>
                  <a:pt x="0" y="146304"/>
                </a:lnTo>
                <a:close/>
              </a:path>
            </a:pathLst>
          </a:custGeom>
          <a:solidFill>
            <a:srgbClr val="F2F2F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Flèche : chevron 4">
            <a:extLst>
              <a:ext uri="{FF2B5EF4-FFF2-40B4-BE49-F238E27FC236}">
                <a16:creationId xmlns:a16="http://schemas.microsoft.com/office/drawing/2014/main" id="{466C8093-771C-4AC6-AEAD-0A26DD06DFCC}"/>
              </a:ext>
            </a:extLst>
          </p:cNvPr>
          <p:cNvSpPr/>
          <p:nvPr/>
        </p:nvSpPr>
        <p:spPr>
          <a:xfrm>
            <a:off x="3188489" y="2528903"/>
            <a:ext cx="7397634" cy="573945"/>
          </a:xfrm>
          <a:prstGeom prst="chevron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4B64B0-412C-4510-80A2-A57F619BDA29}"/>
              </a:ext>
            </a:extLst>
          </p:cNvPr>
          <p:cNvSpPr/>
          <p:nvPr/>
        </p:nvSpPr>
        <p:spPr>
          <a:xfrm>
            <a:off x="3198366" y="3127333"/>
            <a:ext cx="7109310" cy="240677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325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B501BAA5-7B8A-4029-A22A-1150B91D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48" y="62676"/>
            <a:ext cx="5724000" cy="450000"/>
          </a:xfrm>
        </p:spPr>
        <p:txBody>
          <a:bodyPr/>
          <a:lstStyle/>
          <a:p>
            <a:pPr algn="r"/>
            <a:r>
              <a:rPr lang="en-US" sz="2400" b="1" dirty="0" err="1"/>
              <a:t>CMake</a:t>
            </a:r>
            <a:endParaRPr lang="en-US" sz="2400" b="1" dirty="0"/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0B72FD9C-EEB4-41AF-8C50-8EAC181EF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404" y="819876"/>
            <a:ext cx="8703897" cy="5381435"/>
          </a:xfrm>
        </p:spPr>
        <p:txBody>
          <a:bodyPr/>
          <a:lstStyle/>
          <a:p>
            <a:r>
              <a:rPr lang="en-US" dirty="0"/>
              <a:t>Functions and Macros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E4AA6C16-6E85-44AC-BF61-7B4CAC39A45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69302" y="1376775"/>
          <a:ext cx="4618248" cy="4967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LAr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Online</a:t>
                      </a: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TDAQ</a:t>
                      </a:r>
                    </a:p>
                  </a:txBody>
                  <a:tcPr marL="86089" marR="86089" marT="43046" marB="43046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55"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solidFill>
                            <a:schemeClr val="bg1"/>
                          </a:solidFill>
                        </a:rPr>
                        <a:t>lar_add_jar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(…)</a:t>
                      </a: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solidFill>
                            <a:schemeClr val="bg1"/>
                          </a:solidFill>
                        </a:rPr>
                        <a:t>tdaq_add_jar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(…)</a:t>
                      </a: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355"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solidFill>
                            <a:schemeClr val="bg1"/>
                          </a:solidFill>
                        </a:rPr>
                        <a:t>lar_generate_dal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(…)</a:t>
                      </a: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solidFill>
                            <a:schemeClr val="bg1"/>
                          </a:solidFill>
                        </a:rPr>
                        <a:t>tdaq_generate_dal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(…)</a:t>
                      </a: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355"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solidFill>
                            <a:schemeClr val="bg1"/>
                          </a:solidFill>
                        </a:rPr>
                        <a:t>lar_generate_isinfo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(…)</a:t>
                      </a: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solidFill>
                            <a:schemeClr val="bg1"/>
                          </a:solidFill>
                        </a:rPr>
                        <a:t>tdaq_generate_isiinfo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(…)</a:t>
                      </a: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355"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solidFill>
                            <a:schemeClr val="bg1"/>
                          </a:solidFill>
                        </a:rPr>
                        <a:t>lar_project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(…)</a:t>
                      </a: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solidFill>
                            <a:schemeClr val="bg1"/>
                          </a:solidFill>
                        </a:rPr>
                        <a:t>tdaq_project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(…)</a:t>
                      </a: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355"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solidFill>
                            <a:schemeClr val="bg1"/>
                          </a:solidFill>
                        </a:rPr>
                        <a:t>lar_show_info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(…)</a:t>
                      </a: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solidFill>
                            <a:schemeClr val="bg1"/>
                          </a:solidFill>
                        </a:rPr>
                        <a:t>tdaq_show_info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(…)</a:t>
                      </a: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355"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lar_add_executable</a:t>
                      </a:r>
                      <a:r>
                        <a:rPr lang="en-US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(NO_RPATH …)</a:t>
                      </a: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tdaq_add_executable</a:t>
                      </a:r>
                      <a:r>
                        <a:rPr lang="en-US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(…)</a:t>
                      </a: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355"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lar_add_library</a:t>
                      </a:r>
                      <a:r>
                        <a:rPr lang="en-US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(NO_RPATH …)</a:t>
                      </a: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tdaq_add_library</a:t>
                      </a:r>
                      <a:r>
                        <a:rPr lang="en-US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(…)</a:t>
                      </a: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355"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lar_package</a:t>
                      </a:r>
                      <a:r>
                        <a:rPr lang="en-US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(NO_SOURCES …)</a:t>
                      </a: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tdaq_package</a:t>
                      </a:r>
                      <a:r>
                        <a:rPr lang="en-US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(…)</a:t>
                      </a: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355">
                <a:tc>
                  <a:txBody>
                    <a:bodyPr/>
                    <a:lstStyle/>
                    <a:p>
                      <a:pPr algn="l"/>
                      <a:r>
                        <a:rPr lang="fr-FR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lar_add_update_database</a:t>
                      </a:r>
                      <a:r>
                        <a:rPr lang="fr-F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(…)</a:t>
                      </a:r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355">
                <a:tc>
                  <a:txBody>
                    <a:bodyPr/>
                    <a:lstStyle/>
                    <a:p>
                      <a:pPr algn="l"/>
                      <a:r>
                        <a:rPr lang="fr-FR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lar_export_jars</a:t>
                      </a:r>
                      <a:r>
                        <a:rPr lang="fr-F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(…)</a:t>
                      </a:r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355">
                <a:tc>
                  <a:txBody>
                    <a:bodyPr/>
                    <a:lstStyle/>
                    <a:p>
                      <a:pPr algn="l"/>
                      <a:r>
                        <a:rPr lang="fr-FR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lar_generate_database_file</a:t>
                      </a:r>
                      <a:r>
                        <a:rPr lang="fr-F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(…)</a:t>
                      </a:r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355">
                <a:tc>
                  <a:txBody>
                    <a:bodyPr/>
                    <a:lstStyle/>
                    <a:p>
                      <a:pPr algn="l"/>
                      <a:r>
                        <a:rPr lang="fr-FR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lar_set_database_jar_info</a:t>
                      </a:r>
                      <a:r>
                        <a:rPr lang="fr-F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(…)</a:t>
                      </a:r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355">
                <a:tc>
                  <a:txBody>
                    <a:bodyPr/>
                    <a:lstStyle/>
                    <a:p>
                      <a:pPr algn="l"/>
                      <a:r>
                        <a:rPr lang="fr-FR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lar_set_env</a:t>
                      </a:r>
                      <a:r>
                        <a:rPr lang="fr-F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(…)</a:t>
                      </a:r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355">
                <a:tc>
                  <a:txBody>
                    <a:bodyPr/>
                    <a:lstStyle/>
                    <a:p>
                      <a:pPr algn="l"/>
                      <a:r>
                        <a:rPr lang="fr-FR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lar_set_path</a:t>
                      </a:r>
                      <a:r>
                        <a:rPr lang="fr-F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(…)</a:t>
                      </a:r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355">
                <a:tc>
                  <a:txBody>
                    <a:bodyPr/>
                    <a:lstStyle/>
                    <a:p>
                      <a:pPr algn="l"/>
                      <a:r>
                        <a:rPr lang="fr-FR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lar_set_variable</a:t>
                      </a:r>
                      <a:r>
                        <a:rPr lang="fr-F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(…)</a:t>
                      </a:r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5355">
                <a:tc>
                  <a:txBody>
                    <a:bodyPr/>
                    <a:lstStyle/>
                    <a:p>
                      <a:pPr algn="l"/>
                      <a:r>
                        <a:rPr lang="fr-FR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lar_show_properties</a:t>
                      </a:r>
                      <a:r>
                        <a:rPr lang="fr-F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(…)</a:t>
                      </a:r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5355">
                <a:tc>
                  <a:txBody>
                    <a:bodyPr/>
                    <a:lstStyle/>
                    <a:p>
                      <a:pPr algn="l"/>
                      <a:r>
                        <a:rPr lang="fr-FR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lar_show_target_properties</a:t>
                      </a:r>
                      <a:r>
                        <a:rPr lang="fr-FR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(…)</a:t>
                      </a:r>
                      <a:endParaRPr lang="en-US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marL="86089" marR="86089" marT="43046" marB="43046">
                    <a:lnL w="6350" cap="flat" cmpd="sng" algn="ctr">
                      <a:solidFill>
                        <a:srgbClr val="2A5A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144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B501BAA5-7B8A-4029-A22A-1150B91D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48" y="62676"/>
            <a:ext cx="5724000" cy="450000"/>
          </a:xfrm>
        </p:spPr>
        <p:txBody>
          <a:bodyPr/>
          <a:lstStyle/>
          <a:p>
            <a:pPr algn="r"/>
            <a:r>
              <a:rPr lang="en-US" sz="2400" b="1" dirty="0" err="1"/>
              <a:t>CMake</a:t>
            </a:r>
            <a:endParaRPr lang="en-US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7AC053-55B5-421A-A229-7337D47DEC0B}"/>
              </a:ext>
            </a:extLst>
          </p:cNvPr>
          <p:cNvSpPr/>
          <p:nvPr/>
        </p:nvSpPr>
        <p:spPr>
          <a:xfrm>
            <a:off x="3817868" y="2456064"/>
            <a:ext cx="1583782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&lt;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|x.y.z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&gt;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764762-B2C3-4E37-B085-740017FEECC1}"/>
              </a:ext>
            </a:extLst>
          </p:cNvPr>
          <p:cNvSpPr/>
          <p:nvPr/>
        </p:nvSpPr>
        <p:spPr>
          <a:xfrm>
            <a:off x="4933650" y="2760143"/>
            <a:ext cx="15840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CMakeLists.txt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60913-FD6C-4A19-8B85-8D62AC222C2E}"/>
              </a:ext>
            </a:extLst>
          </p:cNvPr>
          <p:cNvSpPr/>
          <p:nvPr/>
        </p:nvSpPr>
        <p:spPr>
          <a:xfrm>
            <a:off x="4933650" y="2999669"/>
            <a:ext cx="4680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src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2415EF-8170-42AC-AC54-2C6D314C86DE}"/>
              </a:ext>
            </a:extLst>
          </p:cNvPr>
          <p:cNvSpPr/>
          <p:nvPr/>
        </p:nvSpPr>
        <p:spPr>
          <a:xfrm>
            <a:off x="3058026" y="4358513"/>
            <a:ext cx="11160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packageB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95C2CC-6EA5-44EF-9BDA-D10101FA7649}"/>
              </a:ext>
            </a:extLst>
          </p:cNvPr>
          <p:cNvSpPr/>
          <p:nvPr/>
        </p:nvSpPr>
        <p:spPr>
          <a:xfrm>
            <a:off x="4933653" y="3239195"/>
            <a:ext cx="1122949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packageA</a:t>
            </a:r>
          </a:p>
        </p:txBody>
      </p:sp>
      <p:cxnSp>
        <p:nvCxnSpPr>
          <p:cNvPr id="16" name="Connecteur en angle 19">
            <a:extLst>
              <a:ext uri="{FF2B5EF4-FFF2-40B4-BE49-F238E27FC236}">
                <a16:creationId xmlns:a16="http://schemas.microsoft.com/office/drawing/2014/main" id="{93F420B4-391C-478E-A1E2-00EDB6916031}"/>
              </a:ext>
            </a:extLst>
          </p:cNvPr>
          <p:cNvCxnSpPr>
            <a:stCxn id="11" idx="2"/>
            <a:endCxn id="12" idx="1"/>
          </p:cNvCxnSpPr>
          <p:nvPr/>
        </p:nvCxnSpPr>
        <p:spPr>
          <a:xfrm rot="16200000" flipH="1">
            <a:off x="4727618" y="2770010"/>
            <a:ext cx="88179" cy="323891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22">
            <a:extLst>
              <a:ext uri="{FF2B5EF4-FFF2-40B4-BE49-F238E27FC236}">
                <a16:creationId xmlns:a16="http://schemas.microsoft.com/office/drawing/2014/main" id="{290F83C1-B922-4CD0-B100-FF098E8F518A}"/>
              </a:ext>
            </a:extLst>
          </p:cNvPr>
          <p:cNvCxnSpPr>
            <a:stCxn id="18" idx="2"/>
            <a:endCxn id="14" idx="1"/>
          </p:cNvCxnSpPr>
          <p:nvPr/>
        </p:nvCxnSpPr>
        <p:spPr>
          <a:xfrm rot="16200000" flipH="1">
            <a:off x="1305833" y="2822220"/>
            <a:ext cx="3269897" cy="234493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3D258BC-470A-4C26-A4BD-EE75B31C5663}"/>
              </a:ext>
            </a:extLst>
          </p:cNvPr>
          <p:cNvSpPr/>
          <p:nvPr/>
        </p:nvSpPr>
        <p:spPr>
          <a:xfrm>
            <a:off x="2027565" y="872716"/>
            <a:ext cx="1591936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&lt;…&gt;/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workarea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" name="Connecteur en angle 70">
            <a:extLst>
              <a:ext uri="{FF2B5EF4-FFF2-40B4-BE49-F238E27FC236}">
                <a16:creationId xmlns:a16="http://schemas.microsoft.com/office/drawing/2014/main" id="{10DAFBC3-42EB-4A7C-8874-7F0B02C04CF3}"/>
              </a:ext>
            </a:extLst>
          </p:cNvPr>
          <p:cNvCxnSpPr>
            <a:stCxn id="11" idx="2"/>
            <a:endCxn id="13" idx="1"/>
          </p:cNvCxnSpPr>
          <p:nvPr/>
        </p:nvCxnSpPr>
        <p:spPr>
          <a:xfrm rot="16200000" flipH="1">
            <a:off x="4607855" y="2889773"/>
            <a:ext cx="327705" cy="323891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72">
            <a:extLst>
              <a:ext uri="{FF2B5EF4-FFF2-40B4-BE49-F238E27FC236}">
                <a16:creationId xmlns:a16="http://schemas.microsoft.com/office/drawing/2014/main" id="{67F1E544-5B9C-4047-A8D9-E92030FC2267}"/>
              </a:ext>
            </a:extLst>
          </p:cNvPr>
          <p:cNvCxnSpPr>
            <a:stCxn id="11" idx="2"/>
            <a:endCxn id="15" idx="1"/>
          </p:cNvCxnSpPr>
          <p:nvPr/>
        </p:nvCxnSpPr>
        <p:spPr>
          <a:xfrm rot="16200000" flipH="1">
            <a:off x="4488092" y="3009536"/>
            <a:ext cx="567231" cy="323891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82B56E8-DA4F-4521-9C26-26F6330E2FE1}"/>
              </a:ext>
            </a:extLst>
          </p:cNvPr>
          <p:cNvSpPr/>
          <p:nvPr/>
        </p:nvSpPr>
        <p:spPr>
          <a:xfrm>
            <a:off x="3058029" y="2116956"/>
            <a:ext cx="1122949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packageA</a:t>
            </a:r>
          </a:p>
        </p:txBody>
      </p:sp>
      <p:cxnSp>
        <p:nvCxnSpPr>
          <p:cNvPr id="22" name="Connecteur en angle 75">
            <a:extLst>
              <a:ext uri="{FF2B5EF4-FFF2-40B4-BE49-F238E27FC236}">
                <a16:creationId xmlns:a16="http://schemas.microsoft.com/office/drawing/2014/main" id="{1CEE551E-53CA-4C68-BD81-BB863F2B9CCA}"/>
              </a:ext>
            </a:extLst>
          </p:cNvPr>
          <p:cNvCxnSpPr>
            <a:stCxn id="18" idx="2"/>
            <a:endCxn id="21" idx="1"/>
          </p:cNvCxnSpPr>
          <p:nvPr/>
        </p:nvCxnSpPr>
        <p:spPr>
          <a:xfrm rot="16200000" flipH="1">
            <a:off x="2426609" y="1701442"/>
            <a:ext cx="1028340" cy="234493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77">
            <a:extLst>
              <a:ext uri="{FF2B5EF4-FFF2-40B4-BE49-F238E27FC236}">
                <a16:creationId xmlns:a16="http://schemas.microsoft.com/office/drawing/2014/main" id="{DB43FB6A-1E7D-4772-A8A6-3BC93598B858}"/>
              </a:ext>
            </a:extLst>
          </p:cNvPr>
          <p:cNvCxnSpPr>
            <a:stCxn id="21" idx="2"/>
            <a:endCxn id="11" idx="1"/>
          </p:cNvCxnSpPr>
          <p:nvPr/>
        </p:nvCxnSpPr>
        <p:spPr>
          <a:xfrm rot="16200000" flipH="1">
            <a:off x="3657080" y="2511179"/>
            <a:ext cx="123208" cy="19836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2C73B12-C50F-42F1-9061-A6760DC969A4}"/>
              </a:ext>
            </a:extLst>
          </p:cNvPr>
          <p:cNvSpPr/>
          <p:nvPr/>
        </p:nvSpPr>
        <p:spPr>
          <a:xfrm>
            <a:off x="4032827" y="4667659"/>
            <a:ext cx="3352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CMakeLists.txt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DA90FF-FEB4-427E-B6F3-CF596C1AA34E}"/>
              </a:ext>
            </a:extLst>
          </p:cNvPr>
          <p:cNvSpPr/>
          <p:nvPr/>
        </p:nvSpPr>
        <p:spPr>
          <a:xfrm>
            <a:off x="4032827" y="4924033"/>
            <a:ext cx="5040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src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27FFB0-6CC0-456F-91EA-6E2737D4EDD6}"/>
              </a:ext>
            </a:extLst>
          </p:cNvPr>
          <p:cNvSpPr/>
          <p:nvPr/>
        </p:nvSpPr>
        <p:spPr>
          <a:xfrm>
            <a:off x="4032830" y="5180407"/>
            <a:ext cx="1122949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packageB</a:t>
            </a:r>
          </a:p>
        </p:txBody>
      </p:sp>
      <p:cxnSp>
        <p:nvCxnSpPr>
          <p:cNvPr id="27" name="Connecteur en angle 82">
            <a:extLst>
              <a:ext uri="{FF2B5EF4-FFF2-40B4-BE49-F238E27FC236}">
                <a16:creationId xmlns:a16="http://schemas.microsoft.com/office/drawing/2014/main" id="{BF3A2FF3-2EDF-45AF-BE91-D987619FA8C9}"/>
              </a:ext>
            </a:extLst>
          </p:cNvPr>
          <p:cNvCxnSpPr>
            <a:stCxn id="14" idx="2"/>
            <a:endCxn id="24" idx="1"/>
          </p:cNvCxnSpPr>
          <p:nvPr/>
        </p:nvCxnSpPr>
        <p:spPr>
          <a:xfrm rot="16200000" flipH="1">
            <a:off x="3777803" y="4628538"/>
            <a:ext cx="93246" cy="416801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85">
            <a:extLst>
              <a:ext uri="{FF2B5EF4-FFF2-40B4-BE49-F238E27FC236}">
                <a16:creationId xmlns:a16="http://schemas.microsoft.com/office/drawing/2014/main" id="{F1C5BFE2-CA3E-40D7-8545-FF0C82347BDF}"/>
              </a:ext>
            </a:extLst>
          </p:cNvPr>
          <p:cNvCxnSpPr>
            <a:stCxn id="14" idx="2"/>
            <a:endCxn id="25" idx="1"/>
          </p:cNvCxnSpPr>
          <p:nvPr/>
        </p:nvCxnSpPr>
        <p:spPr>
          <a:xfrm rot="16200000" flipH="1">
            <a:off x="3649616" y="4756725"/>
            <a:ext cx="349620" cy="416801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86">
            <a:extLst>
              <a:ext uri="{FF2B5EF4-FFF2-40B4-BE49-F238E27FC236}">
                <a16:creationId xmlns:a16="http://schemas.microsoft.com/office/drawing/2014/main" id="{CD803848-FE9D-469E-B608-5BBDEC050CC6}"/>
              </a:ext>
            </a:extLst>
          </p:cNvPr>
          <p:cNvCxnSpPr>
            <a:stCxn id="14" idx="2"/>
            <a:endCxn id="26" idx="1"/>
          </p:cNvCxnSpPr>
          <p:nvPr/>
        </p:nvCxnSpPr>
        <p:spPr>
          <a:xfrm rot="16200000" flipH="1">
            <a:off x="3521429" y="4884912"/>
            <a:ext cx="605994" cy="416801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F03DCE7-600A-4AAB-9C90-0779DD79C23D}"/>
              </a:ext>
            </a:extLst>
          </p:cNvPr>
          <p:cNvSpPr/>
          <p:nvPr/>
        </p:nvSpPr>
        <p:spPr>
          <a:xfrm>
            <a:off x="4032830" y="5436781"/>
            <a:ext cx="1122949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VERSION</a:t>
            </a:r>
          </a:p>
        </p:txBody>
      </p:sp>
      <p:cxnSp>
        <p:nvCxnSpPr>
          <p:cNvPr id="31" name="Connecteur en angle 101">
            <a:extLst>
              <a:ext uri="{FF2B5EF4-FFF2-40B4-BE49-F238E27FC236}">
                <a16:creationId xmlns:a16="http://schemas.microsoft.com/office/drawing/2014/main" id="{DE20FC64-A8CF-43C6-ACD0-D7F5D4784C8A}"/>
              </a:ext>
            </a:extLst>
          </p:cNvPr>
          <p:cNvCxnSpPr>
            <a:stCxn id="14" idx="2"/>
            <a:endCxn id="30" idx="1"/>
          </p:cNvCxnSpPr>
          <p:nvPr/>
        </p:nvCxnSpPr>
        <p:spPr>
          <a:xfrm rot="16200000" flipH="1">
            <a:off x="3393242" y="5013099"/>
            <a:ext cx="862368" cy="416801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19C263B-2D64-4301-B260-0EA818FDE8A8}"/>
              </a:ext>
            </a:extLst>
          </p:cNvPr>
          <p:cNvSpPr/>
          <p:nvPr/>
        </p:nvSpPr>
        <p:spPr>
          <a:xfrm>
            <a:off x="3058026" y="1224673"/>
            <a:ext cx="15840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CMakeLists.txt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9D0423-C836-40E7-8488-2E81E5F06C0D}"/>
              </a:ext>
            </a:extLst>
          </p:cNvPr>
          <p:cNvSpPr/>
          <p:nvPr/>
        </p:nvSpPr>
        <p:spPr>
          <a:xfrm>
            <a:off x="4914000" y="3478721"/>
            <a:ext cx="24266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x86_64-el9-gcc13-dbg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8DDEF3-7E28-4A8A-8B4A-DB7061E225CD}"/>
              </a:ext>
            </a:extLst>
          </p:cNvPr>
          <p:cNvSpPr/>
          <p:nvPr/>
        </p:nvSpPr>
        <p:spPr>
          <a:xfrm>
            <a:off x="4914000" y="3718247"/>
            <a:ext cx="24266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x86_64-el9-gcc13-opt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A6FD4C-223B-4958-AFE8-17E3D977F23C}"/>
              </a:ext>
            </a:extLst>
          </p:cNvPr>
          <p:cNvSpPr/>
          <p:nvPr/>
        </p:nvSpPr>
        <p:spPr>
          <a:xfrm>
            <a:off x="3058026" y="1522122"/>
            <a:ext cx="24266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x86_64-el9-gcc13-dbg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937D58-339F-48A0-BF58-38F1A1693149}"/>
              </a:ext>
            </a:extLst>
          </p:cNvPr>
          <p:cNvSpPr/>
          <p:nvPr/>
        </p:nvSpPr>
        <p:spPr>
          <a:xfrm>
            <a:off x="3058026" y="1801522"/>
            <a:ext cx="24266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x86_64-el9-gcc13-opt</a:t>
            </a:r>
          </a:p>
        </p:txBody>
      </p:sp>
      <p:cxnSp>
        <p:nvCxnSpPr>
          <p:cNvPr id="37" name="Connecteur en angle 115">
            <a:extLst>
              <a:ext uri="{FF2B5EF4-FFF2-40B4-BE49-F238E27FC236}">
                <a16:creationId xmlns:a16="http://schemas.microsoft.com/office/drawing/2014/main" id="{67F02487-90D4-4B19-8AC1-FC639906085F}"/>
              </a:ext>
            </a:extLst>
          </p:cNvPr>
          <p:cNvCxnSpPr>
            <a:stCxn id="11" idx="2"/>
            <a:endCxn id="33" idx="1"/>
          </p:cNvCxnSpPr>
          <p:nvPr/>
        </p:nvCxnSpPr>
        <p:spPr>
          <a:xfrm rot="16200000" flipH="1">
            <a:off x="4358504" y="3139124"/>
            <a:ext cx="806757" cy="304241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ngle 117">
            <a:extLst>
              <a:ext uri="{FF2B5EF4-FFF2-40B4-BE49-F238E27FC236}">
                <a16:creationId xmlns:a16="http://schemas.microsoft.com/office/drawing/2014/main" id="{72E2C832-1B24-4CDF-8E34-F3CE14D7B7F9}"/>
              </a:ext>
            </a:extLst>
          </p:cNvPr>
          <p:cNvCxnSpPr>
            <a:stCxn id="11" idx="2"/>
            <a:endCxn id="34" idx="1"/>
          </p:cNvCxnSpPr>
          <p:nvPr/>
        </p:nvCxnSpPr>
        <p:spPr>
          <a:xfrm rot="16200000" flipH="1">
            <a:off x="4238741" y="3258887"/>
            <a:ext cx="1046283" cy="304241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38133E5-E0EE-4429-9B91-814D9F224504}"/>
              </a:ext>
            </a:extLst>
          </p:cNvPr>
          <p:cNvSpPr/>
          <p:nvPr/>
        </p:nvSpPr>
        <p:spPr>
          <a:xfrm>
            <a:off x="4032827" y="5693155"/>
            <a:ext cx="24266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x86_64-el9-gcc13-dbg</a:t>
            </a:r>
          </a:p>
        </p:txBody>
      </p:sp>
      <p:cxnSp>
        <p:nvCxnSpPr>
          <p:cNvPr id="40" name="Connecteur en angle 121">
            <a:extLst>
              <a:ext uri="{FF2B5EF4-FFF2-40B4-BE49-F238E27FC236}">
                <a16:creationId xmlns:a16="http://schemas.microsoft.com/office/drawing/2014/main" id="{34A12991-3751-4185-94BA-5B6E6FEAAEB7}"/>
              </a:ext>
            </a:extLst>
          </p:cNvPr>
          <p:cNvCxnSpPr>
            <a:stCxn id="14" idx="2"/>
            <a:endCxn id="39" idx="1"/>
          </p:cNvCxnSpPr>
          <p:nvPr/>
        </p:nvCxnSpPr>
        <p:spPr>
          <a:xfrm rot="16200000" flipH="1">
            <a:off x="3265055" y="5141286"/>
            <a:ext cx="1118742" cy="416801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ngle 123">
            <a:extLst>
              <a:ext uri="{FF2B5EF4-FFF2-40B4-BE49-F238E27FC236}">
                <a16:creationId xmlns:a16="http://schemas.microsoft.com/office/drawing/2014/main" id="{FBA01367-6901-41D5-8464-4F451AC27DEF}"/>
              </a:ext>
            </a:extLst>
          </p:cNvPr>
          <p:cNvCxnSpPr>
            <a:cxnSpLocks/>
            <a:stCxn id="14" idx="2"/>
            <a:endCxn id="62" idx="1"/>
          </p:cNvCxnSpPr>
          <p:nvPr/>
        </p:nvCxnSpPr>
        <p:spPr>
          <a:xfrm rot="16200000" flipH="1">
            <a:off x="3136872" y="5269472"/>
            <a:ext cx="1375115" cy="416801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ngle 125">
            <a:extLst>
              <a:ext uri="{FF2B5EF4-FFF2-40B4-BE49-F238E27FC236}">
                <a16:creationId xmlns:a16="http://schemas.microsoft.com/office/drawing/2014/main" id="{054B790B-6288-4577-B40D-91930590BE9C}"/>
              </a:ext>
            </a:extLst>
          </p:cNvPr>
          <p:cNvCxnSpPr>
            <a:stCxn id="18" idx="2"/>
            <a:endCxn id="32" idx="1"/>
          </p:cNvCxnSpPr>
          <p:nvPr/>
        </p:nvCxnSpPr>
        <p:spPr>
          <a:xfrm rot="16200000" flipH="1">
            <a:off x="2872754" y="1255300"/>
            <a:ext cx="136057" cy="234493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en angle 127">
            <a:extLst>
              <a:ext uri="{FF2B5EF4-FFF2-40B4-BE49-F238E27FC236}">
                <a16:creationId xmlns:a16="http://schemas.microsoft.com/office/drawing/2014/main" id="{DB883385-6B39-4C3F-8950-2D93139A4AFB}"/>
              </a:ext>
            </a:extLst>
          </p:cNvPr>
          <p:cNvCxnSpPr>
            <a:stCxn id="18" idx="2"/>
            <a:endCxn id="35" idx="1"/>
          </p:cNvCxnSpPr>
          <p:nvPr/>
        </p:nvCxnSpPr>
        <p:spPr>
          <a:xfrm rot="16200000" flipH="1">
            <a:off x="2724026" y="1404025"/>
            <a:ext cx="433506" cy="234493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129">
            <a:extLst>
              <a:ext uri="{FF2B5EF4-FFF2-40B4-BE49-F238E27FC236}">
                <a16:creationId xmlns:a16="http://schemas.microsoft.com/office/drawing/2014/main" id="{4DA5FBE7-9AE5-4CAF-B5BF-4FE1C956A600}"/>
              </a:ext>
            </a:extLst>
          </p:cNvPr>
          <p:cNvCxnSpPr>
            <a:stCxn id="18" idx="2"/>
            <a:endCxn id="36" idx="1"/>
          </p:cNvCxnSpPr>
          <p:nvPr/>
        </p:nvCxnSpPr>
        <p:spPr>
          <a:xfrm rot="16200000" flipH="1">
            <a:off x="2584326" y="1543725"/>
            <a:ext cx="712906" cy="234493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égende à une bordure 1 136">
            <a:extLst>
              <a:ext uri="{FF2B5EF4-FFF2-40B4-BE49-F238E27FC236}">
                <a16:creationId xmlns:a16="http://schemas.microsoft.com/office/drawing/2014/main" id="{404A0C1E-DF0B-4750-8F1D-9241E9195270}"/>
              </a:ext>
            </a:extLst>
          </p:cNvPr>
          <p:cNvSpPr/>
          <p:nvPr/>
        </p:nvSpPr>
        <p:spPr>
          <a:xfrm>
            <a:off x="7073900" y="1258247"/>
            <a:ext cx="3505200" cy="351425"/>
          </a:xfrm>
          <a:prstGeom prst="accentCallout1">
            <a:avLst>
              <a:gd name="adj1" fmla="val 51275"/>
              <a:gd name="adj2" fmla="val -7304"/>
              <a:gd name="adj3" fmla="val 53814"/>
              <a:gd name="adj4" fmla="val -66694"/>
            </a:avLst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Top-level (project) configuration file</a:t>
            </a:r>
          </a:p>
        </p:txBody>
      </p:sp>
      <p:sp>
        <p:nvSpPr>
          <p:cNvPr id="46" name="Légende à une bordure 1 137">
            <a:extLst>
              <a:ext uri="{FF2B5EF4-FFF2-40B4-BE49-F238E27FC236}">
                <a16:creationId xmlns:a16="http://schemas.microsoft.com/office/drawing/2014/main" id="{61BC81A7-BB7E-49CE-86ED-8C1E25C47A3A}"/>
              </a:ext>
            </a:extLst>
          </p:cNvPr>
          <p:cNvSpPr/>
          <p:nvPr/>
        </p:nvSpPr>
        <p:spPr>
          <a:xfrm>
            <a:off x="7073900" y="1763140"/>
            <a:ext cx="3416300" cy="351425"/>
          </a:xfrm>
          <a:prstGeom prst="accentCallout1">
            <a:avLst>
              <a:gd name="adj1" fmla="val 51275"/>
              <a:gd name="adj2" fmla="val -7304"/>
              <a:gd name="adj3" fmla="val -394"/>
              <a:gd name="adj4" fmla="val -46530"/>
            </a:avLst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Super build areas (cache only)</a:t>
            </a:r>
          </a:p>
        </p:txBody>
      </p:sp>
      <p:sp>
        <p:nvSpPr>
          <p:cNvPr id="47" name="Légende à une bordure 1 138">
            <a:extLst>
              <a:ext uri="{FF2B5EF4-FFF2-40B4-BE49-F238E27FC236}">
                <a16:creationId xmlns:a16="http://schemas.microsoft.com/office/drawing/2014/main" id="{54382823-5C02-433E-955A-711D8C87CC8E}"/>
              </a:ext>
            </a:extLst>
          </p:cNvPr>
          <p:cNvSpPr/>
          <p:nvPr/>
        </p:nvSpPr>
        <p:spPr>
          <a:xfrm>
            <a:off x="7035800" y="1763140"/>
            <a:ext cx="2895600" cy="351425"/>
          </a:xfrm>
          <a:prstGeom prst="accentCallout1">
            <a:avLst>
              <a:gd name="adj1" fmla="val 51275"/>
              <a:gd name="adj2" fmla="val -7304"/>
              <a:gd name="adj3" fmla="val 75497"/>
              <a:gd name="adj4" fmla="val -54032"/>
            </a:avLst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Légende à une bordure 1 139">
            <a:extLst>
              <a:ext uri="{FF2B5EF4-FFF2-40B4-BE49-F238E27FC236}">
                <a16:creationId xmlns:a16="http://schemas.microsoft.com/office/drawing/2014/main" id="{3C98D432-DB74-4D47-BBF4-1F459CCF42CE}"/>
              </a:ext>
            </a:extLst>
          </p:cNvPr>
          <p:cNvSpPr/>
          <p:nvPr/>
        </p:nvSpPr>
        <p:spPr>
          <a:xfrm>
            <a:off x="8093274" y="3597180"/>
            <a:ext cx="2895600" cy="351425"/>
          </a:xfrm>
          <a:prstGeom prst="accentCallout1">
            <a:avLst>
              <a:gd name="adj1" fmla="val 51275"/>
              <a:gd name="adj2" fmla="val -7304"/>
              <a:gd name="adj3" fmla="val 21289"/>
              <a:gd name="adj4" fmla="val -31225"/>
            </a:avLst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Out-of-source build directories</a:t>
            </a:r>
          </a:p>
        </p:txBody>
      </p:sp>
      <p:sp>
        <p:nvSpPr>
          <p:cNvPr id="49" name="Légende à une bordure 1 140">
            <a:extLst>
              <a:ext uri="{FF2B5EF4-FFF2-40B4-BE49-F238E27FC236}">
                <a16:creationId xmlns:a16="http://schemas.microsoft.com/office/drawing/2014/main" id="{FBC3B2D0-C678-4B11-9145-7290F84BA615}"/>
              </a:ext>
            </a:extLst>
          </p:cNvPr>
          <p:cNvSpPr/>
          <p:nvPr/>
        </p:nvSpPr>
        <p:spPr>
          <a:xfrm>
            <a:off x="8093274" y="3597180"/>
            <a:ext cx="2895600" cy="351425"/>
          </a:xfrm>
          <a:prstGeom prst="accentCallout1">
            <a:avLst>
              <a:gd name="adj1" fmla="val 51275"/>
              <a:gd name="adj2" fmla="val -7304"/>
              <a:gd name="adj3" fmla="val 93566"/>
              <a:gd name="adj4" fmla="val -31225"/>
            </a:avLst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Légende à une bordure 1 141">
            <a:extLst>
              <a:ext uri="{FF2B5EF4-FFF2-40B4-BE49-F238E27FC236}">
                <a16:creationId xmlns:a16="http://schemas.microsoft.com/office/drawing/2014/main" id="{0016A0A4-581F-49EF-B40E-168727EA061D}"/>
              </a:ext>
            </a:extLst>
          </p:cNvPr>
          <p:cNvSpPr/>
          <p:nvPr/>
        </p:nvSpPr>
        <p:spPr>
          <a:xfrm>
            <a:off x="7877374" y="5784512"/>
            <a:ext cx="2895600" cy="351425"/>
          </a:xfrm>
          <a:prstGeom prst="accentCallout1">
            <a:avLst>
              <a:gd name="adj1" fmla="val 51275"/>
              <a:gd name="adj2" fmla="val -7304"/>
              <a:gd name="adj3" fmla="val 32131"/>
              <a:gd name="adj4" fmla="val -54471"/>
            </a:avLst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Out-of-source build directories</a:t>
            </a:r>
          </a:p>
        </p:txBody>
      </p:sp>
      <p:sp>
        <p:nvSpPr>
          <p:cNvPr id="51" name="Légende à une bordure 1 142">
            <a:extLst>
              <a:ext uri="{FF2B5EF4-FFF2-40B4-BE49-F238E27FC236}">
                <a16:creationId xmlns:a16="http://schemas.microsoft.com/office/drawing/2014/main" id="{310A3369-5B92-4D13-9975-38E9ED9277B2}"/>
              </a:ext>
            </a:extLst>
          </p:cNvPr>
          <p:cNvSpPr/>
          <p:nvPr/>
        </p:nvSpPr>
        <p:spPr>
          <a:xfrm>
            <a:off x="7877374" y="5784512"/>
            <a:ext cx="2895600" cy="351425"/>
          </a:xfrm>
          <a:prstGeom prst="accentCallout1">
            <a:avLst>
              <a:gd name="adj1" fmla="val 51275"/>
              <a:gd name="adj2" fmla="val -7304"/>
              <a:gd name="adj3" fmla="val 114816"/>
              <a:gd name="adj4" fmla="val -55140"/>
            </a:avLst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BC4939C-348C-4A56-BBE8-1392E45AE72D}"/>
              </a:ext>
            </a:extLst>
          </p:cNvPr>
          <p:cNvSpPr/>
          <p:nvPr/>
        </p:nvSpPr>
        <p:spPr>
          <a:xfrm>
            <a:off x="6367250" y="4281393"/>
            <a:ext cx="5040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bin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24F6F6-F33D-4A85-808A-3F921E025502}"/>
              </a:ext>
            </a:extLst>
          </p:cNvPr>
          <p:cNvSpPr/>
          <p:nvPr/>
        </p:nvSpPr>
        <p:spPr>
          <a:xfrm>
            <a:off x="6367250" y="4509489"/>
            <a:ext cx="4680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lib</a:t>
            </a:r>
          </a:p>
        </p:txBody>
      </p:sp>
      <p:cxnSp>
        <p:nvCxnSpPr>
          <p:cNvPr id="54" name="Connecteur en angle 146">
            <a:extLst>
              <a:ext uri="{FF2B5EF4-FFF2-40B4-BE49-F238E27FC236}">
                <a16:creationId xmlns:a16="http://schemas.microsoft.com/office/drawing/2014/main" id="{BF2BA4D0-019A-4D0A-A92D-CF40B0E5DFB4}"/>
              </a:ext>
            </a:extLst>
          </p:cNvPr>
          <p:cNvCxnSpPr>
            <a:stCxn id="34" idx="2"/>
            <a:endCxn id="52" idx="1"/>
          </p:cNvCxnSpPr>
          <p:nvPr/>
        </p:nvCxnSpPr>
        <p:spPr>
          <a:xfrm rot="16200000" flipH="1">
            <a:off x="6073652" y="4203695"/>
            <a:ext cx="347246" cy="23995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égende à une bordure 1 149">
            <a:extLst>
              <a:ext uri="{FF2B5EF4-FFF2-40B4-BE49-F238E27FC236}">
                <a16:creationId xmlns:a16="http://schemas.microsoft.com/office/drawing/2014/main" id="{94CB7171-E193-4127-806B-75EA62553DCE}"/>
              </a:ext>
            </a:extLst>
          </p:cNvPr>
          <p:cNvSpPr/>
          <p:nvPr/>
        </p:nvSpPr>
        <p:spPr>
          <a:xfrm>
            <a:off x="7877374" y="5264936"/>
            <a:ext cx="2895600" cy="351425"/>
          </a:xfrm>
          <a:prstGeom prst="accentCallout1">
            <a:avLst>
              <a:gd name="adj1" fmla="val 51275"/>
              <a:gd name="adj2" fmla="val -7304"/>
              <a:gd name="adj3" fmla="val 100794"/>
              <a:gd name="adj4" fmla="val -97453"/>
            </a:avLst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Contains current version</a:t>
            </a:r>
          </a:p>
        </p:txBody>
      </p:sp>
      <p:sp>
        <p:nvSpPr>
          <p:cNvPr id="56" name="Légende à une bordure 1 150">
            <a:extLst>
              <a:ext uri="{FF2B5EF4-FFF2-40B4-BE49-F238E27FC236}">
                <a16:creationId xmlns:a16="http://schemas.microsoft.com/office/drawing/2014/main" id="{0DE94694-369F-4AA5-A3C4-FDDC358336ED}"/>
              </a:ext>
            </a:extLst>
          </p:cNvPr>
          <p:cNvSpPr/>
          <p:nvPr/>
        </p:nvSpPr>
        <p:spPr>
          <a:xfrm>
            <a:off x="7902774" y="2795503"/>
            <a:ext cx="2895600" cy="351425"/>
          </a:xfrm>
          <a:prstGeom prst="accentCallout1">
            <a:avLst>
              <a:gd name="adj1" fmla="val 51275"/>
              <a:gd name="adj2" fmla="val -7304"/>
              <a:gd name="adj3" fmla="val 53814"/>
              <a:gd name="adj4" fmla="val -42190"/>
            </a:avLst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packageA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configuration file</a:t>
            </a:r>
          </a:p>
        </p:txBody>
      </p:sp>
      <p:sp>
        <p:nvSpPr>
          <p:cNvPr id="57" name="Légende à une bordure 1 151">
            <a:extLst>
              <a:ext uri="{FF2B5EF4-FFF2-40B4-BE49-F238E27FC236}">
                <a16:creationId xmlns:a16="http://schemas.microsoft.com/office/drawing/2014/main" id="{DE67B129-669F-417F-A0BB-8386262B02ED}"/>
              </a:ext>
            </a:extLst>
          </p:cNvPr>
          <p:cNvSpPr/>
          <p:nvPr/>
        </p:nvSpPr>
        <p:spPr>
          <a:xfrm>
            <a:off x="7877374" y="4687796"/>
            <a:ext cx="2895600" cy="351425"/>
          </a:xfrm>
          <a:prstGeom prst="accentCallout1">
            <a:avLst>
              <a:gd name="adj1" fmla="val 62117"/>
              <a:gd name="adj2" fmla="val -7304"/>
              <a:gd name="adj3" fmla="val 61042"/>
              <a:gd name="adj4" fmla="val -80348"/>
            </a:avLst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packageB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configuration file</a:t>
            </a:r>
          </a:p>
        </p:txBody>
      </p:sp>
      <p:cxnSp>
        <p:nvCxnSpPr>
          <p:cNvPr id="58" name="Connecteur en angle 157">
            <a:extLst>
              <a:ext uri="{FF2B5EF4-FFF2-40B4-BE49-F238E27FC236}">
                <a16:creationId xmlns:a16="http://schemas.microsoft.com/office/drawing/2014/main" id="{4B97B1C5-D33F-4917-AAA1-4201BBCE1B87}"/>
              </a:ext>
            </a:extLst>
          </p:cNvPr>
          <p:cNvCxnSpPr>
            <a:stCxn id="34" idx="2"/>
            <a:endCxn id="53" idx="1"/>
          </p:cNvCxnSpPr>
          <p:nvPr/>
        </p:nvCxnSpPr>
        <p:spPr>
          <a:xfrm rot="16200000" flipH="1">
            <a:off x="5959604" y="4317743"/>
            <a:ext cx="575342" cy="23995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36C6640-A2A3-4D59-99EB-D1FB62E0DB4B}"/>
              </a:ext>
            </a:extLst>
          </p:cNvPr>
          <p:cNvSpPr/>
          <p:nvPr/>
        </p:nvSpPr>
        <p:spPr>
          <a:xfrm>
            <a:off x="6367250" y="4026889"/>
            <a:ext cx="1383124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packages.txt</a:t>
            </a:r>
          </a:p>
        </p:txBody>
      </p:sp>
      <p:cxnSp>
        <p:nvCxnSpPr>
          <p:cNvPr id="60" name="Connecteur en angle 160">
            <a:extLst>
              <a:ext uri="{FF2B5EF4-FFF2-40B4-BE49-F238E27FC236}">
                <a16:creationId xmlns:a16="http://schemas.microsoft.com/office/drawing/2014/main" id="{6AAFEA29-BDE3-4D41-ADC0-6CB147A44547}"/>
              </a:ext>
            </a:extLst>
          </p:cNvPr>
          <p:cNvCxnSpPr>
            <a:stCxn id="34" idx="2"/>
            <a:endCxn id="59" idx="1"/>
          </p:cNvCxnSpPr>
          <p:nvPr/>
        </p:nvCxnSpPr>
        <p:spPr>
          <a:xfrm rot="16200000" flipH="1">
            <a:off x="6200904" y="4076443"/>
            <a:ext cx="92742" cy="23995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égende à une bordure 1 161">
            <a:extLst>
              <a:ext uri="{FF2B5EF4-FFF2-40B4-BE49-F238E27FC236}">
                <a16:creationId xmlns:a16="http://schemas.microsoft.com/office/drawing/2014/main" id="{3A698048-7C94-4478-B2A9-C02841E88653}"/>
              </a:ext>
            </a:extLst>
          </p:cNvPr>
          <p:cNvSpPr/>
          <p:nvPr/>
        </p:nvSpPr>
        <p:spPr>
          <a:xfrm>
            <a:off x="8105974" y="4078656"/>
            <a:ext cx="2895600" cy="351425"/>
          </a:xfrm>
          <a:prstGeom prst="accentCallout1">
            <a:avLst>
              <a:gd name="adj1" fmla="val 44048"/>
              <a:gd name="adj2" fmla="val -7743"/>
              <a:gd name="adj3" fmla="val 46586"/>
              <a:gd name="adj4" fmla="val -14998"/>
            </a:avLst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List of used packages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6249867-E975-478E-9E48-4F239C70D937}"/>
              </a:ext>
            </a:extLst>
          </p:cNvPr>
          <p:cNvSpPr/>
          <p:nvPr/>
        </p:nvSpPr>
        <p:spPr>
          <a:xfrm>
            <a:off x="4032827" y="5949528"/>
            <a:ext cx="24266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x86_64-el9-gcc13-opt</a:t>
            </a:r>
          </a:p>
        </p:txBody>
      </p:sp>
    </p:spTree>
    <p:extLst>
      <p:ext uri="{BB962C8B-B14F-4D97-AF65-F5344CB8AC3E}">
        <p14:creationId xmlns:p14="http://schemas.microsoft.com/office/powerpoint/2010/main" val="153465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39616" y="6454800"/>
            <a:ext cx="3085200" cy="313200"/>
          </a:xfrm>
        </p:spPr>
        <p:txBody>
          <a:bodyPr/>
          <a:lstStyle/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7F7C7C2-D684-409A-8B6D-3DB84BBD340E}"/>
              </a:ext>
            </a:extLst>
          </p:cNvPr>
          <p:cNvGrpSpPr/>
          <p:nvPr/>
        </p:nvGrpSpPr>
        <p:grpSpPr>
          <a:xfrm>
            <a:off x="155340" y="1844824"/>
            <a:ext cx="2873758" cy="2205139"/>
            <a:chOff x="83332" y="2051953"/>
            <a:chExt cx="3312040" cy="2205139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6AFD955B-DE47-4C2E-A7E1-DD532C778AC3}"/>
                </a:ext>
              </a:extLst>
            </p:cNvPr>
            <p:cNvSpPr/>
            <p:nvPr/>
          </p:nvSpPr>
          <p:spPr>
            <a:xfrm>
              <a:off x="83332" y="2051953"/>
              <a:ext cx="3312040" cy="1039604"/>
            </a:xfrm>
            <a:prstGeom prst="roundRect">
              <a:avLst>
                <a:gd name="adj" fmla="val 1815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WP1 Software Configuration Management</a:t>
              </a:r>
            </a:p>
            <a:p>
              <a:pPr algn="ctr">
                <a:spcBef>
                  <a:spcPts val="600"/>
                </a:spcBef>
              </a:pPr>
              <a:r>
                <a:rPr lang="en-US" sz="800" dirty="0">
                  <a:solidFill>
                    <a:schemeClr val="bg1">
                      <a:lumMod val="85000"/>
                    </a:schemeClr>
                  </a:solidFill>
                </a:rPr>
                <a:t>Jean </a:t>
              </a:r>
              <a:r>
                <a:rPr lang="en-US" sz="800" dirty="0" err="1">
                  <a:solidFill>
                    <a:schemeClr val="bg1">
                      <a:lumMod val="85000"/>
                    </a:schemeClr>
                  </a:solidFill>
                </a:rPr>
                <a:t>Jacquemier</a:t>
              </a:r>
              <a:endParaRPr lang="fr-FR" sz="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7E56348E-2BBC-4942-A936-22D4ED0BE372}"/>
                </a:ext>
              </a:extLst>
            </p:cNvPr>
            <p:cNvGrpSpPr/>
            <p:nvPr/>
          </p:nvGrpSpPr>
          <p:grpSpPr>
            <a:xfrm>
              <a:off x="83332" y="3289185"/>
              <a:ext cx="3312040" cy="967907"/>
              <a:chOff x="492216" y="3001863"/>
              <a:chExt cx="4943728" cy="1626473"/>
            </a:xfrm>
          </p:grpSpPr>
          <p:sp>
            <p:nvSpPr>
              <p:cNvPr id="10" name="Rectangle : coins arrondis 9">
                <a:extLst>
                  <a:ext uri="{FF2B5EF4-FFF2-40B4-BE49-F238E27FC236}">
                    <a16:creationId xmlns:a16="http://schemas.microsoft.com/office/drawing/2014/main" id="{7C0FEEE4-500B-4412-A1EA-3AFC314EF6C6}"/>
                  </a:ext>
                </a:extLst>
              </p:cNvPr>
              <p:cNvSpPr/>
              <p:nvPr/>
            </p:nvSpPr>
            <p:spPr>
              <a:xfrm>
                <a:off x="492216" y="3001863"/>
                <a:ext cx="1834667" cy="162647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900" dirty="0"/>
                  <a:t>WP1.a</a:t>
                </a:r>
              </a:p>
              <a:p>
                <a:pPr algn="ctr"/>
                <a:r>
                  <a:rPr lang="en-US" sz="900" dirty="0"/>
                  <a:t>Software documentation, policy and rules</a:t>
                </a:r>
                <a:endParaRPr lang="fr-FR" sz="700" i="1" dirty="0"/>
              </a:p>
            </p:txBody>
          </p:sp>
          <p:sp>
            <p:nvSpPr>
              <p:cNvPr id="11" name="Rectangle : coins arrondis 10">
                <a:extLst>
                  <a:ext uri="{FF2B5EF4-FFF2-40B4-BE49-F238E27FC236}">
                    <a16:creationId xmlns:a16="http://schemas.microsoft.com/office/drawing/2014/main" id="{DCF29A97-CD52-46EC-904F-E5AD00F89982}"/>
                  </a:ext>
                </a:extLst>
              </p:cNvPr>
              <p:cNvSpPr/>
              <p:nvPr/>
            </p:nvSpPr>
            <p:spPr>
              <a:xfrm>
                <a:off x="4067944" y="3001863"/>
                <a:ext cx="1368000" cy="1626472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900" dirty="0"/>
                  <a:t>WP1.c</a:t>
                </a:r>
              </a:p>
              <a:p>
                <a:pPr algn="ctr"/>
                <a:r>
                  <a:rPr lang="en-US" sz="900" dirty="0"/>
                  <a:t>DevSecOps and CI/CD</a:t>
                </a:r>
                <a:endParaRPr lang="fr-FR" sz="900" dirty="0"/>
              </a:p>
            </p:txBody>
          </p:sp>
          <p:sp>
            <p:nvSpPr>
              <p:cNvPr id="12" name="Rectangle : coins arrondis 11">
                <a:extLst>
                  <a:ext uri="{FF2B5EF4-FFF2-40B4-BE49-F238E27FC236}">
                    <a16:creationId xmlns:a16="http://schemas.microsoft.com/office/drawing/2014/main" id="{7C707BB5-9CB7-44ED-A3D4-225B5695E388}"/>
                  </a:ext>
                </a:extLst>
              </p:cNvPr>
              <p:cNvSpPr/>
              <p:nvPr/>
            </p:nvSpPr>
            <p:spPr>
              <a:xfrm>
                <a:off x="2405415" y="3001863"/>
                <a:ext cx="1583999" cy="1626471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900" dirty="0"/>
                  <a:t>WP1.b</a:t>
                </a:r>
              </a:p>
              <a:p>
                <a:pPr algn="ctr"/>
                <a:r>
                  <a:rPr lang="en-US" sz="900" dirty="0"/>
                  <a:t>AI driven development</a:t>
                </a:r>
              </a:p>
              <a:p>
                <a:pPr algn="ctr"/>
                <a:endParaRPr lang="en-US" sz="900" dirty="0"/>
              </a:p>
              <a:p>
                <a:pPr algn="ctr"/>
                <a:r>
                  <a:rPr lang="en-US" sz="700" i="1" dirty="0">
                    <a:solidFill>
                      <a:schemeClr val="bg1"/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GitLab Duo</a:t>
                </a:r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8868918-9433-4D64-9A60-72D0EAB4A8D2}"/>
              </a:ext>
            </a:extLst>
          </p:cNvPr>
          <p:cNvGrpSpPr/>
          <p:nvPr/>
        </p:nvGrpSpPr>
        <p:grpSpPr>
          <a:xfrm>
            <a:off x="3132344" y="1844824"/>
            <a:ext cx="3085200" cy="2205139"/>
            <a:chOff x="3595617" y="2051953"/>
            <a:chExt cx="3468898" cy="2205139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41ADFEAB-1A92-4786-A042-5CA40E6B863E}"/>
                </a:ext>
              </a:extLst>
            </p:cNvPr>
            <p:cNvSpPr/>
            <p:nvPr/>
          </p:nvSpPr>
          <p:spPr>
            <a:xfrm>
              <a:off x="3595617" y="2051953"/>
              <a:ext cx="3468704" cy="1039604"/>
            </a:xfrm>
            <a:prstGeom prst="roundRect">
              <a:avLst>
                <a:gd name="adj" fmla="val 18150"/>
              </a:avLst>
            </a:prstGeom>
            <a:solidFill>
              <a:schemeClr val="accent3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WP2 Refactoring</a:t>
              </a:r>
            </a:p>
            <a:p>
              <a:pPr algn="ctr">
                <a:spcBef>
                  <a:spcPts val="600"/>
                </a:spcBef>
              </a:pPr>
              <a:r>
                <a:rPr lang="en-US" sz="800" dirty="0">
                  <a:solidFill>
                    <a:schemeClr val="bg1">
                      <a:lumMod val="85000"/>
                    </a:schemeClr>
                  </a:solidFill>
                </a:rPr>
                <a:t>Fatih Bellachia</a:t>
              </a:r>
              <a:endParaRPr lang="fr-FR" sz="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32788CEF-7BC9-4491-B9E9-3B27CAAB45FF}"/>
                </a:ext>
              </a:extLst>
            </p:cNvPr>
            <p:cNvGrpSpPr/>
            <p:nvPr/>
          </p:nvGrpSpPr>
          <p:grpSpPr>
            <a:xfrm>
              <a:off x="3595811" y="3289185"/>
              <a:ext cx="3468704" cy="967907"/>
              <a:chOff x="3797025" y="3124709"/>
              <a:chExt cx="3151234" cy="925506"/>
            </a:xfrm>
          </p:grpSpPr>
          <p:sp>
            <p:nvSpPr>
              <p:cNvPr id="16" name="Rectangle : coins arrondis 15">
                <a:extLst>
                  <a:ext uri="{FF2B5EF4-FFF2-40B4-BE49-F238E27FC236}">
                    <a16:creationId xmlns:a16="http://schemas.microsoft.com/office/drawing/2014/main" id="{37149FED-5B3A-4B4D-96C3-CF8069DF97C9}"/>
                  </a:ext>
                </a:extLst>
              </p:cNvPr>
              <p:cNvSpPr/>
              <p:nvPr/>
            </p:nvSpPr>
            <p:spPr>
              <a:xfrm>
                <a:off x="3797025" y="3124709"/>
                <a:ext cx="983278" cy="92550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900" dirty="0"/>
                  <a:t>WP2.a</a:t>
                </a:r>
              </a:p>
              <a:p>
                <a:pPr algn="ctr"/>
                <a:r>
                  <a:rPr lang="en-US" sz="900" dirty="0"/>
                  <a:t>Phase 0</a:t>
                </a:r>
              </a:p>
              <a:p>
                <a:pPr algn="ctr"/>
                <a:r>
                  <a:rPr lang="en-US" sz="900" dirty="0"/>
                  <a:t>Core libraries</a:t>
                </a:r>
                <a:endParaRPr lang="fr-FR" sz="700" i="1" dirty="0"/>
              </a:p>
            </p:txBody>
          </p:sp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2630C893-25A3-419A-A8BB-D8C57C52EF2D}"/>
                  </a:ext>
                </a:extLst>
              </p:cNvPr>
              <p:cNvSpPr/>
              <p:nvPr/>
            </p:nvSpPr>
            <p:spPr>
              <a:xfrm>
                <a:off x="5964981" y="3124709"/>
                <a:ext cx="983278" cy="925505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900" dirty="0"/>
                  <a:t>WP2.c</a:t>
                </a:r>
              </a:p>
              <a:p>
                <a:pPr algn="ctr"/>
                <a:r>
                  <a:rPr lang="en-US" sz="900" dirty="0"/>
                  <a:t>Run Controller and</a:t>
                </a:r>
              </a:p>
              <a:p>
                <a:pPr algn="ctr"/>
                <a:r>
                  <a:rPr lang="en-US" sz="900" dirty="0"/>
                  <a:t>OKS database</a:t>
                </a:r>
                <a:endParaRPr lang="fr-FR" sz="900" dirty="0"/>
              </a:p>
            </p:txBody>
          </p:sp>
          <p:sp>
            <p:nvSpPr>
              <p:cNvPr id="18" name="Rectangle : coins arrondis 17">
                <a:extLst>
                  <a:ext uri="{FF2B5EF4-FFF2-40B4-BE49-F238E27FC236}">
                    <a16:creationId xmlns:a16="http://schemas.microsoft.com/office/drawing/2014/main" id="{68DE3E18-C07E-48F0-872A-6A2EEDC93B4E}"/>
                  </a:ext>
                </a:extLst>
              </p:cNvPr>
              <p:cNvSpPr/>
              <p:nvPr/>
            </p:nvSpPr>
            <p:spPr>
              <a:xfrm>
                <a:off x="4881004" y="3124709"/>
                <a:ext cx="983278" cy="925505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900" dirty="0"/>
                  <a:t>WP2.b</a:t>
                </a:r>
              </a:p>
              <a:p>
                <a:pPr algn="ctr"/>
                <a:r>
                  <a:rPr lang="en-US" sz="900" dirty="0"/>
                  <a:t>Phase I libraries</a:t>
                </a:r>
                <a:endParaRPr lang="fr-FR" sz="900" dirty="0"/>
              </a:p>
            </p:txBody>
          </p:sp>
        </p:grpSp>
      </p:grp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7F9E26A7-6D69-4A9E-8900-1A048ACE04F4}"/>
              </a:ext>
            </a:extLst>
          </p:cNvPr>
          <p:cNvSpPr/>
          <p:nvPr/>
        </p:nvSpPr>
        <p:spPr>
          <a:xfrm>
            <a:off x="155340" y="1088740"/>
            <a:ext cx="11796948" cy="648000"/>
          </a:xfrm>
          <a:prstGeom prst="roundRect">
            <a:avLst>
              <a:gd name="adj" fmla="val 18150"/>
            </a:avLst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LAr</a:t>
            </a:r>
            <a:r>
              <a:rPr lang="en-US" sz="900" dirty="0"/>
              <a:t> Phase II Online Software</a:t>
            </a:r>
          </a:p>
          <a:p>
            <a:pPr algn="ctr"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Olivier </a:t>
            </a:r>
            <a:r>
              <a:rPr lang="en-US" sz="800" dirty="0" err="1">
                <a:solidFill>
                  <a:schemeClr val="bg1">
                    <a:lumMod val="85000"/>
                  </a:schemeClr>
                </a:solidFill>
              </a:rPr>
              <a:t>Arnaez</a:t>
            </a: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 / Fatih Bellachia</a:t>
            </a:r>
            <a:endParaRPr lang="fr-FR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Titre 5">
            <a:extLst>
              <a:ext uri="{FF2B5EF4-FFF2-40B4-BE49-F238E27FC236}">
                <a16:creationId xmlns:a16="http://schemas.microsoft.com/office/drawing/2014/main" id="{A2263BAA-D957-4801-BE29-0A92569B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200" y="68399"/>
            <a:ext cx="5126400" cy="450000"/>
          </a:xfrm>
        </p:spPr>
        <p:txBody>
          <a:bodyPr/>
          <a:lstStyle/>
          <a:p>
            <a:r>
              <a:rPr lang="en-US" b="1" dirty="0"/>
              <a:t>Tasks To Be Performed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5FD8112A-50C3-45CA-BCD0-695D5A70FFDF}"/>
              </a:ext>
            </a:extLst>
          </p:cNvPr>
          <p:cNvGrpSpPr/>
          <p:nvPr/>
        </p:nvGrpSpPr>
        <p:grpSpPr>
          <a:xfrm>
            <a:off x="6320186" y="1844824"/>
            <a:ext cx="5634000" cy="4160487"/>
            <a:chOff x="6320186" y="1844824"/>
            <a:chExt cx="5634000" cy="4160487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6EC6D2B5-17DA-4B81-BC1F-2A0DC21264C9}"/>
                </a:ext>
              </a:extLst>
            </p:cNvPr>
            <p:cNvSpPr/>
            <p:nvPr/>
          </p:nvSpPr>
          <p:spPr>
            <a:xfrm>
              <a:off x="6320186" y="1844824"/>
              <a:ext cx="5634000" cy="1039604"/>
            </a:xfrm>
            <a:prstGeom prst="roundRect">
              <a:avLst>
                <a:gd name="adj" fmla="val 18150"/>
              </a:avLst>
            </a:prstGeom>
            <a:solidFill>
              <a:schemeClr val="accent4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WP3 LATS and Front-End boards</a:t>
              </a:r>
            </a:p>
            <a:p>
              <a:pPr algn="ctr">
                <a:spcBef>
                  <a:spcPts val="600"/>
                </a:spcBef>
              </a:pPr>
              <a:r>
                <a:rPr lang="en-US" sz="800" dirty="0">
                  <a:solidFill>
                    <a:schemeClr val="bg1">
                      <a:lumMod val="85000"/>
                    </a:schemeClr>
                  </a:solidFill>
                </a:rPr>
                <a:t>Sylvain </a:t>
              </a:r>
              <a:r>
                <a:rPr lang="en-US" sz="800" dirty="0" err="1">
                  <a:solidFill>
                    <a:schemeClr val="bg1">
                      <a:lumMod val="85000"/>
                    </a:schemeClr>
                  </a:solidFill>
                </a:rPr>
                <a:t>Lafrasse</a:t>
              </a:r>
              <a:r>
                <a:rPr lang="en-US" sz="800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endParaRPr lang="fr-FR" sz="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092BB3E9-6078-4D98-B777-C41F34EC7EF0}"/>
                </a:ext>
              </a:extLst>
            </p:cNvPr>
            <p:cNvGrpSpPr/>
            <p:nvPr/>
          </p:nvGrpSpPr>
          <p:grpSpPr>
            <a:xfrm>
              <a:off x="6320833" y="3082055"/>
              <a:ext cx="5632706" cy="967907"/>
              <a:chOff x="6320833" y="3082055"/>
              <a:chExt cx="5632706" cy="967907"/>
            </a:xfrm>
          </p:grpSpPr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2187D4F6-A375-4404-916F-79347B0FD671}"/>
                  </a:ext>
                </a:extLst>
              </p:cNvPr>
              <p:cNvSpPr/>
              <p:nvPr/>
            </p:nvSpPr>
            <p:spPr>
              <a:xfrm>
                <a:off x="6320833" y="3082055"/>
                <a:ext cx="972000" cy="967907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900" dirty="0"/>
                  <a:t>WP3.a</a:t>
                </a:r>
              </a:p>
              <a:p>
                <a:pPr algn="ctr"/>
                <a:r>
                  <a:rPr lang="en-US" sz="900" dirty="0"/>
                  <a:t>Generic Board</a:t>
                </a:r>
              </a:p>
              <a:p>
                <a:pPr algn="ctr"/>
                <a:r>
                  <a:rPr lang="en-US" sz="900" dirty="0"/>
                  <a:t>And Simulator Board</a:t>
                </a:r>
                <a:endParaRPr lang="fr-FR" sz="900" dirty="0"/>
              </a:p>
            </p:txBody>
          </p:sp>
          <p:sp>
            <p:nvSpPr>
              <p:cNvPr id="22" name="Rectangle : coins arrondis 21">
                <a:extLst>
                  <a:ext uri="{FF2B5EF4-FFF2-40B4-BE49-F238E27FC236}">
                    <a16:creationId xmlns:a16="http://schemas.microsoft.com/office/drawing/2014/main" id="{4F22AF6F-DA66-4A23-B248-51D5DDC36648}"/>
                  </a:ext>
                </a:extLst>
              </p:cNvPr>
              <p:cNvSpPr/>
              <p:nvPr/>
            </p:nvSpPr>
            <p:spPr>
              <a:xfrm>
                <a:off x="10945539" y="3082055"/>
                <a:ext cx="1008000" cy="967907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900" dirty="0"/>
                  <a:t>WP3.c</a:t>
                </a:r>
              </a:p>
              <a:p>
                <a:pPr algn="ctr"/>
                <a:r>
                  <a:rPr lang="en-US" sz="900" dirty="0"/>
                  <a:t>Calibration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800" dirty="0">
                    <a:solidFill>
                      <a:schemeClr val="bg1">
                        <a:lumMod val="85000"/>
                      </a:schemeClr>
                    </a:solidFill>
                  </a:rPr>
                  <a:t>Olivier </a:t>
                </a:r>
                <a:r>
                  <a:rPr lang="en-US" sz="800" dirty="0" err="1">
                    <a:solidFill>
                      <a:schemeClr val="bg1">
                        <a:lumMod val="85000"/>
                      </a:schemeClr>
                    </a:solidFill>
                  </a:rPr>
                  <a:t>Arnaez</a:t>
                </a:r>
                <a:endParaRPr lang="en-US" sz="8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sz="800" dirty="0">
                    <a:solidFill>
                      <a:schemeClr val="bg1">
                        <a:lumMod val="85000"/>
                      </a:schemeClr>
                    </a:solidFill>
                  </a:rPr>
                  <a:t>Marco </a:t>
                </a:r>
                <a:r>
                  <a:rPr lang="en-US" sz="800" dirty="0" err="1">
                    <a:solidFill>
                      <a:schemeClr val="bg1">
                        <a:lumMod val="85000"/>
                      </a:schemeClr>
                    </a:solidFill>
                  </a:rPr>
                  <a:t>Delmastro</a:t>
                </a:r>
                <a:endParaRPr lang="fr-FR" sz="9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EC613A3D-F45A-4C97-8B2E-1156232E310D}"/>
                  </a:ext>
                </a:extLst>
              </p:cNvPr>
              <p:cNvSpPr/>
              <p:nvPr/>
            </p:nvSpPr>
            <p:spPr>
              <a:xfrm>
                <a:off x="7374838" y="3082055"/>
                <a:ext cx="3488697" cy="967907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900" dirty="0"/>
                  <a:t>WP3.b</a:t>
                </a:r>
              </a:p>
              <a:p>
                <a:pPr algn="ctr"/>
                <a:r>
                  <a:rPr lang="en-US" sz="900" dirty="0"/>
                  <a:t>Configuration</a:t>
                </a:r>
              </a:p>
              <a:p>
                <a:pPr algn="ctr"/>
                <a:r>
                  <a:rPr lang="en-US" sz="900" dirty="0"/>
                  <a:t>And </a:t>
                </a:r>
              </a:p>
              <a:p>
                <a:pPr algn="ctr"/>
                <a:r>
                  <a:rPr lang="en-US" sz="900" dirty="0"/>
                  <a:t>Monitoring</a:t>
                </a:r>
                <a:endParaRPr lang="fr-FR" sz="900" dirty="0"/>
              </a:p>
            </p:txBody>
          </p:sp>
        </p:grp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FFAAEDC5-B99B-4F4E-8B90-56F9F8350861}"/>
                </a:ext>
              </a:extLst>
            </p:cNvPr>
            <p:cNvGrpSpPr/>
            <p:nvPr/>
          </p:nvGrpSpPr>
          <p:grpSpPr>
            <a:xfrm>
              <a:off x="7374838" y="4175382"/>
              <a:ext cx="3488697" cy="967907"/>
              <a:chOff x="7359830" y="4175382"/>
              <a:chExt cx="3488697" cy="967907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9" name="Rectangle : coins arrondis 28">
                <a:extLst>
                  <a:ext uri="{FF2B5EF4-FFF2-40B4-BE49-F238E27FC236}">
                    <a16:creationId xmlns:a16="http://schemas.microsoft.com/office/drawing/2014/main" id="{BDD1E057-3BD4-4AF4-A5F4-FE979B102677}"/>
                  </a:ext>
                </a:extLst>
              </p:cNvPr>
              <p:cNvSpPr/>
              <p:nvPr/>
            </p:nvSpPr>
            <p:spPr>
              <a:xfrm>
                <a:off x="7359830" y="4175382"/>
                <a:ext cx="2337554" cy="967907"/>
              </a:xfrm>
              <a:prstGeom prst="roundRect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</a:rPr>
                  <a:t>WP3.b.1</a:t>
                </a:r>
              </a:p>
              <a:p>
                <a:pPr algn="ctr"/>
                <a:r>
                  <a:rPr lang="en-US" sz="900" dirty="0">
                    <a:solidFill>
                      <a:schemeClr val="bg1"/>
                    </a:solidFill>
                  </a:rPr>
                  <a:t>Boards</a:t>
                </a:r>
              </a:p>
              <a:p>
                <a:pPr algn="ctr"/>
                <a:r>
                  <a:rPr lang="en-US" sz="900" dirty="0">
                    <a:solidFill>
                      <a:schemeClr val="bg1"/>
                    </a:solidFill>
                  </a:rPr>
                  <a:t>And</a:t>
                </a:r>
              </a:p>
              <a:p>
                <a:pPr algn="ctr"/>
                <a:r>
                  <a:rPr lang="en-US" sz="900" dirty="0">
                    <a:solidFill>
                      <a:schemeClr val="bg1"/>
                    </a:solidFill>
                  </a:rPr>
                  <a:t>DAQ  plugins</a:t>
                </a:r>
                <a:endParaRPr lang="fr-FR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 : coins arrondis 29">
                <a:extLst>
                  <a:ext uri="{FF2B5EF4-FFF2-40B4-BE49-F238E27FC236}">
                    <a16:creationId xmlns:a16="http://schemas.microsoft.com/office/drawing/2014/main" id="{7588CE8C-F613-43D5-B641-FA2AE45769BF}"/>
                  </a:ext>
                </a:extLst>
              </p:cNvPr>
              <p:cNvSpPr/>
              <p:nvPr/>
            </p:nvSpPr>
            <p:spPr>
              <a:xfrm>
                <a:off x="9804527" y="4175382"/>
                <a:ext cx="1044000" cy="967907"/>
              </a:xfrm>
              <a:prstGeom prst="roundRect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</a:rPr>
                  <a:t>WP3.b.2</a:t>
                </a:r>
              </a:p>
              <a:p>
                <a:pPr algn="ctr"/>
                <a:r>
                  <a:rPr lang="en-US" sz="900" dirty="0">
                    <a:solidFill>
                      <a:schemeClr val="bg1"/>
                    </a:solidFill>
                  </a:rPr>
                  <a:t>Measure Performance</a:t>
                </a:r>
              </a:p>
              <a:p>
                <a:pPr algn="ctr"/>
                <a:r>
                  <a:rPr lang="en-US" sz="900" dirty="0">
                    <a:solidFill>
                      <a:schemeClr val="bg1"/>
                    </a:solidFill>
                  </a:rPr>
                  <a:t>OPC-UA server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800" dirty="0" err="1">
                    <a:solidFill>
                      <a:schemeClr val="bg1">
                        <a:lumMod val="85000"/>
                      </a:schemeClr>
                    </a:solidFill>
                  </a:rPr>
                  <a:t>Ferio</a:t>
                </a:r>
                <a:r>
                  <a:rPr lang="en-US" sz="800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sz="800" dirty="0" err="1">
                    <a:solidFill>
                      <a:schemeClr val="bg1">
                        <a:lumMod val="85000"/>
                      </a:schemeClr>
                    </a:solidFill>
                  </a:rPr>
                  <a:t>Rasambatra</a:t>
                </a:r>
                <a:endParaRPr lang="fr-FR" sz="9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D92E6F06-A90D-4611-B1E9-590E99B8BA37}"/>
                </a:ext>
              </a:extLst>
            </p:cNvPr>
            <p:cNvGrpSpPr/>
            <p:nvPr/>
          </p:nvGrpSpPr>
          <p:grpSpPr>
            <a:xfrm>
              <a:off x="7374838" y="5285311"/>
              <a:ext cx="2337554" cy="720000"/>
              <a:chOff x="7892400" y="5285306"/>
              <a:chExt cx="2551442" cy="760798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39" name="Rectangle : coins arrondis 38">
                <a:extLst>
                  <a:ext uri="{FF2B5EF4-FFF2-40B4-BE49-F238E27FC236}">
                    <a16:creationId xmlns:a16="http://schemas.microsoft.com/office/drawing/2014/main" id="{297296B7-BA5F-4F43-B786-D5BD6B3D0EFD}"/>
                  </a:ext>
                </a:extLst>
              </p:cNvPr>
              <p:cNvSpPr/>
              <p:nvPr/>
            </p:nvSpPr>
            <p:spPr>
              <a:xfrm>
                <a:off x="7892400" y="5285306"/>
                <a:ext cx="756000" cy="760798"/>
              </a:xfrm>
              <a:prstGeom prst="roundRect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WP3.b.1.1</a:t>
                </a:r>
              </a:p>
              <a:p>
                <a:pPr algn="ctr"/>
                <a:r>
                  <a:rPr 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LATS</a:t>
                </a:r>
                <a:endParaRPr lang="fr-FR" sz="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Rectangle : coins arrondis 42">
                <a:extLst>
                  <a:ext uri="{FF2B5EF4-FFF2-40B4-BE49-F238E27FC236}">
                    <a16:creationId xmlns:a16="http://schemas.microsoft.com/office/drawing/2014/main" id="{C14FC14D-F08C-443E-AE3D-CDFDF4D35720}"/>
                  </a:ext>
                </a:extLst>
              </p:cNvPr>
              <p:cNvSpPr/>
              <p:nvPr/>
            </p:nvSpPr>
            <p:spPr>
              <a:xfrm>
                <a:off x="8781726" y="5285306"/>
                <a:ext cx="756000" cy="760798"/>
              </a:xfrm>
              <a:prstGeom prst="roundRect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WP3.b.1.2</a:t>
                </a:r>
              </a:p>
              <a:p>
                <a:pPr algn="ctr"/>
                <a:r>
                  <a:rPr 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FEB2</a:t>
                </a:r>
                <a:endParaRPr lang="fr-FR" sz="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" name="Rectangle : coins arrondis 43">
                <a:extLst>
                  <a:ext uri="{FF2B5EF4-FFF2-40B4-BE49-F238E27FC236}">
                    <a16:creationId xmlns:a16="http://schemas.microsoft.com/office/drawing/2014/main" id="{7F2EFB0D-2702-4FEB-A21F-980DA79DAA5C}"/>
                  </a:ext>
                </a:extLst>
              </p:cNvPr>
              <p:cNvSpPr/>
              <p:nvPr/>
            </p:nvSpPr>
            <p:spPr>
              <a:xfrm>
                <a:off x="9687842" y="5285306"/>
                <a:ext cx="756000" cy="760798"/>
              </a:xfrm>
              <a:prstGeom prst="roundRect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WP3.b.1.3</a:t>
                </a:r>
              </a:p>
              <a:p>
                <a:pPr algn="ctr"/>
                <a:r>
                  <a:rPr 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CALIB</a:t>
                </a:r>
                <a:endParaRPr lang="fr-FR" sz="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218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95541" y="1166022"/>
            <a:ext cx="7400925" cy="4525963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cap="all" dirty="0">
                <a:solidFill>
                  <a:srgbClr val="15344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BACKUP</a:t>
            </a:r>
            <a:endParaRPr lang="en-US" sz="3600" cap="all" dirty="0">
              <a:ln w="0"/>
              <a:solidFill>
                <a:srgbClr val="15344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39616" y="6454800"/>
            <a:ext cx="3085200" cy="313200"/>
          </a:xfrm>
        </p:spPr>
        <p:txBody>
          <a:bodyPr/>
          <a:lstStyle/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</p:spTree>
    <p:extLst>
      <p:ext uri="{BB962C8B-B14F-4D97-AF65-F5344CB8AC3E}">
        <p14:creationId xmlns:p14="http://schemas.microsoft.com/office/powerpoint/2010/main" val="204313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727848" y="62676"/>
            <a:ext cx="5724000" cy="450000"/>
          </a:xfrm>
        </p:spPr>
        <p:txBody>
          <a:bodyPr/>
          <a:lstStyle/>
          <a:p>
            <a:r>
              <a:rPr lang="en-US" b="1" dirty="0"/>
              <a:t>Software Configuration Management (SCM)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39616" y="6454800"/>
            <a:ext cx="3085200" cy="313200"/>
          </a:xfrm>
        </p:spPr>
        <p:txBody>
          <a:bodyPr/>
          <a:lstStyle/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2DF2C7-0484-4C24-9D41-565E4D7E8D16}"/>
              </a:ext>
            </a:extLst>
          </p:cNvPr>
          <p:cNvSpPr/>
          <p:nvPr/>
        </p:nvSpPr>
        <p:spPr>
          <a:xfrm>
            <a:off x="2027547" y="764707"/>
            <a:ext cx="4968000" cy="1761335"/>
          </a:xfrm>
          <a:prstGeom prst="roundRect">
            <a:avLst>
              <a:gd name="adj" fmla="val 1815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WP1 Software Configuration Management</a:t>
            </a:r>
            <a:endParaRPr lang="fr-FR" dirty="0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79003BC2-2966-42F4-990F-08A3CCABD049}"/>
              </a:ext>
            </a:extLst>
          </p:cNvPr>
          <p:cNvGrpSpPr/>
          <p:nvPr/>
        </p:nvGrpSpPr>
        <p:grpSpPr>
          <a:xfrm>
            <a:off x="2016216" y="2630622"/>
            <a:ext cx="4943728" cy="1626473"/>
            <a:chOff x="492216" y="3001863"/>
            <a:chExt cx="4943728" cy="1626473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D8027800-754E-44A1-AD10-A1E49E3C98DB}"/>
                </a:ext>
              </a:extLst>
            </p:cNvPr>
            <p:cNvSpPr/>
            <p:nvPr/>
          </p:nvSpPr>
          <p:spPr>
            <a:xfrm>
              <a:off x="492216" y="3001863"/>
              <a:ext cx="1834667" cy="162647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WP1.a</a:t>
              </a:r>
            </a:p>
            <a:p>
              <a:pPr algn="ctr"/>
              <a:r>
                <a:rPr lang="en-US" dirty="0"/>
                <a:t>Software documentation, policy and rules</a:t>
              </a:r>
              <a:endParaRPr lang="fr-FR" sz="1400" i="1" dirty="0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DCC278E1-8DDE-4565-A735-B29A55DE8E57}"/>
                </a:ext>
              </a:extLst>
            </p:cNvPr>
            <p:cNvSpPr/>
            <p:nvPr/>
          </p:nvSpPr>
          <p:spPr>
            <a:xfrm>
              <a:off x="4067944" y="3001863"/>
              <a:ext cx="1368000" cy="16264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WP1.c</a:t>
              </a:r>
            </a:p>
            <a:p>
              <a:pPr algn="ctr"/>
              <a:r>
                <a:rPr lang="en-US" dirty="0"/>
                <a:t>DevSecOps and CI/CD</a:t>
              </a:r>
              <a:endParaRPr lang="fr-FR" dirty="0"/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7195B51B-2260-44E4-AFB4-BC5C3442DAF5}"/>
                </a:ext>
              </a:extLst>
            </p:cNvPr>
            <p:cNvSpPr/>
            <p:nvPr/>
          </p:nvSpPr>
          <p:spPr>
            <a:xfrm>
              <a:off x="2405325" y="3001863"/>
              <a:ext cx="1584000" cy="16264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WP1.b</a:t>
              </a:r>
            </a:p>
            <a:p>
              <a:pPr algn="ctr"/>
              <a:r>
                <a:rPr lang="en-US" dirty="0"/>
                <a:t>AI driven development</a:t>
              </a:r>
            </a:p>
            <a:p>
              <a:pPr algn="ctr"/>
              <a:endParaRPr lang="en-US" dirty="0"/>
            </a:p>
            <a:p>
              <a:pPr algn="ctr"/>
              <a:r>
                <a:rPr lang="en-US" sz="1400" i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GitLab Duo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DB28029-D80F-479C-BCF3-7622A21E556F}"/>
              </a:ext>
            </a:extLst>
          </p:cNvPr>
          <p:cNvGrpSpPr/>
          <p:nvPr/>
        </p:nvGrpSpPr>
        <p:grpSpPr>
          <a:xfrm>
            <a:off x="6995550" y="1448783"/>
            <a:ext cx="3445653" cy="3207597"/>
            <a:chOff x="5471547" y="1772816"/>
            <a:chExt cx="3445653" cy="3207597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FD8507D-C5E8-454E-AC6C-92CF8292D1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r="17006"/>
            <a:stretch/>
          </p:blipFill>
          <p:spPr>
            <a:xfrm>
              <a:off x="6351565" y="2547885"/>
              <a:ext cx="2565635" cy="2181692"/>
            </a:xfrm>
            <a:prstGeom prst="rect">
              <a:avLst/>
            </a:prstGeom>
          </p:spPr>
        </p:pic>
        <p:cxnSp>
          <p:nvCxnSpPr>
            <p:cNvPr id="24" name="Connecteur : en angle 23">
              <a:extLst>
                <a:ext uri="{FF2B5EF4-FFF2-40B4-BE49-F238E27FC236}">
                  <a16:creationId xmlns:a16="http://schemas.microsoft.com/office/drawing/2014/main" id="{CFBD512A-E033-4665-960C-101083D87BA3}"/>
                </a:ext>
              </a:extLst>
            </p:cNvPr>
            <p:cNvCxnSpPr>
              <a:cxnSpLocks/>
              <a:stCxn id="7" idx="3"/>
              <a:endCxn id="9" idx="0"/>
            </p:cNvCxnSpPr>
            <p:nvPr/>
          </p:nvCxnSpPr>
          <p:spPr>
            <a:xfrm>
              <a:off x="5471547" y="1933404"/>
              <a:ext cx="2162836" cy="614481"/>
            </a:xfrm>
            <a:prstGeom prst="bentConnector2">
              <a:avLst/>
            </a:prstGeom>
            <a:ln>
              <a:solidFill>
                <a:srgbClr val="84A0C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50CA06D-E76D-4490-9237-B04A491EEB24}"/>
                </a:ext>
              </a:extLst>
            </p:cNvPr>
            <p:cNvSpPr txBox="1"/>
            <p:nvPr/>
          </p:nvSpPr>
          <p:spPr>
            <a:xfrm>
              <a:off x="6296386" y="1772816"/>
              <a:ext cx="6158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 dirty="0">
                  <a:solidFill>
                    <a:srgbClr val="84A0C1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managed</a:t>
              </a:r>
              <a:endParaRPr lang="fr-FR" i="1" dirty="0">
                <a:solidFill>
                  <a:srgbClr val="84A0C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66D5F902-1215-40F9-9AB1-7DC1F62899F4}"/>
                </a:ext>
              </a:extLst>
            </p:cNvPr>
            <p:cNvSpPr txBox="1"/>
            <p:nvPr/>
          </p:nvSpPr>
          <p:spPr>
            <a:xfrm>
              <a:off x="7183778" y="4764969"/>
              <a:ext cx="8226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Cambria" panose="02040503050406030204" pitchFamily="18" charset="0"/>
                  <a:cs typeface="Arial" panose="020B0604020202020204" pitchFamily="34" charset="0"/>
                </a:rPr>
                <a:t>Source: </a:t>
              </a:r>
              <a:r>
                <a:rPr lang="en-US" sz="800" i="1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Cambria" panose="02040503050406030204" pitchFamily="18" charset="0"/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Guru99</a:t>
              </a:r>
              <a:endParaRPr lang="fr-FR" sz="1400" i="1" dirty="0">
                <a:solidFill>
                  <a:schemeClr val="bg1">
                    <a:lumMod val="65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 : carré corné 7">
            <a:extLst>
              <a:ext uri="{FF2B5EF4-FFF2-40B4-BE49-F238E27FC236}">
                <a16:creationId xmlns:a16="http://schemas.microsoft.com/office/drawing/2014/main" id="{E2447551-4AD1-49F8-B5C9-B3999BDD693C}"/>
              </a:ext>
            </a:extLst>
          </p:cNvPr>
          <p:cNvSpPr/>
          <p:nvPr/>
        </p:nvSpPr>
        <p:spPr>
          <a:xfrm rot="21203544">
            <a:off x="7372257" y="4677296"/>
            <a:ext cx="2671047" cy="1372672"/>
          </a:xfrm>
          <a:prstGeom prst="foldedCorner">
            <a:avLst>
              <a:gd name="adj" fmla="val 29684"/>
            </a:avLst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latin typeface="Ink Free" panose="03080402000500000000" pitchFamily="66" charset="0"/>
              </a:rPr>
              <a:t>By 2027, 70% of </a:t>
            </a:r>
            <a:r>
              <a:rPr lang="fr-FR" sz="1200" dirty="0" err="1">
                <a:latin typeface="Ink Free" panose="03080402000500000000" pitchFamily="66" charset="0"/>
              </a:rPr>
              <a:t>professional</a:t>
            </a:r>
            <a:r>
              <a:rPr lang="fr-FR" sz="1200" dirty="0">
                <a:latin typeface="Ink Free" panose="03080402000500000000" pitchFamily="66" charset="0"/>
              </a:rPr>
              <a:t> </a:t>
            </a:r>
            <a:r>
              <a:rPr lang="fr-FR" sz="1200" dirty="0" err="1">
                <a:latin typeface="Ink Free" panose="03080402000500000000" pitchFamily="66" charset="0"/>
              </a:rPr>
              <a:t>developers</a:t>
            </a:r>
            <a:r>
              <a:rPr lang="fr-FR" sz="1200" dirty="0">
                <a:latin typeface="Ink Free" panose="03080402000500000000" pitchFamily="66" charset="0"/>
              </a:rPr>
              <a:t> </a:t>
            </a:r>
            <a:r>
              <a:rPr lang="fr-FR" sz="1200" dirty="0" err="1">
                <a:latin typeface="Ink Free" panose="03080402000500000000" pitchFamily="66" charset="0"/>
              </a:rPr>
              <a:t>will</a:t>
            </a:r>
            <a:r>
              <a:rPr lang="fr-FR" sz="1200" dirty="0">
                <a:latin typeface="Ink Free" panose="03080402000500000000" pitchFamily="66" charset="0"/>
              </a:rPr>
              <a:t> use AI-</a:t>
            </a:r>
            <a:r>
              <a:rPr lang="fr-FR" sz="1200" dirty="0" err="1">
                <a:latin typeface="Ink Free" panose="03080402000500000000" pitchFamily="66" charset="0"/>
              </a:rPr>
              <a:t>powered</a:t>
            </a:r>
            <a:r>
              <a:rPr lang="fr-FR" sz="1200" dirty="0">
                <a:latin typeface="Ink Free" panose="03080402000500000000" pitchFamily="66" charset="0"/>
              </a:rPr>
              <a:t> </a:t>
            </a:r>
            <a:r>
              <a:rPr lang="fr-FR" sz="1200" dirty="0" err="1">
                <a:latin typeface="Ink Free" panose="03080402000500000000" pitchFamily="66" charset="0"/>
              </a:rPr>
              <a:t>coding</a:t>
            </a:r>
            <a:r>
              <a:rPr lang="fr-FR" sz="1200" dirty="0">
                <a:latin typeface="Ink Free" panose="03080402000500000000" pitchFamily="66" charset="0"/>
              </a:rPr>
              <a:t> </a:t>
            </a:r>
            <a:r>
              <a:rPr lang="fr-FR" sz="1200" dirty="0" err="1">
                <a:latin typeface="Ink Free" panose="03080402000500000000" pitchFamily="66" charset="0"/>
              </a:rPr>
              <a:t>tools</a:t>
            </a:r>
            <a:r>
              <a:rPr lang="fr-FR" sz="1200" dirty="0">
                <a:latin typeface="Ink Free" panose="03080402000500000000" pitchFamily="66" charset="0"/>
              </a:rPr>
              <a:t>, up </a:t>
            </a:r>
            <a:r>
              <a:rPr lang="fr-FR" sz="1200" dirty="0" err="1">
                <a:latin typeface="Ink Free" panose="03080402000500000000" pitchFamily="66" charset="0"/>
              </a:rPr>
              <a:t>from</a:t>
            </a:r>
            <a:r>
              <a:rPr lang="fr-FR" sz="1200" dirty="0">
                <a:latin typeface="Ink Free" panose="03080402000500000000" pitchFamily="66" charset="0"/>
              </a:rPr>
              <a:t> </a:t>
            </a:r>
            <a:r>
              <a:rPr lang="fr-FR" sz="1200" dirty="0" err="1">
                <a:latin typeface="Ink Free" panose="03080402000500000000" pitchFamily="66" charset="0"/>
              </a:rPr>
              <a:t>less</a:t>
            </a:r>
            <a:r>
              <a:rPr lang="fr-FR" sz="1200" dirty="0">
                <a:latin typeface="Ink Free" panose="03080402000500000000" pitchFamily="66" charset="0"/>
              </a:rPr>
              <a:t> </a:t>
            </a:r>
            <a:r>
              <a:rPr lang="fr-FR" sz="1200" dirty="0" err="1">
                <a:latin typeface="Ink Free" panose="03080402000500000000" pitchFamily="66" charset="0"/>
              </a:rPr>
              <a:t>than</a:t>
            </a:r>
            <a:r>
              <a:rPr lang="fr-FR" sz="1200" dirty="0">
                <a:latin typeface="Ink Free" panose="03080402000500000000" pitchFamily="66" charset="0"/>
              </a:rPr>
              <a:t> 10% </a:t>
            </a:r>
            <a:r>
              <a:rPr lang="fr-FR" sz="1200" dirty="0" err="1">
                <a:latin typeface="Ink Free" panose="03080402000500000000" pitchFamily="66" charset="0"/>
              </a:rPr>
              <a:t>today</a:t>
            </a:r>
            <a:r>
              <a:rPr lang="fr-FR" sz="1200" dirty="0">
                <a:latin typeface="Ink Free" panose="03080402000500000000" pitchFamily="66" charset="0"/>
              </a:rPr>
              <a:t>.</a:t>
            </a:r>
          </a:p>
          <a:p>
            <a:pPr algn="just"/>
            <a:endParaRPr lang="en-US" sz="1200" dirty="0">
              <a:latin typeface="Ink Free" panose="03080402000500000000" pitchFamily="66" charset="0"/>
            </a:endParaRPr>
          </a:p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ource: Gartner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DDB5C2A-2C98-48D8-AA72-CF64AE0BACC4}"/>
              </a:ext>
            </a:extLst>
          </p:cNvPr>
          <p:cNvGrpSpPr/>
          <p:nvPr/>
        </p:nvGrpSpPr>
        <p:grpSpPr>
          <a:xfrm>
            <a:off x="3929328" y="4293100"/>
            <a:ext cx="3008597" cy="2161701"/>
            <a:chOff x="2405325" y="4293097"/>
            <a:chExt cx="3008597" cy="2161701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833579E-F62A-4856-8047-59E7D35E30E6}"/>
                </a:ext>
              </a:extLst>
            </p:cNvPr>
            <p:cNvGrpSpPr/>
            <p:nvPr/>
          </p:nvGrpSpPr>
          <p:grpSpPr>
            <a:xfrm>
              <a:off x="2405325" y="4293097"/>
              <a:ext cx="3008597" cy="1850782"/>
              <a:chOff x="2405325" y="4571938"/>
              <a:chExt cx="3008597" cy="1850782"/>
            </a:xfrm>
          </p:grpSpPr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FA5AFB9B-0F69-4D28-9E42-91F064011E92}"/>
                  </a:ext>
                </a:extLst>
              </p:cNvPr>
              <p:cNvGrpSpPr/>
              <p:nvPr/>
            </p:nvGrpSpPr>
            <p:grpSpPr>
              <a:xfrm>
                <a:off x="2591780" y="4863894"/>
                <a:ext cx="2671047" cy="1558826"/>
                <a:chOff x="967112" y="4777815"/>
                <a:chExt cx="2671047" cy="1558826"/>
              </a:xfrm>
            </p:grpSpPr>
            <p:pic>
              <p:nvPicPr>
                <p:cNvPr id="16" name="Image 15">
                  <a:extLst>
                    <a:ext uri="{FF2B5EF4-FFF2-40B4-BE49-F238E27FC236}">
                      <a16:creationId xmlns:a16="http://schemas.microsoft.com/office/drawing/2014/main" id="{841221E6-DF38-4E91-B4D6-F0DAE13652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510" t="22720" r="19812" b="11917"/>
                <a:stretch/>
              </p:blipFill>
              <p:spPr>
                <a:xfrm>
                  <a:off x="967112" y="4777815"/>
                  <a:ext cx="2671047" cy="1558826"/>
                </a:xfrm>
                <a:prstGeom prst="rect">
                  <a:avLst/>
                </a:prstGeom>
              </p:spPr>
            </p:pic>
            <p:grpSp>
              <p:nvGrpSpPr>
                <p:cNvPr id="28" name="Groupe 27">
                  <a:extLst>
                    <a:ext uri="{FF2B5EF4-FFF2-40B4-BE49-F238E27FC236}">
                      <a16:creationId xmlns:a16="http://schemas.microsoft.com/office/drawing/2014/main" id="{E7ABD24B-E397-4C02-825E-CFF74D2EA194}"/>
                    </a:ext>
                  </a:extLst>
                </p:cNvPr>
                <p:cNvGrpSpPr/>
                <p:nvPr/>
              </p:nvGrpSpPr>
              <p:grpSpPr>
                <a:xfrm>
                  <a:off x="2011895" y="5301208"/>
                  <a:ext cx="581480" cy="581480"/>
                  <a:chOff x="1979712" y="5301208"/>
                  <a:chExt cx="581480" cy="581480"/>
                </a:xfrm>
              </p:grpSpPr>
              <p:grpSp>
                <p:nvGrpSpPr>
                  <p:cNvPr id="27" name="Groupe 26">
                    <a:extLst>
                      <a:ext uri="{FF2B5EF4-FFF2-40B4-BE49-F238E27FC236}">
                        <a16:creationId xmlns:a16="http://schemas.microsoft.com/office/drawing/2014/main" id="{9C359977-C5A1-4831-B2A6-DE01814F279D}"/>
                      </a:ext>
                    </a:extLst>
                  </p:cNvPr>
                  <p:cNvGrpSpPr/>
                  <p:nvPr/>
                </p:nvGrpSpPr>
                <p:grpSpPr>
                  <a:xfrm>
                    <a:off x="1979712" y="5301208"/>
                    <a:ext cx="581480" cy="581480"/>
                    <a:chOff x="1979712" y="5301208"/>
                    <a:chExt cx="581480" cy="581480"/>
                  </a:xfrm>
                </p:grpSpPr>
                <p:sp>
                  <p:nvSpPr>
                    <p:cNvPr id="19" name="Ellipse 18">
                      <a:extLst>
                        <a:ext uri="{FF2B5EF4-FFF2-40B4-BE49-F238E27FC236}">
                          <a16:creationId xmlns:a16="http://schemas.microsoft.com/office/drawing/2014/main" id="{E8D94B72-6BDD-441A-924E-31D5AC8CA7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79712" y="5301208"/>
                      <a:ext cx="581480" cy="581480"/>
                    </a:xfrm>
                    <a:prstGeom prst="ellipse">
                      <a:avLst/>
                    </a:prstGeom>
                    <a:solidFill>
                      <a:srgbClr val="688AB2"/>
                    </a:solidFill>
                    <a:ln w="2857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pic>
                  <p:nvPicPr>
                    <p:cNvPr id="18" name="Graphique 17" descr="Cerveau">
                      <a:extLst>
                        <a:ext uri="{FF2B5EF4-FFF2-40B4-BE49-F238E27FC236}">
                          <a16:creationId xmlns:a16="http://schemas.microsoft.com/office/drawing/2014/main" id="{FE90D9F6-727D-4CC4-B071-3B4B8411A29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2018424" y="5339920"/>
                      <a:ext cx="504056" cy="504056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20" name="ZoneTexte 19">
                    <a:extLst>
                      <a:ext uri="{FF2B5EF4-FFF2-40B4-BE49-F238E27FC236}">
                        <a16:creationId xmlns:a16="http://schemas.microsoft.com/office/drawing/2014/main" id="{49F3B354-E1B3-4829-B722-2E60F269332D}"/>
                      </a:ext>
                    </a:extLst>
                  </p:cNvPr>
                  <p:cNvSpPr txBox="1"/>
                  <p:nvPr/>
                </p:nvSpPr>
                <p:spPr>
                  <a:xfrm>
                    <a:off x="2231740" y="5613144"/>
                    <a:ext cx="285656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>
                        <a:solidFill>
                          <a:schemeClr val="bg1"/>
                        </a:solidFill>
                        <a:latin typeface="+mn-lt"/>
                      </a:rPr>
                      <a:t>AI</a:t>
                    </a:r>
                    <a:endParaRPr lang="fr-FR" b="1" dirty="0">
                      <a:solidFill>
                        <a:schemeClr val="bg1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36" name="Accolade fermante 35">
                <a:extLst>
                  <a:ext uri="{FF2B5EF4-FFF2-40B4-BE49-F238E27FC236}">
                    <a16:creationId xmlns:a16="http://schemas.microsoft.com/office/drawing/2014/main" id="{E52B04D0-7C30-4B80-BB18-071B6F4EC032}"/>
                  </a:ext>
                </a:extLst>
              </p:cNvPr>
              <p:cNvSpPr/>
              <p:nvPr/>
            </p:nvSpPr>
            <p:spPr>
              <a:xfrm rot="5400000">
                <a:off x="3788599" y="3188664"/>
                <a:ext cx="242050" cy="3008597"/>
              </a:xfrm>
              <a:prstGeom prst="rightBrace">
                <a:avLst>
                  <a:gd name="adj1" fmla="val 12094"/>
                  <a:gd name="adj2" fmla="val 50000"/>
                </a:avLst>
              </a:prstGeom>
              <a:ln w="9525">
                <a:solidFill>
                  <a:srgbClr val="8FA8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264DBC33-AA4B-4DFB-BC23-D9D8620CB782}"/>
                </a:ext>
              </a:extLst>
            </p:cNvPr>
            <p:cNvSpPr/>
            <p:nvPr/>
          </p:nvSpPr>
          <p:spPr>
            <a:xfrm>
              <a:off x="2520088" y="4581304"/>
              <a:ext cx="2808000" cy="158400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7291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4D18BB3D-C0BD-4727-BC86-221509B55144}"/>
                </a:ext>
              </a:extLst>
            </p:cNvPr>
            <p:cNvGrpSpPr/>
            <p:nvPr/>
          </p:nvGrpSpPr>
          <p:grpSpPr>
            <a:xfrm>
              <a:off x="3680139" y="5957729"/>
              <a:ext cx="466342" cy="497069"/>
              <a:chOff x="3680139" y="5957729"/>
              <a:chExt cx="466342" cy="497069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3E47996E-1AD7-4FEA-B0F1-23C531233F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53" t="20316" r="25091" b="28189"/>
              <a:stretch/>
            </p:blipFill>
            <p:spPr>
              <a:xfrm>
                <a:off x="3680139" y="5957729"/>
                <a:ext cx="466342" cy="497069"/>
              </a:xfrm>
              <a:prstGeom prst="roundRect">
                <a:avLst>
                  <a:gd name="adj" fmla="val 34890"/>
                </a:avLst>
              </a:prstGeom>
            </p:spPr>
          </p:pic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7829E72-397D-4BE7-900B-84796B64BE2F}"/>
                  </a:ext>
                </a:extLst>
              </p:cNvPr>
              <p:cNvSpPr txBox="1"/>
              <p:nvPr/>
            </p:nvSpPr>
            <p:spPr>
              <a:xfrm>
                <a:off x="3732010" y="6083153"/>
                <a:ext cx="3818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4971A2"/>
                    </a:solidFill>
                    <a:latin typeface="+mn-lt"/>
                  </a:rPr>
                  <a:t>Sec</a:t>
                </a:r>
                <a:endParaRPr lang="fr-FR" sz="5400" b="1" dirty="0">
                  <a:solidFill>
                    <a:srgbClr val="4971A2"/>
                  </a:solidFill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87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Refactoring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39616" y="6454800"/>
            <a:ext cx="3085200" cy="313200"/>
          </a:xfrm>
        </p:spPr>
        <p:txBody>
          <a:bodyPr/>
          <a:lstStyle/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62CE970-E3D5-442F-B009-12B953AA1BFB}"/>
              </a:ext>
            </a:extLst>
          </p:cNvPr>
          <p:cNvGrpSpPr/>
          <p:nvPr/>
        </p:nvGrpSpPr>
        <p:grpSpPr>
          <a:xfrm>
            <a:off x="3324000" y="1673141"/>
            <a:ext cx="5544000" cy="3511718"/>
            <a:chOff x="1188105" y="1067283"/>
            <a:chExt cx="5544000" cy="3511718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812DF2C7-0484-4C24-9D41-565E4D7E8D16}"/>
                </a:ext>
              </a:extLst>
            </p:cNvPr>
            <p:cNvSpPr/>
            <p:nvPr/>
          </p:nvSpPr>
          <p:spPr>
            <a:xfrm>
              <a:off x="1188105" y="1067283"/>
              <a:ext cx="5544000" cy="1761335"/>
            </a:xfrm>
            <a:prstGeom prst="roundRect">
              <a:avLst>
                <a:gd name="adj" fmla="val 18150"/>
              </a:avLst>
            </a:prstGeom>
            <a:solidFill>
              <a:schemeClr val="accent3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WP2 Refactoring</a:t>
              </a:r>
              <a:endParaRPr lang="fr-FR" dirty="0"/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D8027800-754E-44A1-AD10-A1E49E3C98DB}"/>
                </a:ext>
              </a:extLst>
            </p:cNvPr>
            <p:cNvSpPr/>
            <p:nvPr/>
          </p:nvSpPr>
          <p:spPr>
            <a:xfrm>
              <a:off x="1188105" y="2952528"/>
              <a:ext cx="1728000" cy="162647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WP2.a</a:t>
              </a:r>
            </a:p>
            <a:p>
              <a:pPr algn="ctr"/>
              <a:r>
                <a:rPr lang="en-US" dirty="0"/>
                <a:t>Phase 0</a:t>
              </a:r>
            </a:p>
            <a:p>
              <a:pPr algn="ctr"/>
              <a:r>
                <a:rPr lang="en-US" dirty="0"/>
                <a:t>Core libraries</a:t>
              </a:r>
              <a:endParaRPr lang="fr-FR" sz="1400" i="1" dirty="0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DCC278E1-8DDE-4565-A735-B29A55DE8E57}"/>
                </a:ext>
              </a:extLst>
            </p:cNvPr>
            <p:cNvSpPr/>
            <p:nvPr/>
          </p:nvSpPr>
          <p:spPr>
            <a:xfrm>
              <a:off x="4998043" y="2952528"/>
              <a:ext cx="1728000" cy="16264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WP2.c</a:t>
              </a:r>
            </a:p>
            <a:p>
              <a:pPr algn="ctr"/>
              <a:r>
                <a:rPr lang="en-US" dirty="0"/>
                <a:t>Run Controller and</a:t>
              </a:r>
            </a:p>
            <a:p>
              <a:pPr algn="ctr"/>
              <a:r>
                <a:rPr lang="en-US" dirty="0"/>
                <a:t>OKS database</a:t>
              </a:r>
              <a:endParaRPr lang="fr-FR" dirty="0"/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7195B51B-2260-44E4-AFB4-BC5C3442DAF5}"/>
                </a:ext>
              </a:extLst>
            </p:cNvPr>
            <p:cNvSpPr/>
            <p:nvPr/>
          </p:nvSpPr>
          <p:spPr>
            <a:xfrm>
              <a:off x="3093074" y="2952528"/>
              <a:ext cx="1728000" cy="16264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WP2.b</a:t>
              </a:r>
            </a:p>
            <a:p>
              <a:pPr algn="ctr"/>
              <a:r>
                <a:rPr lang="en-US" dirty="0"/>
                <a:t>Phase I libraries</a:t>
              </a:r>
              <a:endParaRPr lang="fr-FR" dirty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047998F-B19B-4BAA-B47E-7DA67B26B6BF}"/>
              </a:ext>
            </a:extLst>
          </p:cNvPr>
          <p:cNvGrpSpPr/>
          <p:nvPr/>
        </p:nvGrpSpPr>
        <p:grpSpPr>
          <a:xfrm>
            <a:off x="9012327" y="872719"/>
            <a:ext cx="1306709" cy="639645"/>
            <a:chOff x="7452320" y="1319662"/>
            <a:chExt cx="1454900" cy="712185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B76EDDC-61D8-44AC-98AE-09FB17821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1319662"/>
              <a:ext cx="627041" cy="706958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D908698-0130-4841-8A47-7299925DE353}"/>
                </a:ext>
              </a:extLst>
            </p:cNvPr>
            <p:cNvSpPr txBox="1"/>
            <p:nvPr/>
          </p:nvSpPr>
          <p:spPr>
            <a:xfrm>
              <a:off x="8091211" y="1380754"/>
              <a:ext cx="816009" cy="651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C2CFA7"/>
                  </a:solidFill>
                  <a:latin typeface="Arial Black" panose="020B0A04020102020204" pitchFamily="34" charset="0"/>
                </a:rPr>
                <a:t>2</a:t>
              </a:r>
              <a:r>
                <a:rPr lang="en-US" sz="3200" dirty="0">
                  <a:solidFill>
                    <a:srgbClr val="90A85F"/>
                  </a:solidFill>
                  <a:latin typeface="Arial Black" panose="020B0A04020102020204" pitchFamily="34" charset="0"/>
                </a:rPr>
                <a:t>6</a:t>
              </a:r>
              <a:endParaRPr lang="fr-FR" sz="2800" dirty="0">
                <a:solidFill>
                  <a:srgbClr val="90A85F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3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Phase-2 LATS and Front-End boards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39616" y="6454800"/>
            <a:ext cx="3085200" cy="313200"/>
          </a:xfrm>
        </p:spPr>
        <p:txBody>
          <a:bodyPr/>
          <a:lstStyle/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0F0FA69A-14F2-4EBC-8EA1-FBAE00B28547}"/>
              </a:ext>
            </a:extLst>
          </p:cNvPr>
          <p:cNvGrpSpPr/>
          <p:nvPr/>
        </p:nvGrpSpPr>
        <p:grpSpPr>
          <a:xfrm>
            <a:off x="1451484" y="5631411"/>
            <a:ext cx="1510871" cy="626429"/>
            <a:chOff x="1924359" y="5432019"/>
            <a:chExt cx="1870705" cy="775621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BF60827-5A3C-4623-80F8-EE0C2C998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949" y="5432019"/>
              <a:ext cx="621115" cy="775621"/>
            </a:xfrm>
            <a:prstGeom prst="rect">
              <a:avLst/>
            </a:prstGeom>
          </p:spPr>
        </p:pic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C1D68EFC-ED53-40AA-A286-694F9A43A3B0}"/>
                </a:ext>
              </a:extLst>
            </p:cNvPr>
            <p:cNvGrpSpPr/>
            <p:nvPr/>
          </p:nvGrpSpPr>
          <p:grpSpPr>
            <a:xfrm>
              <a:off x="1924359" y="5435466"/>
              <a:ext cx="1003630" cy="772174"/>
              <a:chOff x="1816346" y="5435466"/>
              <a:chExt cx="1003630" cy="772174"/>
            </a:xfrm>
          </p:grpSpPr>
          <p:pic>
            <p:nvPicPr>
              <p:cNvPr id="18" name="Graphique 17" descr="Fenêtre de navigateur">
                <a:extLst>
                  <a:ext uri="{FF2B5EF4-FFF2-40B4-BE49-F238E27FC236}">
                    <a16:creationId xmlns:a16="http://schemas.microsoft.com/office/drawing/2014/main" id="{2B12DFF3-CA0F-45A0-AD36-77AA011437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9163" t="17106" r="5330" b="17106"/>
              <a:stretch/>
            </p:blipFill>
            <p:spPr>
              <a:xfrm>
                <a:off x="1816346" y="5435466"/>
                <a:ext cx="1003630" cy="772174"/>
              </a:xfrm>
              <a:prstGeom prst="rect">
                <a:avLst/>
              </a:prstGeom>
            </p:spPr>
          </p:pic>
          <p:pic>
            <p:nvPicPr>
              <p:cNvPr id="20" name="Graphique 19" descr="Document">
                <a:extLst>
                  <a:ext uri="{FF2B5EF4-FFF2-40B4-BE49-F238E27FC236}">
                    <a16:creationId xmlns:a16="http://schemas.microsoft.com/office/drawing/2014/main" id="{137B8516-37B5-43A2-AF2E-78E3082A8E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24223" t="38272" r="24590" b="20845"/>
              <a:stretch/>
            </p:blipFill>
            <p:spPr>
              <a:xfrm>
                <a:off x="1840901" y="5708456"/>
                <a:ext cx="495879" cy="396066"/>
              </a:xfrm>
              <a:prstGeom prst="rect">
                <a:avLst/>
              </a:prstGeom>
            </p:spPr>
          </p:pic>
          <p:pic>
            <p:nvPicPr>
              <p:cNvPr id="23" name="Graphique 22" descr="Engrenages">
                <a:extLst>
                  <a:ext uri="{FF2B5EF4-FFF2-40B4-BE49-F238E27FC236}">
                    <a16:creationId xmlns:a16="http://schemas.microsoft.com/office/drawing/2014/main" id="{90D41F79-E5A8-4ABE-9C8D-8D15D7446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269594" y="5693327"/>
                <a:ext cx="411196" cy="411196"/>
              </a:xfrm>
              <a:prstGeom prst="rect">
                <a:avLst/>
              </a:prstGeom>
            </p:spPr>
          </p:pic>
        </p:grp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89B869CA-A177-4E68-A0E9-00E002D9E376}"/>
                </a:ext>
              </a:extLst>
            </p:cNvPr>
            <p:cNvCxnSpPr>
              <a:cxnSpLocks/>
              <a:stCxn id="18" idx="3"/>
              <a:endCxn id="12" idx="1"/>
            </p:cNvCxnSpPr>
            <p:nvPr/>
          </p:nvCxnSpPr>
          <p:spPr>
            <a:xfrm flipV="1">
              <a:off x="2927989" y="5819830"/>
              <a:ext cx="245960" cy="1724"/>
            </a:xfrm>
            <a:prstGeom prst="straightConnector1">
              <a:avLst/>
            </a:prstGeom>
            <a:ln w="3175">
              <a:solidFill>
                <a:srgbClr val="8C6FA2"/>
              </a:solidFill>
              <a:prstDash val="solid"/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341385A0-CA99-4BD7-A194-6628FE8FB617}"/>
              </a:ext>
            </a:extLst>
          </p:cNvPr>
          <p:cNvGrpSpPr/>
          <p:nvPr/>
        </p:nvGrpSpPr>
        <p:grpSpPr>
          <a:xfrm>
            <a:off x="2962355" y="5615935"/>
            <a:ext cx="2089436" cy="657381"/>
            <a:chOff x="3310560" y="5553963"/>
            <a:chExt cx="2089436" cy="657381"/>
          </a:xfrm>
        </p:grpSpPr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17FBB7B8-3777-4C29-8C76-5627CAB17805}"/>
                </a:ext>
              </a:extLst>
            </p:cNvPr>
            <p:cNvCxnSpPr>
              <a:cxnSpLocks/>
              <a:stCxn id="12" idx="3"/>
              <a:endCxn id="46" idx="1"/>
            </p:cNvCxnSpPr>
            <p:nvPr/>
          </p:nvCxnSpPr>
          <p:spPr>
            <a:xfrm>
              <a:off x="3310560" y="5882654"/>
              <a:ext cx="494639" cy="0"/>
            </a:xfrm>
            <a:prstGeom prst="straightConnector1">
              <a:avLst/>
            </a:prstGeom>
            <a:ln w="3175">
              <a:solidFill>
                <a:srgbClr val="8C6FA2"/>
              </a:solidFill>
              <a:prstDash val="lgDash"/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F2C09132-F51F-4D4A-97DA-B8585FD775C3}"/>
                </a:ext>
              </a:extLst>
            </p:cNvPr>
            <p:cNvGrpSpPr/>
            <p:nvPr/>
          </p:nvGrpSpPr>
          <p:grpSpPr>
            <a:xfrm>
              <a:off x="3805199" y="5553963"/>
              <a:ext cx="1594797" cy="657381"/>
              <a:chOff x="3805199" y="5553963"/>
              <a:chExt cx="1594797" cy="657381"/>
            </a:xfrm>
          </p:grpSpPr>
          <p:pic>
            <p:nvPicPr>
              <p:cNvPr id="38" name="Graphique 37" descr="Conception Web">
                <a:extLst>
                  <a:ext uri="{FF2B5EF4-FFF2-40B4-BE49-F238E27FC236}">
                    <a16:creationId xmlns:a16="http://schemas.microsoft.com/office/drawing/2014/main" id="{893589D3-0F76-4277-A787-A95FA24C76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5496" t="14796" r="6236" b="15197"/>
              <a:stretch/>
            </p:blipFill>
            <p:spPr>
              <a:xfrm>
                <a:off x="4535996" y="5553963"/>
                <a:ext cx="864000" cy="657381"/>
              </a:xfrm>
              <a:prstGeom prst="rect">
                <a:avLst/>
              </a:prstGeom>
            </p:spPr>
          </p:pic>
          <p:grpSp>
            <p:nvGrpSpPr>
              <p:cNvPr id="49" name="Groupe 48">
                <a:extLst>
                  <a:ext uri="{FF2B5EF4-FFF2-40B4-BE49-F238E27FC236}">
                    <a16:creationId xmlns:a16="http://schemas.microsoft.com/office/drawing/2014/main" id="{4149EC57-11B2-4266-BE00-22535C93407D}"/>
                  </a:ext>
                </a:extLst>
              </p:cNvPr>
              <p:cNvGrpSpPr/>
              <p:nvPr/>
            </p:nvGrpSpPr>
            <p:grpSpPr>
              <a:xfrm>
                <a:off x="3805199" y="5565808"/>
                <a:ext cx="550777" cy="633691"/>
                <a:chOff x="3740762" y="5570037"/>
                <a:chExt cx="611260" cy="703279"/>
              </a:xfrm>
              <a:solidFill>
                <a:srgbClr val="8C6FA2"/>
              </a:solidFill>
            </p:grpSpPr>
            <p:pic>
              <p:nvPicPr>
                <p:cNvPr id="40" name="Graphique 39" descr="Engrenage">
                  <a:extLst>
                    <a:ext uri="{FF2B5EF4-FFF2-40B4-BE49-F238E27FC236}">
                      <a16:creationId xmlns:a16="http://schemas.microsoft.com/office/drawing/2014/main" id="{D9770BF3-4233-4182-83DE-28F83DEA81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8385" y="5719326"/>
                  <a:ext cx="375972" cy="375972"/>
                </a:xfrm>
                <a:prstGeom prst="rect">
                  <a:avLst/>
                </a:prstGeom>
              </p:spPr>
            </p:pic>
            <p:pic>
              <p:nvPicPr>
                <p:cNvPr id="46" name="Graphique 45" descr="Flèche en cercle">
                  <a:extLst>
                    <a:ext uri="{FF2B5EF4-FFF2-40B4-BE49-F238E27FC236}">
                      <a16:creationId xmlns:a16="http://schemas.microsoft.com/office/drawing/2014/main" id="{7BD6064D-A2FC-4DB7-A1E2-041E223ED9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rcRect l="11591" t="9524" r="15551" b="6650"/>
                <a:stretch/>
              </p:blipFill>
              <p:spPr>
                <a:xfrm>
                  <a:off x="3740762" y="5570037"/>
                  <a:ext cx="611260" cy="703279"/>
                </a:xfrm>
                <a:prstGeom prst="rect">
                  <a:avLst/>
                </a:prstGeom>
              </p:spPr>
            </p:pic>
          </p:grpSp>
          <p:cxnSp>
            <p:nvCxnSpPr>
              <p:cNvPr id="50" name="Connecteur droit avec flèche 49">
                <a:extLst>
                  <a:ext uri="{FF2B5EF4-FFF2-40B4-BE49-F238E27FC236}">
                    <a16:creationId xmlns:a16="http://schemas.microsoft.com/office/drawing/2014/main" id="{EA8876C2-F585-4AF9-8B83-491F82D91C06}"/>
                  </a:ext>
                </a:extLst>
              </p:cNvPr>
              <p:cNvCxnSpPr>
                <a:cxnSpLocks/>
                <a:stCxn id="46" idx="3"/>
                <a:endCxn id="38" idx="1"/>
              </p:cNvCxnSpPr>
              <p:nvPr/>
            </p:nvCxnSpPr>
            <p:spPr>
              <a:xfrm>
                <a:off x="4355976" y="5882654"/>
                <a:ext cx="180020" cy="0"/>
              </a:xfrm>
              <a:prstGeom prst="straightConnector1">
                <a:avLst/>
              </a:prstGeom>
              <a:ln w="3175">
                <a:solidFill>
                  <a:srgbClr val="8C6FA2"/>
                </a:solidFill>
                <a:prstDash val="solid"/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D93789C-7881-4715-B874-D04713C84DED}"/>
              </a:ext>
            </a:extLst>
          </p:cNvPr>
          <p:cNvGrpSpPr/>
          <p:nvPr/>
        </p:nvGrpSpPr>
        <p:grpSpPr>
          <a:xfrm>
            <a:off x="2309490" y="1080112"/>
            <a:ext cx="8611046" cy="4160487"/>
            <a:chOff x="6320186" y="1844824"/>
            <a:chExt cx="5634000" cy="4160487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0D07CF0C-8E00-4814-AB25-CD72FB2B5036}"/>
                </a:ext>
              </a:extLst>
            </p:cNvPr>
            <p:cNvSpPr/>
            <p:nvPr/>
          </p:nvSpPr>
          <p:spPr>
            <a:xfrm>
              <a:off x="6320186" y="1844824"/>
              <a:ext cx="5634000" cy="1039604"/>
            </a:xfrm>
            <a:prstGeom prst="roundRect">
              <a:avLst>
                <a:gd name="adj" fmla="val 18150"/>
              </a:avLst>
            </a:prstGeom>
            <a:solidFill>
              <a:schemeClr val="accent4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WP3 LATS and Front-End boards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C304701F-1F73-459F-A038-F5FA021E143B}"/>
                </a:ext>
              </a:extLst>
            </p:cNvPr>
            <p:cNvGrpSpPr/>
            <p:nvPr/>
          </p:nvGrpSpPr>
          <p:grpSpPr>
            <a:xfrm>
              <a:off x="6320833" y="3082055"/>
              <a:ext cx="5632706" cy="967907"/>
              <a:chOff x="6320833" y="3082055"/>
              <a:chExt cx="5632706" cy="967907"/>
            </a:xfrm>
          </p:grpSpPr>
          <p:sp>
            <p:nvSpPr>
              <p:cNvPr id="43" name="Rectangle : coins arrondis 42">
                <a:extLst>
                  <a:ext uri="{FF2B5EF4-FFF2-40B4-BE49-F238E27FC236}">
                    <a16:creationId xmlns:a16="http://schemas.microsoft.com/office/drawing/2014/main" id="{62EE3E4D-8896-4C55-838D-0A922980E5F8}"/>
                  </a:ext>
                </a:extLst>
              </p:cNvPr>
              <p:cNvSpPr/>
              <p:nvPr/>
            </p:nvSpPr>
            <p:spPr>
              <a:xfrm>
                <a:off x="6320833" y="3082055"/>
                <a:ext cx="972000" cy="967907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050" dirty="0"/>
                  <a:t>WP3.a</a:t>
                </a:r>
              </a:p>
              <a:p>
                <a:pPr algn="ctr"/>
                <a:r>
                  <a:rPr lang="en-US" sz="1050" dirty="0"/>
                  <a:t>Generic Board</a:t>
                </a:r>
              </a:p>
              <a:p>
                <a:pPr algn="ctr"/>
                <a:r>
                  <a:rPr lang="en-US" sz="1050" dirty="0"/>
                  <a:t>And Simulator Board</a:t>
                </a:r>
                <a:endParaRPr lang="fr-FR" sz="1050" dirty="0"/>
              </a:p>
            </p:txBody>
          </p:sp>
          <p:sp>
            <p:nvSpPr>
              <p:cNvPr id="44" name="Rectangle : coins arrondis 43">
                <a:extLst>
                  <a:ext uri="{FF2B5EF4-FFF2-40B4-BE49-F238E27FC236}">
                    <a16:creationId xmlns:a16="http://schemas.microsoft.com/office/drawing/2014/main" id="{F6934876-62DF-4EBB-AE0C-179BD78E0EE8}"/>
                  </a:ext>
                </a:extLst>
              </p:cNvPr>
              <p:cNvSpPr/>
              <p:nvPr/>
            </p:nvSpPr>
            <p:spPr>
              <a:xfrm>
                <a:off x="10945539" y="3082055"/>
                <a:ext cx="1008000" cy="967907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050" dirty="0"/>
                  <a:t>WP3.c</a:t>
                </a:r>
              </a:p>
              <a:p>
                <a:pPr algn="ctr"/>
                <a:r>
                  <a:rPr lang="en-US" sz="1000" dirty="0"/>
                  <a:t>Calibration</a:t>
                </a:r>
                <a:endParaRPr lang="en-US" sz="1050" dirty="0"/>
              </a:p>
            </p:txBody>
          </p:sp>
          <p:sp>
            <p:nvSpPr>
              <p:cNvPr id="45" name="Rectangle : coins arrondis 44">
                <a:extLst>
                  <a:ext uri="{FF2B5EF4-FFF2-40B4-BE49-F238E27FC236}">
                    <a16:creationId xmlns:a16="http://schemas.microsoft.com/office/drawing/2014/main" id="{12186278-5742-4B72-AED8-C4067754E74E}"/>
                  </a:ext>
                </a:extLst>
              </p:cNvPr>
              <p:cNvSpPr/>
              <p:nvPr/>
            </p:nvSpPr>
            <p:spPr>
              <a:xfrm>
                <a:off x="7374838" y="3082055"/>
                <a:ext cx="3488697" cy="967907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050" dirty="0"/>
                  <a:t>WP3.b</a:t>
                </a:r>
              </a:p>
              <a:p>
                <a:pPr algn="ctr"/>
                <a:r>
                  <a:rPr lang="en-US" sz="1000" dirty="0"/>
                  <a:t>Configuration</a:t>
                </a:r>
                <a:endParaRPr lang="en-US" sz="1050" dirty="0"/>
              </a:p>
              <a:p>
                <a:pPr algn="ctr"/>
                <a:r>
                  <a:rPr lang="en-US" sz="1050" dirty="0"/>
                  <a:t>And </a:t>
                </a:r>
              </a:p>
              <a:p>
                <a:pPr algn="ctr"/>
                <a:r>
                  <a:rPr lang="en-US" sz="1050" dirty="0"/>
                  <a:t>Monitoring</a:t>
                </a:r>
                <a:endParaRPr lang="fr-FR" sz="1050" dirty="0"/>
              </a:p>
            </p:txBody>
          </p: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9592D4A5-3159-4BD3-A305-F40BBD0A272E}"/>
                </a:ext>
              </a:extLst>
            </p:cNvPr>
            <p:cNvGrpSpPr/>
            <p:nvPr/>
          </p:nvGrpSpPr>
          <p:grpSpPr>
            <a:xfrm>
              <a:off x="7374838" y="4175382"/>
              <a:ext cx="3488697" cy="967907"/>
              <a:chOff x="7359830" y="4175382"/>
              <a:chExt cx="3488697" cy="967907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9" name="Rectangle : coins arrondis 38">
                <a:extLst>
                  <a:ext uri="{FF2B5EF4-FFF2-40B4-BE49-F238E27FC236}">
                    <a16:creationId xmlns:a16="http://schemas.microsoft.com/office/drawing/2014/main" id="{15994BCD-83FC-47E1-93CE-5E60AB70BB1B}"/>
                  </a:ext>
                </a:extLst>
              </p:cNvPr>
              <p:cNvSpPr/>
              <p:nvPr/>
            </p:nvSpPr>
            <p:spPr>
              <a:xfrm>
                <a:off x="7359830" y="4175382"/>
                <a:ext cx="2337554" cy="967907"/>
              </a:xfrm>
              <a:prstGeom prst="roundRect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</a:rPr>
                  <a:t>WP3.b.1</a:t>
                </a:r>
              </a:p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Boards</a:t>
                </a:r>
                <a:endParaRPr lang="en-US" sz="105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050" dirty="0">
                    <a:solidFill>
                      <a:schemeClr val="bg1"/>
                    </a:solidFill>
                  </a:rPr>
                  <a:t>And</a:t>
                </a:r>
              </a:p>
              <a:p>
                <a:pPr algn="ctr"/>
                <a:r>
                  <a:rPr lang="en-US" sz="1050" dirty="0">
                    <a:solidFill>
                      <a:schemeClr val="bg1"/>
                    </a:solidFill>
                  </a:rPr>
                  <a:t>DAQ  plugins</a:t>
                </a:r>
                <a:endParaRPr lang="fr-FR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6BBA7475-F19E-42C7-A828-655719653F40}"/>
                  </a:ext>
                </a:extLst>
              </p:cNvPr>
              <p:cNvSpPr/>
              <p:nvPr/>
            </p:nvSpPr>
            <p:spPr>
              <a:xfrm>
                <a:off x="9804527" y="4175382"/>
                <a:ext cx="1044000" cy="967907"/>
              </a:xfrm>
              <a:prstGeom prst="roundRect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</a:rPr>
                  <a:t>WP3.b.2</a:t>
                </a:r>
              </a:p>
              <a:p>
                <a:pPr algn="ctr"/>
                <a:r>
                  <a:rPr lang="en-US" sz="1050" dirty="0">
                    <a:solidFill>
                      <a:schemeClr val="bg1"/>
                    </a:solidFill>
                  </a:rPr>
                  <a:t>Measure </a:t>
                </a:r>
                <a:r>
                  <a:rPr lang="en-US" sz="1000" dirty="0">
                    <a:solidFill>
                      <a:schemeClr val="bg1"/>
                    </a:solidFill>
                  </a:rPr>
                  <a:t>Performance</a:t>
                </a:r>
                <a:endParaRPr lang="en-US" sz="105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050" dirty="0">
                    <a:solidFill>
                      <a:schemeClr val="bg1"/>
                    </a:solidFill>
                  </a:rPr>
                  <a:t>OPC-UA server</a:t>
                </a: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30AFE248-1DC3-422A-B7DE-93D62DCA620C}"/>
                </a:ext>
              </a:extLst>
            </p:cNvPr>
            <p:cNvGrpSpPr/>
            <p:nvPr/>
          </p:nvGrpSpPr>
          <p:grpSpPr>
            <a:xfrm>
              <a:off x="7374838" y="5285311"/>
              <a:ext cx="2337554" cy="720000"/>
              <a:chOff x="7892400" y="5285306"/>
              <a:chExt cx="2551442" cy="760798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35" name="Rectangle : coins arrondis 34">
                <a:extLst>
                  <a:ext uri="{FF2B5EF4-FFF2-40B4-BE49-F238E27FC236}">
                    <a16:creationId xmlns:a16="http://schemas.microsoft.com/office/drawing/2014/main" id="{FEB0EAEF-6C18-4955-B73E-B9EB92DB26B6}"/>
                  </a:ext>
                </a:extLst>
              </p:cNvPr>
              <p:cNvSpPr/>
              <p:nvPr/>
            </p:nvSpPr>
            <p:spPr>
              <a:xfrm>
                <a:off x="7892400" y="5285306"/>
                <a:ext cx="756000" cy="760798"/>
              </a:xfrm>
              <a:prstGeom prst="roundRect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WP3.b.1.1</a:t>
                </a:r>
              </a:p>
              <a:p>
                <a:pPr algn="ctr"/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LATS</a:t>
                </a:r>
                <a:endPara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" name="Rectangle : coins arrondis 35">
                <a:extLst>
                  <a:ext uri="{FF2B5EF4-FFF2-40B4-BE49-F238E27FC236}">
                    <a16:creationId xmlns:a16="http://schemas.microsoft.com/office/drawing/2014/main" id="{0714F605-58B3-408B-8FA1-D00F4CC03AA5}"/>
                  </a:ext>
                </a:extLst>
              </p:cNvPr>
              <p:cNvSpPr/>
              <p:nvPr/>
            </p:nvSpPr>
            <p:spPr>
              <a:xfrm>
                <a:off x="8781726" y="5285306"/>
                <a:ext cx="756000" cy="760798"/>
              </a:xfrm>
              <a:prstGeom prst="roundRect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WP3.b.1.2</a:t>
                </a:r>
              </a:p>
              <a:p>
                <a:pPr algn="ctr"/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FEB2</a:t>
                </a:r>
                <a:endPara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AA8C422F-3300-49F3-8307-4C5B7A810EF9}"/>
                  </a:ext>
                </a:extLst>
              </p:cNvPr>
              <p:cNvSpPr/>
              <p:nvPr/>
            </p:nvSpPr>
            <p:spPr>
              <a:xfrm>
                <a:off x="9687842" y="5285306"/>
                <a:ext cx="756000" cy="760798"/>
              </a:xfrm>
              <a:prstGeom prst="roundRect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WP3.b.1.3</a:t>
                </a:r>
              </a:p>
              <a:p>
                <a:pPr algn="ctr"/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CALIB</a:t>
                </a:r>
                <a:endParaRPr lang="fr-F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1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39616" y="6454800"/>
            <a:ext cx="3085200" cy="313200"/>
          </a:xfrm>
        </p:spPr>
        <p:txBody>
          <a:bodyPr/>
          <a:lstStyle/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62411271-F64A-43E1-A28B-616AA8BED437}"/>
              </a:ext>
            </a:extLst>
          </p:cNvPr>
          <p:cNvSpPr txBox="1">
            <a:spLocks/>
          </p:cNvSpPr>
          <p:nvPr/>
        </p:nvSpPr>
        <p:spPr bwMode="auto">
          <a:xfrm>
            <a:off x="3334160" y="1400976"/>
            <a:ext cx="5292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en-US" sz="3600" b="1" cap="all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RESEARCH &amp; TECHNOLOGY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FCAFBA20-EB24-41F6-A680-4BE4C9ECEA85}"/>
              </a:ext>
            </a:extLst>
          </p:cNvPr>
          <p:cNvGrpSpPr/>
          <p:nvPr/>
        </p:nvGrpSpPr>
        <p:grpSpPr>
          <a:xfrm>
            <a:off x="3539716" y="2257760"/>
            <a:ext cx="6059120" cy="4036187"/>
            <a:chOff x="3457259" y="1980268"/>
            <a:chExt cx="6789649" cy="4522817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BA13D4C9-2087-47C2-BBF3-335681CC9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259" y="1980268"/>
              <a:ext cx="6789649" cy="4522817"/>
            </a:xfrm>
            <a:prstGeom prst="rect">
              <a:avLst/>
            </a:prstGeom>
          </p:spPr>
        </p:pic>
        <p:sp>
          <p:nvSpPr>
            <p:cNvPr id="16" name="Espace réservé du contenu 1">
              <a:extLst>
                <a:ext uri="{FF2B5EF4-FFF2-40B4-BE49-F238E27FC236}">
                  <a16:creationId xmlns:a16="http://schemas.microsoft.com/office/drawing/2014/main" id="{446E5709-1415-4142-A255-47EF233A0F0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190517" y="3606794"/>
              <a:ext cx="1579289" cy="57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Inflate">
                <a:avLst>
                  <a:gd name="adj" fmla="val 20000"/>
                </a:avLst>
              </a:prstTxWarp>
              <a:scene3d>
                <a:camera prst="perspectiveAbove"/>
                <a:lightRig rig="threePt" dir="t"/>
              </a:scene3d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▪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70000"/>
                <a:buFont typeface="Arial" panose="020B0604020202020204" pitchFamily="34" charset="0"/>
                <a:buChar char="○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200"/>
                </a:spcBef>
                <a:buFont typeface="Arial" charset="0"/>
                <a:buNone/>
              </a:pPr>
              <a:r>
                <a:rPr lang="en-US" sz="800" dirty="0">
                  <a:ln w="0"/>
                  <a:solidFill>
                    <a:srgbClr val="97B1D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at LAPP</a:t>
              </a:r>
            </a:p>
          </p:txBody>
        </p:sp>
        <p:pic>
          <p:nvPicPr>
            <p:cNvPr id="17" name="Graphique 16" descr="Conception Web">
              <a:extLst>
                <a:ext uri="{FF2B5EF4-FFF2-40B4-BE49-F238E27FC236}">
                  <a16:creationId xmlns:a16="http://schemas.microsoft.com/office/drawing/2014/main" id="{93756FA1-6E99-491D-8181-2E9FD5D73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2776" y="2324443"/>
              <a:ext cx="1294769" cy="12947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390381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91844" y="68399"/>
            <a:ext cx="5763756" cy="450000"/>
          </a:xfrm>
        </p:spPr>
        <p:txBody>
          <a:bodyPr/>
          <a:lstStyle/>
          <a:p>
            <a:r>
              <a:rPr lang="en-US" b="1" dirty="0"/>
              <a:t>High-Availability Application Server (HAAS)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39616" y="6454800"/>
            <a:ext cx="3085200" cy="313200"/>
          </a:xfrm>
        </p:spPr>
        <p:txBody>
          <a:bodyPr/>
          <a:lstStyle/>
          <a:p>
            <a:r>
              <a:rPr lang="en-US">
                <a:solidFill>
                  <a:srgbClr val="153449"/>
                </a:solidFill>
              </a:rPr>
              <a:t>LAPP, Thursday 19th March 2025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52084" y="6489343"/>
            <a:ext cx="10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Fatih Bellachia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2DF2C7-0484-4C24-9D41-565E4D7E8D16}"/>
              </a:ext>
            </a:extLst>
          </p:cNvPr>
          <p:cNvSpPr/>
          <p:nvPr/>
        </p:nvSpPr>
        <p:spPr>
          <a:xfrm>
            <a:off x="3324000" y="1556795"/>
            <a:ext cx="5544000" cy="1761335"/>
          </a:xfrm>
          <a:prstGeom prst="roundRect">
            <a:avLst>
              <a:gd name="adj" fmla="val 18150"/>
            </a:avLst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WP4 High-Availability Application Server</a:t>
            </a:r>
            <a:endParaRPr lang="fr-FR" dirty="0"/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F6333A6C-3353-4EFF-A3D9-1A3E52889BFE}"/>
              </a:ext>
            </a:extLst>
          </p:cNvPr>
          <p:cNvGrpSpPr/>
          <p:nvPr/>
        </p:nvGrpSpPr>
        <p:grpSpPr>
          <a:xfrm>
            <a:off x="5296716" y="3474770"/>
            <a:ext cx="3499587" cy="2213671"/>
            <a:chOff x="3733887" y="3933965"/>
            <a:chExt cx="3499587" cy="2213671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0DB8BFF0-A885-4329-A5A9-9DA15353D624}"/>
                </a:ext>
              </a:extLst>
            </p:cNvPr>
            <p:cNvGrpSpPr/>
            <p:nvPr/>
          </p:nvGrpSpPr>
          <p:grpSpPr>
            <a:xfrm>
              <a:off x="3760369" y="3992033"/>
              <a:ext cx="3473105" cy="2097534"/>
              <a:chOff x="3777989" y="4019332"/>
              <a:chExt cx="3473105" cy="2097534"/>
            </a:xfrm>
          </p:grpSpPr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0A4995DA-15C3-41BF-AD58-6498768A8926}"/>
                  </a:ext>
                </a:extLst>
              </p:cNvPr>
              <p:cNvGrpSpPr/>
              <p:nvPr/>
            </p:nvGrpSpPr>
            <p:grpSpPr>
              <a:xfrm>
                <a:off x="4967896" y="4346652"/>
                <a:ext cx="936000" cy="589550"/>
                <a:chOff x="4611592" y="4610545"/>
                <a:chExt cx="936000" cy="589550"/>
              </a:xfrm>
            </p:grpSpPr>
            <p:pic>
              <p:nvPicPr>
                <p:cNvPr id="11" name="Graphique 10" descr="Serveur">
                  <a:extLst>
                    <a:ext uri="{FF2B5EF4-FFF2-40B4-BE49-F238E27FC236}">
                      <a16:creationId xmlns:a16="http://schemas.microsoft.com/office/drawing/2014/main" id="{15490BBC-555A-4EE4-B776-EF718F6AA0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b="69707"/>
                <a:stretch/>
              </p:blipFill>
              <p:spPr>
                <a:xfrm>
                  <a:off x="4622392" y="4610545"/>
                  <a:ext cx="914400" cy="276999"/>
                </a:xfrm>
                <a:prstGeom prst="rect">
                  <a:avLst/>
                </a:prstGeom>
              </p:spPr>
            </p:pic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5915AEC7-3404-4DF3-BA46-51161054441E}"/>
                    </a:ext>
                  </a:extLst>
                </p:cNvPr>
                <p:cNvSpPr txBox="1"/>
                <p:nvPr/>
              </p:nvSpPr>
              <p:spPr>
                <a:xfrm>
                  <a:off x="4611592" y="4892318"/>
                  <a:ext cx="936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89BBC9"/>
                      </a:solidFill>
                      <a:latin typeface="+mn-lt"/>
                    </a:rPr>
                    <a:t>Processes</a:t>
                  </a:r>
                  <a:endParaRPr lang="fr-FR" sz="1400" b="1" dirty="0">
                    <a:solidFill>
                      <a:srgbClr val="89BBC9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C92BC3EB-5772-42B4-A3E5-79108A50DF76}"/>
                  </a:ext>
                </a:extLst>
              </p:cNvPr>
              <p:cNvGrpSpPr/>
              <p:nvPr/>
            </p:nvGrpSpPr>
            <p:grpSpPr>
              <a:xfrm>
                <a:off x="4877896" y="5055230"/>
                <a:ext cx="1116000" cy="1061636"/>
                <a:chOff x="4521592" y="5249020"/>
                <a:chExt cx="1116000" cy="1061636"/>
              </a:xfrm>
            </p:grpSpPr>
            <p:pic>
              <p:nvPicPr>
                <p:cNvPr id="13" name="Graphique 12" descr="Base de données">
                  <a:extLst>
                    <a:ext uri="{FF2B5EF4-FFF2-40B4-BE49-F238E27FC236}">
                      <a16:creationId xmlns:a16="http://schemas.microsoft.com/office/drawing/2014/main" id="{A98D0FA6-B7FF-4663-BE16-E3159659B2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7213" y="5249020"/>
                  <a:ext cx="604758" cy="604758"/>
                </a:xfrm>
                <a:prstGeom prst="rect">
                  <a:avLst/>
                </a:prstGeom>
              </p:spPr>
            </p:pic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2AEF5CB7-6379-486E-885D-0FE1CD486A83}"/>
                    </a:ext>
                  </a:extLst>
                </p:cNvPr>
                <p:cNvSpPr txBox="1"/>
                <p:nvPr/>
              </p:nvSpPr>
              <p:spPr>
                <a:xfrm>
                  <a:off x="4521592" y="5787436"/>
                  <a:ext cx="1116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89BBC9"/>
                      </a:solidFill>
                      <a:latin typeface="+mn-lt"/>
                    </a:rPr>
                    <a:t>Image files</a:t>
                  </a:r>
                </a:p>
                <a:p>
                  <a:pPr algn="ctr"/>
                  <a:r>
                    <a:rPr lang="en-US" sz="1400" b="1" dirty="0">
                      <a:solidFill>
                        <a:srgbClr val="89BBC9"/>
                      </a:solidFill>
                      <a:latin typeface="+mn-lt"/>
                    </a:rPr>
                    <a:t>with state</a:t>
                  </a:r>
                  <a:endParaRPr lang="fr-FR" sz="1400" b="1" dirty="0">
                    <a:solidFill>
                      <a:srgbClr val="89BBC9"/>
                    </a:solidFill>
                    <a:latin typeface="+mn-lt"/>
                  </a:endParaRPr>
                </a:p>
              </p:txBody>
            </p:sp>
          </p:grpSp>
          <p:sp>
            <p:nvSpPr>
              <p:cNvPr id="27" name="Flèche : demi-tour 26">
                <a:extLst>
                  <a:ext uri="{FF2B5EF4-FFF2-40B4-BE49-F238E27FC236}">
                    <a16:creationId xmlns:a16="http://schemas.microsoft.com/office/drawing/2014/main" id="{9633EABD-CCBB-4938-B39C-F4EA47F66419}"/>
                  </a:ext>
                </a:extLst>
              </p:cNvPr>
              <p:cNvSpPr/>
              <p:nvPr/>
            </p:nvSpPr>
            <p:spPr>
              <a:xfrm rot="16200000" flipH="1" flipV="1">
                <a:off x="5589088" y="4893215"/>
                <a:ext cx="1008112" cy="450000"/>
              </a:xfrm>
              <a:prstGeom prst="uturnArrow">
                <a:avLst>
                  <a:gd name="adj1" fmla="val 14888"/>
                  <a:gd name="adj2" fmla="val 25000"/>
                  <a:gd name="adj3" fmla="val 21966"/>
                  <a:gd name="adj4" fmla="val 78034"/>
                  <a:gd name="adj5" fmla="val 100000"/>
                </a:avLst>
              </a:prstGeom>
              <a:solidFill>
                <a:schemeClr val="accent5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lèche : demi-tour 27">
                <a:extLst>
                  <a:ext uri="{FF2B5EF4-FFF2-40B4-BE49-F238E27FC236}">
                    <a16:creationId xmlns:a16="http://schemas.microsoft.com/office/drawing/2014/main" id="{7BBBDFC1-316C-4CAB-AA9D-2E95F7BB0076}"/>
                  </a:ext>
                </a:extLst>
              </p:cNvPr>
              <p:cNvSpPr/>
              <p:nvPr/>
            </p:nvSpPr>
            <p:spPr>
              <a:xfrm rot="16200000">
                <a:off x="4220604" y="4851480"/>
                <a:ext cx="1008112" cy="450000"/>
              </a:xfrm>
              <a:prstGeom prst="uturnArrow">
                <a:avLst>
                  <a:gd name="adj1" fmla="val 14888"/>
                  <a:gd name="adj2" fmla="val 25000"/>
                  <a:gd name="adj3" fmla="val 21966"/>
                  <a:gd name="adj4" fmla="val 78034"/>
                  <a:gd name="adj5" fmla="val 100000"/>
                </a:avLst>
              </a:prstGeom>
              <a:solidFill>
                <a:schemeClr val="accent5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757C4835-96DE-4494-8076-85DF32B6B789}"/>
                  </a:ext>
                </a:extLst>
              </p:cNvPr>
              <p:cNvSpPr txBox="1"/>
              <p:nvPr/>
            </p:nvSpPr>
            <p:spPr>
              <a:xfrm>
                <a:off x="4471369" y="4019332"/>
                <a:ext cx="19290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Checkpoint / Restore</a:t>
                </a:r>
                <a:endParaRPr lang="fr-FR" sz="16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E9F0CCF0-2EB0-499D-B31A-4B00AD386D0D}"/>
                  </a:ext>
                </a:extLst>
              </p:cNvPr>
              <p:cNvSpPr txBox="1"/>
              <p:nvPr/>
            </p:nvSpPr>
            <p:spPr>
              <a:xfrm>
                <a:off x="6300192" y="4795049"/>
                <a:ext cx="9509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31859C"/>
                    </a:solidFill>
                  </a:rPr>
                  <a:t>Checkpoint</a:t>
                </a:r>
              </a:p>
              <a:p>
                <a:pPr algn="ctr"/>
                <a:r>
                  <a:rPr lang="en-US" sz="1200" dirty="0">
                    <a:solidFill>
                      <a:srgbClr val="31859C"/>
                    </a:solidFill>
                  </a:rPr>
                  <a:t>or</a:t>
                </a:r>
              </a:p>
              <a:p>
                <a:pPr algn="ctr"/>
                <a:r>
                  <a:rPr lang="en-US" sz="1200" dirty="0">
                    <a:solidFill>
                      <a:srgbClr val="31859C"/>
                    </a:solidFill>
                  </a:rPr>
                  <a:t>Dump</a:t>
                </a:r>
                <a:endParaRPr lang="fr-FR" sz="1200" dirty="0">
                  <a:solidFill>
                    <a:srgbClr val="31859C"/>
                  </a:solidFill>
                  <a:latin typeface="+mn-lt"/>
                </a:endParaRP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04F7A308-9006-4CD0-A94F-E7B168009701}"/>
                  </a:ext>
                </a:extLst>
              </p:cNvPr>
              <p:cNvSpPr txBox="1"/>
              <p:nvPr/>
            </p:nvSpPr>
            <p:spPr>
              <a:xfrm>
                <a:off x="3777989" y="4795049"/>
                <a:ext cx="7216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31859C"/>
                    </a:solidFill>
                  </a:rPr>
                  <a:t>Restore</a:t>
                </a:r>
              </a:p>
              <a:p>
                <a:pPr algn="ctr"/>
                <a:r>
                  <a:rPr lang="en-US" sz="1200" dirty="0">
                    <a:solidFill>
                      <a:srgbClr val="31859C"/>
                    </a:solidFill>
                  </a:rPr>
                  <a:t>or</a:t>
                </a:r>
              </a:p>
              <a:p>
                <a:pPr algn="ctr"/>
                <a:r>
                  <a:rPr lang="en-US" sz="1200" dirty="0">
                    <a:solidFill>
                      <a:srgbClr val="31859C"/>
                    </a:solidFill>
                  </a:rPr>
                  <a:t>Restart</a:t>
                </a:r>
                <a:endParaRPr lang="fr-FR" sz="1200" dirty="0">
                  <a:solidFill>
                    <a:srgbClr val="31859C"/>
                  </a:solidFill>
                  <a:latin typeface="+mn-lt"/>
                </a:endParaRPr>
              </a:p>
            </p:txBody>
          </p:sp>
        </p:grpSp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832EB04E-DF36-4F4E-B7CD-AEAFD88B17A7}"/>
                </a:ext>
              </a:extLst>
            </p:cNvPr>
            <p:cNvSpPr/>
            <p:nvPr/>
          </p:nvSpPr>
          <p:spPr>
            <a:xfrm>
              <a:off x="3733887" y="3933965"/>
              <a:ext cx="3491988" cy="2213671"/>
            </a:xfrm>
            <a:prstGeom prst="roundRect">
              <a:avLst>
                <a:gd name="adj" fmla="val 4825"/>
              </a:avLst>
            </a:prstGeom>
            <a:noFill/>
            <a:ln w="28575">
              <a:solidFill>
                <a:srgbClr val="B6D5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A532DB65-53C4-4389-9B2E-04F12CEEFA3F}"/>
              </a:ext>
            </a:extLst>
          </p:cNvPr>
          <p:cNvGrpSpPr/>
          <p:nvPr/>
        </p:nvGrpSpPr>
        <p:grpSpPr>
          <a:xfrm>
            <a:off x="3375538" y="3474770"/>
            <a:ext cx="1727885" cy="690947"/>
            <a:chOff x="1799998" y="3654787"/>
            <a:chExt cx="1727885" cy="690947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79708C44-EC3B-4006-8B7A-495EF8C48CE8}"/>
                </a:ext>
              </a:extLst>
            </p:cNvPr>
            <p:cNvSpPr/>
            <p:nvPr/>
          </p:nvSpPr>
          <p:spPr>
            <a:xfrm>
              <a:off x="1799998" y="3654787"/>
              <a:ext cx="1727885" cy="690947"/>
            </a:xfrm>
            <a:prstGeom prst="roundRect">
              <a:avLst>
                <a:gd name="adj" fmla="val 15633"/>
              </a:avLst>
            </a:prstGeom>
            <a:noFill/>
            <a:ln w="28575">
              <a:solidFill>
                <a:srgbClr val="B6D5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89BBC9"/>
                  </a:solidFill>
                </a:rPr>
                <a:t>[ 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sym typeface="Wingdings 2" panose="05020102010507070707" pitchFamily="18" charset="2"/>
                </a:rPr>
                <a:t>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sym typeface="Wingdings 3" panose="05040102010807070707" pitchFamily="18" charset="2"/>
                </a:rPr>
                <a:t></a:t>
              </a:r>
              <a:r>
                <a:rPr lang="en-US" dirty="0">
                  <a:solidFill>
                    <a:srgbClr val="89BBC9"/>
                  </a:solidFill>
                  <a:sym typeface="Wingdings 3" panose="05040102010807070707" pitchFamily="18" charset="2"/>
                </a:rPr>
                <a:t> </a:t>
              </a:r>
              <a:r>
                <a:rPr lang="en-US" dirty="0">
                  <a:solidFill>
                    <a:srgbClr val="89BBC9"/>
                  </a:solidFill>
                </a:rPr>
                <a:t>]</a:t>
              </a:r>
            </a:p>
            <a:p>
              <a:pPr algn="ctr"/>
              <a:r>
                <a:rPr lang="en-US" dirty="0" err="1">
                  <a:solidFill>
                    <a:srgbClr val="89BBC9"/>
                  </a:solidFill>
                  <a:latin typeface="Consolas" panose="020B0609020204030204" pitchFamily="49" charset="0"/>
                </a:rPr>
                <a:t>systemd</a:t>
              </a:r>
              <a:endParaRPr lang="fr-FR" dirty="0">
                <a:solidFill>
                  <a:srgbClr val="89BBC9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46" name="Graphique 45" descr="Fermer">
              <a:extLst>
                <a:ext uri="{FF2B5EF4-FFF2-40B4-BE49-F238E27FC236}">
                  <a16:creationId xmlns:a16="http://schemas.microsoft.com/office/drawing/2014/main" id="{01D56F57-88CD-42C2-AAD5-CA3754954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21902" y="3658222"/>
              <a:ext cx="684076" cy="684076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F379C92-615E-4D82-B984-BDFADA04AB60}"/>
              </a:ext>
            </a:extLst>
          </p:cNvPr>
          <p:cNvGrpSpPr/>
          <p:nvPr/>
        </p:nvGrpSpPr>
        <p:grpSpPr>
          <a:xfrm>
            <a:off x="3375538" y="4267854"/>
            <a:ext cx="1727885" cy="1420584"/>
            <a:chOff x="1851535" y="4267854"/>
            <a:chExt cx="1727885" cy="1420584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93087B0F-0770-4567-A580-E49DE8D95FED}"/>
                </a:ext>
              </a:extLst>
            </p:cNvPr>
            <p:cNvGrpSpPr/>
            <p:nvPr/>
          </p:nvGrpSpPr>
          <p:grpSpPr>
            <a:xfrm>
              <a:off x="1851535" y="4267854"/>
              <a:ext cx="1727885" cy="1420584"/>
              <a:chOff x="1690729" y="4420685"/>
              <a:chExt cx="1727885" cy="1420584"/>
            </a:xfrm>
          </p:grpSpPr>
          <p:pic>
            <p:nvPicPr>
              <p:cNvPr id="2" name="Image 1">
                <a:extLst>
                  <a:ext uri="{FF2B5EF4-FFF2-40B4-BE49-F238E27FC236}">
                    <a16:creationId xmlns:a16="http://schemas.microsoft.com/office/drawing/2014/main" id="{165678E5-96F0-4477-97E8-56AC52EB02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 l="15393" t="39760" r="73235" b="43184"/>
              <a:stretch/>
            </p:blipFill>
            <p:spPr>
              <a:xfrm>
                <a:off x="2070465" y="4468474"/>
                <a:ext cx="968412" cy="705017"/>
              </a:xfrm>
              <a:prstGeom prst="rect">
                <a:avLst/>
              </a:prstGeom>
            </p:spPr>
          </p:pic>
          <p:sp>
            <p:nvSpPr>
              <p:cNvPr id="51" name="Rectangle : coins arrondis 50">
                <a:extLst>
                  <a:ext uri="{FF2B5EF4-FFF2-40B4-BE49-F238E27FC236}">
                    <a16:creationId xmlns:a16="http://schemas.microsoft.com/office/drawing/2014/main" id="{849632B8-986E-4522-80C1-A1B70A5DBEAE}"/>
                  </a:ext>
                </a:extLst>
              </p:cNvPr>
              <p:cNvSpPr/>
              <p:nvPr/>
            </p:nvSpPr>
            <p:spPr>
              <a:xfrm>
                <a:off x="1690729" y="4420685"/>
                <a:ext cx="1727885" cy="1420584"/>
              </a:xfrm>
              <a:prstGeom prst="roundRect">
                <a:avLst>
                  <a:gd name="adj" fmla="val 10567"/>
                </a:avLst>
              </a:prstGeom>
              <a:noFill/>
              <a:ln w="28575">
                <a:solidFill>
                  <a:srgbClr val="B6D5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dirty="0">
                    <a:solidFill>
                      <a:srgbClr val="89BBC9"/>
                    </a:solidFill>
                  </a:rPr>
                  <a:t>Server</a:t>
                </a:r>
              </a:p>
              <a:p>
                <a:pPr algn="ctr"/>
                <a:r>
                  <a:rPr lang="en-US" dirty="0">
                    <a:solidFill>
                      <a:srgbClr val="89BBC9"/>
                    </a:solidFill>
                  </a:rPr>
                  <a:t>Redundancy</a:t>
                </a:r>
                <a:endParaRPr lang="fr-FR" dirty="0">
                  <a:solidFill>
                    <a:srgbClr val="89BBC9"/>
                  </a:solidFill>
                </a:endParaRPr>
              </a:p>
            </p:txBody>
          </p:sp>
        </p:grpSp>
        <p:pic>
          <p:nvPicPr>
            <p:cNvPr id="9" name="Graphique 8" descr="Fermer">
              <a:extLst>
                <a:ext uri="{FF2B5EF4-FFF2-40B4-BE49-F238E27FC236}">
                  <a16:creationId xmlns:a16="http://schemas.microsoft.com/office/drawing/2014/main" id="{F9E7A82E-A770-4A70-B1E0-6EFD4B5A6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83386" y="4517798"/>
              <a:ext cx="1064183" cy="920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447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sentation_couv_blanc_QUAL-LABO-FOR-030.pptx" id="{2C2CF6C5-BB0F-4A62-AE4A-427062440D0A}" vid="{4DE09FC6-2155-4C4B-B4AC-674711E21DD0}"/>
    </a:ext>
  </a:extLst>
</a:theme>
</file>

<file path=ppt/theme/theme2.xml><?xml version="1.0" encoding="utf-8"?>
<a:theme xmlns:a="http://schemas.openxmlformats.org/drawingml/2006/main" name="1_Conception personnalisé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2CDDC"/>
      </a:hlink>
      <a:folHlink>
        <a:srgbClr val="3185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Ppt_presentation_couv_blanc_QUAL-LABO-FOR-030</Template>
  <TotalTime>9754</TotalTime>
  <Words>1637</Words>
  <Application>Microsoft Office PowerPoint</Application>
  <PresentationFormat>Grand écran</PresentationFormat>
  <Paragraphs>461</Paragraphs>
  <Slides>21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6" baseType="lpstr">
      <vt:lpstr>Arial</vt:lpstr>
      <vt:lpstr>Arial Black</vt:lpstr>
      <vt:lpstr>calibri</vt:lpstr>
      <vt:lpstr>calibri</vt:lpstr>
      <vt:lpstr>Calibri Light</vt:lpstr>
      <vt:lpstr>Cambria</vt:lpstr>
      <vt:lpstr>Consolas</vt:lpstr>
      <vt:lpstr>Constantia</vt:lpstr>
      <vt:lpstr>Gadugi</vt:lpstr>
      <vt:lpstr>Ink Free</vt:lpstr>
      <vt:lpstr>Wingdings</vt:lpstr>
      <vt:lpstr>Wingdings 2</vt:lpstr>
      <vt:lpstr>Wingdings 3</vt:lpstr>
      <vt:lpstr>Conception personnalisée</vt:lpstr>
      <vt:lpstr>1_Conception personnalisée</vt:lpstr>
      <vt:lpstr>Friday 6th December 2024  Fatih BELLACHIA</vt:lpstr>
      <vt:lpstr>Software Development Timeline</vt:lpstr>
      <vt:lpstr>Tasks To Be Performed</vt:lpstr>
      <vt:lpstr>Présentation PowerPoint</vt:lpstr>
      <vt:lpstr>Software Configuration Management (SCM)</vt:lpstr>
      <vt:lpstr>Refactoring</vt:lpstr>
      <vt:lpstr>Phase-2 LATS and Front-End boards</vt:lpstr>
      <vt:lpstr>Présentation PowerPoint</vt:lpstr>
      <vt:lpstr>High-Availability Application Server (HAAS)</vt:lpstr>
      <vt:lpstr>Dynamic Software Update (DSU)</vt:lpstr>
      <vt:lpstr>Présentation PowerPoint</vt:lpstr>
      <vt:lpstr>LHC/HL-LHC timeline</vt:lpstr>
      <vt:lpstr>Software Development Methodology</vt:lpstr>
      <vt:lpstr>Expertise Level and Learning</vt:lpstr>
      <vt:lpstr>Présentation PowerPoint</vt:lpstr>
      <vt:lpstr>LAr Online Software CI/CD pipeline</vt:lpstr>
      <vt:lpstr>Generative AI</vt:lpstr>
      <vt:lpstr>Présentation PowerPoint</vt:lpstr>
      <vt:lpstr>CMake</vt:lpstr>
      <vt:lpstr>CMake</vt:lpstr>
      <vt:lpstr>CMake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 Online Software Phase 2</dc:title>
  <dc:creator>Fatih Bellachia</dc:creator>
  <cp:lastModifiedBy>Fatih Bellachia</cp:lastModifiedBy>
  <cp:revision>832</cp:revision>
  <cp:lastPrinted>2024-11-12T08:04:05Z</cp:lastPrinted>
  <dcterms:created xsi:type="dcterms:W3CDTF">2018-10-01T19:52:54Z</dcterms:created>
  <dcterms:modified xsi:type="dcterms:W3CDTF">2025-03-20T08:27:45Z</dcterms:modified>
</cp:coreProperties>
</file>