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4"/>
    <p:restoredTop sz="94694"/>
  </p:normalViewPr>
  <p:slideViewPr>
    <p:cSldViewPr snapToGrid="0">
      <p:cViewPr varScale="1">
        <p:scale>
          <a:sx n="117" d="100"/>
          <a:sy n="117" d="100"/>
        </p:scale>
        <p:origin x="376" y="1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119"/>
            <a:ext cx="9144000" cy="2388210"/>
          </a:xfrm>
        </p:spPr>
        <p:txBody>
          <a:bodyPr anchor="b"/>
          <a:lstStyle>
            <a:lvl1pPr algn="ctr">
              <a:defRPr sz="4154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1549"/>
            <a:ext cx="9144000" cy="1656251"/>
          </a:xfrm>
        </p:spPr>
        <p:txBody>
          <a:bodyPr/>
          <a:lstStyle>
            <a:lvl1pPr marL="0" indent="0" algn="ctr">
              <a:buNone/>
              <a:defRPr sz="1662"/>
            </a:lvl1pPr>
            <a:lvl2pPr marL="316520" indent="0" algn="ctr">
              <a:buNone/>
              <a:defRPr sz="1385"/>
            </a:lvl2pPr>
            <a:lvl3pPr marL="633039" indent="0" algn="ctr">
              <a:buNone/>
              <a:defRPr sz="1246"/>
            </a:lvl3pPr>
            <a:lvl4pPr marL="949559" indent="0" algn="ctr">
              <a:buNone/>
              <a:defRPr sz="1108"/>
            </a:lvl4pPr>
            <a:lvl5pPr marL="1266078" indent="0" algn="ctr">
              <a:buNone/>
              <a:defRPr sz="1108"/>
            </a:lvl5pPr>
            <a:lvl6pPr marL="1582598" indent="0" algn="ctr">
              <a:buNone/>
              <a:defRPr sz="1108"/>
            </a:lvl6pPr>
            <a:lvl7pPr marL="1899117" indent="0" algn="ctr">
              <a:buNone/>
              <a:defRPr sz="1108"/>
            </a:lvl7pPr>
            <a:lvl8pPr marL="2215637" indent="0" algn="ctr">
              <a:buNone/>
              <a:defRPr sz="1108"/>
            </a:lvl8pPr>
            <a:lvl9pPr marL="2532156" indent="0" algn="ctr">
              <a:buNone/>
              <a:defRPr sz="1108"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AE6337C-54CB-3F89-CA0D-C2E2248980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23A465B-677D-8E47-DD2B-3809EE4EF9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FEF1C94-0207-1CE1-CBC3-42006453FE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5B7BA2-2B2D-094A-AA7E-BBA0D013E9B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906440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BA94A04-C9E6-78C8-ACF9-138D922B3A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A63F4F9-BD1B-4114-3AD4-BF54E7FB4A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9CE6426-60C7-745A-9753-AEC8EFC26D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DD877C-5E57-EE46-8820-6B4033D3E213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654040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686802" y="75834"/>
            <a:ext cx="2590799" cy="6020533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914401" y="75834"/>
            <a:ext cx="7515727" cy="6020533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FB02792-178C-3C49-8B5A-6C15A06EE55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B89C150-783D-0B08-2159-2379535A460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5917D53-DFCA-EDF3-FD1A-CB115CC06E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560BC7-168A-1B4D-9096-37D28FC22157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9371436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75834"/>
            <a:ext cx="10363200" cy="11430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914401" y="1981567"/>
            <a:ext cx="5053263" cy="41148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224338" y="1981567"/>
            <a:ext cx="5053263" cy="41148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1C0E80-2063-1AB1-7A41-5FE220E417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A984E78-DB6C-F530-CEE7-5DBE198F32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1638D03-13E3-8A8C-A2D5-D72A29BA16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6D80A3-1F4C-3C44-99CA-912AEEBCD82F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936392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E6C83ED-97D8-C201-C05E-9E39FF490FF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0693C8C-1360-8ED9-F4C4-27C4CA39DE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E63F828-94FC-DAF6-3B21-DBB0FA65E4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B0C2A-0B91-6441-842F-A9954348FC38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088219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518" y="1710104"/>
            <a:ext cx="10515599" cy="2852005"/>
          </a:xfrm>
        </p:spPr>
        <p:txBody>
          <a:bodyPr anchor="b"/>
          <a:lstStyle>
            <a:lvl1pPr>
              <a:defRPr sz="4154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518" y="4589585"/>
            <a:ext cx="10515599" cy="1500188"/>
          </a:xfrm>
        </p:spPr>
        <p:txBody>
          <a:bodyPr/>
          <a:lstStyle>
            <a:lvl1pPr marL="0" indent="0">
              <a:buNone/>
              <a:defRPr sz="1662"/>
            </a:lvl1pPr>
            <a:lvl2pPr marL="316520" indent="0">
              <a:buNone/>
              <a:defRPr sz="1385"/>
            </a:lvl2pPr>
            <a:lvl3pPr marL="633039" indent="0">
              <a:buNone/>
              <a:defRPr sz="1246"/>
            </a:lvl3pPr>
            <a:lvl4pPr marL="949559" indent="0">
              <a:buNone/>
              <a:defRPr sz="1108"/>
            </a:lvl4pPr>
            <a:lvl5pPr marL="1266078" indent="0">
              <a:buNone/>
              <a:defRPr sz="1108"/>
            </a:lvl5pPr>
            <a:lvl6pPr marL="1582598" indent="0">
              <a:buNone/>
              <a:defRPr sz="1108"/>
            </a:lvl6pPr>
            <a:lvl7pPr marL="1899117" indent="0">
              <a:buNone/>
              <a:defRPr sz="1108"/>
            </a:lvl7pPr>
            <a:lvl8pPr marL="2215637" indent="0">
              <a:buNone/>
              <a:defRPr sz="1108"/>
            </a:lvl8pPr>
            <a:lvl9pPr marL="2532156" indent="0">
              <a:buNone/>
              <a:defRPr sz="1108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FFB42EB-BB5F-8519-B14B-7E3466A1C9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8BD297A-8DE1-60B2-D786-E777CC5D02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F7A2615-937A-7A15-6E59-1B5ADBAC71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980605-5B07-D14A-8CF9-D08328A09466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851303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914401" y="1981567"/>
            <a:ext cx="5053263" cy="41148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224338" y="1981567"/>
            <a:ext cx="5053263" cy="41148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52A69BF-5F89-4A79-758E-AAF962CCEF5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73ECCA2-C5EC-C64A-41D0-5DC32668F6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C3D712B-FD58-53A7-715B-159E823B8E4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A85C5-3272-524A-8F7C-3F6171E651A3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20505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537" y="364881"/>
            <a:ext cx="10515601" cy="132544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537" y="1681529"/>
            <a:ext cx="5157538" cy="823180"/>
          </a:xfrm>
        </p:spPr>
        <p:txBody>
          <a:bodyPr anchor="b"/>
          <a:lstStyle>
            <a:lvl1pPr marL="0" indent="0">
              <a:buNone/>
              <a:defRPr sz="1662" b="1"/>
            </a:lvl1pPr>
            <a:lvl2pPr marL="316520" indent="0">
              <a:buNone/>
              <a:defRPr sz="1385" b="1"/>
            </a:lvl2pPr>
            <a:lvl3pPr marL="633039" indent="0">
              <a:buNone/>
              <a:defRPr sz="1246" b="1"/>
            </a:lvl3pPr>
            <a:lvl4pPr marL="949559" indent="0">
              <a:buNone/>
              <a:defRPr sz="1108" b="1"/>
            </a:lvl4pPr>
            <a:lvl5pPr marL="1266078" indent="0">
              <a:buNone/>
              <a:defRPr sz="1108" b="1"/>
            </a:lvl5pPr>
            <a:lvl6pPr marL="1582598" indent="0">
              <a:buNone/>
              <a:defRPr sz="1108" b="1"/>
            </a:lvl6pPr>
            <a:lvl7pPr marL="1899117" indent="0">
              <a:buNone/>
              <a:defRPr sz="1108" b="1"/>
            </a:lvl7pPr>
            <a:lvl8pPr marL="2215637" indent="0">
              <a:buNone/>
              <a:defRPr sz="1108" b="1"/>
            </a:lvl8pPr>
            <a:lvl9pPr marL="2532156" indent="0">
              <a:buNone/>
              <a:defRPr sz="1108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537" y="2504709"/>
            <a:ext cx="5157538" cy="36850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3539" y="1681529"/>
            <a:ext cx="5181600" cy="823180"/>
          </a:xfrm>
        </p:spPr>
        <p:txBody>
          <a:bodyPr anchor="b"/>
          <a:lstStyle>
            <a:lvl1pPr marL="0" indent="0">
              <a:buNone/>
              <a:defRPr sz="1662" b="1"/>
            </a:lvl1pPr>
            <a:lvl2pPr marL="316520" indent="0">
              <a:buNone/>
              <a:defRPr sz="1385" b="1"/>
            </a:lvl2pPr>
            <a:lvl3pPr marL="633039" indent="0">
              <a:buNone/>
              <a:defRPr sz="1246" b="1"/>
            </a:lvl3pPr>
            <a:lvl4pPr marL="949559" indent="0">
              <a:buNone/>
              <a:defRPr sz="1108" b="1"/>
            </a:lvl4pPr>
            <a:lvl5pPr marL="1266078" indent="0">
              <a:buNone/>
              <a:defRPr sz="1108" b="1"/>
            </a:lvl5pPr>
            <a:lvl6pPr marL="1582598" indent="0">
              <a:buNone/>
              <a:defRPr sz="1108" b="1"/>
            </a:lvl6pPr>
            <a:lvl7pPr marL="1899117" indent="0">
              <a:buNone/>
              <a:defRPr sz="1108" b="1"/>
            </a:lvl7pPr>
            <a:lvl8pPr marL="2215637" indent="0">
              <a:buNone/>
              <a:defRPr sz="1108" b="1"/>
            </a:lvl8pPr>
            <a:lvl9pPr marL="2532156" indent="0">
              <a:buNone/>
              <a:defRPr sz="1108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3539" y="2504709"/>
            <a:ext cx="5181600" cy="36850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2D13220-C936-6C8C-521F-62933DDF64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64F413C-CFAC-069D-9FF5-D58A0EA7EB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0A947C4-1C40-2BF9-F965-CED2E59CDB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A94B3A-05E4-CD49-9C14-E7856EC57A46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171594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166DE1E-F8D7-3924-1710-FC293B48B0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DC1FE26-1C71-E420-E27F-2894C937AC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5259716-3AC9-AE08-36C7-CABF492A7A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E3C05A-FB18-BF46-9D0A-CBB7DEBB1D48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675231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5E97346-AABC-02C5-AC4B-13C1B4FFDEE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7DD9B6D-340C-CB34-DAA0-5B0BD845C68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2DB1290-A91A-246C-BAB6-513AED4475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AA1D43-6BE6-9F41-AAF3-8E44929DCE28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674294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538" y="457200"/>
            <a:ext cx="3932990" cy="1600200"/>
          </a:xfrm>
        </p:spPr>
        <p:txBody>
          <a:bodyPr anchor="b"/>
          <a:lstStyle>
            <a:lvl1pPr>
              <a:defRPr sz="2215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4275" y="986937"/>
            <a:ext cx="6170863" cy="4874236"/>
          </a:xfrm>
        </p:spPr>
        <p:txBody>
          <a:bodyPr/>
          <a:lstStyle>
            <a:lvl1pPr>
              <a:defRPr sz="2215"/>
            </a:lvl1pPr>
            <a:lvl2pPr>
              <a:defRPr sz="1938"/>
            </a:lvl2pPr>
            <a:lvl3pPr>
              <a:defRPr sz="1662"/>
            </a:lvl3pPr>
            <a:lvl4pPr>
              <a:defRPr sz="1385"/>
            </a:lvl4pPr>
            <a:lvl5pPr>
              <a:defRPr sz="1385"/>
            </a:lvl5pPr>
            <a:lvl6pPr>
              <a:defRPr sz="1385"/>
            </a:lvl6pPr>
            <a:lvl7pPr>
              <a:defRPr sz="1385"/>
            </a:lvl7pPr>
            <a:lvl8pPr>
              <a:defRPr sz="1385"/>
            </a:lvl8pPr>
            <a:lvl9pPr>
              <a:defRPr sz="1385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538" y="2057400"/>
            <a:ext cx="3932990" cy="3811465"/>
          </a:xfrm>
        </p:spPr>
        <p:txBody>
          <a:bodyPr/>
          <a:lstStyle>
            <a:lvl1pPr marL="0" indent="0">
              <a:buNone/>
              <a:defRPr sz="1108"/>
            </a:lvl1pPr>
            <a:lvl2pPr marL="316520" indent="0">
              <a:buNone/>
              <a:defRPr sz="969"/>
            </a:lvl2pPr>
            <a:lvl3pPr marL="633039" indent="0">
              <a:buNone/>
              <a:defRPr sz="831"/>
            </a:lvl3pPr>
            <a:lvl4pPr marL="949559" indent="0">
              <a:buNone/>
              <a:defRPr sz="692"/>
            </a:lvl4pPr>
            <a:lvl5pPr marL="1266078" indent="0">
              <a:buNone/>
              <a:defRPr sz="692"/>
            </a:lvl5pPr>
            <a:lvl6pPr marL="1582598" indent="0">
              <a:buNone/>
              <a:defRPr sz="692"/>
            </a:lvl6pPr>
            <a:lvl7pPr marL="1899117" indent="0">
              <a:buNone/>
              <a:defRPr sz="692"/>
            </a:lvl7pPr>
            <a:lvl8pPr marL="2215637" indent="0">
              <a:buNone/>
              <a:defRPr sz="692"/>
            </a:lvl8pPr>
            <a:lvl9pPr marL="2532156" indent="0">
              <a:buNone/>
              <a:defRPr sz="692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7208531-B8B8-ABF3-9BCD-9F0ACBE969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3645AD7-7A60-F651-7254-626A6D31B8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6AD0325-F38D-92AD-406E-78B290F341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687E9B-E6A5-2142-85E8-590B3F0A2FFE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734839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538" y="457200"/>
            <a:ext cx="3932990" cy="1600200"/>
          </a:xfrm>
        </p:spPr>
        <p:txBody>
          <a:bodyPr anchor="b"/>
          <a:lstStyle>
            <a:lvl1pPr>
              <a:defRPr sz="2215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4275" y="986937"/>
            <a:ext cx="6170863" cy="4874236"/>
          </a:xfrm>
        </p:spPr>
        <p:txBody>
          <a:bodyPr/>
          <a:lstStyle>
            <a:lvl1pPr marL="0" indent="0">
              <a:buNone/>
              <a:defRPr sz="2215"/>
            </a:lvl1pPr>
            <a:lvl2pPr marL="316520" indent="0">
              <a:buNone/>
              <a:defRPr sz="1938"/>
            </a:lvl2pPr>
            <a:lvl3pPr marL="633039" indent="0">
              <a:buNone/>
              <a:defRPr sz="1662"/>
            </a:lvl3pPr>
            <a:lvl4pPr marL="949559" indent="0">
              <a:buNone/>
              <a:defRPr sz="1385"/>
            </a:lvl4pPr>
            <a:lvl5pPr marL="1266078" indent="0">
              <a:buNone/>
              <a:defRPr sz="1385"/>
            </a:lvl5pPr>
            <a:lvl6pPr marL="1582598" indent="0">
              <a:buNone/>
              <a:defRPr sz="1385"/>
            </a:lvl6pPr>
            <a:lvl7pPr marL="1899117" indent="0">
              <a:buNone/>
              <a:defRPr sz="1385"/>
            </a:lvl7pPr>
            <a:lvl8pPr marL="2215637" indent="0">
              <a:buNone/>
              <a:defRPr sz="1385"/>
            </a:lvl8pPr>
            <a:lvl9pPr marL="2532156" indent="0">
              <a:buNone/>
              <a:defRPr sz="1385"/>
            </a:lvl9pPr>
          </a:lstStyle>
          <a:p>
            <a:pPr lvl="0"/>
            <a:endParaRPr lang="en-GB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538" y="2057400"/>
            <a:ext cx="3932990" cy="3811465"/>
          </a:xfrm>
        </p:spPr>
        <p:txBody>
          <a:bodyPr/>
          <a:lstStyle>
            <a:lvl1pPr marL="0" indent="0">
              <a:buNone/>
              <a:defRPr sz="1108"/>
            </a:lvl1pPr>
            <a:lvl2pPr marL="316520" indent="0">
              <a:buNone/>
              <a:defRPr sz="969"/>
            </a:lvl2pPr>
            <a:lvl3pPr marL="633039" indent="0">
              <a:buNone/>
              <a:defRPr sz="831"/>
            </a:lvl3pPr>
            <a:lvl4pPr marL="949559" indent="0">
              <a:buNone/>
              <a:defRPr sz="692"/>
            </a:lvl4pPr>
            <a:lvl5pPr marL="1266078" indent="0">
              <a:buNone/>
              <a:defRPr sz="692"/>
            </a:lvl5pPr>
            <a:lvl6pPr marL="1582598" indent="0">
              <a:buNone/>
              <a:defRPr sz="692"/>
            </a:lvl6pPr>
            <a:lvl7pPr marL="1899117" indent="0">
              <a:buNone/>
              <a:defRPr sz="692"/>
            </a:lvl7pPr>
            <a:lvl8pPr marL="2215637" indent="0">
              <a:buNone/>
              <a:defRPr sz="692"/>
            </a:lvl8pPr>
            <a:lvl9pPr marL="2532156" indent="0">
              <a:buNone/>
              <a:defRPr sz="692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1F4F42E-8780-8257-236C-B0064949B72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613BD46-BF53-7D13-5558-2F0D99D8233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E46B5E9-3200-7190-1A3F-5AA2AE5166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C258B-6EDD-4046-815C-34C52B9D8DFA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381746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5D42789-EE45-3450-341D-7D5CF4D102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75834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 style du titre du masque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0E8167E-A3CC-B53D-D2E3-98B80A0EDD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567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6357EA2-FA40-4660-ACBB-2E170AAD65C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1" y="6248034"/>
            <a:ext cx="2540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969">
                <a:latin typeface="+mn-lt"/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F94D785-ECC4-5726-8854-EF0A2D5C38D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034"/>
            <a:ext cx="3860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969">
                <a:latin typeface="+mn-lt"/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B06A16F6-3081-8CD0-0F7E-564EF2DB6EC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242844" y="6435969"/>
            <a:ext cx="679116" cy="31652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969" smtClean="0">
                <a:latin typeface="+mn-lt"/>
              </a:defRPr>
            </a:lvl1pPr>
          </a:lstStyle>
          <a:p>
            <a:pPr>
              <a:defRPr/>
            </a:pPr>
            <a:fld id="{0C9F38F9-415B-D243-96A1-507FACB4BD05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785893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769" b="1" kern="1200">
          <a:solidFill>
            <a:srgbClr val="FF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769" b="1">
          <a:solidFill>
            <a:srgbClr val="FF0066"/>
          </a:solidFill>
          <a:latin typeface="Tahoma" panose="020B0604030504040204" pitchFamily="34" charset="0"/>
          <a:cs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769" b="1">
          <a:solidFill>
            <a:srgbClr val="FF0066"/>
          </a:solidFill>
          <a:latin typeface="Tahoma" panose="020B0604030504040204" pitchFamily="34" charset="0"/>
          <a:cs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769" b="1">
          <a:solidFill>
            <a:srgbClr val="FF0066"/>
          </a:solidFill>
          <a:latin typeface="Tahoma" panose="020B0604030504040204" pitchFamily="34" charset="0"/>
          <a:cs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769" b="1">
          <a:solidFill>
            <a:srgbClr val="FF0066"/>
          </a:solidFill>
          <a:latin typeface="Tahoma" panose="020B0604030504040204" pitchFamily="34" charset="0"/>
          <a:cs typeface="Times New Roman" panose="02020603050405020304" pitchFamily="18" charset="0"/>
        </a:defRPr>
      </a:lvl5pPr>
      <a:lvl6pPr marL="316520" algn="ctr" rtl="0" fontAlgn="base">
        <a:spcBef>
          <a:spcPct val="0"/>
        </a:spcBef>
        <a:spcAft>
          <a:spcPct val="0"/>
        </a:spcAft>
        <a:defRPr sz="2769" b="1">
          <a:solidFill>
            <a:srgbClr val="FF0066"/>
          </a:solidFill>
          <a:latin typeface="Tahoma" panose="020B0604030504040204" pitchFamily="34" charset="0"/>
          <a:cs typeface="Times New Roman" panose="02020603050405020304" pitchFamily="18" charset="0"/>
        </a:defRPr>
      </a:lvl6pPr>
      <a:lvl7pPr marL="633039" algn="ctr" rtl="0" fontAlgn="base">
        <a:spcBef>
          <a:spcPct val="0"/>
        </a:spcBef>
        <a:spcAft>
          <a:spcPct val="0"/>
        </a:spcAft>
        <a:defRPr sz="2769" b="1">
          <a:solidFill>
            <a:srgbClr val="FF0066"/>
          </a:solidFill>
          <a:latin typeface="Tahoma" panose="020B0604030504040204" pitchFamily="34" charset="0"/>
          <a:cs typeface="Times New Roman" panose="02020603050405020304" pitchFamily="18" charset="0"/>
        </a:defRPr>
      </a:lvl7pPr>
      <a:lvl8pPr marL="949559" algn="ctr" rtl="0" fontAlgn="base">
        <a:spcBef>
          <a:spcPct val="0"/>
        </a:spcBef>
        <a:spcAft>
          <a:spcPct val="0"/>
        </a:spcAft>
        <a:defRPr sz="2769" b="1">
          <a:solidFill>
            <a:srgbClr val="FF0066"/>
          </a:solidFill>
          <a:latin typeface="Tahoma" panose="020B0604030504040204" pitchFamily="34" charset="0"/>
          <a:cs typeface="Times New Roman" panose="02020603050405020304" pitchFamily="18" charset="0"/>
        </a:defRPr>
      </a:lvl8pPr>
      <a:lvl9pPr marL="1266078" algn="ctr" rtl="0" fontAlgn="base">
        <a:spcBef>
          <a:spcPct val="0"/>
        </a:spcBef>
        <a:spcAft>
          <a:spcPct val="0"/>
        </a:spcAft>
        <a:defRPr sz="2769" b="1">
          <a:solidFill>
            <a:srgbClr val="FF0066"/>
          </a:solidFill>
          <a:latin typeface="Tahoma" panose="020B0604030504040204" pitchFamily="34" charset="0"/>
          <a:cs typeface="Times New Roman" panose="02020603050405020304" pitchFamily="18" charset="0"/>
        </a:defRPr>
      </a:lvl9pPr>
    </p:titleStyle>
    <p:bodyStyle>
      <a:lvl1pPr marL="237390" indent="-237390" algn="l" rtl="0" eaLnBrk="0" fontAlgn="base" hangingPunct="0">
        <a:spcBef>
          <a:spcPct val="20000"/>
        </a:spcBef>
        <a:spcAft>
          <a:spcPct val="0"/>
        </a:spcAft>
        <a:buChar char="•"/>
        <a:defRPr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514344" indent="-197825" algn="l" rtl="0" eaLnBrk="0" fontAlgn="base" hangingPunct="0">
        <a:spcBef>
          <a:spcPct val="20000"/>
        </a:spcBef>
        <a:spcAft>
          <a:spcPct val="0"/>
        </a:spcAft>
        <a:buChar char="–"/>
        <a:defRPr sz="1385" kern="1200">
          <a:solidFill>
            <a:schemeClr val="tx1"/>
          </a:solidFill>
          <a:latin typeface="+mn-lt"/>
          <a:ea typeface="+mn-ea"/>
          <a:cs typeface="+mn-cs"/>
        </a:defRPr>
      </a:lvl2pPr>
      <a:lvl3pPr marL="791299" indent="-158260" algn="l" rtl="0" eaLnBrk="0" fontAlgn="base" hangingPunct="0">
        <a:spcBef>
          <a:spcPct val="20000"/>
        </a:spcBef>
        <a:spcAft>
          <a:spcPct val="0"/>
        </a:spcAft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07818" indent="-158260" algn="l" rtl="0" eaLnBrk="0" fontAlgn="base" hangingPunct="0">
        <a:spcBef>
          <a:spcPct val="20000"/>
        </a:spcBef>
        <a:spcAft>
          <a:spcPct val="0"/>
        </a:spcAft>
        <a:buChar char="–"/>
        <a:defRPr sz="1108" kern="1200">
          <a:solidFill>
            <a:schemeClr val="tx1"/>
          </a:solidFill>
          <a:latin typeface="+mn-lt"/>
          <a:ea typeface="+mn-ea"/>
          <a:cs typeface="+mn-cs"/>
        </a:defRPr>
      </a:lvl4pPr>
      <a:lvl5pPr marL="1424338" indent="-158260" algn="l" rtl="0" eaLnBrk="0" fontAlgn="base" hangingPunct="0">
        <a:spcBef>
          <a:spcPct val="20000"/>
        </a:spcBef>
        <a:spcAft>
          <a:spcPct val="0"/>
        </a:spcAft>
        <a:buChar char="»"/>
        <a:defRPr sz="969" kern="1200">
          <a:solidFill>
            <a:schemeClr val="tx1"/>
          </a:solidFill>
          <a:latin typeface="+mn-lt"/>
          <a:ea typeface="+mn-ea"/>
          <a:cs typeface="+mn-cs"/>
        </a:defRPr>
      </a:lvl5pPr>
      <a:lvl6pPr marL="1740858" indent="-158260" algn="l" defTabSz="633039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6pPr>
      <a:lvl7pPr marL="2057377" indent="-158260" algn="l" defTabSz="633039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7pPr>
      <a:lvl8pPr marL="2373897" indent="-158260" algn="l" defTabSz="633039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8pPr>
      <a:lvl9pPr marL="2690416" indent="-158260" algn="l" defTabSz="633039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1pPr>
      <a:lvl2pPr marL="316520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2pPr>
      <a:lvl3pPr marL="633039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3pPr>
      <a:lvl4pPr marL="949559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4pPr>
      <a:lvl5pPr marL="1266078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5pPr>
      <a:lvl6pPr marL="1582598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6pPr>
      <a:lvl7pPr marL="1899117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7pPr>
      <a:lvl8pPr marL="2215637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8pPr>
      <a:lvl9pPr marL="2532156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26">
            <a:extLst>
              <a:ext uri="{FF2B5EF4-FFF2-40B4-BE49-F238E27FC236}">
                <a16:creationId xmlns:a16="http://schemas.microsoft.com/office/drawing/2014/main" id="{538AD8B2-4964-D571-C68B-DF9CD8923C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8114" y="174171"/>
            <a:ext cx="5410200" cy="646331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defTabSz="633039"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z="3600" b="1">
                <a:solidFill>
                  <a:srgbClr val="FF0066"/>
                </a:solidFill>
                <a:latin typeface="Tahoma" panose="020B0604030504040204" pitchFamily="34" charset="0"/>
              </a:rPr>
              <a:t>St</a:t>
            </a:r>
            <a:r>
              <a:rPr lang="fr-FR" altLang="fr-FR" sz="3600" b="1">
                <a:solidFill>
                  <a:srgbClr val="FF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é</a:t>
            </a:r>
            <a:r>
              <a:rPr lang="fr-FR" altLang="fr-FR" sz="3600" b="1">
                <a:solidFill>
                  <a:srgbClr val="FF0066"/>
                </a:solidFill>
                <a:latin typeface="Tahoma" panose="020B0604030504040204" pitchFamily="34" charset="0"/>
              </a:rPr>
              <a:t>phanie Beauceron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0445A58A-8BC2-5A50-0322-9665F65A7F17}"/>
              </a:ext>
            </a:extLst>
          </p:cNvPr>
          <p:cNvSpPr txBox="1"/>
          <p:nvPr/>
        </p:nvSpPr>
        <p:spPr>
          <a:xfrm>
            <a:off x="0" y="912167"/>
            <a:ext cx="11922833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fr-FR" altLang="fr-FR" sz="20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ahoma" panose="020B0604030504040204" pitchFamily="34" charset="0"/>
                <a:cs typeface="Times New Roman" panose="02020603050405020304" pitchFamily="18" charset="0"/>
              </a:rPr>
              <a:t>Navrée je suis aphone (mais pas contagieuse) et je dois restreindre l’usage de ma voix… </a:t>
            </a:r>
            <a:br>
              <a:rPr kumimoji="0" lang="fr-FR" altLang="fr-FR" sz="20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ahoma" panose="020B0604030504040204" pitchFamily="34" charset="0"/>
                <a:cs typeface="Times New Roman" panose="02020603050405020304" pitchFamily="18" charset="0"/>
              </a:rPr>
            </a:br>
            <a:r>
              <a:rPr kumimoji="0" lang="fr-FR" altLang="fr-FR" sz="200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ahoma" panose="020B0604030504040204" pitchFamily="34" charset="0"/>
                <a:cs typeface="Times New Roman" panose="02020603050405020304" pitchFamily="18" charset="0"/>
              </a:rPr>
              <a:t>Je serais là tout au long de la journée mais les présentations seront données par mes fantastiques collègues! N’hésitez pas si vous avez des questions!</a:t>
            </a:r>
            <a:endParaRPr lang="fr-FR" altLang="fr-FR" sz="2000" b="1" dirty="0">
              <a:solidFill>
                <a:srgbClr val="CC0099"/>
              </a:solidFill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0" lang="fr-FR" altLang="fr-FR" sz="2000" b="1" i="0" u="none" strike="noStrike" cap="none" normalizeH="0" baseline="0" dirty="0">
              <a:ln>
                <a:noFill/>
              </a:ln>
              <a:solidFill>
                <a:srgbClr val="CC0099"/>
              </a:solidFill>
              <a:effectLst/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z="2000" b="1" dirty="0">
                <a:solidFill>
                  <a:srgbClr val="00B0F0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En 1993 (1ère S), j’ai découvert la physique des particules et j’ai décidé d’en faire mon métier et c’est un rêve que je vis depuis!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0" lang="fr-FR" altLang="fr-FR" sz="2000" b="1" i="0" u="none" strike="noStrike" cap="none" normalizeH="0" baseline="0" dirty="0">
              <a:ln>
                <a:noFill/>
              </a:ln>
              <a:solidFill>
                <a:srgbClr val="CC0099"/>
              </a:solidFill>
              <a:effectLst/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z="2000" b="1" dirty="0">
                <a:latin typeface="Tahoma" panose="020B0604030504040204" pitchFamily="34" charset="0"/>
                <a:cs typeface="Times New Roman" panose="02020603050405020304" pitchFamily="18" charset="0"/>
              </a:rPr>
              <a:t>Mon parcours: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fr-FR" altLang="fr-FR" sz="2000" b="1" i="0" u="none" strike="noStrike" cap="none" normalizeH="0" baseline="0" dirty="0">
                <a:ln>
                  <a:noFill/>
                </a:ln>
                <a:solidFill>
                  <a:srgbClr val="CC0099"/>
                </a:solidFill>
                <a:effectLst/>
                <a:latin typeface="Tahoma" panose="020B0604030504040204" pitchFamily="34" charset="0"/>
                <a:cs typeface="Times New Roman" panose="02020603050405020304" pitchFamily="18" charset="0"/>
              </a:rPr>
              <a:t>Thèse</a:t>
            </a:r>
            <a:r>
              <a:rPr kumimoji="0" lang="fr-FR" altLang="fr-FR" sz="2000" b="0" i="0" u="none" strike="noStrike" cap="none" normalizeH="0" baseline="0" dirty="0">
                <a:ln>
                  <a:noFill/>
                </a:ln>
                <a:solidFill>
                  <a:srgbClr val="CC0099"/>
                </a:solidFill>
                <a:effectLst/>
                <a:latin typeface="Tahoma" panose="020B0604030504040204" pitchFamily="34" charset="0"/>
                <a:cs typeface="Times New Roman" panose="02020603050405020304" pitchFamily="18" charset="0"/>
              </a:rPr>
              <a:t> dans D</a:t>
            </a:r>
            <a:r>
              <a:rPr kumimoji="0" lang="fr-FR" altLang="fr-FR" sz="2000" b="0" i="0" u="none" strike="noStrike" cap="none" normalizeH="0" baseline="0" dirty="0">
                <a:ln>
                  <a:noFill/>
                </a:ln>
                <a:solidFill>
                  <a:srgbClr val="CC0099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Ø - LPNHE :</a:t>
            </a:r>
            <a:br>
              <a:rPr kumimoji="0" lang="fr-FR" altLang="fr-FR" sz="2000" b="0" i="0" u="none" strike="noStrike" cap="none" normalizeH="0" baseline="0" dirty="0">
                <a:ln>
                  <a:noFill/>
                </a:ln>
                <a:solidFill>
                  <a:srgbClr val="CC0099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</a:br>
            <a:r>
              <a:rPr kumimoji="0" lang="fr-FR" altLang="fr-FR" sz="2000" b="1" i="0" u="none" strike="noStrike" cap="none" normalizeH="0" baseline="0" dirty="0">
                <a:ln>
                  <a:noFill/>
                </a:ln>
                <a:solidFill>
                  <a:schemeClr val="accent2"/>
                </a:solidFill>
                <a:effectLst/>
                <a:latin typeface="Tahoma" panose="020B0604030504040204" pitchFamily="34" charset="0"/>
                <a:cs typeface="Times New Roman" panose="02020603050405020304" pitchFamily="18" charset="0"/>
              </a:rPr>
              <a:t>Recherche du boson de Higgs dans le canal WH et étude de la production </a:t>
            </a:r>
            <a:r>
              <a:rPr kumimoji="0" lang="fr-FR" altLang="fr-FR" sz="2000" b="1" i="0" u="none" strike="noStrike" cap="none" normalizeH="0" baseline="0" dirty="0" err="1">
                <a:ln>
                  <a:noFill/>
                </a:ln>
                <a:solidFill>
                  <a:schemeClr val="accent2"/>
                </a:solidFill>
                <a:effectLst/>
                <a:latin typeface="Tahoma" panose="020B0604030504040204" pitchFamily="34" charset="0"/>
                <a:cs typeface="Times New Roman" panose="02020603050405020304" pitchFamily="18" charset="0"/>
              </a:rPr>
              <a:t>Wbb</a:t>
            </a:r>
            <a:r>
              <a:rPr kumimoji="0" lang="fr-FR" altLang="fr-FR" sz="2000" b="1" i="0" u="none" strike="noStrike" cap="none" normalizeH="0" baseline="0" dirty="0">
                <a:ln>
                  <a:noFill/>
                </a:ln>
                <a:solidFill>
                  <a:schemeClr val="accent2"/>
                </a:solidFill>
                <a:effectLst/>
                <a:latin typeface="Tahoma" panose="020B0604030504040204" pitchFamily="34" charset="0"/>
                <a:cs typeface="Times New Roman" panose="02020603050405020304" pitchFamily="18" charset="0"/>
              </a:rPr>
              <a:t> dans les collisions pp </a:t>
            </a:r>
            <a:r>
              <a:rPr kumimoji="0" lang="fr-FR" altLang="fr-FR" sz="2000" b="1" i="0" u="none" strike="noStrike" cap="none" normalizeH="0" baseline="0" dirty="0">
                <a:ln>
                  <a:noFill/>
                </a:ln>
                <a:solidFill>
                  <a:schemeClr val="accent2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à</a:t>
            </a:r>
            <a:r>
              <a:rPr kumimoji="0" lang="fr-FR" altLang="fr-FR" sz="2000" b="1" i="0" u="none" strike="noStrike" cap="none" normalizeH="0" baseline="0" dirty="0">
                <a:ln>
                  <a:noFill/>
                </a:ln>
                <a:solidFill>
                  <a:schemeClr val="accent2"/>
                </a:solidFill>
                <a:effectLst/>
                <a:latin typeface="Tahoma" panose="020B0604030504040204" pitchFamily="34" charset="0"/>
                <a:cs typeface="Times New Roman" panose="02020603050405020304" pitchFamily="18" charset="0"/>
              </a:rPr>
              <a:t> 1.96 TeV dans l'expérience D</a:t>
            </a:r>
            <a:r>
              <a:rPr kumimoji="0" lang="fr-FR" altLang="fr-FR" sz="2000" b="1" i="0" u="none" strike="noStrike" cap="none" normalizeH="0" baseline="0" dirty="0">
                <a:ln>
                  <a:noFill/>
                </a:ln>
                <a:solidFill>
                  <a:schemeClr val="accent2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Ø</a:t>
            </a:r>
            <a:r>
              <a:rPr kumimoji="0" lang="fr-FR" altLang="fr-FR" sz="2000" b="1" i="0" u="none" strike="noStrike" cap="none" normalizeH="0" baseline="0" dirty="0">
                <a:ln>
                  <a:noFill/>
                </a:ln>
                <a:solidFill>
                  <a:schemeClr val="accent2"/>
                </a:solidFill>
                <a:effectLst/>
                <a:latin typeface="Tahoma" panose="020B0604030504040204" pitchFamily="34" charset="0"/>
                <a:cs typeface="Times New Roman" panose="02020603050405020304" pitchFamily="18" charset="0"/>
              </a:rPr>
              <a:t> auprès du </a:t>
            </a:r>
            <a:r>
              <a:rPr kumimoji="0" lang="fr-FR" altLang="fr-FR" sz="2000" b="1" i="0" u="none" strike="noStrike" cap="none" normalizeH="0" baseline="0" dirty="0" err="1">
                <a:ln>
                  <a:noFill/>
                </a:ln>
                <a:solidFill>
                  <a:schemeClr val="accent2"/>
                </a:solidFill>
                <a:effectLst/>
                <a:latin typeface="Tahoma" panose="020B0604030504040204" pitchFamily="34" charset="0"/>
                <a:cs typeface="Times New Roman" panose="02020603050405020304" pitchFamily="18" charset="0"/>
              </a:rPr>
              <a:t>Tevatron</a:t>
            </a:r>
            <a:r>
              <a:rPr kumimoji="0" lang="fr-FR" altLang="fr-FR" sz="2000" b="1" i="0" u="none" strike="noStrike" cap="none" normalizeH="0" baseline="0" dirty="0">
                <a:ln>
                  <a:noFill/>
                </a:ln>
                <a:solidFill>
                  <a:schemeClr val="accent2"/>
                </a:solidFill>
                <a:effectLst/>
                <a:latin typeface="Tahoma" panose="020B0604030504040204" pitchFamily="34" charset="0"/>
                <a:cs typeface="Times New Roman" panose="02020603050405020304" pitchFamily="18" charset="0"/>
              </a:rPr>
              <a:t> de </a:t>
            </a:r>
            <a:r>
              <a:rPr kumimoji="0" lang="fr-FR" altLang="fr-FR" sz="2000" b="1" i="0" u="none" strike="noStrike" cap="none" normalizeH="0" baseline="0" dirty="0" err="1">
                <a:ln>
                  <a:noFill/>
                </a:ln>
                <a:solidFill>
                  <a:schemeClr val="accent2"/>
                </a:solidFill>
                <a:effectLst/>
                <a:latin typeface="Tahoma" panose="020B0604030504040204" pitchFamily="34" charset="0"/>
                <a:cs typeface="Times New Roman" panose="02020603050405020304" pitchFamily="18" charset="0"/>
              </a:rPr>
              <a:t>Fermilab</a:t>
            </a:r>
            <a:endParaRPr kumimoji="0" lang="fr-FR" altLang="fr-FR" sz="2000" b="1" i="0" u="none" strike="noStrike" cap="none" normalizeH="0" baseline="0" dirty="0">
              <a:ln>
                <a:noFill/>
              </a:ln>
              <a:solidFill>
                <a:schemeClr val="accent2"/>
              </a:solidFill>
              <a:effectLst/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fr-FR" altLang="fr-FR" sz="2000" b="1" i="0" u="none" strike="noStrike" cap="none" normalizeH="0" baseline="0" dirty="0">
                <a:ln>
                  <a:noFill/>
                </a:ln>
                <a:solidFill>
                  <a:srgbClr val="CC0099"/>
                </a:solidFill>
                <a:effectLst/>
                <a:latin typeface="Tahoma" panose="020B0604030504040204" pitchFamily="34" charset="0"/>
                <a:cs typeface="Times New Roman" panose="02020603050405020304" pitchFamily="18" charset="0"/>
              </a:rPr>
              <a:t>M2 - DEA Particules, Noyaux, Atomes et Photons</a:t>
            </a:r>
            <a:r>
              <a:rPr kumimoji="0" lang="fr-FR" altLang="fr-FR" sz="2000" b="0" i="0" u="none" strike="noStrike" cap="none" normalizeH="0" baseline="0" dirty="0">
                <a:ln>
                  <a:noFill/>
                </a:ln>
                <a:solidFill>
                  <a:srgbClr val="CC0099"/>
                </a:solidFill>
                <a:effectLst/>
                <a:latin typeface="Tahoma" panose="020B0604030504040204" pitchFamily="34" charset="0"/>
                <a:cs typeface="Times New Roman" panose="02020603050405020304" pitchFamily="18" charset="0"/>
              </a:rPr>
              <a:t> de l’université Claude Bernard de Lyon I et </a:t>
            </a:r>
            <a:br>
              <a:rPr kumimoji="0" lang="fr-FR" altLang="fr-FR" sz="2000" b="0" i="0" u="none" strike="noStrike" cap="none" normalizeH="0" baseline="0" dirty="0">
                <a:ln>
                  <a:noFill/>
                </a:ln>
                <a:solidFill>
                  <a:srgbClr val="CC0099"/>
                </a:solidFill>
                <a:effectLst/>
                <a:latin typeface="Tahoma" panose="020B0604030504040204" pitchFamily="34" charset="0"/>
                <a:cs typeface="Times New Roman" panose="02020603050405020304" pitchFamily="18" charset="0"/>
              </a:rPr>
            </a:br>
            <a:r>
              <a:rPr kumimoji="0" lang="fr-FR" altLang="fr-FR" sz="2000" b="0" i="0" u="none" strike="noStrike" cap="none" normalizeH="0" baseline="0" dirty="0">
                <a:ln>
                  <a:noFill/>
                </a:ln>
                <a:solidFill>
                  <a:srgbClr val="CC0099"/>
                </a:solidFill>
                <a:effectLst/>
                <a:latin typeface="Tahoma" panose="020B0604030504040204" pitchFamily="34" charset="0"/>
                <a:cs typeface="Times New Roman" panose="02020603050405020304" pitchFamily="18" charset="0"/>
              </a:rPr>
              <a:t>3</a:t>
            </a:r>
            <a:r>
              <a:rPr kumimoji="0" lang="fr-FR" altLang="fr-FR" sz="2000" b="0" i="0" u="none" strike="noStrike" cap="none" normalizeH="0" baseline="30000" dirty="0">
                <a:ln>
                  <a:noFill/>
                </a:ln>
                <a:solidFill>
                  <a:srgbClr val="CC0099"/>
                </a:solidFill>
                <a:effectLst/>
                <a:latin typeface="Tahoma" panose="020B0604030504040204" pitchFamily="34" charset="0"/>
                <a:cs typeface="Times New Roman" panose="02020603050405020304" pitchFamily="18" charset="0"/>
              </a:rPr>
              <a:t>i</a:t>
            </a:r>
            <a:r>
              <a:rPr kumimoji="0" lang="fr-FR" altLang="fr-FR" sz="2000" b="0" i="0" u="none" strike="noStrike" cap="none" normalizeH="0" baseline="30000" dirty="0">
                <a:ln>
                  <a:noFill/>
                </a:ln>
                <a:solidFill>
                  <a:srgbClr val="CC0099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è</a:t>
            </a:r>
            <a:r>
              <a:rPr kumimoji="0" lang="fr-FR" altLang="fr-FR" sz="2000" b="0" i="0" u="none" strike="noStrike" cap="none" normalizeH="0" baseline="30000" dirty="0">
                <a:ln>
                  <a:noFill/>
                </a:ln>
                <a:solidFill>
                  <a:srgbClr val="CC0099"/>
                </a:solidFill>
                <a:effectLst/>
                <a:latin typeface="Tahoma" panose="020B0604030504040204" pitchFamily="34" charset="0"/>
                <a:cs typeface="Times New Roman" panose="02020603050405020304" pitchFamily="18" charset="0"/>
              </a:rPr>
              <a:t>me</a:t>
            </a:r>
            <a:r>
              <a:rPr kumimoji="0" lang="fr-FR" altLang="fr-FR" sz="2000" b="0" i="0" u="none" strike="noStrike" cap="none" normalizeH="0" baseline="0" dirty="0">
                <a:ln>
                  <a:noFill/>
                </a:ln>
                <a:solidFill>
                  <a:srgbClr val="CC0099"/>
                </a:solidFill>
                <a:effectLst/>
                <a:latin typeface="Tahoma" panose="020B0604030504040204" pitchFamily="34" charset="0"/>
                <a:cs typeface="Times New Roman" panose="02020603050405020304" pitchFamily="18" charset="0"/>
              </a:rPr>
              <a:t> année de </a:t>
            </a:r>
            <a:r>
              <a:rPr kumimoji="0" lang="fr-FR" altLang="fr-FR" sz="2000" b="1" i="0" u="none" strike="noStrike" cap="none" normalizeH="0" baseline="0" dirty="0">
                <a:ln>
                  <a:noFill/>
                </a:ln>
                <a:solidFill>
                  <a:srgbClr val="CC0099"/>
                </a:solidFill>
                <a:effectLst/>
                <a:latin typeface="Tahoma" panose="020B0604030504040204" pitchFamily="34" charset="0"/>
                <a:cs typeface="Times New Roman" panose="02020603050405020304" pitchFamily="18" charset="0"/>
              </a:rPr>
              <a:t>magistère de physique fondamentale </a:t>
            </a:r>
            <a:r>
              <a:rPr kumimoji="0" lang="fr-FR" altLang="fr-FR" sz="2000" b="0" i="0" u="none" strike="noStrike" cap="none" normalizeH="0" baseline="0" dirty="0">
                <a:ln>
                  <a:noFill/>
                </a:ln>
                <a:solidFill>
                  <a:srgbClr val="CC0099"/>
                </a:solidFill>
                <a:effectLst/>
                <a:latin typeface="Tahoma" panose="020B0604030504040204" pitchFamily="34" charset="0"/>
                <a:cs typeface="Times New Roman" panose="02020603050405020304" pitchFamily="18" charset="0"/>
              </a:rPr>
              <a:t>de l’université Paris XI</a:t>
            </a:r>
            <a:endParaRPr kumimoji="0" lang="fr-FR" altLang="fr-FR" sz="2000" b="1" i="0" u="none" strike="noStrike" cap="none" normalizeH="0" baseline="0" dirty="0">
              <a:ln>
                <a:noFill/>
              </a:ln>
              <a:solidFill>
                <a:srgbClr val="CC0099"/>
              </a:solidFill>
              <a:effectLst/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fr-FR" altLang="fr-FR" sz="2000" b="1" i="0" u="none" strike="noStrike" cap="none" normalizeH="0" baseline="0" dirty="0">
                <a:ln>
                  <a:noFill/>
                </a:ln>
                <a:solidFill>
                  <a:srgbClr val="CC0099"/>
                </a:solidFill>
                <a:effectLst/>
                <a:latin typeface="Tahoma" panose="020B0604030504040204" pitchFamily="34" charset="0"/>
                <a:cs typeface="Times New Roman" panose="02020603050405020304" pitchFamily="18" charset="0"/>
              </a:rPr>
              <a:t>M1 - Maîtrise de physique</a:t>
            </a:r>
            <a:r>
              <a:rPr kumimoji="0" lang="fr-FR" altLang="fr-FR" sz="2000" b="0" i="0" u="none" strike="noStrike" cap="none" normalizeH="0" baseline="0" dirty="0">
                <a:ln>
                  <a:noFill/>
                </a:ln>
                <a:solidFill>
                  <a:srgbClr val="CC0099"/>
                </a:solidFill>
                <a:effectLst/>
                <a:latin typeface="Tahoma" panose="020B0604030504040204" pitchFamily="34" charset="0"/>
                <a:cs typeface="Times New Roman" panose="02020603050405020304" pitchFamily="18" charset="0"/>
              </a:rPr>
              <a:t> réalisée en </a:t>
            </a:r>
            <a:r>
              <a:rPr kumimoji="0" lang="fr-FR" altLang="fr-FR" sz="2000" b="0" i="0" u="sng" strike="noStrike" cap="none" normalizeH="0" baseline="0" dirty="0">
                <a:ln>
                  <a:noFill/>
                </a:ln>
                <a:solidFill>
                  <a:srgbClr val="CC0099"/>
                </a:solidFill>
                <a:effectLst/>
                <a:latin typeface="Tahoma" panose="020B0604030504040204" pitchFamily="34" charset="0"/>
                <a:cs typeface="Times New Roman" panose="02020603050405020304" pitchFamily="18" charset="0"/>
              </a:rPr>
              <a:t>ERASMUS </a:t>
            </a:r>
            <a:r>
              <a:rPr kumimoji="0" lang="fr-FR" altLang="fr-FR" sz="2000" b="0" i="0" u="sng" strike="noStrike" cap="none" normalizeH="0" baseline="0" dirty="0">
                <a:ln>
                  <a:noFill/>
                </a:ln>
                <a:solidFill>
                  <a:srgbClr val="CC0099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à</a:t>
            </a:r>
            <a:r>
              <a:rPr kumimoji="0" lang="fr-FR" altLang="fr-FR" sz="2000" b="0" i="0" u="sng" strike="noStrike" cap="none" normalizeH="0" baseline="0" dirty="0">
                <a:ln>
                  <a:noFill/>
                </a:ln>
                <a:solidFill>
                  <a:srgbClr val="CC0099"/>
                </a:solidFill>
                <a:effectLst/>
                <a:latin typeface="Tahoma" panose="020B0604030504040204" pitchFamily="34" charset="0"/>
                <a:cs typeface="Times New Roman" panose="02020603050405020304" pitchFamily="18" charset="0"/>
              </a:rPr>
              <a:t> l’université de Manchester</a:t>
            </a:r>
            <a:r>
              <a:rPr kumimoji="0" lang="fr-FR" altLang="fr-FR" sz="2000" b="0" i="0" u="none" strike="noStrike" cap="none" normalizeH="0" baseline="0" dirty="0">
                <a:ln>
                  <a:noFill/>
                </a:ln>
                <a:solidFill>
                  <a:srgbClr val="CC0099"/>
                </a:solidFill>
                <a:effectLst/>
                <a:latin typeface="Tahoma" panose="020B0604030504040204" pitchFamily="34" charset="0"/>
                <a:cs typeface="Times New Roman" panose="02020603050405020304" pitchFamily="18" charset="0"/>
              </a:rPr>
              <a:t> et </a:t>
            </a:r>
            <a:br>
              <a:rPr kumimoji="0" lang="fr-FR" altLang="fr-FR" sz="2000" b="0" i="0" u="none" strike="noStrike" cap="none" normalizeH="0" baseline="0" dirty="0">
                <a:ln>
                  <a:noFill/>
                </a:ln>
                <a:solidFill>
                  <a:srgbClr val="CC0099"/>
                </a:solidFill>
                <a:effectLst/>
                <a:latin typeface="Tahoma" panose="020B0604030504040204" pitchFamily="34" charset="0"/>
                <a:cs typeface="Times New Roman" panose="02020603050405020304" pitchFamily="18" charset="0"/>
              </a:rPr>
            </a:br>
            <a:r>
              <a:rPr kumimoji="0" lang="fr-FR" altLang="fr-FR" sz="2000" b="0" i="0" u="none" strike="noStrike" cap="none" normalizeH="0" baseline="0" dirty="0">
                <a:ln>
                  <a:noFill/>
                </a:ln>
                <a:solidFill>
                  <a:srgbClr val="CC0099"/>
                </a:solidFill>
                <a:effectLst/>
                <a:latin typeface="Tahoma" panose="020B0604030504040204" pitchFamily="34" charset="0"/>
                <a:cs typeface="Times New Roman" panose="02020603050405020304" pitchFamily="18" charset="0"/>
              </a:rPr>
              <a:t>2</a:t>
            </a:r>
            <a:r>
              <a:rPr kumimoji="0" lang="fr-FR" altLang="fr-FR" sz="2000" b="0" i="0" u="none" strike="noStrike" cap="none" normalizeH="0" baseline="30000" dirty="0">
                <a:ln>
                  <a:noFill/>
                </a:ln>
                <a:solidFill>
                  <a:srgbClr val="CC0099"/>
                </a:solidFill>
                <a:effectLst/>
                <a:latin typeface="Tahoma" panose="020B0604030504040204" pitchFamily="34" charset="0"/>
                <a:cs typeface="Times New Roman" panose="02020603050405020304" pitchFamily="18" charset="0"/>
              </a:rPr>
              <a:t>i</a:t>
            </a:r>
            <a:r>
              <a:rPr kumimoji="0" lang="fr-FR" altLang="fr-FR" sz="2000" b="0" i="0" u="none" strike="noStrike" cap="none" normalizeH="0" baseline="30000" dirty="0">
                <a:ln>
                  <a:noFill/>
                </a:ln>
                <a:solidFill>
                  <a:srgbClr val="CC0099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è</a:t>
            </a:r>
            <a:r>
              <a:rPr kumimoji="0" lang="fr-FR" altLang="fr-FR" sz="2000" b="0" i="0" u="none" strike="noStrike" cap="none" normalizeH="0" baseline="30000" dirty="0">
                <a:ln>
                  <a:noFill/>
                </a:ln>
                <a:solidFill>
                  <a:srgbClr val="CC0099"/>
                </a:solidFill>
                <a:effectLst/>
                <a:latin typeface="Tahoma" panose="020B0604030504040204" pitchFamily="34" charset="0"/>
                <a:cs typeface="Times New Roman" panose="02020603050405020304" pitchFamily="18" charset="0"/>
              </a:rPr>
              <a:t>me</a:t>
            </a:r>
            <a:r>
              <a:rPr kumimoji="0" lang="fr-FR" altLang="fr-FR" sz="2000" b="0" i="0" u="none" strike="noStrike" cap="none" normalizeH="0" baseline="0" dirty="0">
                <a:ln>
                  <a:noFill/>
                </a:ln>
                <a:solidFill>
                  <a:srgbClr val="CC0099"/>
                </a:solidFill>
                <a:effectLst/>
                <a:latin typeface="Tahoma" panose="020B0604030504040204" pitchFamily="34" charset="0"/>
                <a:cs typeface="Times New Roman" panose="02020603050405020304" pitchFamily="18" charset="0"/>
              </a:rPr>
              <a:t> année de </a:t>
            </a:r>
            <a:r>
              <a:rPr kumimoji="0" lang="fr-FR" altLang="fr-FR" sz="2000" b="1" i="0" u="none" strike="noStrike" cap="none" normalizeH="0" baseline="0" dirty="0">
                <a:ln>
                  <a:noFill/>
                </a:ln>
                <a:solidFill>
                  <a:srgbClr val="CC0099"/>
                </a:solidFill>
                <a:effectLst/>
                <a:latin typeface="Tahoma" panose="020B0604030504040204" pitchFamily="34" charset="0"/>
                <a:cs typeface="Times New Roman" panose="02020603050405020304" pitchFamily="18" charset="0"/>
              </a:rPr>
              <a:t>magistère de physique fondamentale </a:t>
            </a:r>
            <a:r>
              <a:rPr kumimoji="0" lang="fr-FR" altLang="fr-FR" sz="2000" b="0" i="0" u="none" strike="noStrike" cap="none" normalizeH="0" baseline="0" dirty="0">
                <a:ln>
                  <a:noFill/>
                </a:ln>
                <a:solidFill>
                  <a:srgbClr val="CC0099"/>
                </a:solidFill>
                <a:effectLst/>
                <a:latin typeface="Tahoma" panose="020B0604030504040204" pitchFamily="34" charset="0"/>
                <a:cs typeface="Times New Roman" panose="02020603050405020304" pitchFamily="18" charset="0"/>
              </a:rPr>
              <a:t>de l’université Paris XI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000" b="1" i="0" u="none" strike="noStrike" cap="none" normalizeH="0" baseline="0" dirty="0">
                <a:ln>
                  <a:noFill/>
                </a:ln>
                <a:solidFill>
                  <a:srgbClr val="CC0099"/>
                </a:solidFill>
                <a:effectLst/>
                <a:latin typeface="Tahoma" panose="020B0604030504040204" pitchFamily="34" charset="0"/>
                <a:cs typeface="Times New Roman" panose="02020603050405020304" pitchFamily="18" charset="0"/>
              </a:rPr>
              <a:t>L3 - Licence</a:t>
            </a:r>
            <a:r>
              <a:rPr kumimoji="0" lang="fr-FR" altLang="fr-FR" sz="2000" b="0" i="0" u="none" strike="noStrike" cap="none" normalizeH="0" baseline="0" dirty="0">
                <a:ln>
                  <a:noFill/>
                </a:ln>
                <a:solidFill>
                  <a:srgbClr val="CC0099"/>
                </a:solidFill>
                <a:effectLst/>
                <a:latin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fr-FR" altLang="fr-FR" sz="2000" b="1" i="0" u="none" strike="noStrike" cap="none" normalizeH="0" baseline="0" dirty="0">
                <a:ln>
                  <a:noFill/>
                </a:ln>
                <a:solidFill>
                  <a:srgbClr val="CC0099"/>
                </a:solidFill>
                <a:effectLst/>
                <a:latin typeface="Tahoma" panose="020B0604030504040204" pitchFamily="34" charset="0"/>
                <a:cs typeface="Times New Roman" panose="02020603050405020304" pitchFamily="18" charset="0"/>
              </a:rPr>
              <a:t>de physique</a:t>
            </a:r>
            <a:r>
              <a:rPr kumimoji="0" lang="fr-FR" altLang="fr-FR" sz="2000" b="0" i="0" u="none" strike="noStrike" cap="none" normalizeH="0" baseline="0" dirty="0">
                <a:ln>
                  <a:noFill/>
                </a:ln>
                <a:solidFill>
                  <a:srgbClr val="CC0099"/>
                </a:solidFill>
                <a:effectLst/>
                <a:latin typeface="Tahoma" panose="020B0604030504040204" pitchFamily="34" charset="0"/>
                <a:cs typeface="Times New Roman" panose="02020603050405020304" pitchFamily="18" charset="0"/>
              </a:rPr>
              <a:t> de l’université Paris XI et </a:t>
            </a:r>
            <a:br>
              <a:rPr kumimoji="0" lang="fr-FR" altLang="fr-FR" sz="2000" b="0" i="0" u="none" strike="noStrike" cap="none" normalizeH="0" baseline="0" dirty="0">
                <a:ln>
                  <a:noFill/>
                </a:ln>
                <a:solidFill>
                  <a:srgbClr val="CC0099"/>
                </a:solidFill>
                <a:effectLst/>
                <a:latin typeface="Tahoma" panose="020B0604030504040204" pitchFamily="34" charset="0"/>
                <a:cs typeface="Times New Roman" panose="02020603050405020304" pitchFamily="18" charset="0"/>
              </a:rPr>
            </a:br>
            <a:r>
              <a:rPr kumimoji="0" lang="fr-FR" altLang="fr-FR" sz="2000" b="0" i="0" u="none" strike="noStrike" cap="none" normalizeH="0" baseline="0" dirty="0">
                <a:ln>
                  <a:noFill/>
                </a:ln>
                <a:solidFill>
                  <a:srgbClr val="CC0099"/>
                </a:solidFill>
                <a:effectLst/>
                <a:latin typeface="Tahoma" panose="020B0604030504040204" pitchFamily="34" charset="0"/>
                <a:cs typeface="Times New Roman" panose="02020603050405020304" pitchFamily="18" charset="0"/>
              </a:rPr>
              <a:t>1</a:t>
            </a:r>
            <a:r>
              <a:rPr kumimoji="0" lang="fr-FR" altLang="fr-FR" sz="2000" b="0" i="0" u="none" strike="noStrike" cap="none" normalizeH="0" baseline="30000" dirty="0">
                <a:ln>
                  <a:noFill/>
                </a:ln>
                <a:solidFill>
                  <a:srgbClr val="CC0099"/>
                </a:solidFill>
                <a:effectLst/>
                <a:latin typeface="Tahoma" panose="020B0604030504040204" pitchFamily="34" charset="0"/>
                <a:cs typeface="Times New Roman" panose="02020603050405020304" pitchFamily="18" charset="0"/>
              </a:rPr>
              <a:t>i</a:t>
            </a:r>
            <a:r>
              <a:rPr kumimoji="0" lang="fr-FR" altLang="fr-FR" sz="2000" b="0" i="0" u="none" strike="noStrike" cap="none" normalizeH="0" baseline="30000" dirty="0">
                <a:ln>
                  <a:noFill/>
                </a:ln>
                <a:solidFill>
                  <a:srgbClr val="CC0099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è</a:t>
            </a:r>
            <a:r>
              <a:rPr kumimoji="0" lang="fr-FR" altLang="fr-FR" sz="2000" b="0" i="0" u="none" strike="noStrike" cap="none" normalizeH="0" baseline="30000" dirty="0">
                <a:ln>
                  <a:noFill/>
                </a:ln>
                <a:solidFill>
                  <a:srgbClr val="CC0099"/>
                </a:solidFill>
                <a:effectLst/>
                <a:latin typeface="Tahoma" panose="020B0604030504040204" pitchFamily="34" charset="0"/>
                <a:cs typeface="Times New Roman" panose="02020603050405020304" pitchFamily="18" charset="0"/>
              </a:rPr>
              <a:t>re</a:t>
            </a:r>
            <a:r>
              <a:rPr kumimoji="0" lang="fr-FR" altLang="fr-FR" sz="2000" b="0" i="0" u="none" strike="noStrike" cap="none" normalizeH="0" baseline="0" dirty="0">
                <a:ln>
                  <a:noFill/>
                </a:ln>
                <a:solidFill>
                  <a:srgbClr val="CC0099"/>
                </a:solidFill>
                <a:effectLst/>
                <a:latin typeface="Tahoma" panose="020B0604030504040204" pitchFamily="34" charset="0"/>
                <a:cs typeface="Times New Roman" panose="02020603050405020304" pitchFamily="18" charset="0"/>
              </a:rPr>
              <a:t> année de </a:t>
            </a:r>
            <a:r>
              <a:rPr kumimoji="0" lang="fr-FR" altLang="fr-FR" sz="2000" b="1" i="0" u="none" strike="noStrike" cap="none" normalizeH="0" baseline="0" dirty="0">
                <a:ln>
                  <a:noFill/>
                </a:ln>
                <a:solidFill>
                  <a:srgbClr val="CC0099"/>
                </a:solidFill>
                <a:effectLst/>
                <a:latin typeface="Tahoma" panose="020B0604030504040204" pitchFamily="34" charset="0"/>
                <a:cs typeface="Times New Roman" panose="02020603050405020304" pitchFamily="18" charset="0"/>
              </a:rPr>
              <a:t>magistère de physique fondamentale </a:t>
            </a:r>
            <a:r>
              <a:rPr kumimoji="0" lang="fr-FR" altLang="fr-FR" sz="2000" b="0" i="0" u="none" strike="noStrike" cap="none" normalizeH="0" baseline="0" dirty="0">
                <a:ln>
                  <a:noFill/>
                </a:ln>
                <a:solidFill>
                  <a:srgbClr val="CC0099"/>
                </a:solidFill>
                <a:effectLst/>
                <a:latin typeface="Tahoma" panose="020B0604030504040204" pitchFamily="34" charset="0"/>
                <a:cs typeface="Times New Roman" panose="02020603050405020304" pitchFamily="18" charset="0"/>
              </a:rPr>
              <a:t>de l’université Paris XI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000" b="1" i="0" u="none" strike="noStrike" cap="none" normalizeH="0" baseline="0" dirty="0">
                <a:ln>
                  <a:noFill/>
                </a:ln>
                <a:solidFill>
                  <a:srgbClr val="CC0099"/>
                </a:solidFill>
                <a:effectLst/>
                <a:latin typeface="Tahoma" panose="020B0604030504040204" pitchFamily="34" charset="0"/>
                <a:cs typeface="Times New Roman" panose="02020603050405020304" pitchFamily="18" charset="0"/>
              </a:rPr>
              <a:t>L1-L2 –</a:t>
            </a:r>
            <a:r>
              <a:rPr kumimoji="0" lang="fr-FR" altLang="fr-FR" sz="2000" b="0" i="0" u="none" strike="noStrike" cap="none" normalizeH="0" baseline="0" dirty="0">
                <a:ln>
                  <a:noFill/>
                </a:ln>
                <a:solidFill>
                  <a:srgbClr val="CC0099"/>
                </a:solidFill>
                <a:effectLst/>
                <a:latin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fr-FR" altLang="fr-FR" sz="2000" b="1" i="0" u="none" strike="noStrike" cap="none" normalizeH="0" baseline="0" dirty="0">
                <a:ln>
                  <a:noFill/>
                </a:ln>
                <a:solidFill>
                  <a:srgbClr val="CC0099"/>
                </a:solidFill>
                <a:effectLst/>
                <a:latin typeface="Tahoma" panose="020B0604030504040204" pitchFamily="34" charset="0"/>
                <a:cs typeface="Times New Roman" panose="02020603050405020304" pitchFamily="18" charset="0"/>
              </a:rPr>
              <a:t>Classe préparatoire Maths-Physique </a:t>
            </a:r>
            <a:r>
              <a:rPr kumimoji="0" lang="fr-FR" altLang="fr-FR" sz="2000" b="0" i="0" u="none" strike="noStrike" cap="none" normalizeH="0" baseline="0" dirty="0">
                <a:ln>
                  <a:noFill/>
                </a:ln>
                <a:solidFill>
                  <a:srgbClr val="CC0099"/>
                </a:solidFill>
                <a:effectLst/>
                <a:latin typeface="Tahoma" panose="020B0604030504040204" pitchFamily="34" charset="0"/>
                <a:cs typeface="Times New Roman" panose="02020603050405020304" pitchFamily="18" charset="0"/>
              </a:rPr>
              <a:t>au lycée Louis Thuillier d’Amiens</a:t>
            </a:r>
          </a:p>
          <a:p>
            <a:r>
              <a:rPr lang="fr-FR" sz="2000" b="1">
                <a:solidFill>
                  <a:srgbClr val="0070C0"/>
                </a:solidFill>
              </a:rPr>
              <a:t>Baccalauréat scientifique</a:t>
            </a:r>
            <a:endParaRPr lang="fr-FR" sz="20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Modèle par défaut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dèle par défaut">
      <a:majorFont>
        <a:latin typeface="Tahoma"/>
        <a:ea typeface=""/>
        <a:cs typeface="Times New Roman"/>
      </a:majorFont>
      <a:minorFont>
        <a:latin typeface="Tahoma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205</Words>
  <Application>Microsoft Macintosh PowerPoint</Application>
  <PresentationFormat>Grand écran</PresentationFormat>
  <Paragraphs>12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Tahoma</vt:lpstr>
      <vt:lpstr>Times New Roman</vt:lpstr>
      <vt:lpstr>Modèle par défaut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Stephanie Beauceron</dc:creator>
  <cp:lastModifiedBy>Stephanie Beauceron</cp:lastModifiedBy>
  <cp:revision>1</cp:revision>
  <dcterms:created xsi:type="dcterms:W3CDTF">2025-03-25T23:27:37Z</dcterms:created>
  <dcterms:modified xsi:type="dcterms:W3CDTF">2025-03-25T23:41:28Z</dcterms:modified>
</cp:coreProperties>
</file>