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5"/>
  </p:sldMasterIdLst>
  <p:notesMasterIdLst>
    <p:notesMasterId r:id="rId27"/>
  </p:notesMasterIdLst>
  <p:handoutMasterIdLst>
    <p:handoutMasterId r:id="rId28"/>
  </p:handoutMasterIdLst>
  <p:sldIdLst>
    <p:sldId id="540" r:id="rId6"/>
    <p:sldId id="541" r:id="rId7"/>
    <p:sldId id="577" r:id="rId8"/>
    <p:sldId id="586" r:id="rId9"/>
    <p:sldId id="592" r:id="rId10"/>
    <p:sldId id="417" r:id="rId11"/>
    <p:sldId id="581" r:id="rId12"/>
    <p:sldId id="591" r:id="rId13"/>
    <p:sldId id="587" r:id="rId14"/>
    <p:sldId id="590" r:id="rId15"/>
    <p:sldId id="269" r:id="rId16"/>
    <p:sldId id="588" r:id="rId17"/>
    <p:sldId id="585" r:id="rId18"/>
    <p:sldId id="583" r:id="rId19"/>
    <p:sldId id="594" r:id="rId20"/>
    <p:sldId id="571" r:id="rId21"/>
    <p:sldId id="576" r:id="rId22"/>
    <p:sldId id="573" r:id="rId23"/>
    <p:sldId id="593" r:id="rId24"/>
    <p:sldId id="575" r:id="rId25"/>
    <p:sldId id="57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23"/>
    <a:srgbClr val="1B0E78"/>
    <a:srgbClr val="6D6D6D"/>
    <a:srgbClr val="CF974A"/>
    <a:srgbClr val="96169A"/>
    <a:srgbClr val="E7DFF8"/>
    <a:srgbClr val="7BB06B"/>
    <a:srgbClr val="F0DFEB"/>
    <a:srgbClr val="E6C8DD"/>
    <a:srgbClr val="CF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E8666-659E-6242-9D47-968301B2D8E1}" v="205" dt="2025-03-09T13:50:39.796"/>
    <p1510:client id="{88094224-1445-8283-80F7-63C17CF2C6E0}" v="28" dt="2025-03-09T15:27:31.550"/>
    <p1510:client id="{A1CFBCD9-2211-3C80-FD4A-BD853B0AE1E5}" v="834" dt="2025-03-10T08:04:44.731"/>
    <p1510:client id="{ACA6C635-E63A-405D-6262-580B298467F7}" v="5" dt="2025-03-10T08:47:53.386"/>
    <p1510:client id="{DA4D9092-EBFB-6055-145A-2CC33434992A}" v="20" dt="2025-03-09T20:02:56.756"/>
  </p1510:revLst>
</p1510:revInfo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8E5A2-7703-B34E-BEE0-8BFD14F69E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CDCC6-EFAC-A64D-979B-BEC18AAAB0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FE57-EE68-7D41-98D0-AB850E8F3913}" type="datetimeFigureOut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41C0F-FE4F-7F4B-8B6C-44B24854AA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1E4AC-6FBA-D94B-B4D8-19FF8316EF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EF5D-ADEA-AC43-87C1-A95FF3F38A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6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7DB64-9F5F-2D4D-B570-5B6614789D6E}" type="datetimeFigureOut">
              <a:t>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C94B5-8BB1-884E-BBF3-488DA53091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8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en-GB"/>
              <a:t>H1. Open Sans Bold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4447" y="1345837"/>
            <a:ext cx="8615243" cy="3256900"/>
          </a:xfrm>
        </p:spPr>
        <p:txBody>
          <a:bodyPr anchor="t">
            <a:normAutofit/>
          </a:bodyPr>
          <a:lstStyle>
            <a:lvl1pPr>
              <a:defRPr sz="11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defRPr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5ECDF-9D66-F64E-BDCB-C6C2E8F5BEC4}"/>
              </a:ext>
            </a:extLst>
          </p:cNvPr>
          <p:cNvSpPr txBox="1">
            <a:spLocks/>
          </p:cNvSpPr>
          <p:nvPr userDrawn="1"/>
        </p:nvSpPr>
        <p:spPr>
          <a:xfrm>
            <a:off x="244446" y="738279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F7F89-8075-BA41-9729-BAC43570B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4446" y="853377"/>
            <a:ext cx="8615243" cy="379461"/>
          </a:xfrm>
        </p:spPr>
        <p:txBody>
          <a:bodyPr anchor="ctr">
            <a:normAutofit/>
          </a:bodyPr>
          <a:lstStyle>
            <a:lvl1pPr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H2. Open Sans Bold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BE51C-DE10-6B40-BD0C-9C61872995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154FEF-6828-A24E-906B-116B8671558E}" type="datetime1">
              <a:t>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4EF9-9AE9-3243-9FB1-FBEC56FD3F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86052-4569-2640-B4DC-90977CE97C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4447" y="941294"/>
            <a:ext cx="4270403" cy="36914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941294"/>
            <a:ext cx="4230540" cy="36914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38431-7F61-4341-929B-3FB7FB47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EBDF-2E34-CC4C-850B-86C1EF4EAF9C}" type="datetime1">
              <a:t>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4383-3C69-EF4E-9CF2-0A17BB9D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3A505-CA1A-394D-BF40-1F16CDBF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9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4447" y="829866"/>
            <a:ext cx="4253735" cy="434368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4447" y="1447800"/>
            <a:ext cx="4253735" cy="3204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29866"/>
            <a:ext cx="4230539" cy="434368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447800"/>
            <a:ext cx="4230539" cy="3204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3BB77B-CBEE-3F46-AC64-92D3E58E9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47" y="235424"/>
            <a:ext cx="7837669" cy="5252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149B0-0748-2742-8400-B78C75D1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BFB-3C90-0D4B-A5EF-AF35CF8C5323}" type="datetime1">
              <a:t>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FE1D5-2FC0-5146-A652-51D7DD87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DC387-E33F-7044-828E-CA51E283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C802A0-3B18-8A42-9889-521C29EBDB24}"/>
              </a:ext>
            </a:extLst>
          </p:cNvPr>
          <p:cNvSpPr/>
          <p:nvPr userDrawn="1"/>
        </p:nvSpPr>
        <p:spPr>
          <a:xfrm>
            <a:off x="202906" y="860543"/>
            <a:ext cx="2056200" cy="3772180"/>
          </a:xfrm>
          <a:prstGeom prst="roundRect">
            <a:avLst>
              <a:gd name="adj" fmla="val 5807"/>
            </a:avLst>
          </a:prstGeom>
          <a:gradFill>
            <a:gsLst>
              <a:gs pos="100000">
                <a:srgbClr val="4C14BE"/>
              </a:gs>
              <a:gs pos="45000">
                <a:srgbClr val="A016A2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917DD3-6E95-3247-9108-BAB9CA954F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3764" y="1078074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sz="1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 sz="1200">
                <a:solidFill>
                  <a:schemeClr val="bg1"/>
                </a:solidFill>
              </a:defRPr>
            </a:lvl2pPr>
            <a:lvl3pPr marL="133350" indent="-133350" algn="l">
              <a:tabLst/>
              <a:defRPr>
                <a:solidFill>
                  <a:schemeClr val="bg1"/>
                </a:solidFill>
              </a:defRPr>
            </a:lvl3pPr>
            <a:lvl4pPr marL="133350" indent="-133350" algn="l">
              <a:tabLst/>
              <a:defRPr>
                <a:solidFill>
                  <a:schemeClr val="bg1"/>
                </a:solidFill>
              </a:defRPr>
            </a:lvl4pPr>
            <a:lvl5pPr marL="133350" indent="-133350" algn="l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31413CE-2989-C34B-B682-2A2FF046D851}"/>
              </a:ext>
            </a:extLst>
          </p:cNvPr>
          <p:cNvSpPr/>
          <p:nvPr userDrawn="1"/>
        </p:nvSpPr>
        <p:spPr>
          <a:xfrm>
            <a:off x="2430235" y="860543"/>
            <a:ext cx="2056200" cy="3772180"/>
          </a:xfrm>
          <a:prstGeom prst="roundRect">
            <a:avLst>
              <a:gd name="adj" fmla="val 5807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05D891F7-0818-A445-848D-43973738DAA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552900" y="1078074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437B5B-2807-D846-9079-FF59FDB650BC}"/>
              </a:ext>
            </a:extLst>
          </p:cNvPr>
          <p:cNvSpPr/>
          <p:nvPr userDrawn="1"/>
        </p:nvSpPr>
        <p:spPr>
          <a:xfrm>
            <a:off x="4657564" y="851006"/>
            <a:ext cx="2056200" cy="3772180"/>
          </a:xfrm>
          <a:prstGeom prst="roundRect">
            <a:avLst>
              <a:gd name="adj" fmla="val 5807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DC4A8725-4A1F-8D46-9BAC-A8E590371A2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780228" y="1052916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CDCCC2-80B7-0B45-A2E5-AE2BC19ECF0C}"/>
              </a:ext>
            </a:extLst>
          </p:cNvPr>
          <p:cNvSpPr/>
          <p:nvPr userDrawn="1"/>
        </p:nvSpPr>
        <p:spPr>
          <a:xfrm>
            <a:off x="6884894" y="835386"/>
            <a:ext cx="2056200" cy="3772180"/>
          </a:xfrm>
          <a:prstGeom prst="roundRect">
            <a:avLst>
              <a:gd name="adj" fmla="val 5807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5C3989E3-2481-A349-BD22-0E267E369A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995752" y="1052917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B2F52-F39B-8B42-8C1E-BDA5AF16CB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643912-8B11-6F49-9FE1-D584B1CADEA0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3107A-A916-F74C-A6A3-A95F51D119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303C-B12A-7B4F-98C7-A66B18A5F5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2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C802A0-3B18-8A42-9889-521C29EBDB24}"/>
              </a:ext>
            </a:extLst>
          </p:cNvPr>
          <p:cNvSpPr/>
          <p:nvPr userDrawn="1"/>
        </p:nvSpPr>
        <p:spPr>
          <a:xfrm>
            <a:off x="202906" y="860543"/>
            <a:ext cx="2056200" cy="3772180"/>
          </a:xfrm>
          <a:prstGeom prst="roundRect">
            <a:avLst>
              <a:gd name="adj" fmla="val 5807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917DD3-6E95-3247-9108-BAB9CA954F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3764" y="1078074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31413CE-2989-C34B-B682-2A2FF046D851}"/>
              </a:ext>
            </a:extLst>
          </p:cNvPr>
          <p:cNvSpPr/>
          <p:nvPr userDrawn="1"/>
        </p:nvSpPr>
        <p:spPr>
          <a:xfrm>
            <a:off x="2430235" y="860543"/>
            <a:ext cx="2056200" cy="3772180"/>
          </a:xfrm>
          <a:prstGeom prst="roundRect">
            <a:avLst>
              <a:gd name="adj" fmla="val 5807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05D891F7-0818-A445-848D-43973738DAA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552900" y="1078074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437B5B-2807-D846-9079-FF59FDB650BC}"/>
              </a:ext>
            </a:extLst>
          </p:cNvPr>
          <p:cNvSpPr/>
          <p:nvPr userDrawn="1"/>
        </p:nvSpPr>
        <p:spPr>
          <a:xfrm>
            <a:off x="4657564" y="851006"/>
            <a:ext cx="2056200" cy="3772180"/>
          </a:xfrm>
          <a:prstGeom prst="roundRect">
            <a:avLst>
              <a:gd name="adj" fmla="val 5807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DC4A8725-4A1F-8D46-9BAC-A8E590371A2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780228" y="1052916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CDCCC2-80B7-0B45-A2E5-AE2BC19ECF0C}"/>
              </a:ext>
            </a:extLst>
          </p:cNvPr>
          <p:cNvSpPr/>
          <p:nvPr userDrawn="1"/>
        </p:nvSpPr>
        <p:spPr>
          <a:xfrm>
            <a:off x="6884894" y="835386"/>
            <a:ext cx="2056200" cy="3772180"/>
          </a:xfrm>
          <a:prstGeom prst="roundRect">
            <a:avLst>
              <a:gd name="adj" fmla="val 5807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5C3989E3-2481-A349-BD22-0E267E369A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995752" y="1052917"/>
            <a:ext cx="1810871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327D-AFF4-B249-9919-E88F4C54A1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F0A699-655C-8347-B774-0DB9AEBAB595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4683B-13B9-1146-8929-EACD80679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C2392-8924-EC4A-A5BA-B536F43EAF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7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C802A0-3B18-8A42-9889-521C29EBDB24}"/>
              </a:ext>
            </a:extLst>
          </p:cNvPr>
          <p:cNvSpPr/>
          <p:nvPr userDrawn="1"/>
        </p:nvSpPr>
        <p:spPr>
          <a:xfrm>
            <a:off x="202906" y="860543"/>
            <a:ext cx="2764412" cy="3772180"/>
          </a:xfrm>
          <a:prstGeom prst="roundRect">
            <a:avLst>
              <a:gd name="adj" fmla="val 4348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917DD3-6E95-3247-9108-BAB9CA954F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3764" y="1078074"/>
            <a:ext cx="2501154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D800612-4B7C-8546-B97B-F08A65954032}"/>
              </a:ext>
            </a:extLst>
          </p:cNvPr>
          <p:cNvSpPr/>
          <p:nvPr userDrawn="1"/>
        </p:nvSpPr>
        <p:spPr>
          <a:xfrm>
            <a:off x="3189794" y="851006"/>
            <a:ext cx="2764412" cy="3772180"/>
          </a:xfrm>
          <a:prstGeom prst="roundRect">
            <a:avLst>
              <a:gd name="adj" fmla="val 459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354874-0432-9B4A-A0AE-F860E09869C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300652" y="1068537"/>
            <a:ext cx="2501154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F15D08-75EB-2643-A669-EEB5D53C0F80}"/>
              </a:ext>
            </a:extLst>
          </p:cNvPr>
          <p:cNvSpPr/>
          <p:nvPr userDrawn="1"/>
        </p:nvSpPr>
        <p:spPr>
          <a:xfrm>
            <a:off x="6199094" y="851006"/>
            <a:ext cx="2764412" cy="3772180"/>
          </a:xfrm>
          <a:prstGeom prst="roundRect">
            <a:avLst>
              <a:gd name="adj" fmla="val 5564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78F4F47-FA4F-7348-916C-A9D2F257D86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09952" y="1068537"/>
            <a:ext cx="2501154" cy="3413243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/>
            </a:lvl2pPr>
            <a:lvl3pPr marL="133350" indent="-133350" algn="l">
              <a:tabLst/>
              <a:defRPr/>
            </a:lvl3pPr>
            <a:lvl4pPr marL="133350" indent="-133350" algn="l">
              <a:tabLst/>
              <a:defRPr/>
            </a:lvl4pPr>
            <a:lvl5pPr marL="133350" indent="-133350" algn="l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94B09-8F24-1D44-8BBA-B6AC4B91ED0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B3F27F-D97D-3A45-81A4-A45DCC80CBF6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C4B70-4596-CE42-8E31-8795B88F40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D7386-EA16-4443-890A-65440E0CFC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0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image + 5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6268ED-A5AE-8C4F-BA6A-26C24E9FD4D4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background image. Then select image, right click &gt; Send to Back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C30C0-9580-6C42-9C2C-B0AC7B0D7DA9}"/>
              </a:ext>
            </a:extLst>
          </p:cNvPr>
          <p:cNvSpPr/>
          <p:nvPr userDrawn="1"/>
        </p:nvSpPr>
        <p:spPr>
          <a:xfrm>
            <a:off x="0" y="3227695"/>
            <a:ext cx="9144000" cy="1917055"/>
          </a:xfrm>
          <a:prstGeom prst="rect">
            <a:avLst/>
          </a:prstGeom>
          <a:gradFill>
            <a:gsLst>
              <a:gs pos="25000">
                <a:srgbClr val="8215BD">
                  <a:alpha val="81000"/>
                </a:srgbClr>
              </a:gs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917DD3-6E95-3247-9108-BAB9CA954F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44448" y="3614398"/>
            <a:ext cx="1556432" cy="977766"/>
          </a:xfrm>
        </p:spPr>
        <p:txBody>
          <a:bodyPr/>
          <a:lstStyle>
            <a:lvl1pPr marL="7938" indent="-7938" algn="ctr">
              <a:lnSpc>
                <a:spcPct val="100000"/>
              </a:lnSpc>
              <a:tabLst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133350" indent="-133350" algn="ctr">
              <a:tabLst/>
              <a:defRPr>
                <a:solidFill>
                  <a:schemeClr val="bg1"/>
                </a:solidFill>
              </a:defRPr>
            </a:lvl3pPr>
            <a:lvl4pPr marL="133350" indent="-133350" algn="ctr">
              <a:tabLst/>
              <a:defRPr>
                <a:solidFill>
                  <a:schemeClr val="bg1"/>
                </a:solidFill>
              </a:defRPr>
            </a:lvl4pPr>
            <a:lvl5pPr marL="133350" indent="-133350" algn="ctr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327D-AFF4-B249-9919-E88F4C54A1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A699-655C-8347-B774-0DB9AEBAB595}" type="datetime1">
              <a:rPr lang="en-FI"/>
              <a:pPr/>
              <a:t>03/10/2025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4683B-13B9-1146-8929-EACD80679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C2392-8924-EC4A-A5BA-B536F43EAF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B8B69C-4255-2145-9E91-121A0D7DA78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009151" y="3614398"/>
            <a:ext cx="1556432" cy="977766"/>
          </a:xfrm>
        </p:spPr>
        <p:txBody>
          <a:bodyPr/>
          <a:lstStyle>
            <a:lvl1pPr marL="7938" indent="-7938" algn="ctr">
              <a:lnSpc>
                <a:spcPct val="100000"/>
              </a:lnSpc>
              <a:tabLst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133350" indent="-133350" algn="ctr">
              <a:tabLst/>
              <a:defRPr>
                <a:solidFill>
                  <a:schemeClr val="bg1"/>
                </a:solidFill>
              </a:defRPr>
            </a:lvl3pPr>
            <a:lvl4pPr marL="133350" indent="-133350" algn="ctr">
              <a:tabLst/>
              <a:defRPr>
                <a:solidFill>
                  <a:schemeClr val="bg1"/>
                </a:solidFill>
              </a:defRPr>
            </a:lvl4pPr>
            <a:lvl5pPr marL="133350" indent="-133350" algn="ctr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9FBFDA5-AE52-354A-B490-E0C90ABDBF6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773854" y="3614397"/>
            <a:ext cx="1556432" cy="977766"/>
          </a:xfrm>
        </p:spPr>
        <p:txBody>
          <a:bodyPr/>
          <a:lstStyle>
            <a:lvl1pPr marL="7938" indent="-7938" algn="ctr">
              <a:lnSpc>
                <a:spcPct val="100000"/>
              </a:lnSpc>
              <a:tabLst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133350" indent="-133350" algn="ctr">
              <a:tabLst/>
              <a:defRPr>
                <a:solidFill>
                  <a:schemeClr val="bg1"/>
                </a:solidFill>
              </a:defRPr>
            </a:lvl3pPr>
            <a:lvl4pPr marL="133350" indent="-133350" algn="ctr">
              <a:tabLst/>
              <a:defRPr>
                <a:solidFill>
                  <a:schemeClr val="bg1"/>
                </a:solidFill>
              </a:defRPr>
            </a:lvl4pPr>
            <a:lvl5pPr marL="133350" indent="-133350" algn="ctr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5F7B6E6-6509-CE4E-A6A6-B5CD155FD8A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538557" y="3614398"/>
            <a:ext cx="1556432" cy="977767"/>
          </a:xfrm>
        </p:spPr>
        <p:txBody>
          <a:bodyPr/>
          <a:lstStyle>
            <a:lvl1pPr marL="7938" indent="-7938" algn="ctr">
              <a:lnSpc>
                <a:spcPct val="100000"/>
              </a:lnSpc>
              <a:tabLst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133350" indent="-133350" algn="ctr">
              <a:tabLst/>
              <a:defRPr>
                <a:solidFill>
                  <a:schemeClr val="bg1"/>
                </a:solidFill>
              </a:defRPr>
            </a:lvl3pPr>
            <a:lvl4pPr marL="133350" indent="-133350" algn="ctr">
              <a:tabLst/>
              <a:defRPr>
                <a:solidFill>
                  <a:schemeClr val="bg1"/>
                </a:solidFill>
              </a:defRPr>
            </a:lvl4pPr>
            <a:lvl5pPr marL="133350" indent="-133350" algn="ctr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9DC3B25-B345-2C49-818F-07387BB06D3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303258" y="3614395"/>
            <a:ext cx="1556432" cy="977766"/>
          </a:xfrm>
        </p:spPr>
        <p:txBody>
          <a:bodyPr/>
          <a:lstStyle>
            <a:lvl1pPr marL="7938" indent="-7938" algn="ctr">
              <a:lnSpc>
                <a:spcPct val="100000"/>
              </a:lnSpc>
              <a:tabLst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133350" indent="-133350" algn="ctr">
              <a:tabLst/>
              <a:defRPr>
                <a:solidFill>
                  <a:schemeClr val="bg1"/>
                </a:solidFill>
              </a:defRPr>
            </a:lvl3pPr>
            <a:lvl4pPr marL="133350" indent="-133350" algn="ctr">
              <a:tabLst/>
              <a:defRPr>
                <a:solidFill>
                  <a:schemeClr val="bg1"/>
                </a:solidFill>
              </a:defRPr>
            </a:lvl4pPr>
            <a:lvl5pPr marL="133350" indent="-133350" algn="ctr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324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064E3-0F84-8A47-B37F-DBD7AD51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4E398-5CC7-1442-9D1F-B6A2D2FE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5522C-B584-6A4A-B6C2-80236B5A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9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8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9144000" cy="5143500"/>
          </a:xfrm>
          <a:solidFill>
            <a:schemeClr val="bg2">
              <a:lumMod val="40000"/>
              <a:lumOff val="60000"/>
            </a:schemeClr>
          </a:solidFill>
          <a:effectLst>
            <a:outerShdw sx="1000" sy="1000" algn="ctr" rotWithShape="0">
              <a:srgbClr val="000000"/>
            </a:outerShdw>
          </a:effectLst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picture. After adding picture select picture and right click &gt; Send to back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8757D4-EEC2-A741-998F-105EE57330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961" y="1126081"/>
            <a:ext cx="4036039" cy="239320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FBA52F-51CA-0747-AFB4-63113C3FEEA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535961" y="3708137"/>
            <a:ext cx="6858000" cy="93723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7FAF25-9FCD-F147-8BDF-8C65975D8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961" y="4713474"/>
            <a:ext cx="221993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34A0E8A-787D-3948-B0F1-DE115AA199C0}" type="datetime1">
              <a:t>3/10/2025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105FD7B-94B5-2049-9661-C9D3B4D70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</p:spTree>
    <p:extLst>
      <p:ext uri="{BB962C8B-B14F-4D97-AF65-F5344CB8AC3E}">
        <p14:creationId xmlns:p14="http://schemas.microsoft.com/office/powerpoint/2010/main" val="159134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4000" cy="51435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807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52C310-26F1-1A4C-BE31-9D663AA3A8A8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34BFF57-B8EC-FC4A-A09F-D0D3A43C7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8" y="144466"/>
            <a:ext cx="684561" cy="666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H1. Open Sans Bold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4447" y="1345837"/>
            <a:ext cx="8615243" cy="3256900"/>
          </a:xfrm>
        </p:spPr>
        <p:txBody>
          <a:bodyPr anchor="t"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9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5ECDF-9D66-F64E-BDCB-C6C2E8F5BEC4}"/>
              </a:ext>
            </a:extLst>
          </p:cNvPr>
          <p:cNvSpPr txBox="1">
            <a:spLocks/>
          </p:cNvSpPr>
          <p:nvPr userDrawn="1"/>
        </p:nvSpPr>
        <p:spPr>
          <a:xfrm>
            <a:off x="244446" y="738279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F7F89-8075-BA41-9729-BAC43570B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4446" y="853377"/>
            <a:ext cx="8615243" cy="379461"/>
          </a:xfrm>
        </p:spPr>
        <p:txBody>
          <a:bodyPr anchor="ctr">
            <a:normAutofit/>
          </a:bodyPr>
          <a:lstStyle>
            <a:lvl1pPr>
              <a:defRPr sz="12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H2. Open Sans bold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0F36D7-E360-B14D-A607-F00398D7D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939954-6198-9748-A116-85D43C9913BA}" type="datetime1">
              <a:t>3/10/2025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BEBFA9-61C4-1A47-98C5-BD676687E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959FDAD-1F73-A540-925E-ED3A15F96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2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B50E4-A919-1040-A47D-5AB7BB5926A5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AD77C17-3BE8-0249-BCE5-2F89F3504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1677" y="1562993"/>
            <a:ext cx="3280646" cy="17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82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Linear gradient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70B57A-387B-274B-9F9C-6164A615A0DC}"/>
              </a:ext>
            </a:extLst>
          </p:cNvPr>
          <p:cNvGrpSpPr/>
          <p:nvPr userDrawn="1"/>
        </p:nvGrpSpPr>
        <p:grpSpPr>
          <a:xfrm>
            <a:off x="61200" y="48114"/>
            <a:ext cx="9021840" cy="5047272"/>
            <a:chOff x="61200" y="48114"/>
            <a:chExt cx="9021840" cy="504727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77B50E4-A919-1040-A47D-5AB7BB5926A5}"/>
                </a:ext>
              </a:extLst>
            </p:cNvPr>
            <p:cNvSpPr/>
            <p:nvPr userDrawn="1"/>
          </p:nvSpPr>
          <p:spPr>
            <a:xfrm>
              <a:off x="61200" y="48114"/>
              <a:ext cx="9021600" cy="5047272"/>
            </a:xfrm>
            <a:prstGeom prst="roundRect">
              <a:avLst>
                <a:gd name="adj" fmla="val 2501"/>
              </a:avLst>
            </a:prstGeom>
            <a:gradFill>
              <a:gsLst>
                <a:gs pos="25000">
                  <a:srgbClr val="8215BD"/>
                </a:gs>
                <a:gs pos="3000">
                  <a:srgbClr val="4F14BE"/>
                </a:gs>
                <a:gs pos="100000">
                  <a:srgbClr val="FF16B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3CE64E16-B465-1242-ADB7-9D2D15FBDF4F}"/>
                </a:ext>
              </a:extLst>
            </p:cNvPr>
            <p:cNvSpPr/>
            <p:nvPr userDrawn="1"/>
          </p:nvSpPr>
          <p:spPr>
            <a:xfrm>
              <a:off x="2880360" y="48115"/>
              <a:ext cx="6202680" cy="5047271"/>
            </a:xfrm>
            <a:custGeom>
              <a:avLst/>
              <a:gdLst>
                <a:gd name="connsiteX0" fmla="*/ 0 w 6392940"/>
                <a:gd name="connsiteY0" fmla="*/ 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0 w 6392940"/>
                <a:gd name="connsiteY4" fmla="*/ 0 h 5047272"/>
                <a:gd name="connsiteX0" fmla="*/ 132588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325880 w 6392940"/>
                <a:gd name="connsiteY4" fmla="*/ 7620 h 5047272"/>
                <a:gd name="connsiteX0" fmla="*/ 144780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447800 w 6392940"/>
                <a:gd name="connsiteY4" fmla="*/ 7620 h 5047272"/>
                <a:gd name="connsiteX0" fmla="*/ 701040 w 5646180"/>
                <a:gd name="connsiteY0" fmla="*/ 7620 h 5062512"/>
                <a:gd name="connsiteX1" fmla="*/ 5646180 w 5646180"/>
                <a:gd name="connsiteY1" fmla="*/ 0 h 5062512"/>
                <a:gd name="connsiteX2" fmla="*/ 5646180 w 5646180"/>
                <a:gd name="connsiteY2" fmla="*/ 5047272 h 5062512"/>
                <a:gd name="connsiteX3" fmla="*/ 0 w 5646180"/>
                <a:gd name="connsiteY3" fmla="*/ 5062512 h 5062512"/>
                <a:gd name="connsiteX4" fmla="*/ 701040 w 5646180"/>
                <a:gd name="connsiteY4" fmla="*/ 7620 h 5062512"/>
                <a:gd name="connsiteX0" fmla="*/ 1257300 w 6202440"/>
                <a:gd name="connsiteY0" fmla="*/ 762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257300 w 6202440"/>
                <a:gd name="connsiteY4" fmla="*/ 7620 h 5054892"/>
                <a:gd name="connsiteX0" fmla="*/ 1630680 w 6202440"/>
                <a:gd name="connsiteY0" fmla="*/ 11430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630680 w 6202440"/>
                <a:gd name="connsiteY4" fmla="*/ 114300 h 5054892"/>
                <a:gd name="connsiteX0" fmla="*/ 1257300 w 6202440"/>
                <a:gd name="connsiteY0" fmla="*/ 0 h 5092992"/>
                <a:gd name="connsiteX1" fmla="*/ 6202440 w 6202440"/>
                <a:gd name="connsiteY1" fmla="*/ 38100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202440"/>
                <a:gd name="connsiteY0" fmla="*/ 0 h 5092992"/>
                <a:gd name="connsiteX1" fmla="*/ 6095760 w 6202440"/>
                <a:gd name="connsiteY1" fmla="*/ 7344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56720 w 6156720"/>
                <a:gd name="connsiteY2" fmla="*/ 5093062 h 5093062"/>
                <a:gd name="connsiteX3" fmla="*/ 0 w 6156720"/>
                <a:gd name="connsiteY3" fmla="*/ 5092992 h 5093062"/>
                <a:gd name="connsiteX4" fmla="*/ 1257300 w 6156720"/>
                <a:gd name="connsiteY4" fmla="*/ 0 h 509306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49340 w 6156720"/>
                <a:gd name="connsiteY2" fmla="*/ 4926250 h 5093062"/>
                <a:gd name="connsiteX3" fmla="*/ 6156720 w 6156720"/>
                <a:gd name="connsiteY3" fmla="*/ 5093062 h 5093062"/>
                <a:gd name="connsiteX4" fmla="*/ 0 w 6156720"/>
                <a:gd name="connsiteY4" fmla="*/ 5092992 h 5093062"/>
                <a:gd name="connsiteX5" fmla="*/ 1257300 w 615672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202680 w 6202680"/>
                <a:gd name="connsiteY2" fmla="*/ 4887805 h 5093062"/>
                <a:gd name="connsiteX3" fmla="*/ 6156720 w 6202680"/>
                <a:gd name="connsiteY3" fmla="*/ 5093062 h 5093062"/>
                <a:gd name="connsiteX4" fmla="*/ 0 w 6202680"/>
                <a:gd name="connsiteY4" fmla="*/ 5092992 h 5093062"/>
                <a:gd name="connsiteX5" fmla="*/ 1257300 w 620268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40925"/>
                <a:gd name="connsiteY0" fmla="*/ 0 h 5093062"/>
                <a:gd name="connsiteX1" fmla="*/ 6095760 w 6240925"/>
                <a:gd name="connsiteY1" fmla="*/ 7344 h 5093062"/>
                <a:gd name="connsiteX2" fmla="*/ 6195060 w 6240925"/>
                <a:gd name="connsiteY2" fmla="*/ 405103 h 5093062"/>
                <a:gd name="connsiteX3" fmla="*/ 6202680 w 6240925"/>
                <a:gd name="connsiteY3" fmla="*/ 4887805 h 5093062"/>
                <a:gd name="connsiteX4" fmla="*/ 6156720 w 6240925"/>
                <a:gd name="connsiteY4" fmla="*/ 5093062 h 5093062"/>
                <a:gd name="connsiteX5" fmla="*/ 0 w 6240925"/>
                <a:gd name="connsiteY5" fmla="*/ 5092992 h 5093062"/>
                <a:gd name="connsiteX6" fmla="*/ 1257300 w 6240925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195060 w 6202680"/>
                <a:gd name="connsiteY2" fmla="*/ 405103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100385"/>
                <a:gd name="connsiteX1" fmla="*/ 6095760 w 6202680"/>
                <a:gd name="connsiteY1" fmla="*/ 7344 h 5100385"/>
                <a:gd name="connsiteX2" fmla="*/ 6195060 w 6202680"/>
                <a:gd name="connsiteY2" fmla="*/ 405103 h 5100385"/>
                <a:gd name="connsiteX3" fmla="*/ 6202680 w 6202680"/>
                <a:gd name="connsiteY3" fmla="*/ 4887805 h 5100385"/>
                <a:gd name="connsiteX4" fmla="*/ 6116805 w 6202680"/>
                <a:gd name="connsiteY4" fmla="*/ 5100385 h 5100385"/>
                <a:gd name="connsiteX5" fmla="*/ 0 w 6202680"/>
                <a:gd name="connsiteY5" fmla="*/ 5092992 h 5100385"/>
                <a:gd name="connsiteX6" fmla="*/ 1257300 w 6202680"/>
                <a:gd name="connsiteY6" fmla="*/ 0 h 5100385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0386"/>
                <a:gd name="connsiteX1" fmla="*/ 6095760 w 6202680"/>
                <a:gd name="connsiteY1" fmla="*/ 7344 h 5100386"/>
                <a:gd name="connsiteX2" fmla="*/ 6195060 w 6202680"/>
                <a:gd name="connsiteY2" fmla="*/ 405103 h 5100386"/>
                <a:gd name="connsiteX3" fmla="*/ 6202680 w 6202680"/>
                <a:gd name="connsiteY3" fmla="*/ 4887805 h 5100386"/>
                <a:gd name="connsiteX4" fmla="*/ 6029718 w 6202680"/>
                <a:gd name="connsiteY4" fmla="*/ 5100386 h 5100386"/>
                <a:gd name="connsiteX5" fmla="*/ 0 w 6202680"/>
                <a:gd name="connsiteY5" fmla="*/ 5092992 h 5100386"/>
                <a:gd name="connsiteX6" fmla="*/ 1257300 w 6202680"/>
                <a:gd name="connsiteY6" fmla="*/ 0 h 510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680" h="5100386">
                  <a:moveTo>
                    <a:pt x="1257300" y="0"/>
                  </a:moveTo>
                  <a:lnTo>
                    <a:pt x="6095760" y="7344"/>
                  </a:lnTo>
                  <a:cubicBezTo>
                    <a:pt x="6095840" y="91233"/>
                    <a:pt x="6233080" y="-109372"/>
                    <a:pt x="6195060" y="405103"/>
                  </a:cubicBezTo>
                  <a:lnTo>
                    <a:pt x="6202680" y="4887805"/>
                  </a:lnTo>
                  <a:cubicBezTo>
                    <a:pt x="6178893" y="4957445"/>
                    <a:pt x="6245819" y="5027085"/>
                    <a:pt x="6029718" y="5100386"/>
                  </a:cubicBezTo>
                  <a:lnTo>
                    <a:pt x="0" y="5092992"/>
                  </a:lnTo>
                  <a:lnTo>
                    <a:pt x="1257300" y="0"/>
                  </a:lnTo>
                  <a:close/>
                </a:path>
              </a:pathLst>
            </a:custGeom>
            <a:gradFill>
              <a:gsLst>
                <a:gs pos="25000">
                  <a:srgbClr val="8215BD">
                    <a:alpha val="80000"/>
                  </a:srgbClr>
                </a:gs>
                <a:gs pos="10000">
                  <a:srgbClr val="400D7F"/>
                </a:gs>
                <a:gs pos="0">
                  <a:srgbClr val="63197C"/>
                </a:gs>
                <a:gs pos="100000">
                  <a:srgbClr val="FF16BC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AD77C17-3BE8-0249-BCE5-2F89F3504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1677" y="1562993"/>
            <a:ext cx="3280646" cy="17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ymbol +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B50E4-A919-1040-A47D-5AB7BB5926A5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0A8ECF-EDF7-8C43-9EE5-B024AB781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9436" y="1069975"/>
            <a:ext cx="3085128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ymbol + Linear gradient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FACD9C6-8B9E-4E40-87C3-DD8B539BFFB0}"/>
              </a:ext>
            </a:extLst>
          </p:cNvPr>
          <p:cNvGrpSpPr/>
          <p:nvPr userDrawn="1"/>
        </p:nvGrpSpPr>
        <p:grpSpPr>
          <a:xfrm>
            <a:off x="61200" y="48114"/>
            <a:ext cx="9021840" cy="5047272"/>
            <a:chOff x="61200" y="48114"/>
            <a:chExt cx="9021840" cy="504727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5FEE96E-EC3F-7841-9F8D-995DB65E8401}"/>
                </a:ext>
              </a:extLst>
            </p:cNvPr>
            <p:cNvSpPr/>
            <p:nvPr userDrawn="1"/>
          </p:nvSpPr>
          <p:spPr>
            <a:xfrm>
              <a:off x="61200" y="48114"/>
              <a:ext cx="9021600" cy="5047272"/>
            </a:xfrm>
            <a:prstGeom prst="roundRect">
              <a:avLst>
                <a:gd name="adj" fmla="val 2501"/>
              </a:avLst>
            </a:prstGeom>
            <a:gradFill>
              <a:gsLst>
                <a:gs pos="25000">
                  <a:srgbClr val="8215BD"/>
                </a:gs>
                <a:gs pos="3000">
                  <a:srgbClr val="4F14BE"/>
                </a:gs>
                <a:gs pos="100000">
                  <a:srgbClr val="FF16B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ED74CAE-7C36-B245-9010-1F18ACC82348}"/>
                </a:ext>
              </a:extLst>
            </p:cNvPr>
            <p:cNvSpPr/>
            <p:nvPr userDrawn="1"/>
          </p:nvSpPr>
          <p:spPr>
            <a:xfrm>
              <a:off x="2880360" y="48115"/>
              <a:ext cx="6202680" cy="5047271"/>
            </a:xfrm>
            <a:custGeom>
              <a:avLst/>
              <a:gdLst>
                <a:gd name="connsiteX0" fmla="*/ 0 w 6392940"/>
                <a:gd name="connsiteY0" fmla="*/ 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0 w 6392940"/>
                <a:gd name="connsiteY4" fmla="*/ 0 h 5047272"/>
                <a:gd name="connsiteX0" fmla="*/ 132588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325880 w 6392940"/>
                <a:gd name="connsiteY4" fmla="*/ 7620 h 5047272"/>
                <a:gd name="connsiteX0" fmla="*/ 144780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447800 w 6392940"/>
                <a:gd name="connsiteY4" fmla="*/ 7620 h 5047272"/>
                <a:gd name="connsiteX0" fmla="*/ 701040 w 5646180"/>
                <a:gd name="connsiteY0" fmla="*/ 7620 h 5062512"/>
                <a:gd name="connsiteX1" fmla="*/ 5646180 w 5646180"/>
                <a:gd name="connsiteY1" fmla="*/ 0 h 5062512"/>
                <a:gd name="connsiteX2" fmla="*/ 5646180 w 5646180"/>
                <a:gd name="connsiteY2" fmla="*/ 5047272 h 5062512"/>
                <a:gd name="connsiteX3" fmla="*/ 0 w 5646180"/>
                <a:gd name="connsiteY3" fmla="*/ 5062512 h 5062512"/>
                <a:gd name="connsiteX4" fmla="*/ 701040 w 5646180"/>
                <a:gd name="connsiteY4" fmla="*/ 7620 h 5062512"/>
                <a:gd name="connsiteX0" fmla="*/ 1257300 w 6202440"/>
                <a:gd name="connsiteY0" fmla="*/ 762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257300 w 6202440"/>
                <a:gd name="connsiteY4" fmla="*/ 7620 h 5054892"/>
                <a:gd name="connsiteX0" fmla="*/ 1630680 w 6202440"/>
                <a:gd name="connsiteY0" fmla="*/ 11430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630680 w 6202440"/>
                <a:gd name="connsiteY4" fmla="*/ 114300 h 5054892"/>
                <a:gd name="connsiteX0" fmla="*/ 1257300 w 6202440"/>
                <a:gd name="connsiteY0" fmla="*/ 0 h 5092992"/>
                <a:gd name="connsiteX1" fmla="*/ 6202440 w 6202440"/>
                <a:gd name="connsiteY1" fmla="*/ 38100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202440"/>
                <a:gd name="connsiteY0" fmla="*/ 0 h 5092992"/>
                <a:gd name="connsiteX1" fmla="*/ 6095760 w 6202440"/>
                <a:gd name="connsiteY1" fmla="*/ 7344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56720 w 6156720"/>
                <a:gd name="connsiteY2" fmla="*/ 5093062 h 5093062"/>
                <a:gd name="connsiteX3" fmla="*/ 0 w 6156720"/>
                <a:gd name="connsiteY3" fmla="*/ 5092992 h 5093062"/>
                <a:gd name="connsiteX4" fmla="*/ 1257300 w 6156720"/>
                <a:gd name="connsiteY4" fmla="*/ 0 h 509306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49340 w 6156720"/>
                <a:gd name="connsiteY2" fmla="*/ 4926250 h 5093062"/>
                <a:gd name="connsiteX3" fmla="*/ 6156720 w 6156720"/>
                <a:gd name="connsiteY3" fmla="*/ 5093062 h 5093062"/>
                <a:gd name="connsiteX4" fmla="*/ 0 w 6156720"/>
                <a:gd name="connsiteY4" fmla="*/ 5092992 h 5093062"/>
                <a:gd name="connsiteX5" fmla="*/ 1257300 w 615672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202680 w 6202680"/>
                <a:gd name="connsiteY2" fmla="*/ 4887805 h 5093062"/>
                <a:gd name="connsiteX3" fmla="*/ 6156720 w 6202680"/>
                <a:gd name="connsiteY3" fmla="*/ 5093062 h 5093062"/>
                <a:gd name="connsiteX4" fmla="*/ 0 w 6202680"/>
                <a:gd name="connsiteY4" fmla="*/ 5092992 h 5093062"/>
                <a:gd name="connsiteX5" fmla="*/ 1257300 w 620268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40925"/>
                <a:gd name="connsiteY0" fmla="*/ 0 h 5093062"/>
                <a:gd name="connsiteX1" fmla="*/ 6095760 w 6240925"/>
                <a:gd name="connsiteY1" fmla="*/ 7344 h 5093062"/>
                <a:gd name="connsiteX2" fmla="*/ 6195060 w 6240925"/>
                <a:gd name="connsiteY2" fmla="*/ 405103 h 5093062"/>
                <a:gd name="connsiteX3" fmla="*/ 6202680 w 6240925"/>
                <a:gd name="connsiteY3" fmla="*/ 4887805 h 5093062"/>
                <a:gd name="connsiteX4" fmla="*/ 6156720 w 6240925"/>
                <a:gd name="connsiteY4" fmla="*/ 5093062 h 5093062"/>
                <a:gd name="connsiteX5" fmla="*/ 0 w 6240925"/>
                <a:gd name="connsiteY5" fmla="*/ 5092992 h 5093062"/>
                <a:gd name="connsiteX6" fmla="*/ 1257300 w 6240925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195060 w 6202680"/>
                <a:gd name="connsiteY2" fmla="*/ 405103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100385"/>
                <a:gd name="connsiteX1" fmla="*/ 6095760 w 6202680"/>
                <a:gd name="connsiteY1" fmla="*/ 7344 h 5100385"/>
                <a:gd name="connsiteX2" fmla="*/ 6195060 w 6202680"/>
                <a:gd name="connsiteY2" fmla="*/ 405103 h 5100385"/>
                <a:gd name="connsiteX3" fmla="*/ 6202680 w 6202680"/>
                <a:gd name="connsiteY3" fmla="*/ 4887805 h 5100385"/>
                <a:gd name="connsiteX4" fmla="*/ 6116805 w 6202680"/>
                <a:gd name="connsiteY4" fmla="*/ 5100385 h 5100385"/>
                <a:gd name="connsiteX5" fmla="*/ 0 w 6202680"/>
                <a:gd name="connsiteY5" fmla="*/ 5092992 h 5100385"/>
                <a:gd name="connsiteX6" fmla="*/ 1257300 w 6202680"/>
                <a:gd name="connsiteY6" fmla="*/ 0 h 5100385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0386"/>
                <a:gd name="connsiteX1" fmla="*/ 6095760 w 6202680"/>
                <a:gd name="connsiteY1" fmla="*/ 7344 h 5100386"/>
                <a:gd name="connsiteX2" fmla="*/ 6195060 w 6202680"/>
                <a:gd name="connsiteY2" fmla="*/ 405103 h 5100386"/>
                <a:gd name="connsiteX3" fmla="*/ 6202680 w 6202680"/>
                <a:gd name="connsiteY3" fmla="*/ 4887805 h 5100386"/>
                <a:gd name="connsiteX4" fmla="*/ 6029718 w 6202680"/>
                <a:gd name="connsiteY4" fmla="*/ 5100386 h 5100386"/>
                <a:gd name="connsiteX5" fmla="*/ 0 w 6202680"/>
                <a:gd name="connsiteY5" fmla="*/ 5092992 h 5100386"/>
                <a:gd name="connsiteX6" fmla="*/ 1257300 w 6202680"/>
                <a:gd name="connsiteY6" fmla="*/ 0 h 510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680" h="5100386">
                  <a:moveTo>
                    <a:pt x="1257300" y="0"/>
                  </a:moveTo>
                  <a:lnTo>
                    <a:pt x="6095760" y="7344"/>
                  </a:lnTo>
                  <a:cubicBezTo>
                    <a:pt x="6095840" y="91233"/>
                    <a:pt x="6233080" y="-109372"/>
                    <a:pt x="6195060" y="405103"/>
                  </a:cubicBezTo>
                  <a:lnTo>
                    <a:pt x="6202680" y="4887805"/>
                  </a:lnTo>
                  <a:cubicBezTo>
                    <a:pt x="6178893" y="4957445"/>
                    <a:pt x="6245819" y="5027085"/>
                    <a:pt x="6029718" y="5100386"/>
                  </a:cubicBezTo>
                  <a:lnTo>
                    <a:pt x="0" y="5092992"/>
                  </a:lnTo>
                  <a:lnTo>
                    <a:pt x="1257300" y="0"/>
                  </a:lnTo>
                  <a:close/>
                </a:path>
              </a:pathLst>
            </a:custGeom>
            <a:gradFill>
              <a:gsLst>
                <a:gs pos="25000">
                  <a:srgbClr val="8215BD">
                    <a:alpha val="80000"/>
                  </a:srgbClr>
                </a:gs>
                <a:gs pos="10000">
                  <a:srgbClr val="400D7F"/>
                </a:gs>
                <a:gs pos="0">
                  <a:srgbClr val="63197C"/>
                </a:gs>
                <a:gs pos="100000">
                  <a:srgbClr val="FF16BC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310A8ECF-EDF7-8C43-9EE5-B024AB781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9436" y="1069975"/>
            <a:ext cx="3085128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0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+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5956AC-5E18-BE4B-8D2A-87A36B442271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C2DA6-2FDB-0D4F-B068-F8ED3BA164B2}"/>
              </a:ext>
            </a:extLst>
          </p:cNvPr>
          <p:cNvSpPr txBox="1"/>
          <p:nvPr userDrawn="1"/>
        </p:nvSpPr>
        <p:spPr>
          <a:xfrm>
            <a:off x="61200" y="1996886"/>
            <a:ext cx="902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Foreknow.Foresave</a:t>
            </a:r>
            <a:r>
              <a:rPr lang="en-GB"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4400" b="1" i="0" baseline="30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08259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ogan +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5956AC-5E18-BE4B-8D2A-87A36B442271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C2DA6-2FDB-0D4F-B068-F8ED3BA164B2}"/>
              </a:ext>
            </a:extLst>
          </p:cNvPr>
          <p:cNvSpPr txBox="1"/>
          <p:nvPr userDrawn="1"/>
        </p:nvSpPr>
        <p:spPr>
          <a:xfrm>
            <a:off x="61200" y="1996886"/>
            <a:ext cx="90215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Foreknow.Foresave</a:t>
            </a:r>
            <a:r>
              <a:rPr lang="en-GB"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4400" b="1" i="0" baseline="30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</a:p>
          <a:p>
            <a:pPr algn="ctr"/>
            <a:endParaRPr lang="en-GB" sz="4400" b="1" i="0" baseline="30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400" b="0" i="0" baseline="30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most trusted partner imaging the unknown.</a:t>
            </a:r>
          </a:p>
        </p:txBody>
      </p:sp>
    </p:spTree>
    <p:extLst>
      <p:ext uri="{BB962C8B-B14F-4D97-AF65-F5344CB8AC3E}">
        <p14:creationId xmlns:p14="http://schemas.microsoft.com/office/powerpoint/2010/main" val="2080440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+ Linear gradient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D41CBFD-7E82-554C-883C-29EAC55C3B7F}"/>
              </a:ext>
            </a:extLst>
          </p:cNvPr>
          <p:cNvGrpSpPr/>
          <p:nvPr userDrawn="1"/>
        </p:nvGrpSpPr>
        <p:grpSpPr>
          <a:xfrm>
            <a:off x="61200" y="48114"/>
            <a:ext cx="9021840" cy="5047272"/>
            <a:chOff x="61200" y="48114"/>
            <a:chExt cx="9021840" cy="504727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5489E33-1376-EF4B-B2B1-FEAFE1700287}"/>
                </a:ext>
              </a:extLst>
            </p:cNvPr>
            <p:cNvSpPr/>
            <p:nvPr userDrawn="1"/>
          </p:nvSpPr>
          <p:spPr>
            <a:xfrm>
              <a:off x="61200" y="48114"/>
              <a:ext cx="9021600" cy="5047272"/>
            </a:xfrm>
            <a:prstGeom prst="roundRect">
              <a:avLst>
                <a:gd name="adj" fmla="val 2501"/>
              </a:avLst>
            </a:prstGeom>
            <a:gradFill>
              <a:gsLst>
                <a:gs pos="25000">
                  <a:srgbClr val="8215BD"/>
                </a:gs>
                <a:gs pos="3000">
                  <a:srgbClr val="4F14BE"/>
                </a:gs>
                <a:gs pos="100000">
                  <a:srgbClr val="FF16B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DCFF14A4-1F8A-9D4C-9C48-2098A2EE88E8}"/>
                </a:ext>
              </a:extLst>
            </p:cNvPr>
            <p:cNvSpPr/>
            <p:nvPr userDrawn="1"/>
          </p:nvSpPr>
          <p:spPr>
            <a:xfrm>
              <a:off x="2880360" y="48115"/>
              <a:ext cx="6202680" cy="5047271"/>
            </a:xfrm>
            <a:custGeom>
              <a:avLst/>
              <a:gdLst>
                <a:gd name="connsiteX0" fmla="*/ 0 w 6392940"/>
                <a:gd name="connsiteY0" fmla="*/ 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0 w 6392940"/>
                <a:gd name="connsiteY4" fmla="*/ 0 h 5047272"/>
                <a:gd name="connsiteX0" fmla="*/ 132588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325880 w 6392940"/>
                <a:gd name="connsiteY4" fmla="*/ 7620 h 5047272"/>
                <a:gd name="connsiteX0" fmla="*/ 144780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447800 w 6392940"/>
                <a:gd name="connsiteY4" fmla="*/ 7620 h 5047272"/>
                <a:gd name="connsiteX0" fmla="*/ 701040 w 5646180"/>
                <a:gd name="connsiteY0" fmla="*/ 7620 h 5062512"/>
                <a:gd name="connsiteX1" fmla="*/ 5646180 w 5646180"/>
                <a:gd name="connsiteY1" fmla="*/ 0 h 5062512"/>
                <a:gd name="connsiteX2" fmla="*/ 5646180 w 5646180"/>
                <a:gd name="connsiteY2" fmla="*/ 5047272 h 5062512"/>
                <a:gd name="connsiteX3" fmla="*/ 0 w 5646180"/>
                <a:gd name="connsiteY3" fmla="*/ 5062512 h 5062512"/>
                <a:gd name="connsiteX4" fmla="*/ 701040 w 5646180"/>
                <a:gd name="connsiteY4" fmla="*/ 7620 h 5062512"/>
                <a:gd name="connsiteX0" fmla="*/ 1257300 w 6202440"/>
                <a:gd name="connsiteY0" fmla="*/ 762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257300 w 6202440"/>
                <a:gd name="connsiteY4" fmla="*/ 7620 h 5054892"/>
                <a:gd name="connsiteX0" fmla="*/ 1630680 w 6202440"/>
                <a:gd name="connsiteY0" fmla="*/ 11430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630680 w 6202440"/>
                <a:gd name="connsiteY4" fmla="*/ 114300 h 5054892"/>
                <a:gd name="connsiteX0" fmla="*/ 1257300 w 6202440"/>
                <a:gd name="connsiteY0" fmla="*/ 0 h 5092992"/>
                <a:gd name="connsiteX1" fmla="*/ 6202440 w 6202440"/>
                <a:gd name="connsiteY1" fmla="*/ 38100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202440"/>
                <a:gd name="connsiteY0" fmla="*/ 0 h 5092992"/>
                <a:gd name="connsiteX1" fmla="*/ 6095760 w 6202440"/>
                <a:gd name="connsiteY1" fmla="*/ 7344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56720 w 6156720"/>
                <a:gd name="connsiteY2" fmla="*/ 5093062 h 5093062"/>
                <a:gd name="connsiteX3" fmla="*/ 0 w 6156720"/>
                <a:gd name="connsiteY3" fmla="*/ 5092992 h 5093062"/>
                <a:gd name="connsiteX4" fmla="*/ 1257300 w 6156720"/>
                <a:gd name="connsiteY4" fmla="*/ 0 h 509306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49340 w 6156720"/>
                <a:gd name="connsiteY2" fmla="*/ 4926250 h 5093062"/>
                <a:gd name="connsiteX3" fmla="*/ 6156720 w 6156720"/>
                <a:gd name="connsiteY3" fmla="*/ 5093062 h 5093062"/>
                <a:gd name="connsiteX4" fmla="*/ 0 w 6156720"/>
                <a:gd name="connsiteY4" fmla="*/ 5092992 h 5093062"/>
                <a:gd name="connsiteX5" fmla="*/ 1257300 w 615672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202680 w 6202680"/>
                <a:gd name="connsiteY2" fmla="*/ 4887805 h 5093062"/>
                <a:gd name="connsiteX3" fmla="*/ 6156720 w 6202680"/>
                <a:gd name="connsiteY3" fmla="*/ 5093062 h 5093062"/>
                <a:gd name="connsiteX4" fmla="*/ 0 w 6202680"/>
                <a:gd name="connsiteY4" fmla="*/ 5092992 h 5093062"/>
                <a:gd name="connsiteX5" fmla="*/ 1257300 w 620268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40925"/>
                <a:gd name="connsiteY0" fmla="*/ 0 h 5093062"/>
                <a:gd name="connsiteX1" fmla="*/ 6095760 w 6240925"/>
                <a:gd name="connsiteY1" fmla="*/ 7344 h 5093062"/>
                <a:gd name="connsiteX2" fmla="*/ 6195060 w 6240925"/>
                <a:gd name="connsiteY2" fmla="*/ 405103 h 5093062"/>
                <a:gd name="connsiteX3" fmla="*/ 6202680 w 6240925"/>
                <a:gd name="connsiteY3" fmla="*/ 4887805 h 5093062"/>
                <a:gd name="connsiteX4" fmla="*/ 6156720 w 6240925"/>
                <a:gd name="connsiteY4" fmla="*/ 5093062 h 5093062"/>
                <a:gd name="connsiteX5" fmla="*/ 0 w 6240925"/>
                <a:gd name="connsiteY5" fmla="*/ 5092992 h 5093062"/>
                <a:gd name="connsiteX6" fmla="*/ 1257300 w 6240925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195060 w 6202680"/>
                <a:gd name="connsiteY2" fmla="*/ 405103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100385"/>
                <a:gd name="connsiteX1" fmla="*/ 6095760 w 6202680"/>
                <a:gd name="connsiteY1" fmla="*/ 7344 h 5100385"/>
                <a:gd name="connsiteX2" fmla="*/ 6195060 w 6202680"/>
                <a:gd name="connsiteY2" fmla="*/ 405103 h 5100385"/>
                <a:gd name="connsiteX3" fmla="*/ 6202680 w 6202680"/>
                <a:gd name="connsiteY3" fmla="*/ 4887805 h 5100385"/>
                <a:gd name="connsiteX4" fmla="*/ 6116805 w 6202680"/>
                <a:gd name="connsiteY4" fmla="*/ 5100385 h 5100385"/>
                <a:gd name="connsiteX5" fmla="*/ 0 w 6202680"/>
                <a:gd name="connsiteY5" fmla="*/ 5092992 h 5100385"/>
                <a:gd name="connsiteX6" fmla="*/ 1257300 w 6202680"/>
                <a:gd name="connsiteY6" fmla="*/ 0 h 5100385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0386"/>
                <a:gd name="connsiteX1" fmla="*/ 6095760 w 6202680"/>
                <a:gd name="connsiteY1" fmla="*/ 7344 h 5100386"/>
                <a:gd name="connsiteX2" fmla="*/ 6195060 w 6202680"/>
                <a:gd name="connsiteY2" fmla="*/ 405103 h 5100386"/>
                <a:gd name="connsiteX3" fmla="*/ 6202680 w 6202680"/>
                <a:gd name="connsiteY3" fmla="*/ 4887805 h 5100386"/>
                <a:gd name="connsiteX4" fmla="*/ 6029718 w 6202680"/>
                <a:gd name="connsiteY4" fmla="*/ 5100386 h 5100386"/>
                <a:gd name="connsiteX5" fmla="*/ 0 w 6202680"/>
                <a:gd name="connsiteY5" fmla="*/ 5092992 h 5100386"/>
                <a:gd name="connsiteX6" fmla="*/ 1257300 w 6202680"/>
                <a:gd name="connsiteY6" fmla="*/ 0 h 510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680" h="5100386">
                  <a:moveTo>
                    <a:pt x="1257300" y="0"/>
                  </a:moveTo>
                  <a:lnTo>
                    <a:pt x="6095760" y="7344"/>
                  </a:lnTo>
                  <a:cubicBezTo>
                    <a:pt x="6095840" y="91233"/>
                    <a:pt x="6233080" y="-109372"/>
                    <a:pt x="6195060" y="405103"/>
                  </a:cubicBezTo>
                  <a:lnTo>
                    <a:pt x="6202680" y="4887805"/>
                  </a:lnTo>
                  <a:cubicBezTo>
                    <a:pt x="6178893" y="4957445"/>
                    <a:pt x="6245819" y="5027085"/>
                    <a:pt x="6029718" y="5100386"/>
                  </a:cubicBezTo>
                  <a:lnTo>
                    <a:pt x="0" y="5092992"/>
                  </a:lnTo>
                  <a:lnTo>
                    <a:pt x="1257300" y="0"/>
                  </a:lnTo>
                  <a:close/>
                </a:path>
              </a:pathLst>
            </a:custGeom>
            <a:gradFill>
              <a:gsLst>
                <a:gs pos="25000">
                  <a:srgbClr val="8215BD">
                    <a:alpha val="80000"/>
                  </a:srgbClr>
                </a:gs>
                <a:gs pos="10000">
                  <a:srgbClr val="400D7F"/>
                </a:gs>
                <a:gs pos="0">
                  <a:srgbClr val="63197C"/>
                </a:gs>
                <a:gs pos="100000">
                  <a:srgbClr val="FF16BC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9C2DA6-2FDB-0D4F-B068-F8ED3BA164B2}"/>
              </a:ext>
            </a:extLst>
          </p:cNvPr>
          <p:cNvSpPr txBox="1"/>
          <p:nvPr userDrawn="1"/>
        </p:nvSpPr>
        <p:spPr>
          <a:xfrm>
            <a:off x="61200" y="2015174"/>
            <a:ext cx="902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Foreknow.Foresave</a:t>
            </a:r>
            <a:r>
              <a:rPr lang="en-GB"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4400" b="1" i="0" baseline="30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67669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gan +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5956AC-5E18-BE4B-8D2A-87A36B442271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C2DA6-2FDB-0D4F-B068-F8ED3BA164B2}"/>
              </a:ext>
            </a:extLst>
          </p:cNvPr>
          <p:cNvSpPr txBox="1"/>
          <p:nvPr userDrawn="1"/>
        </p:nvSpPr>
        <p:spPr>
          <a:xfrm>
            <a:off x="1377601" y="1978598"/>
            <a:ext cx="638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trusted partner imaging the unknown.</a:t>
            </a:r>
          </a:p>
        </p:txBody>
      </p:sp>
    </p:spTree>
    <p:extLst>
      <p:ext uri="{BB962C8B-B14F-4D97-AF65-F5344CB8AC3E}">
        <p14:creationId xmlns:p14="http://schemas.microsoft.com/office/powerpoint/2010/main" val="3604650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gan + Linear gradient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D41CBFD-7E82-554C-883C-29EAC55C3B7F}"/>
              </a:ext>
            </a:extLst>
          </p:cNvPr>
          <p:cNvGrpSpPr/>
          <p:nvPr userDrawn="1"/>
        </p:nvGrpSpPr>
        <p:grpSpPr>
          <a:xfrm>
            <a:off x="61200" y="48114"/>
            <a:ext cx="9021840" cy="5047272"/>
            <a:chOff x="61200" y="48114"/>
            <a:chExt cx="9021840" cy="504727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5489E33-1376-EF4B-B2B1-FEAFE1700287}"/>
                </a:ext>
              </a:extLst>
            </p:cNvPr>
            <p:cNvSpPr/>
            <p:nvPr userDrawn="1"/>
          </p:nvSpPr>
          <p:spPr>
            <a:xfrm>
              <a:off x="61200" y="48114"/>
              <a:ext cx="9021600" cy="5047272"/>
            </a:xfrm>
            <a:prstGeom prst="roundRect">
              <a:avLst>
                <a:gd name="adj" fmla="val 2501"/>
              </a:avLst>
            </a:prstGeom>
            <a:gradFill>
              <a:gsLst>
                <a:gs pos="25000">
                  <a:srgbClr val="8215BD"/>
                </a:gs>
                <a:gs pos="3000">
                  <a:srgbClr val="4F14BE"/>
                </a:gs>
                <a:gs pos="100000">
                  <a:srgbClr val="FF16B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DCFF14A4-1F8A-9D4C-9C48-2098A2EE88E8}"/>
                </a:ext>
              </a:extLst>
            </p:cNvPr>
            <p:cNvSpPr/>
            <p:nvPr userDrawn="1"/>
          </p:nvSpPr>
          <p:spPr>
            <a:xfrm>
              <a:off x="2880360" y="48115"/>
              <a:ext cx="6202680" cy="5047271"/>
            </a:xfrm>
            <a:custGeom>
              <a:avLst/>
              <a:gdLst>
                <a:gd name="connsiteX0" fmla="*/ 0 w 6392940"/>
                <a:gd name="connsiteY0" fmla="*/ 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0 w 6392940"/>
                <a:gd name="connsiteY4" fmla="*/ 0 h 5047272"/>
                <a:gd name="connsiteX0" fmla="*/ 132588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325880 w 6392940"/>
                <a:gd name="connsiteY4" fmla="*/ 7620 h 5047272"/>
                <a:gd name="connsiteX0" fmla="*/ 144780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447800 w 6392940"/>
                <a:gd name="connsiteY4" fmla="*/ 7620 h 5047272"/>
                <a:gd name="connsiteX0" fmla="*/ 701040 w 5646180"/>
                <a:gd name="connsiteY0" fmla="*/ 7620 h 5062512"/>
                <a:gd name="connsiteX1" fmla="*/ 5646180 w 5646180"/>
                <a:gd name="connsiteY1" fmla="*/ 0 h 5062512"/>
                <a:gd name="connsiteX2" fmla="*/ 5646180 w 5646180"/>
                <a:gd name="connsiteY2" fmla="*/ 5047272 h 5062512"/>
                <a:gd name="connsiteX3" fmla="*/ 0 w 5646180"/>
                <a:gd name="connsiteY3" fmla="*/ 5062512 h 5062512"/>
                <a:gd name="connsiteX4" fmla="*/ 701040 w 5646180"/>
                <a:gd name="connsiteY4" fmla="*/ 7620 h 5062512"/>
                <a:gd name="connsiteX0" fmla="*/ 1257300 w 6202440"/>
                <a:gd name="connsiteY0" fmla="*/ 762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257300 w 6202440"/>
                <a:gd name="connsiteY4" fmla="*/ 7620 h 5054892"/>
                <a:gd name="connsiteX0" fmla="*/ 1630680 w 6202440"/>
                <a:gd name="connsiteY0" fmla="*/ 11430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630680 w 6202440"/>
                <a:gd name="connsiteY4" fmla="*/ 114300 h 5054892"/>
                <a:gd name="connsiteX0" fmla="*/ 1257300 w 6202440"/>
                <a:gd name="connsiteY0" fmla="*/ 0 h 5092992"/>
                <a:gd name="connsiteX1" fmla="*/ 6202440 w 6202440"/>
                <a:gd name="connsiteY1" fmla="*/ 38100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202440"/>
                <a:gd name="connsiteY0" fmla="*/ 0 h 5092992"/>
                <a:gd name="connsiteX1" fmla="*/ 6095760 w 6202440"/>
                <a:gd name="connsiteY1" fmla="*/ 7344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56720 w 6156720"/>
                <a:gd name="connsiteY2" fmla="*/ 5093062 h 5093062"/>
                <a:gd name="connsiteX3" fmla="*/ 0 w 6156720"/>
                <a:gd name="connsiteY3" fmla="*/ 5092992 h 5093062"/>
                <a:gd name="connsiteX4" fmla="*/ 1257300 w 6156720"/>
                <a:gd name="connsiteY4" fmla="*/ 0 h 509306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49340 w 6156720"/>
                <a:gd name="connsiteY2" fmla="*/ 4926250 h 5093062"/>
                <a:gd name="connsiteX3" fmla="*/ 6156720 w 6156720"/>
                <a:gd name="connsiteY3" fmla="*/ 5093062 h 5093062"/>
                <a:gd name="connsiteX4" fmla="*/ 0 w 6156720"/>
                <a:gd name="connsiteY4" fmla="*/ 5092992 h 5093062"/>
                <a:gd name="connsiteX5" fmla="*/ 1257300 w 615672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202680 w 6202680"/>
                <a:gd name="connsiteY2" fmla="*/ 4887805 h 5093062"/>
                <a:gd name="connsiteX3" fmla="*/ 6156720 w 6202680"/>
                <a:gd name="connsiteY3" fmla="*/ 5093062 h 5093062"/>
                <a:gd name="connsiteX4" fmla="*/ 0 w 6202680"/>
                <a:gd name="connsiteY4" fmla="*/ 5092992 h 5093062"/>
                <a:gd name="connsiteX5" fmla="*/ 1257300 w 620268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40925"/>
                <a:gd name="connsiteY0" fmla="*/ 0 h 5093062"/>
                <a:gd name="connsiteX1" fmla="*/ 6095760 w 6240925"/>
                <a:gd name="connsiteY1" fmla="*/ 7344 h 5093062"/>
                <a:gd name="connsiteX2" fmla="*/ 6195060 w 6240925"/>
                <a:gd name="connsiteY2" fmla="*/ 405103 h 5093062"/>
                <a:gd name="connsiteX3" fmla="*/ 6202680 w 6240925"/>
                <a:gd name="connsiteY3" fmla="*/ 4887805 h 5093062"/>
                <a:gd name="connsiteX4" fmla="*/ 6156720 w 6240925"/>
                <a:gd name="connsiteY4" fmla="*/ 5093062 h 5093062"/>
                <a:gd name="connsiteX5" fmla="*/ 0 w 6240925"/>
                <a:gd name="connsiteY5" fmla="*/ 5092992 h 5093062"/>
                <a:gd name="connsiteX6" fmla="*/ 1257300 w 6240925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195060 w 6202680"/>
                <a:gd name="connsiteY2" fmla="*/ 405103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100385"/>
                <a:gd name="connsiteX1" fmla="*/ 6095760 w 6202680"/>
                <a:gd name="connsiteY1" fmla="*/ 7344 h 5100385"/>
                <a:gd name="connsiteX2" fmla="*/ 6195060 w 6202680"/>
                <a:gd name="connsiteY2" fmla="*/ 405103 h 5100385"/>
                <a:gd name="connsiteX3" fmla="*/ 6202680 w 6202680"/>
                <a:gd name="connsiteY3" fmla="*/ 4887805 h 5100385"/>
                <a:gd name="connsiteX4" fmla="*/ 6116805 w 6202680"/>
                <a:gd name="connsiteY4" fmla="*/ 5100385 h 5100385"/>
                <a:gd name="connsiteX5" fmla="*/ 0 w 6202680"/>
                <a:gd name="connsiteY5" fmla="*/ 5092992 h 5100385"/>
                <a:gd name="connsiteX6" fmla="*/ 1257300 w 6202680"/>
                <a:gd name="connsiteY6" fmla="*/ 0 h 5100385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0386"/>
                <a:gd name="connsiteX1" fmla="*/ 6095760 w 6202680"/>
                <a:gd name="connsiteY1" fmla="*/ 7344 h 5100386"/>
                <a:gd name="connsiteX2" fmla="*/ 6195060 w 6202680"/>
                <a:gd name="connsiteY2" fmla="*/ 405103 h 5100386"/>
                <a:gd name="connsiteX3" fmla="*/ 6202680 w 6202680"/>
                <a:gd name="connsiteY3" fmla="*/ 4887805 h 5100386"/>
                <a:gd name="connsiteX4" fmla="*/ 6029718 w 6202680"/>
                <a:gd name="connsiteY4" fmla="*/ 5100386 h 5100386"/>
                <a:gd name="connsiteX5" fmla="*/ 0 w 6202680"/>
                <a:gd name="connsiteY5" fmla="*/ 5092992 h 5100386"/>
                <a:gd name="connsiteX6" fmla="*/ 1257300 w 6202680"/>
                <a:gd name="connsiteY6" fmla="*/ 0 h 510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680" h="5100386">
                  <a:moveTo>
                    <a:pt x="1257300" y="0"/>
                  </a:moveTo>
                  <a:lnTo>
                    <a:pt x="6095760" y="7344"/>
                  </a:lnTo>
                  <a:cubicBezTo>
                    <a:pt x="6095840" y="91233"/>
                    <a:pt x="6233080" y="-109372"/>
                    <a:pt x="6195060" y="405103"/>
                  </a:cubicBezTo>
                  <a:lnTo>
                    <a:pt x="6202680" y="4887805"/>
                  </a:lnTo>
                  <a:cubicBezTo>
                    <a:pt x="6178893" y="4957445"/>
                    <a:pt x="6245819" y="5027085"/>
                    <a:pt x="6029718" y="5100386"/>
                  </a:cubicBezTo>
                  <a:lnTo>
                    <a:pt x="0" y="5092992"/>
                  </a:lnTo>
                  <a:lnTo>
                    <a:pt x="1257300" y="0"/>
                  </a:lnTo>
                  <a:close/>
                </a:path>
              </a:pathLst>
            </a:custGeom>
            <a:gradFill>
              <a:gsLst>
                <a:gs pos="25000">
                  <a:srgbClr val="8215BD">
                    <a:alpha val="80000"/>
                  </a:srgbClr>
                </a:gs>
                <a:gs pos="10000">
                  <a:srgbClr val="400D7F"/>
                </a:gs>
                <a:gs pos="0">
                  <a:srgbClr val="63197C"/>
                </a:gs>
                <a:gs pos="100000">
                  <a:srgbClr val="FF16BC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9C2DA6-2FDB-0D4F-B068-F8ED3BA164B2}"/>
              </a:ext>
            </a:extLst>
          </p:cNvPr>
          <p:cNvSpPr txBox="1"/>
          <p:nvPr userDrawn="1"/>
        </p:nvSpPr>
        <p:spPr>
          <a:xfrm>
            <a:off x="1377601" y="1978598"/>
            <a:ext cx="638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trusted partner imaging the unknown.</a:t>
            </a:r>
          </a:p>
        </p:txBody>
      </p:sp>
    </p:spTree>
    <p:extLst>
      <p:ext uri="{BB962C8B-B14F-4D97-AF65-F5344CB8AC3E}">
        <p14:creationId xmlns:p14="http://schemas.microsoft.com/office/powerpoint/2010/main" val="77171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5956AC-5E18-BE4B-8D2A-87A36B442271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20F3CE-D6AC-6B46-9C9F-560BF53D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149" y="292993"/>
            <a:ext cx="1405373" cy="7567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123E5B-F961-944E-B4A3-D8AFF5CF5F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" y="1579040"/>
            <a:ext cx="9021600" cy="1985419"/>
          </a:xfrm>
        </p:spPr>
        <p:txBody>
          <a:bodyPr anchor="ctr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Linear gradient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781BBFD-37E0-D04F-8B7A-2DA8EB88A757}"/>
              </a:ext>
            </a:extLst>
          </p:cNvPr>
          <p:cNvGrpSpPr/>
          <p:nvPr userDrawn="1"/>
        </p:nvGrpSpPr>
        <p:grpSpPr>
          <a:xfrm>
            <a:off x="61200" y="48114"/>
            <a:ext cx="9021840" cy="5047272"/>
            <a:chOff x="61200" y="48114"/>
            <a:chExt cx="9021840" cy="504727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ECFB82B-465E-1446-BC34-0DE362827058}"/>
                </a:ext>
              </a:extLst>
            </p:cNvPr>
            <p:cNvSpPr/>
            <p:nvPr userDrawn="1"/>
          </p:nvSpPr>
          <p:spPr>
            <a:xfrm>
              <a:off x="61200" y="48114"/>
              <a:ext cx="9021600" cy="5047272"/>
            </a:xfrm>
            <a:prstGeom prst="roundRect">
              <a:avLst>
                <a:gd name="adj" fmla="val 2501"/>
              </a:avLst>
            </a:prstGeom>
            <a:gradFill>
              <a:gsLst>
                <a:gs pos="25000">
                  <a:srgbClr val="8215BD"/>
                </a:gs>
                <a:gs pos="3000">
                  <a:srgbClr val="4F14BE"/>
                </a:gs>
                <a:gs pos="100000">
                  <a:srgbClr val="FF16B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59C8C463-6F84-9E45-955C-4CE84E0FFE5F}"/>
                </a:ext>
              </a:extLst>
            </p:cNvPr>
            <p:cNvSpPr/>
            <p:nvPr userDrawn="1"/>
          </p:nvSpPr>
          <p:spPr>
            <a:xfrm>
              <a:off x="2880360" y="48115"/>
              <a:ext cx="6202680" cy="5047271"/>
            </a:xfrm>
            <a:custGeom>
              <a:avLst/>
              <a:gdLst>
                <a:gd name="connsiteX0" fmla="*/ 0 w 6392940"/>
                <a:gd name="connsiteY0" fmla="*/ 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0 w 6392940"/>
                <a:gd name="connsiteY4" fmla="*/ 0 h 5047272"/>
                <a:gd name="connsiteX0" fmla="*/ 132588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325880 w 6392940"/>
                <a:gd name="connsiteY4" fmla="*/ 7620 h 5047272"/>
                <a:gd name="connsiteX0" fmla="*/ 144780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447800 w 6392940"/>
                <a:gd name="connsiteY4" fmla="*/ 7620 h 5047272"/>
                <a:gd name="connsiteX0" fmla="*/ 701040 w 5646180"/>
                <a:gd name="connsiteY0" fmla="*/ 7620 h 5062512"/>
                <a:gd name="connsiteX1" fmla="*/ 5646180 w 5646180"/>
                <a:gd name="connsiteY1" fmla="*/ 0 h 5062512"/>
                <a:gd name="connsiteX2" fmla="*/ 5646180 w 5646180"/>
                <a:gd name="connsiteY2" fmla="*/ 5047272 h 5062512"/>
                <a:gd name="connsiteX3" fmla="*/ 0 w 5646180"/>
                <a:gd name="connsiteY3" fmla="*/ 5062512 h 5062512"/>
                <a:gd name="connsiteX4" fmla="*/ 701040 w 5646180"/>
                <a:gd name="connsiteY4" fmla="*/ 7620 h 5062512"/>
                <a:gd name="connsiteX0" fmla="*/ 1257300 w 6202440"/>
                <a:gd name="connsiteY0" fmla="*/ 762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257300 w 6202440"/>
                <a:gd name="connsiteY4" fmla="*/ 7620 h 5054892"/>
                <a:gd name="connsiteX0" fmla="*/ 1630680 w 6202440"/>
                <a:gd name="connsiteY0" fmla="*/ 11430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630680 w 6202440"/>
                <a:gd name="connsiteY4" fmla="*/ 114300 h 5054892"/>
                <a:gd name="connsiteX0" fmla="*/ 1257300 w 6202440"/>
                <a:gd name="connsiteY0" fmla="*/ 0 h 5092992"/>
                <a:gd name="connsiteX1" fmla="*/ 6202440 w 6202440"/>
                <a:gd name="connsiteY1" fmla="*/ 38100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202440"/>
                <a:gd name="connsiteY0" fmla="*/ 0 h 5092992"/>
                <a:gd name="connsiteX1" fmla="*/ 6095760 w 6202440"/>
                <a:gd name="connsiteY1" fmla="*/ 7344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56720 w 6156720"/>
                <a:gd name="connsiteY2" fmla="*/ 5093062 h 5093062"/>
                <a:gd name="connsiteX3" fmla="*/ 0 w 6156720"/>
                <a:gd name="connsiteY3" fmla="*/ 5092992 h 5093062"/>
                <a:gd name="connsiteX4" fmla="*/ 1257300 w 6156720"/>
                <a:gd name="connsiteY4" fmla="*/ 0 h 509306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49340 w 6156720"/>
                <a:gd name="connsiteY2" fmla="*/ 4926250 h 5093062"/>
                <a:gd name="connsiteX3" fmla="*/ 6156720 w 6156720"/>
                <a:gd name="connsiteY3" fmla="*/ 5093062 h 5093062"/>
                <a:gd name="connsiteX4" fmla="*/ 0 w 6156720"/>
                <a:gd name="connsiteY4" fmla="*/ 5092992 h 5093062"/>
                <a:gd name="connsiteX5" fmla="*/ 1257300 w 615672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202680 w 6202680"/>
                <a:gd name="connsiteY2" fmla="*/ 4887805 h 5093062"/>
                <a:gd name="connsiteX3" fmla="*/ 6156720 w 6202680"/>
                <a:gd name="connsiteY3" fmla="*/ 5093062 h 5093062"/>
                <a:gd name="connsiteX4" fmla="*/ 0 w 6202680"/>
                <a:gd name="connsiteY4" fmla="*/ 5092992 h 5093062"/>
                <a:gd name="connsiteX5" fmla="*/ 1257300 w 620268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40925"/>
                <a:gd name="connsiteY0" fmla="*/ 0 h 5093062"/>
                <a:gd name="connsiteX1" fmla="*/ 6095760 w 6240925"/>
                <a:gd name="connsiteY1" fmla="*/ 7344 h 5093062"/>
                <a:gd name="connsiteX2" fmla="*/ 6195060 w 6240925"/>
                <a:gd name="connsiteY2" fmla="*/ 405103 h 5093062"/>
                <a:gd name="connsiteX3" fmla="*/ 6202680 w 6240925"/>
                <a:gd name="connsiteY3" fmla="*/ 4887805 h 5093062"/>
                <a:gd name="connsiteX4" fmla="*/ 6156720 w 6240925"/>
                <a:gd name="connsiteY4" fmla="*/ 5093062 h 5093062"/>
                <a:gd name="connsiteX5" fmla="*/ 0 w 6240925"/>
                <a:gd name="connsiteY5" fmla="*/ 5092992 h 5093062"/>
                <a:gd name="connsiteX6" fmla="*/ 1257300 w 6240925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195060 w 6202680"/>
                <a:gd name="connsiteY2" fmla="*/ 405103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100385"/>
                <a:gd name="connsiteX1" fmla="*/ 6095760 w 6202680"/>
                <a:gd name="connsiteY1" fmla="*/ 7344 h 5100385"/>
                <a:gd name="connsiteX2" fmla="*/ 6195060 w 6202680"/>
                <a:gd name="connsiteY2" fmla="*/ 405103 h 5100385"/>
                <a:gd name="connsiteX3" fmla="*/ 6202680 w 6202680"/>
                <a:gd name="connsiteY3" fmla="*/ 4887805 h 5100385"/>
                <a:gd name="connsiteX4" fmla="*/ 6116805 w 6202680"/>
                <a:gd name="connsiteY4" fmla="*/ 5100385 h 5100385"/>
                <a:gd name="connsiteX5" fmla="*/ 0 w 6202680"/>
                <a:gd name="connsiteY5" fmla="*/ 5092992 h 5100385"/>
                <a:gd name="connsiteX6" fmla="*/ 1257300 w 6202680"/>
                <a:gd name="connsiteY6" fmla="*/ 0 h 5100385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0386"/>
                <a:gd name="connsiteX1" fmla="*/ 6095760 w 6202680"/>
                <a:gd name="connsiteY1" fmla="*/ 7344 h 5100386"/>
                <a:gd name="connsiteX2" fmla="*/ 6195060 w 6202680"/>
                <a:gd name="connsiteY2" fmla="*/ 405103 h 5100386"/>
                <a:gd name="connsiteX3" fmla="*/ 6202680 w 6202680"/>
                <a:gd name="connsiteY3" fmla="*/ 4887805 h 5100386"/>
                <a:gd name="connsiteX4" fmla="*/ 6029718 w 6202680"/>
                <a:gd name="connsiteY4" fmla="*/ 5100386 h 5100386"/>
                <a:gd name="connsiteX5" fmla="*/ 0 w 6202680"/>
                <a:gd name="connsiteY5" fmla="*/ 5092992 h 5100386"/>
                <a:gd name="connsiteX6" fmla="*/ 1257300 w 6202680"/>
                <a:gd name="connsiteY6" fmla="*/ 0 h 510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680" h="5100386">
                  <a:moveTo>
                    <a:pt x="1257300" y="0"/>
                  </a:moveTo>
                  <a:lnTo>
                    <a:pt x="6095760" y="7344"/>
                  </a:lnTo>
                  <a:cubicBezTo>
                    <a:pt x="6095840" y="91233"/>
                    <a:pt x="6233080" y="-109372"/>
                    <a:pt x="6195060" y="405103"/>
                  </a:cubicBezTo>
                  <a:lnTo>
                    <a:pt x="6202680" y="4887805"/>
                  </a:lnTo>
                  <a:cubicBezTo>
                    <a:pt x="6178893" y="4957445"/>
                    <a:pt x="6245819" y="5027085"/>
                    <a:pt x="6029718" y="5100386"/>
                  </a:cubicBezTo>
                  <a:lnTo>
                    <a:pt x="0" y="5092992"/>
                  </a:lnTo>
                  <a:lnTo>
                    <a:pt x="1257300" y="0"/>
                  </a:lnTo>
                  <a:close/>
                </a:path>
              </a:pathLst>
            </a:custGeom>
            <a:gradFill>
              <a:gsLst>
                <a:gs pos="25000">
                  <a:srgbClr val="8215BD">
                    <a:alpha val="80000"/>
                  </a:srgbClr>
                </a:gs>
                <a:gs pos="10000">
                  <a:srgbClr val="400D7F"/>
                </a:gs>
                <a:gs pos="0">
                  <a:srgbClr val="63197C"/>
                </a:gs>
                <a:gs pos="100000">
                  <a:srgbClr val="FF16BC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A34BFF57-B8EC-FC4A-A09F-D0D3A43C7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8" y="144466"/>
            <a:ext cx="684561" cy="666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H1. Open Sans Bold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4447" y="1345837"/>
            <a:ext cx="8615243" cy="3256900"/>
          </a:xfrm>
        </p:spPr>
        <p:txBody>
          <a:bodyPr anchor="t"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9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5ECDF-9D66-F64E-BDCB-C6C2E8F5BEC4}"/>
              </a:ext>
            </a:extLst>
          </p:cNvPr>
          <p:cNvSpPr txBox="1">
            <a:spLocks/>
          </p:cNvSpPr>
          <p:nvPr userDrawn="1"/>
        </p:nvSpPr>
        <p:spPr>
          <a:xfrm>
            <a:off x="244446" y="738279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F7F89-8075-BA41-9729-BAC43570B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4446" y="853377"/>
            <a:ext cx="8615243" cy="379461"/>
          </a:xfrm>
        </p:spPr>
        <p:txBody>
          <a:bodyPr anchor="ctr">
            <a:normAutofit/>
          </a:bodyPr>
          <a:lstStyle>
            <a:lvl1pPr>
              <a:defRPr sz="12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H2. Open Sans bold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0F36D7-E360-B14D-A607-F00398D7D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939954-6198-9748-A116-85D43C9913BA}" type="datetime1">
              <a:t>3/10/2025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BEBFA9-61C4-1A47-98C5-BD676687E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959FDAD-1F73-A540-925E-ED3A15F96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59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 + Linear gradient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D1AC3D8-6E9D-5643-98BD-82FDB8FF42EF}"/>
              </a:ext>
            </a:extLst>
          </p:cNvPr>
          <p:cNvGrpSpPr/>
          <p:nvPr userDrawn="1"/>
        </p:nvGrpSpPr>
        <p:grpSpPr>
          <a:xfrm>
            <a:off x="61200" y="48114"/>
            <a:ext cx="9021840" cy="5047272"/>
            <a:chOff x="61200" y="48114"/>
            <a:chExt cx="9021840" cy="504727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65934EF-A9C3-EC48-9E2C-C79CF1545BC7}"/>
                </a:ext>
              </a:extLst>
            </p:cNvPr>
            <p:cNvSpPr/>
            <p:nvPr userDrawn="1"/>
          </p:nvSpPr>
          <p:spPr>
            <a:xfrm>
              <a:off x="61200" y="48114"/>
              <a:ext cx="9021600" cy="5047272"/>
            </a:xfrm>
            <a:prstGeom prst="roundRect">
              <a:avLst>
                <a:gd name="adj" fmla="val 2501"/>
              </a:avLst>
            </a:prstGeom>
            <a:gradFill>
              <a:gsLst>
                <a:gs pos="25000">
                  <a:srgbClr val="8215BD"/>
                </a:gs>
                <a:gs pos="3000">
                  <a:srgbClr val="4F14BE"/>
                </a:gs>
                <a:gs pos="100000">
                  <a:srgbClr val="FF16B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DBE89418-136A-3F4D-BCF1-0FA153865D09}"/>
                </a:ext>
              </a:extLst>
            </p:cNvPr>
            <p:cNvSpPr/>
            <p:nvPr userDrawn="1"/>
          </p:nvSpPr>
          <p:spPr>
            <a:xfrm>
              <a:off x="2880360" y="48115"/>
              <a:ext cx="6202680" cy="5047271"/>
            </a:xfrm>
            <a:custGeom>
              <a:avLst/>
              <a:gdLst>
                <a:gd name="connsiteX0" fmla="*/ 0 w 6392940"/>
                <a:gd name="connsiteY0" fmla="*/ 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0 w 6392940"/>
                <a:gd name="connsiteY4" fmla="*/ 0 h 5047272"/>
                <a:gd name="connsiteX0" fmla="*/ 132588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325880 w 6392940"/>
                <a:gd name="connsiteY4" fmla="*/ 7620 h 5047272"/>
                <a:gd name="connsiteX0" fmla="*/ 1447800 w 6392940"/>
                <a:gd name="connsiteY0" fmla="*/ 7620 h 5047272"/>
                <a:gd name="connsiteX1" fmla="*/ 6392940 w 6392940"/>
                <a:gd name="connsiteY1" fmla="*/ 0 h 5047272"/>
                <a:gd name="connsiteX2" fmla="*/ 6392940 w 6392940"/>
                <a:gd name="connsiteY2" fmla="*/ 5047272 h 5047272"/>
                <a:gd name="connsiteX3" fmla="*/ 0 w 6392940"/>
                <a:gd name="connsiteY3" fmla="*/ 5047272 h 5047272"/>
                <a:gd name="connsiteX4" fmla="*/ 1447800 w 6392940"/>
                <a:gd name="connsiteY4" fmla="*/ 7620 h 5047272"/>
                <a:gd name="connsiteX0" fmla="*/ 701040 w 5646180"/>
                <a:gd name="connsiteY0" fmla="*/ 7620 h 5062512"/>
                <a:gd name="connsiteX1" fmla="*/ 5646180 w 5646180"/>
                <a:gd name="connsiteY1" fmla="*/ 0 h 5062512"/>
                <a:gd name="connsiteX2" fmla="*/ 5646180 w 5646180"/>
                <a:gd name="connsiteY2" fmla="*/ 5047272 h 5062512"/>
                <a:gd name="connsiteX3" fmla="*/ 0 w 5646180"/>
                <a:gd name="connsiteY3" fmla="*/ 5062512 h 5062512"/>
                <a:gd name="connsiteX4" fmla="*/ 701040 w 5646180"/>
                <a:gd name="connsiteY4" fmla="*/ 7620 h 5062512"/>
                <a:gd name="connsiteX0" fmla="*/ 1257300 w 6202440"/>
                <a:gd name="connsiteY0" fmla="*/ 762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257300 w 6202440"/>
                <a:gd name="connsiteY4" fmla="*/ 7620 h 5054892"/>
                <a:gd name="connsiteX0" fmla="*/ 1630680 w 6202440"/>
                <a:gd name="connsiteY0" fmla="*/ 114300 h 5054892"/>
                <a:gd name="connsiteX1" fmla="*/ 6202440 w 6202440"/>
                <a:gd name="connsiteY1" fmla="*/ 0 h 5054892"/>
                <a:gd name="connsiteX2" fmla="*/ 6202440 w 6202440"/>
                <a:gd name="connsiteY2" fmla="*/ 5047272 h 5054892"/>
                <a:gd name="connsiteX3" fmla="*/ 0 w 6202440"/>
                <a:gd name="connsiteY3" fmla="*/ 5054892 h 5054892"/>
                <a:gd name="connsiteX4" fmla="*/ 1630680 w 6202440"/>
                <a:gd name="connsiteY4" fmla="*/ 114300 h 5054892"/>
                <a:gd name="connsiteX0" fmla="*/ 1257300 w 6202440"/>
                <a:gd name="connsiteY0" fmla="*/ 0 h 5092992"/>
                <a:gd name="connsiteX1" fmla="*/ 6202440 w 6202440"/>
                <a:gd name="connsiteY1" fmla="*/ 38100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202440"/>
                <a:gd name="connsiteY0" fmla="*/ 0 h 5092992"/>
                <a:gd name="connsiteX1" fmla="*/ 6095760 w 6202440"/>
                <a:gd name="connsiteY1" fmla="*/ 7344 h 5092992"/>
                <a:gd name="connsiteX2" fmla="*/ 6202440 w 6202440"/>
                <a:gd name="connsiteY2" fmla="*/ 5085372 h 5092992"/>
                <a:gd name="connsiteX3" fmla="*/ 0 w 6202440"/>
                <a:gd name="connsiteY3" fmla="*/ 5092992 h 5092992"/>
                <a:gd name="connsiteX4" fmla="*/ 1257300 w 6202440"/>
                <a:gd name="connsiteY4" fmla="*/ 0 h 509299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56720 w 6156720"/>
                <a:gd name="connsiteY2" fmla="*/ 5093062 h 5093062"/>
                <a:gd name="connsiteX3" fmla="*/ 0 w 6156720"/>
                <a:gd name="connsiteY3" fmla="*/ 5092992 h 5093062"/>
                <a:gd name="connsiteX4" fmla="*/ 1257300 w 6156720"/>
                <a:gd name="connsiteY4" fmla="*/ 0 h 5093062"/>
                <a:gd name="connsiteX0" fmla="*/ 1257300 w 6156720"/>
                <a:gd name="connsiteY0" fmla="*/ 0 h 5093062"/>
                <a:gd name="connsiteX1" fmla="*/ 6095760 w 6156720"/>
                <a:gd name="connsiteY1" fmla="*/ 7344 h 5093062"/>
                <a:gd name="connsiteX2" fmla="*/ 6149340 w 6156720"/>
                <a:gd name="connsiteY2" fmla="*/ 4926250 h 5093062"/>
                <a:gd name="connsiteX3" fmla="*/ 6156720 w 6156720"/>
                <a:gd name="connsiteY3" fmla="*/ 5093062 h 5093062"/>
                <a:gd name="connsiteX4" fmla="*/ 0 w 6156720"/>
                <a:gd name="connsiteY4" fmla="*/ 5092992 h 5093062"/>
                <a:gd name="connsiteX5" fmla="*/ 1257300 w 615672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202680 w 6202680"/>
                <a:gd name="connsiteY2" fmla="*/ 4887805 h 5093062"/>
                <a:gd name="connsiteX3" fmla="*/ 6156720 w 6202680"/>
                <a:gd name="connsiteY3" fmla="*/ 5093062 h 5093062"/>
                <a:gd name="connsiteX4" fmla="*/ 0 w 6202680"/>
                <a:gd name="connsiteY4" fmla="*/ 5092992 h 5093062"/>
                <a:gd name="connsiteX5" fmla="*/ 1257300 w 6202680"/>
                <a:gd name="connsiteY5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096000 w 6202680"/>
                <a:gd name="connsiteY2" fmla="*/ 259011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40925"/>
                <a:gd name="connsiteY0" fmla="*/ 0 h 5093062"/>
                <a:gd name="connsiteX1" fmla="*/ 6095760 w 6240925"/>
                <a:gd name="connsiteY1" fmla="*/ 7344 h 5093062"/>
                <a:gd name="connsiteX2" fmla="*/ 6195060 w 6240925"/>
                <a:gd name="connsiteY2" fmla="*/ 405103 h 5093062"/>
                <a:gd name="connsiteX3" fmla="*/ 6202680 w 6240925"/>
                <a:gd name="connsiteY3" fmla="*/ 4887805 h 5093062"/>
                <a:gd name="connsiteX4" fmla="*/ 6156720 w 6240925"/>
                <a:gd name="connsiteY4" fmla="*/ 5093062 h 5093062"/>
                <a:gd name="connsiteX5" fmla="*/ 0 w 6240925"/>
                <a:gd name="connsiteY5" fmla="*/ 5092992 h 5093062"/>
                <a:gd name="connsiteX6" fmla="*/ 1257300 w 6240925"/>
                <a:gd name="connsiteY6" fmla="*/ 0 h 5093062"/>
                <a:gd name="connsiteX0" fmla="*/ 1257300 w 6202680"/>
                <a:gd name="connsiteY0" fmla="*/ 0 h 5093062"/>
                <a:gd name="connsiteX1" fmla="*/ 6095760 w 6202680"/>
                <a:gd name="connsiteY1" fmla="*/ 7344 h 5093062"/>
                <a:gd name="connsiteX2" fmla="*/ 6195060 w 6202680"/>
                <a:gd name="connsiteY2" fmla="*/ 405103 h 5093062"/>
                <a:gd name="connsiteX3" fmla="*/ 6202680 w 6202680"/>
                <a:gd name="connsiteY3" fmla="*/ 4887805 h 5093062"/>
                <a:gd name="connsiteX4" fmla="*/ 6156720 w 6202680"/>
                <a:gd name="connsiteY4" fmla="*/ 5093062 h 5093062"/>
                <a:gd name="connsiteX5" fmla="*/ 0 w 6202680"/>
                <a:gd name="connsiteY5" fmla="*/ 5092992 h 5093062"/>
                <a:gd name="connsiteX6" fmla="*/ 1257300 w 6202680"/>
                <a:gd name="connsiteY6" fmla="*/ 0 h 5093062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096724"/>
                <a:gd name="connsiteX1" fmla="*/ 6095760 w 6202680"/>
                <a:gd name="connsiteY1" fmla="*/ 7344 h 5096724"/>
                <a:gd name="connsiteX2" fmla="*/ 6195060 w 6202680"/>
                <a:gd name="connsiteY2" fmla="*/ 405103 h 5096724"/>
                <a:gd name="connsiteX3" fmla="*/ 6202680 w 6202680"/>
                <a:gd name="connsiteY3" fmla="*/ 4887805 h 5096724"/>
                <a:gd name="connsiteX4" fmla="*/ 6131320 w 6202680"/>
                <a:gd name="connsiteY4" fmla="*/ 5096724 h 5096724"/>
                <a:gd name="connsiteX5" fmla="*/ 0 w 6202680"/>
                <a:gd name="connsiteY5" fmla="*/ 5092992 h 5096724"/>
                <a:gd name="connsiteX6" fmla="*/ 1257300 w 6202680"/>
                <a:gd name="connsiteY6" fmla="*/ 0 h 5096724"/>
                <a:gd name="connsiteX0" fmla="*/ 1257300 w 6202680"/>
                <a:gd name="connsiteY0" fmla="*/ 0 h 5100385"/>
                <a:gd name="connsiteX1" fmla="*/ 6095760 w 6202680"/>
                <a:gd name="connsiteY1" fmla="*/ 7344 h 5100385"/>
                <a:gd name="connsiteX2" fmla="*/ 6195060 w 6202680"/>
                <a:gd name="connsiteY2" fmla="*/ 405103 h 5100385"/>
                <a:gd name="connsiteX3" fmla="*/ 6202680 w 6202680"/>
                <a:gd name="connsiteY3" fmla="*/ 4887805 h 5100385"/>
                <a:gd name="connsiteX4" fmla="*/ 6116805 w 6202680"/>
                <a:gd name="connsiteY4" fmla="*/ 5100385 h 5100385"/>
                <a:gd name="connsiteX5" fmla="*/ 0 w 6202680"/>
                <a:gd name="connsiteY5" fmla="*/ 5092992 h 5100385"/>
                <a:gd name="connsiteX6" fmla="*/ 1257300 w 6202680"/>
                <a:gd name="connsiteY6" fmla="*/ 0 h 5100385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4047"/>
                <a:gd name="connsiteX1" fmla="*/ 6095760 w 6202680"/>
                <a:gd name="connsiteY1" fmla="*/ 7344 h 5104047"/>
                <a:gd name="connsiteX2" fmla="*/ 6195060 w 6202680"/>
                <a:gd name="connsiteY2" fmla="*/ 405103 h 5104047"/>
                <a:gd name="connsiteX3" fmla="*/ 6202680 w 6202680"/>
                <a:gd name="connsiteY3" fmla="*/ 4887805 h 5104047"/>
                <a:gd name="connsiteX4" fmla="*/ 6044233 w 6202680"/>
                <a:gd name="connsiteY4" fmla="*/ 5104047 h 5104047"/>
                <a:gd name="connsiteX5" fmla="*/ 0 w 6202680"/>
                <a:gd name="connsiteY5" fmla="*/ 5092992 h 5104047"/>
                <a:gd name="connsiteX6" fmla="*/ 1257300 w 6202680"/>
                <a:gd name="connsiteY6" fmla="*/ 0 h 5104047"/>
                <a:gd name="connsiteX0" fmla="*/ 1257300 w 6202680"/>
                <a:gd name="connsiteY0" fmla="*/ 0 h 5100386"/>
                <a:gd name="connsiteX1" fmla="*/ 6095760 w 6202680"/>
                <a:gd name="connsiteY1" fmla="*/ 7344 h 5100386"/>
                <a:gd name="connsiteX2" fmla="*/ 6195060 w 6202680"/>
                <a:gd name="connsiteY2" fmla="*/ 405103 h 5100386"/>
                <a:gd name="connsiteX3" fmla="*/ 6202680 w 6202680"/>
                <a:gd name="connsiteY3" fmla="*/ 4887805 h 5100386"/>
                <a:gd name="connsiteX4" fmla="*/ 6029718 w 6202680"/>
                <a:gd name="connsiteY4" fmla="*/ 5100386 h 5100386"/>
                <a:gd name="connsiteX5" fmla="*/ 0 w 6202680"/>
                <a:gd name="connsiteY5" fmla="*/ 5092992 h 5100386"/>
                <a:gd name="connsiteX6" fmla="*/ 1257300 w 6202680"/>
                <a:gd name="connsiteY6" fmla="*/ 0 h 510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680" h="5100386">
                  <a:moveTo>
                    <a:pt x="1257300" y="0"/>
                  </a:moveTo>
                  <a:lnTo>
                    <a:pt x="6095760" y="7344"/>
                  </a:lnTo>
                  <a:cubicBezTo>
                    <a:pt x="6095840" y="91233"/>
                    <a:pt x="6233080" y="-109372"/>
                    <a:pt x="6195060" y="405103"/>
                  </a:cubicBezTo>
                  <a:lnTo>
                    <a:pt x="6202680" y="4887805"/>
                  </a:lnTo>
                  <a:cubicBezTo>
                    <a:pt x="6178893" y="4957445"/>
                    <a:pt x="6245819" y="5027085"/>
                    <a:pt x="6029718" y="5100386"/>
                  </a:cubicBezTo>
                  <a:lnTo>
                    <a:pt x="0" y="5092992"/>
                  </a:lnTo>
                  <a:lnTo>
                    <a:pt x="1257300" y="0"/>
                  </a:lnTo>
                  <a:close/>
                </a:path>
              </a:pathLst>
            </a:custGeom>
            <a:gradFill>
              <a:gsLst>
                <a:gs pos="25000">
                  <a:srgbClr val="8215BD">
                    <a:alpha val="80000"/>
                  </a:srgbClr>
                </a:gs>
                <a:gs pos="10000">
                  <a:srgbClr val="400D7F"/>
                </a:gs>
                <a:gs pos="0">
                  <a:srgbClr val="63197C"/>
                </a:gs>
                <a:gs pos="100000">
                  <a:srgbClr val="FF16BC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5720F3CE-D6AC-6B46-9C9F-560BF53D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149" y="292993"/>
            <a:ext cx="1405373" cy="7567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123E5B-F961-944E-B4A3-D8AFF5CF5F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" y="1579040"/>
            <a:ext cx="9021840" cy="1985419"/>
          </a:xfrm>
        </p:spPr>
        <p:txBody>
          <a:bodyPr anchor="ctr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color cor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F7B5D-BE84-1747-8808-420940174B4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28000">
                <a:srgbClr val="8215BD"/>
              </a:gs>
              <a:gs pos="3000">
                <a:srgbClr val="4F14BE"/>
              </a:gs>
              <a:gs pos="76000">
                <a:srgbClr val="FF16B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26ABF-0059-CF4B-A426-F8F81B57A3EE}"/>
              </a:ext>
            </a:extLst>
          </p:cNvPr>
          <p:cNvSpPr/>
          <p:nvPr userDrawn="1"/>
        </p:nvSpPr>
        <p:spPr>
          <a:xfrm>
            <a:off x="0" y="-6823"/>
            <a:ext cx="9144850" cy="5150323"/>
          </a:xfrm>
          <a:custGeom>
            <a:avLst/>
            <a:gdLst>
              <a:gd name="connsiteX0" fmla="*/ 0 w 7891200"/>
              <a:gd name="connsiteY0" fmla="*/ 0 h 5143500"/>
              <a:gd name="connsiteX1" fmla="*/ 7891200 w 7891200"/>
              <a:gd name="connsiteY1" fmla="*/ 0 h 5143500"/>
              <a:gd name="connsiteX2" fmla="*/ 7891200 w 7891200"/>
              <a:gd name="connsiteY2" fmla="*/ 5143500 h 5143500"/>
              <a:gd name="connsiteX3" fmla="*/ 0 w 7891200"/>
              <a:gd name="connsiteY3" fmla="*/ 5143500 h 5143500"/>
              <a:gd name="connsiteX4" fmla="*/ 0 w 78912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1252800 w 91440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324000 w 9144000"/>
              <a:gd name="connsiteY4" fmla="*/ 3787200 h 5143500"/>
              <a:gd name="connsiteX5" fmla="*/ 1252800 w 9144000"/>
              <a:gd name="connsiteY5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252800 w 9144000"/>
              <a:gd name="connsiteY5" fmla="*/ 0 h 5143500"/>
              <a:gd name="connsiteX0" fmla="*/ 1519200 w 9144000"/>
              <a:gd name="connsiteY0" fmla="*/ 720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519200 w 9144000"/>
              <a:gd name="connsiteY5" fmla="*/ 7200 h 5143500"/>
              <a:gd name="connsiteX0" fmla="*/ 15264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526400 w 9151200"/>
              <a:gd name="connsiteY5" fmla="*/ 7200 h 5143500"/>
              <a:gd name="connsiteX0" fmla="*/ 1353600 w 9151200"/>
              <a:gd name="connsiteY0" fmla="*/ 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353600 w 9151200"/>
              <a:gd name="connsiteY5" fmla="*/ 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195200 w 9151200"/>
              <a:gd name="connsiteY5" fmla="*/ 720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672800 h 5143500"/>
              <a:gd name="connsiteX5" fmla="*/ 1195200 w 9151200"/>
              <a:gd name="connsiteY5" fmla="*/ 7200 h 5143500"/>
              <a:gd name="connsiteX0" fmla="*/ 1188850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4679150 h 5143500"/>
              <a:gd name="connsiteX5" fmla="*/ 1188850 w 9144850"/>
              <a:gd name="connsiteY5" fmla="*/ 7200 h 5143500"/>
              <a:gd name="connsiteX0" fmla="*/ 1188850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2952532 h 5143500"/>
              <a:gd name="connsiteX5" fmla="*/ 1188850 w 9144850"/>
              <a:gd name="connsiteY5" fmla="*/ 7200 h 5143500"/>
              <a:gd name="connsiteX0" fmla="*/ 681704 w 9144850"/>
              <a:gd name="connsiteY0" fmla="*/ 14874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2952532 h 5143500"/>
              <a:gd name="connsiteX5" fmla="*/ 681704 w 9144850"/>
              <a:gd name="connsiteY5" fmla="*/ 14874 h 5143500"/>
              <a:gd name="connsiteX0" fmla="*/ 843069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2952532 h 5143500"/>
              <a:gd name="connsiteX5" fmla="*/ 843069 w 9144850"/>
              <a:gd name="connsiteY5" fmla="*/ 72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850" h="5143500">
                <a:moveTo>
                  <a:pt x="843069" y="7200"/>
                </a:moveTo>
                <a:lnTo>
                  <a:pt x="9144850" y="0"/>
                </a:lnTo>
                <a:lnTo>
                  <a:pt x="9144850" y="5143500"/>
                </a:lnTo>
                <a:lnTo>
                  <a:pt x="850" y="5143500"/>
                </a:lnTo>
                <a:cubicBezTo>
                  <a:pt x="567" y="4988717"/>
                  <a:pt x="283" y="3107315"/>
                  <a:pt x="0" y="2952532"/>
                </a:cubicBezTo>
                <a:lnTo>
                  <a:pt x="843069" y="7200"/>
                </a:lnTo>
                <a:close/>
              </a:path>
            </a:pathLst>
          </a:custGeom>
          <a:gradFill flip="none" rotWithShape="1">
            <a:gsLst>
              <a:gs pos="8000">
                <a:srgbClr val="A0A0A0">
                  <a:lumMod val="45716"/>
                  <a:lumOff val="54284"/>
                </a:srgbClr>
              </a:gs>
              <a:gs pos="0">
                <a:schemeClr val="tx1">
                  <a:lumMod val="75000"/>
                  <a:lumOff val="25000"/>
                </a:schemeClr>
              </a:gs>
              <a:gs pos="17000">
                <a:schemeClr val="bg1"/>
              </a:gs>
            </a:gsLst>
            <a:lin ang="10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5ECDF-9D66-F64E-BDCB-C6C2E8F5BEC4}"/>
              </a:ext>
            </a:extLst>
          </p:cNvPr>
          <p:cNvSpPr txBox="1">
            <a:spLocks/>
          </p:cNvSpPr>
          <p:nvPr userDrawn="1"/>
        </p:nvSpPr>
        <p:spPr>
          <a:xfrm>
            <a:off x="244446" y="738279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0F36D7-E360-B14D-A607-F00398D7D0B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939954-6198-9748-A116-85D43C9913BA}" type="datetime1">
              <a:rPr lang="en-FI"/>
              <a:pPr/>
              <a:t>03/10/2025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BEBFA9-61C4-1A47-98C5-BD676687E80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959FDAD-1F73-A540-925E-ED3A15F965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F50CD8C-0943-5546-809B-AF0C3CE2B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9" y="133025"/>
            <a:ext cx="684560" cy="66645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D8C33FE-514B-5644-B56C-43FAD85BA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033" y="237815"/>
            <a:ext cx="6826331" cy="525295"/>
          </a:xfr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H1. Open Sans Bold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24372F-7DD9-DD49-B437-8DD2202D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571" y="1000925"/>
            <a:ext cx="7925118" cy="3556365"/>
          </a:xfrm>
        </p:spPr>
        <p:txBody>
          <a:bodyPr anchor="t"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9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487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with color cor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F7B5D-BE84-1747-8808-420940174B4F}"/>
              </a:ext>
            </a:extLst>
          </p:cNvPr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>
            <a:gsLst>
              <a:gs pos="28000">
                <a:srgbClr val="8215BD"/>
              </a:gs>
              <a:gs pos="3000">
                <a:srgbClr val="4F14BE"/>
              </a:gs>
              <a:gs pos="76000">
                <a:srgbClr val="FF16B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26ABF-0059-CF4B-A426-F8F81B57A3EE}"/>
              </a:ext>
            </a:extLst>
          </p:cNvPr>
          <p:cNvSpPr/>
          <p:nvPr userDrawn="1"/>
        </p:nvSpPr>
        <p:spPr>
          <a:xfrm rot="10800000">
            <a:off x="0" y="-6823"/>
            <a:ext cx="9144850" cy="5150323"/>
          </a:xfrm>
          <a:custGeom>
            <a:avLst/>
            <a:gdLst>
              <a:gd name="connsiteX0" fmla="*/ 0 w 7891200"/>
              <a:gd name="connsiteY0" fmla="*/ 0 h 5143500"/>
              <a:gd name="connsiteX1" fmla="*/ 7891200 w 7891200"/>
              <a:gd name="connsiteY1" fmla="*/ 0 h 5143500"/>
              <a:gd name="connsiteX2" fmla="*/ 7891200 w 7891200"/>
              <a:gd name="connsiteY2" fmla="*/ 5143500 h 5143500"/>
              <a:gd name="connsiteX3" fmla="*/ 0 w 7891200"/>
              <a:gd name="connsiteY3" fmla="*/ 5143500 h 5143500"/>
              <a:gd name="connsiteX4" fmla="*/ 0 w 78912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1252800 w 91440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324000 w 9144000"/>
              <a:gd name="connsiteY4" fmla="*/ 3787200 h 5143500"/>
              <a:gd name="connsiteX5" fmla="*/ 1252800 w 9144000"/>
              <a:gd name="connsiteY5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252800 w 9144000"/>
              <a:gd name="connsiteY5" fmla="*/ 0 h 5143500"/>
              <a:gd name="connsiteX0" fmla="*/ 1519200 w 9144000"/>
              <a:gd name="connsiteY0" fmla="*/ 720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519200 w 9144000"/>
              <a:gd name="connsiteY5" fmla="*/ 7200 h 5143500"/>
              <a:gd name="connsiteX0" fmla="*/ 15264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526400 w 9151200"/>
              <a:gd name="connsiteY5" fmla="*/ 7200 h 5143500"/>
              <a:gd name="connsiteX0" fmla="*/ 1353600 w 9151200"/>
              <a:gd name="connsiteY0" fmla="*/ 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353600 w 9151200"/>
              <a:gd name="connsiteY5" fmla="*/ 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195200 w 9151200"/>
              <a:gd name="connsiteY5" fmla="*/ 720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672800 h 5143500"/>
              <a:gd name="connsiteX5" fmla="*/ 1195200 w 9151200"/>
              <a:gd name="connsiteY5" fmla="*/ 7200 h 5143500"/>
              <a:gd name="connsiteX0" fmla="*/ 1188850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4679150 h 5143500"/>
              <a:gd name="connsiteX5" fmla="*/ 1188850 w 9144850"/>
              <a:gd name="connsiteY5" fmla="*/ 7200 h 5143500"/>
              <a:gd name="connsiteX0" fmla="*/ 1188850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2952532 h 5143500"/>
              <a:gd name="connsiteX5" fmla="*/ 1188850 w 9144850"/>
              <a:gd name="connsiteY5" fmla="*/ 7200 h 5143500"/>
              <a:gd name="connsiteX0" fmla="*/ 681704 w 9144850"/>
              <a:gd name="connsiteY0" fmla="*/ 14874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2952532 h 5143500"/>
              <a:gd name="connsiteX5" fmla="*/ 681704 w 9144850"/>
              <a:gd name="connsiteY5" fmla="*/ 14874 h 5143500"/>
              <a:gd name="connsiteX0" fmla="*/ 843069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2952532 h 5143500"/>
              <a:gd name="connsiteX5" fmla="*/ 843069 w 9144850"/>
              <a:gd name="connsiteY5" fmla="*/ 72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850" h="5143500">
                <a:moveTo>
                  <a:pt x="843069" y="7200"/>
                </a:moveTo>
                <a:lnTo>
                  <a:pt x="9144850" y="0"/>
                </a:lnTo>
                <a:lnTo>
                  <a:pt x="9144850" y="5143500"/>
                </a:lnTo>
                <a:lnTo>
                  <a:pt x="850" y="5143500"/>
                </a:lnTo>
                <a:cubicBezTo>
                  <a:pt x="567" y="4988717"/>
                  <a:pt x="283" y="3107315"/>
                  <a:pt x="0" y="2952532"/>
                </a:cubicBezTo>
                <a:lnTo>
                  <a:pt x="843069" y="7200"/>
                </a:lnTo>
                <a:close/>
              </a:path>
            </a:pathLst>
          </a:custGeom>
          <a:gradFill flip="none" rotWithShape="1">
            <a:gsLst>
              <a:gs pos="7000">
                <a:srgbClr val="A0A0A0">
                  <a:lumMod val="45716"/>
                  <a:lumOff val="54284"/>
                </a:srgbClr>
              </a:gs>
              <a:gs pos="0">
                <a:schemeClr val="tx1">
                  <a:lumMod val="75000"/>
                  <a:lumOff val="25000"/>
                </a:schemeClr>
              </a:gs>
              <a:gs pos="16000">
                <a:schemeClr val="bg1"/>
              </a:gs>
            </a:gsLst>
            <a:lin ang="10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5ECDF-9D66-F64E-BDCB-C6C2E8F5BEC4}"/>
              </a:ext>
            </a:extLst>
          </p:cNvPr>
          <p:cNvSpPr txBox="1">
            <a:spLocks/>
          </p:cNvSpPr>
          <p:nvPr userDrawn="1"/>
        </p:nvSpPr>
        <p:spPr>
          <a:xfrm>
            <a:off x="244446" y="738279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0F36D7-E360-B14D-A607-F00398D7D0B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939954-6198-9748-A116-85D43C9913BA}" type="datetime1">
              <a:rPr lang="en-FI"/>
              <a:pPr/>
              <a:t>03/10/2025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BEBFA9-61C4-1A47-98C5-BD676687E80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7350" y="4713474"/>
            <a:ext cx="52477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959FDAD-1F73-A540-925E-ED3A15F965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F50CD8C-0943-5546-809B-AF0C3CE2B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9" y="133025"/>
            <a:ext cx="684560" cy="6664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82E70B-3CF7-194D-B007-171E8980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77" y="237815"/>
            <a:ext cx="7477888" cy="525295"/>
          </a:xfr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H1. Open Sans Bold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3F40E6-D6B5-7E4D-8E26-1E584CA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77" y="1000925"/>
            <a:ext cx="7931652" cy="3556365"/>
          </a:xfrm>
        </p:spPr>
        <p:txBody>
          <a:bodyPr anchor="t"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9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060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image + 5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E544B33-FE7D-6E47-B956-33EFA3D55697}"/>
              </a:ext>
            </a:extLst>
          </p:cNvPr>
          <p:cNvSpPr/>
          <p:nvPr userDrawn="1"/>
        </p:nvSpPr>
        <p:spPr>
          <a:xfrm>
            <a:off x="244447" y="294003"/>
            <a:ext cx="5664575" cy="4263289"/>
          </a:xfrm>
          <a:prstGeom prst="roundRect">
            <a:avLst>
              <a:gd name="adj" fmla="val 2501"/>
            </a:avLst>
          </a:prstGeom>
          <a:gradFill>
            <a:gsLst>
              <a:gs pos="25000">
                <a:srgbClr val="8215BD"/>
              </a:gs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5DC317CB-A826-FB41-92E1-EB6B358B0E84}"/>
              </a:ext>
            </a:extLst>
          </p:cNvPr>
          <p:cNvSpPr/>
          <p:nvPr userDrawn="1"/>
        </p:nvSpPr>
        <p:spPr>
          <a:xfrm>
            <a:off x="4657724" y="294004"/>
            <a:ext cx="1251297" cy="4263288"/>
          </a:xfrm>
          <a:custGeom>
            <a:avLst/>
            <a:gdLst>
              <a:gd name="connsiteX0" fmla="*/ 0 w 6392940"/>
              <a:gd name="connsiteY0" fmla="*/ 0 h 5047272"/>
              <a:gd name="connsiteX1" fmla="*/ 6392940 w 6392940"/>
              <a:gd name="connsiteY1" fmla="*/ 0 h 5047272"/>
              <a:gd name="connsiteX2" fmla="*/ 6392940 w 6392940"/>
              <a:gd name="connsiteY2" fmla="*/ 5047272 h 5047272"/>
              <a:gd name="connsiteX3" fmla="*/ 0 w 6392940"/>
              <a:gd name="connsiteY3" fmla="*/ 5047272 h 5047272"/>
              <a:gd name="connsiteX4" fmla="*/ 0 w 6392940"/>
              <a:gd name="connsiteY4" fmla="*/ 0 h 5047272"/>
              <a:gd name="connsiteX0" fmla="*/ 1325880 w 6392940"/>
              <a:gd name="connsiteY0" fmla="*/ 7620 h 5047272"/>
              <a:gd name="connsiteX1" fmla="*/ 6392940 w 6392940"/>
              <a:gd name="connsiteY1" fmla="*/ 0 h 5047272"/>
              <a:gd name="connsiteX2" fmla="*/ 6392940 w 6392940"/>
              <a:gd name="connsiteY2" fmla="*/ 5047272 h 5047272"/>
              <a:gd name="connsiteX3" fmla="*/ 0 w 6392940"/>
              <a:gd name="connsiteY3" fmla="*/ 5047272 h 5047272"/>
              <a:gd name="connsiteX4" fmla="*/ 1325880 w 6392940"/>
              <a:gd name="connsiteY4" fmla="*/ 7620 h 5047272"/>
              <a:gd name="connsiteX0" fmla="*/ 1447800 w 6392940"/>
              <a:gd name="connsiteY0" fmla="*/ 7620 h 5047272"/>
              <a:gd name="connsiteX1" fmla="*/ 6392940 w 6392940"/>
              <a:gd name="connsiteY1" fmla="*/ 0 h 5047272"/>
              <a:gd name="connsiteX2" fmla="*/ 6392940 w 6392940"/>
              <a:gd name="connsiteY2" fmla="*/ 5047272 h 5047272"/>
              <a:gd name="connsiteX3" fmla="*/ 0 w 6392940"/>
              <a:gd name="connsiteY3" fmla="*/ 5047272 h 5047272"/>
              <a:gd name="connsiteX4" fmla="*/ 1447800 w 6392940"/>
              <a:gd name="connsiteY4" fmla="*/ 7620 h 5047272"/>
              <a:gd name="connsiteX0" fmla="*/ 701040 w 5646180"/>
              <a:gd name="connsiteY0" fmla="*/ 7620 h 5062512"/>
              <a:gd name="connsiteX1" fmla="*/ 5646180 w 5646180"/>
              <a:gd name="connsiteY1" fmla="*/ 0 h 5062512"/>
              <a:gd name="connsiteX2" fmla="*/ 5646180 w 5646180"/>
              <a:gd name="connsiteY2" fmla="*/ 5047272 h 5062512"/>
              <a:gd name="connsiteX3" fmla="*/ 0 w 5646180"/>
              <a:gd name="connsiteY3" fmla="*/ 5062512 h 5062512"/>
              <a:gd name="connsiteX4" fmla="*/ 701040 w 5646180"/>
              <a:gd name="connsiteY4" fmla="*/ 7620 h 5062512"/>
              <a:gd name="connsiteX0" fmla="*/ 1257300 w 6202440"/>
              <a:gd name="connsiteY0" fmla="*/ 7620 h 5054892"/>
              <a:gd name="connsiteX1" fmla="*/ 6202440 w 6202440"/>
              <a:gd name="connsiteY1" fmla="*/ 0 h 5054892"/>
              <a:gd name="connsiteX2" fmla="*/ 6202440 w 6202440"/>
              <a:gd name="connsiteY2" fmla="*/ 5047272 h 5054892"/>
              <a:gd name="connsiteX3" fmla="*/ 0 w 6202440"/>
              <a:gd name="connsiteY3" fmla="*/ 5054892 h 5054892"/>
              <a:gd name="connsiteX4" fmla="*/ 1257300 w 6202440"/>
              <a:gd name="connsiteY4" fmla="*/ 7620 h 5054892"/>
              <a:gd name="connsiteX0" fmla="*/ 1630680 w 6202440"/>
              <a:gd name="connsiteY0" fmla="*/ 114300 h 5054892"/>
              <a:gd name="connsiteX1" fmla="*/ 6202440 w 6202440"/>
              <a:gd name="connsiteY1" fmla="*/ 0 h 5054892"/>
              <a:gd name="connsiteX2" fmla="*/ 6202440 w 6202440"/>
              <a:gd name="connsiteY2" fmla="*/ 5047272 h 5054892"/>
              <a:gd name="connsiteX3" fmla="*/ 0 w 6202440"/>
              <a:gd name="connsiteY3" fmla="*/ 5054892 h 5054892"/>
              <a:gd name="connsiteX4" fmla="*/ 1630680 w 6202440"/>
              <a:gd name="connsiteY4" fmla="*/ 114300 h 5054892"/>
              <a:gd name="connsiteX0" fmla="*/ 1257300 w 6202440"/>
              <a:gd name="connsiteY0" fmla="*/ 0 h 5092992"/>
              <a:gd name="connsiteX1" fmla="*/ 6202440 w 6202440"/>
              <a:gd name="connsiteY1" fmla="*/ 38100 h 5092992"/>
              <a:gd name="connsiteX2" fmla="*/ 6202440 w 6202440"/>
              <a:gd name="connsiteY2" fmla="*/ 5085372 h 5092992"/>
              <a:gd name="connsiteX3" fmla="*/ 0 w 6202440"/>
              <a:gd name="connsiteY3" fmla="*/ 5092992 h 5092992"/>
              <a:gd name="connsiteX4" fmla="*/ 1257300 w 6202440"/>
              <a:gd name="connsiteY4" fmla="*/ 0 h 5092992"/>
              <a:gd name="connsiteX0" fmla="*/ 1257300 w 6202440"/>
              <a:gd name="connsiteY0" fmla="*/ 0 h 5092992"/>
              <a:gd name="connsiteX1" fmla="*/ 6095760 w 6202440"/>
              <a:gd name="connsiteY1" fmla="*/ 7344 h 5092992"/>
              <a:gd name="connsiteX2" fmla="*/ 6202440 w 6202440"/>
              <a:gd name="connsiteY2" fmla="*/ 5085372 h 5092992"/>
              <a:gd name="connsiteX3" fmla="*/ 0 w 6202440"/>
              <a:gd name="connsiteY3" fmla="*/ 5092992 h 5092992"/>
              <a:gd name="connsiteX4" fmla="*/ 1257300 w 6202440"/>
              <a:gd name="connsiteY4" fmla="*/ 0 h 5092992"/>
              <a:gd name="connsiteX0" fmla="*/ 1257300 w 6156720"/>
              <a:gd name="connsiteY0" fmla="*/ 0 h 5093062"/>
              <a:gd name="connsiteX1" fmla="*/ 6095760 w 6156720"/>
              <a:gd name="connsiteY1" fmla="*/ 7344 h 5093062"/>
              <a:gd name="connsiteX2" fmla="*/ 6156720 w 6156720"/>
              <a:gd name="connsiteY2" fmla="*/ 5093062 h 5093062"/>
              <a:gd name="connsiteX3" fmla="*/ 0 w 6156720"/>
              <a:gd name="connsiteY3" fmla="*/ 5092992 h 5093062"/>
              <a:gd name="connsiteX4" fmla="*/ 1257300 w 6156720"/>
              <a:gd name="connsiteY4" fmla="*/ 0 h 5093062"/>
              <a:gd name="connsiteX0" fmla="*/ 1257300 w 6156720"/>
              <a:gd name="connsiteY0" fmla="*/ 0 h 5093062"/>
              <a:gd name="connsiteX1" fmla="*/ 6095760 w 6156720"/>
              <a:gd name="connsiteY1" fmla="*/ 7344 h 5093062"/>
              <a:gd name="connsiteX2" fmla="*/ 6149340 w 6156720"/>
              <a:gd name="connsiteY2" fmla="*/ 4926250 h 5093062"/>
              <a:gd name="connsiteX3" fmla="*/ 6156720 w 6156720"/>
              <a:gd name="connsiteY3" fmla="*/ 5093062 h 5093062"/>
              <a:gd name="connsiteX4" fmla="*/ 0 w 6156720"/>
              <a:gd name="connsiteY4" fmla="*/ 5092992 h 5093062"/>
              <a:gd name="connsiteX5" fmla="*/ 1257300 w 6156720"/>
              <a:gd name="connsiteY5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202680 w 6202680"/>
              <a:gd name="connsiteY2" fmla="*/ 4887805 h 5093062"/>
              <a:gd name="connsiteX3" fmla="*/ 6156720 w 6202680"/>
              <a:gd name="connsiteY3" fmla="*/ 5093062 h 5093062"/>
              <a:gd name="connsiteX4" fmla="*/ 0 w 6202680"/>
              <a:gd name="connsiteY4" fmla="*/ 5092992 h 5093062"/>
              <a:gd name="connsiteX5" fmla="*/ 1257300 w 6202680"/>
              <a:gd name="connsiteY5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096000 w 6202680"/>
              <a:gd name="connsiteY2" fmla="*/ 259011 h 5093062"/>
              <a:gd name="connsiteX3" fmla="*/ 6202680 w 6202680"/>
              <a:gd name="connsiteY3" fmla="*/ 4887805 h 5093062"/>
              <a:gd name="connsiteX4" fmla="*/ 6156720 w 6202680"/>
              <a:gd name="connsiteY4" fmla="*/ 5093062 h 5093062"/>
              <a:gd name="connsiteX5" fmla="*/ 0 w 6202680"/>
              <a:gd name="connsiteY5" fmla="*/ 5092992 h 5093062"/>
              <a:gd name="connsiteX6" fmla="*/ 1257300 w 6202680"/>
              <a:gd name="connsiteY6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096000 w 6202680"/>
              <a:gd name="connsiteY2" fmla="*/ 259011 h 5093062"/>
              <a:gd name="connsiteX3" fmla="*/ 6202680 w 6202680"/>
              <a:gd name="connsiteY3" fmla="*/ 4887805 h 5093062"/>
              <a:gd name="connsiteX4" fmla="*/ 6156720 w 6202680"/>
              <a:gd name="connsiteY4" fmla="*/ 5093062 h 5093062"/>
              <a:gd name="connsiteX5" fmla="*/ 0 w 6202680"/>
              <a:gd name="connsiteY5" fmla="*/ 5092992 h 5093062"/>
              <a:gd name="connsiteX6" fmla="*/ 1257300 w 6202680"/>
              <a:gd name="connsiteY6" fmla="*/ 0 h 5093062"/>
              <a:gd name="connsiteX0" fmla="*/ 1257300 w 6240925"/>
              <a:gd name="connsiteY0" fmla="*/ 0 h 5093062"/>
              <a:gd name="connsiteX1" fmla="*/ 6095760 w 6240925"/>
              <a:gd name="connsiteY1" fmla="*/ 7344 h 5093062"/>
              <a:gd name="connsiteX2" fmla="*/ 6195060 w 6240925"/>
              <a:gd name="connsiteY2" fmla="*/ 405103 h 5093062"/>
              <a:gd name="connsiteX3" fmla="*/ 6202680 w 6240925"/>
              <a:gd name="connsiteY3" fmla="*/ 4887805 h 5093062"/>
              <a:gd name="connsiteX4" fmla="*/ 6156720 w 6240925"/>
              <a:gd name="connsiteY4" fmla="*/ 5093062 h 5093062"/>
              <a:gd name="connsiteX5" fmla="*/ 0 w 6240925"/>
              <a:gd name="connsiteY5" fmla="*/ 5092992 h 5093062"/>
              <a:gd name="connsiteX6" fmla="*/ 1257300 w 6240925"/>
              <a:gd name="connsiteY6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195060 w 6202680"/>
              <a:gd name="connsiteY2" fmla="*/ 405103 h 5093062"/>
              <a:gd name="connsiteX3" fmla="*/ 6202680 w 6202680"/>
              <a:gd name="connsiteY3" fmla="*/ 4887805 h 5093062"/>
              <a:gd name="connsiteX4" fmla="*/ 6156720 w 6202680"/>
              <a:gd name="connsiteY4" fmla="*/ 5093062 h 5093062"/>
              <a:gd name="connsiteX5" fmla="*/ 0 w 6202680"/>
              <a:gd name="connsiteY5" fmla="*/ 5092992 h 5093062"/>
              <a:gd name="connsiteX6" fmla="*/ 1257300 w 6202680"/>
              <a:gd name="connsiteY6" fmla="*/ 0 h 5093062"/>
              <a:gd name="connsiteX0" fmla="*/ 1257300 w 6202680"/>
              <a:gd name="connsiteY0" fmla="*/ 0 h 5096724"/>
              <a:gd name="connsiteX1" fmla="*/ 6095760 w 6202680"/>
              <a:gd name="connsiteY1" fmla="*/ 7344 h 5096724"/>
              <a:gd name="connsiteX2" fmla="*/ 6195060 w 6202680"/>
              <a:gd name="connsiteY2" fmla="*/ 405103 h 5096724"/>
              <a:gd name="connsiteX3" fmla="*/ 6202680 w 6202680"/>
              <a:gd name="connsiteY3" fmla="*/ 4887805 h 5096724"/>
              <a:gd name="connsiteX4" fmla="*/ 6131320 w 6202680"/>
              <a:gd name="connsiteY4" fmla="*/ 5096724 h 5096724"/>
              <a:gd name="connsiteX5" fmla="*/ 0 w 6202680"/>
              <a:gd name="connsiteY5" fmla="*/ 5092992 h 5096724"/>
              <a:gd name="connsiteX6" fmla="*/ 1257300 w 6202680"/>
              <a:gd name="connsiteY6" fmla="*/ 0 h 5096724"/>
              <a:gd name="connsiteX0" fmla="*/ 1257300 w 6202680"/>
              <a:gd name="connsiteY0" fmla="*/ 0 h 5096724"/>
              <a:gd name="connsiteX1" fmla="*/ 6095760 w 6202680"/>
              <a:gd name="connsiteY1" fmla="*/ 7344 h 5096724"/>
              <a:gd name="connsiteX2" fmla="*/ 6195060 w 6202680"/>
              <a:gd name="connsiteY2" fmla="*/ 405103 h 5096724"/>
              <a:gd name="connsiteX3" fmla="*/ 6202680 w 6202680"/>
              <a:gd name="connsiteY3" fmla="*/ 4887805 h 5096724"/>
              <a:gd name="connsiteX4" fmla="*/ 6131320 w 6202680"/>
              <a:gd name="connsiteY4" fmla="*/ 5096724 h 5096724"/>
              <a:gd name="connsiteX5" fmla="*/ 0 w 6202680"/>
              <a:gd name="connsiteY5" fmla="*/ 5092992 h 5096724"/>
              <a:gd name="connsiteX6" fmla="*/ 1257300 w 6202680"/>
              <a:gd name="connsiteY6" fmla="*/ 0 h 5096724"/>
              <a:gd name="connsiteX0" fmla="*/ 1257300 w 6202680"/>
              <a:gd name="connsiteY0" fmla="*/ 0 h 5100385"/>
              <a:gd name="connsiteX1" fmla="*/ 6095760 w 6202680"/>
              <a:gd name="connsiteY1" fmla="*/ 7344 h 5100385"/>
              <a:gd name="connsiteX2" fmla="*/ 6195060 w 6202680"/>
              <a:gd name="connsiteY2" fmla="*/ 405103 h 5100385"/>
              <a:gd name="connsiteX3" fmla="*/ 6202680 w 6202680"/>
              <a:gd name="connsiteY3" fmla="*/ 4887805 h 5100385"/>
              <a:gd name="connsiteX4" fmla="*/ 6116805 w 6202680"/>
              <a:gd name="connsiteY4" fmla="*/ 5100385 h 5100385"/>
              <a:gd name="connsiteX5" fmla="*/ 0 w 6202680"/>
              <a:gd name="connsiteY5" fmla="*/ 5092992 h 5100385"/>
              <a:gd name="connsiteX6" fmla="*/ 1257300 w 6202680"/>
              <a:gd name="connsiteY6" fmla="*/ 0 h 5100385"/>
              <a:gd name="connsiteX0" fmla="*/ 1257300 w 6202680"/>
              <a:gd name="connsiteY0" fmla="*/ 0 h 5104047"/>
              <a:gd name="connsiteX1" fmla="*/ 6095760 w 6202680"/>
              <a:gd name="connsiteY1" fmla="*/ 7344 h 5104047"/>
              <a:gd name="connsiteX2" fmla="*/ 6195060 w 6202680"/>
              <a:gd name="connsiteY2" fmla="*/ 405103 h 5104047"/>
              <a:gd name="connsiteX3" fmla="*/ 6202680 w 6202680"/>
              <a:gd name="connsiteY3" fmla="*/ 4887805 h 5104047"/>
              <a:gd name="connsiteX4" fmla="*/ 6044233 w 6202680"/>
              <a:gd name="connsiteY4" fmla="*/ 5104047 h 5104047"/>
              <a:gd name="connsiteX5" fmla="*/ 0 w 6202680"/>
              <a:gd name="connsiteY5" fmla="*/ 5092992 h 5104047"/>
              <a:gd name="connsiteX6" fmla="*/ 1257300 w 6202680"/>
              <a:gd name="connsiteY6" fmla="*/ 0 h 5104047"/>
              <a:gd name="connsiteX0" fmla="*/ 1257300 w 6202680"/>
              <a:gd name="connsiteY0" fmla="*/ 0 h 5104047"/>
              <a:gd name="connsiteX1" fmla="*/ 6095760 w 6202680"/>
              <a:gd name="connsiteY1" fmla="*/ 7344 h 5104047"/>
              <a:gd name="connsiteX2" fmla="*/ 6195060 w 6202680"/>
              <a:gd name="connsiteY2" fmla="*/ 405103 h 5104047"/>
              <a:gd name="connsiteX3" fmla="*/ 6202680 w 6202680"/>
              <a:gd name="connsiteY3" fmla="*/ 4887805 h 5104047"/>
              <a:gd name="connsiteX4" fmla="*/ 6044233 w 6202680"/>
              <a:gd name="connsiteY4" fmla="*/ 5104047 h 5104047"/>
              <a:gd name="connsiteX5" fmla="*/ 0 w 6202680"/>
              <a:gd name="connsiteY5" fmla="*/ 5092992 h 5104047"/>
              <a:gd name="connsiteX6" fmla="*/ 1257300 w 6202680"/>
              <a:gd name="connsiteY6" fmla="*/ 0 h 5104047"/>
              <a:gd name="connsiteX0" fmla="*/ 1257300 w 6202680"/>
              <a:gd name="connsiteY0" fmla="*/ 0 h 5100386"/>
              <a:gd name="connsiteX1" fmla="*/ 6095760 w 6202680"/>
              <a:gd name="connsiteY1" fmla="*/ 7344 h 5100386"/>
              <a:gd name="connsiteX2" fmla="*/ 6195060 w 6202680"/>
              <a:gd name="connsiteY2" fmla="*/ 405103 h 5100386"/>
              <a:gd name="connsiteX3" fmla="*/ 6202680 w 6202680"/>
              <a:gd name="connsiteY3" fmla="*/ 4887805 h 5100386"/>
              <a:gd name="connsiteX4" fmla="*/ 6029718 w 6202680"/>
              <a:gd name="connsiteY4" fmla="*/ 5100386 h 5100386"/>
              <a:gd name="connsiteX5" fmla="*/ 0 w 6202680"/>
              <a:gd name="connsiteY5" fmla="*/ 5092992 h 5100386"/>
              <a:gd name="connsiteX6" fmla="*/ 1257300 w 6202680"/>
              <a:gd name="connsiteY6" fmla="*/ 0 h 5100386"/>
              <a:gd name="connsiteX0" fmla="*/ 2818105 w 6202680"/>
              <a:gd name="connsiteY0" fmla="*/ 12532 h 5093041"/>
              <a:gd name="connsiteX1" fmla="*/ 6095760 w 6202680"/>
              <a:gd name="connsiteY1" fmla="*/ -1 h 5093041"/>
              <a:gd name="connsiteX2" fmla="*/ 6195060 w 6202680"/>
              <a:gd name="connsiteY2" fmla="*/ 397758 h 5093041"/>
              <a:gd name="connsiteX3" fmla="*/ 6202680 w 6202680"/>
              <a:gd name="connsiteY3" fmla="*/ 4880460 h 5093041"/>
              <a:gd name="connsiteX4" fmla="*/ 6029718 w 6202680"/>
              <a:gd name="connsiteY4" fmla="*/ 5093041 h 5093041"/>
              <a:gd name="connsiteX5" fmla="*/ 0 w 6202680"/>
              <a:gd name="connsiteY5" fmla="*/ 5085647 h 5093041"/>
              <a:gd name="connsiteX6" fmla="*/ 2818105 w 6202680"/>
              <a:gd name="connsiteY6" fmla="*/ 12532 h 5093041"/>
              <a:gd name="connsiteX0" fmla="*/ 2818105 w 6202680"/>
              <a:gd name="connsiteY0" fmla="*/ 12533 h 5093042"/>
              <a:gd name="connsiteX1" fmla="*/ 6095760 w 6202680"/>
              <a:gd name="connsiteY1" fmla="*/ 0 h 5093042"/>
              <a:gd name="connsiteX2" fmla="*/ 6195060 w 6202680"/>
              <a:gd name="connsiteY2" fmla="*/ 397759 h 5093042"/>
              <a:gd name="connsiteX3" fmla="*/ 6202680 w 6202680"/>
              <a:gd name="connsiteY3" fmla="*/ 4880461 h 5093042"/>
              <a:gd name="connsiteX4" fmla="*/ 6029718 w 6202680"/>
              <a:gd name="connsiteY4" fmla="*/ 5093042 h 5093042"/>
              <a:gd name="connsiteX5" fmla="*/ 0 w 6202680"/>
              <a:gd name="connsiteY5" fmla="*/ 5085648 h 5093042"/>
              <a:gd name="connsiteX6" fmla="*/ 2818105 w 6202680"/>
              <a:gd name="connsiteY6" fmla="*/ 12533 h 5093042"/>
              <a:gd name="connsiteX0" fmla="*/ 2818105 w 6202680"/>
              <a:gd name="connsiteY0" fmla="*/ 6682 h 5087191"/>
              <a:gd name="connsiteX1" fmla="*/ 6079027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6029718 w 6202680"/>
              <a:gd name="connsiteY4" fmla="*/ 5087191 h 5087191"/>
              <a:gd name="connsiteX5" fmla="*/ 0 w 6202680"/>
              <a:gd name="connsiteY5" fmla="*/ 5079797 h 5087191"/>
              <a:gd name="connsiteX6" fmla="*/ 2818105 w 6202680"/>
              <a:gd name="connsiteY6" fmla="*/ 6682 h 5087191"/>
              <a:gd name="connsiteX0" fmla="*/ 2818105 w 6202680"/>
              <a:gd name="connsiteY0" fmla="*/ 6682 h 5087191"/>
              <a:gd name="connsiteX1" fmla="*/ 6079027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6029718 w 6202680"/>
              <a:gd name="connsiteY4" fmla="*/ 5087191 h 5087191"/>
              <a:gd name="connsiteX5" fmla="*/ 0 w 6202680"/>
              <a:gd name="connsiteY5" fmla="*/ 5079797 h 5087191"/>
              <a:gd name="connsiteX6" fmla="*/ 2818105 w 6202680"/>
              <a:gd name="connsiteY6" fmla="*/ 6682 h 5087191"/>
              <a:gd name="connsiteX0" fmla="*/ 2818105 w 6202680"/>
              <a:gd name="connsiteY0" fmla="*/ 6682 h 5087191"/>
              <a:gd name="connsiteX1" fmla="*/ 6079027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6029718 w 6202680"/>
              <a:gd name="connsiteY4" fmla="*/ 5087191 h 5087191"/>
              <a:gd name="connsiteX5" fmla="*/ 0 w 6202680"/>
              <a:gd name="connsiteY5" fmla="*/ 5079797 h 5087191"/>
              <a:gd name="connsiteX6" fmla="*/ 2818105 w 6202680"/>
              <a:gd name="connsiteY6" fmla="*/ 6682 h 5087191"/>
              <a:gd name="connsiteX0" fmla="*/ 2818105 w 6202680"/>
              <a:gd name="connsiteY0" fmla="*/ 6682 h 5087191"/>
              <a:gd name="connsiteX1" fmla="*/ 6079027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5996251 w 6202680"/>
              <a:gd name="connsiteY4" fmla="*/ 5087191 h 5087191"/>
              <a:gd name="connsiteX5" fmla="*/ 0 w 6202680"/>
              <a:gd name="connsiteY5" fmla="*/ 5079797 h 5087191"/>
              <a:gd name="connsiteX6" fmla="*/ 2818105 w 6202680"/>
              <a:gd name="connsiteY6" fmla="*/ 6682 h 5087191"/>
              <a:gd name="connsiteX0" fmla="*/ 2818105 w 6202680"/>
              <a:gd name="connsiteY0" fmla="*/ 6682 h 5087191"/>
              <a:gd name="connsiteX1" fmla="*/ 6079027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5996251 w 6202680"/>
              <a:gd name="connsiteY4" fmla="*/ 5087191 h 5087191"/>
              <a:gd name="connsiteX5" fmla="*/ 0 w 6202680"/>
              <a:gd name="connsiteY5" fmla="*/ 5079797 h 5087191"/>
              <a:gd name="connsiteX6" fmla="*/ 2818105 w 6202680"/>
              <a:gd name="connsiteY6" fmla="*/ 6682 h 5087191"/>
              <a:gd name="connsiteX0" fmla="*/ 2818105 w 6202680"/>
              <a:gd name="connsiteY0" fmla="*/ 6682 h 5087191"/>
              <a:gd name="connsiteX1" fmla="*/ 6012098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5996251 w 6202680"/>
              <a:gd name="connsiteY4" fmla="*/ 5087191 h 5087191"/>
              <a:gd name="connsiteX5" fmla="*/ 0 w 6202680"/>
              <a:gd name="connsiteY5" fmla="*/ 5079797 h 5087191"/>
              <a:gd name="connsiteX6" fmla="*/ 2818105 w 6202680"/>
              <a:gd name="connsiteY6" fmla="*/ 6682 h 5087191"/>
              <a:gd name="connsiteX0" fmla="*/ 2818105 w 6202680"/>
              <a:gd name="connsiteY0" fmla="*/ 6682 h 5087191"/>
              <a:gd name="connsiteX1" fmla="*/ 6012098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5996251 w 6202680"/>
              <a:gd name="connsiteY4" fmla="*/ 5087191 h 5087191"/>
              <a:gd name="connsiteX5" fmla="*/ 0 w 6202680"/>
              <a:gd name="connsiteY5" fmla="*/ 5079797 h 5087191"/>
              <a:gd name="connsiteX6" fmla="*/ 2818105 w 6202680"/>
              <a:gd name="connsiteY6" fmla="*/ 6682 h 5087191"/>
              <a:gd name="connsiteX0" fmla="*/ 2838206 w 6202680"/>
              <a:gd name="connsiteY0" fmla="*/ 3167 h 5087191"/>
              <a:gd name="connsiteX1" fmla="*/ 6012098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5996251 w 6202680"/>
              <a:gd name="connsiteY4" fmla="*/ 5087191 h 5087191"/>
              <a:gd name="connsiteX5" fmla="*/ 0 w 6202680"/>
              <a:gd name="connsiteY5" fmla="*/ 5079797 h 5087191"/>
              <a:gd name="connsiteX6" fmla="*/ 2838206 w 6202680"/>
              <a:gd name="connsiteY6" fmla="*/ 3167 h 5087191"/>
              <a:gd name="connsiteX0" fmla="*/ 2838206 w 6202680"/>
              <a:gd name="connsiteY0" fmla="*/ 3167 h 5087191"/>
              <a:gd name="connsiteX1" fmla="*/ 6012098 w 6202680"/>
              <a:gd name="connsiteY1" fmla="*/ 0 h 5087191"/>
              <a:gd name="connsiteX2" fmla="*/ 6195060 w 6202680"/>
              <a:gd name="connsiteY2" fmla="*/ 391908 h 5087191"/>
              <a:gd name="connsiteX3" fmla="*/ 6202680 w 6202680"/>
              <a:gd name="connsiteY3" fmla="*/ 4874610 h 5087191"/>
              <a:gd name="connsiteX4" fmla="*/ 5996251 w 6202680"/>
              <a:gd name="connsiteY4" fmla="*/ 5087191 h 5087191"/>
              <a:gd name="connsiteX5" fmla="*/ 0 w 6202680"/>
              <a:gd name="connsiteY5" fmla="*/ 5079797 h 5087191"/>
              <a:gd name="connsiteX6" fmla="*/ 2838206 w 6202680"/>
              <a:gd name="connsiteY6" fmla="*/ 3167 h 5087191"/>
              <a:gd name="connsiteX0" fmla="*/ 2838206 w 6202680"/>
              <a:gd name="connsiteY0" fmla="*/ 0 h 5084024"/>
              <a:gd name="connsiteX1" fmla="*/ 5157793 w 6202680"/>
              <a:gd name="connsiteY1" fmla="*/ 3863 h 5084024"/>
              <a:gd name="connsiteX2" fmla="*/ 6195060 w 6202680"/>
              <a:gd name="connsiteY2" fmla="*/ 388741 h 5084024"/>
              <a:gd name="connsiteX3" fmla="*/ 6202680 w 6202680"/>
              <a:gd name="connsiteY3" fmla="*/ 4871443 h 5084024"/>
              <a:gd name="connsiteX4" fmla="*/ 5996251 w 6202680"/>
              <a:gd name="connsiteY4" fmla="*/ 5084024 h 5084024"/>
              <a:gd name="connsiteX5" fmla="*/ 0 w 6202680"/>
              <a:gd name="connsiteY5" fmla="*/ 5076630 h 5084024"/>
              <a:gd name="connsiteX6" fmla="*/ 2838206 w 6202680"/>
              <a:gd name="connsiteY6" fmla="*/ 0 h 5084024"/>
              <a:gd name="connsiteX0" fmla="*/ 2838206 w 6202680"/>
              <a:gd name="connsiteY0" fmla="*/ 0 h 5084024"/>
              <a:gd name="connsiteX1" fmla="*/ 5157793 w 6202680"/>
              <a:gd name="connsiteY1" fmla="*/ 3863 h 5084024"/>
              <a:gd name="connsiteX2" fmla="*/ 6195060 w 6202680"/>
              <a:gd name="connsiteY2" fmla="*/ 388741 h 5084024"/>
              <a:gd name="connsiteX3" fmla="*/ 6202680 w 6202680"/>
              <a:gd name="connsiteY3" fmla="*/ 4871443 h 5084024"/>
              <a:gd name="connsiteX4" fmla="*/ 5996251 w 6202680"/>
              <a:gd name="connsiteY4" fmla="*/ 5084024 h 5084024"/>
              <a:gd name="connsiteX5" fmla="*/ 0 w 6202680"/>
              <a:gd name="connsiteY5" fmla="*/ 5076630 h 5084024"/>
              <a:gd name="connsiteX6" fmla="*/ 2838206 w 6202680"/>
              <a:gd name="connsiteY6" fmla="*/ 0 h 5084024"/>
              <a:gd name="connsiteX0" fmla="*/ 2838206 w 6202680"/>
              <a:gd name="connsiteY0" fmla="*/ 478 h 5084502"/>
              <a:gd name="connsiteX1" fmla="*/ 5157793 w 6202680"/>
              <a:gd name="connsiteY1" fmla="*/ 4341 h 5084502"/>
              <a:gd name="connsiteX2" fmla="*/ 6195060 w 6202680"/>
              <a:gd name="connsiteY2" fmla="*/ 389219 h 5084502"/>
              <a:gd name="connsiteX3" fmla="*/ 6202680 w 6202680"/>
              <a:gd name="connsiteY3" fmla="*/ 4871921 h 5084502"/>
              <a:gd name="connsiteX4" fmla="*/ 5996251 w 6202680"/>
              <a:gd name="connsiteY4" fmla="*/ 5084502 h 5084502"/>
              <a:gd name="connsiteX5" fmla="*/ 0 w 6202680"/>
              <a:gd name="connsiteY5" fmla="*/ 5077108 h 5084502"/>
              <a:gd name="connsiteX6" fmla="*/ 2838206 w 6202680"/>
              <a:gd name="connsiteY6" fmla="*/ 478 h 5084502"/>
              <a:gd name="connsiteX0" fmla="*/ 2838206 w 6202680"/>
              <a:gd name="connsiteY0" fmla="*/ 3089 h 5087113"/>
              <a:gd name="connsiteX1" fmla="*/ 5177894 w 6202680"/>
              <a:gd name="connsiteY1" fmla="*/ 3437 h 5087113"/>
              <a:gd name="connsiteX2" fmla="*/ 6195060 w 6202680"/>
              <a:gd name="connsiteY2" fmla="*/ 391830 h 5087113"/>
              <a:gd name="connsiteX3" fmla="*/ 6202680 w 6202680"/>
              <a:gd name="connsiteY3" fmla="*/ 4874532 h 5087113"/>
              <a:gd name="connsiteX4" fmla="*/ 5996251 w 6202680"/>
              <a:gd name="connsiteY4" fmla="*/ 5087113 h 5087113"/>
              <a:gd name="connsiteX5" fmla="*/ 0 w 6202680"/>
              <a:gd name="connsiteY5" fmla="*/ 5079719 h 5087113"/>
              <a:gd name="connsiteX6" fmla="*/ 2838206 w 6202680"/>
              <a:gd name="connsiteY6" fmla="*/ 3089 h 5087113"/>
              <a:gd name="connsiteX0" fmla="*/ 2838206 w 6202680"/>
              <a:gd name="connsiteY0" fmla="*/ 0 h 5084024"/>
              <a:gd name="connsiteX1" fmla="*/ 5177894 w 6202680"/>
              <a:gd name="connsiteY1" fmla="*/ 348 h 5084024"/>
              <a:gd name="connsiteX2" fmla="*/ 6195060 w 6202680"/>
              <a:gd name="connsiteY2" fmla="*/ 388741 h 5084024"/>
              <a:gd name="connsiteX3" fmla="*/ 6202680 w 6202680"/>
              <a:gd name="connsiteY3" fmla="*/ 4871443 h 5084024"/>
              <a:gd name="connsiteX4" fmla="*/ 5996251 w 6202680"/>
              <a:gd name="connsiteY4" fmla="*/ 5084024 h 5084024"/>
              <a:gd name="connsiteX5" fmla="*/ 0 w 6202680"/>
              <a:gd name="connsiteY5" fmla="*/ 5076630 h 5084024"/>
              <a:gd name="connsiteX6" fmla="*/ 2838206 w 6202680"/>
              <a:gd name="connsiteY6" fmla="*/ 0 h 5084024"/>
              <a:gd name="connsiteX0" fmla="*/ 2838206 w 6202680"/>
              <a:gd name="connsiteY0" fmla="*/ 0 h 5084024"/>
              <a:gd name="connsiteX1" fmla="*/ 5177894 w 6202680"/>
              <a:gd name="connsiteY1" fmla="*/ 348 h 5084024"/>
              <a:gd name="connsiteX2" fmla="*/ 6195060 w 6202680"/>
              <a:gd name="connsiteY2" fmla="*/ 388741 h 5084024"/>
              <a:gd name="connsiteX3" fmla="*/ 6202680 w 6202680"/>
              <a:gd name="connsiteY3" fmla="*/ 4871443 h 5084024"/>
              <a:gd name="connsiteX4" fmla="*/ 5895744 w 6202680"/>
              <a:gd name="connsiteY4" fmla="*/ 5084024 h 5084024"/>
              <a:gd name="connsiteX5" fmla="*/ 0 w 6202680"/>
              <a:gd name="connsiteY5" fmla="*/ 5076630 h 5084024"/>
              <a:gd name="connsiteX6" fmla="*/ 2838206 w 6202680"/>
              <a:gd name="connsiteY6" fmla="*/ 0 h 5084024"/>
              <a:gd name="connsiteX0" fmla="*/ 2838206 w 6202680"/>
              <a:gd name="connsiteY0" fmla="*/ 0 h 5084024"/>
              <a:gd name="connsiteX1" fmla="*/ 5177894 w 6202680"/>
              <a:gd name="connsiteY1" fmla="*/ 348 h 5084024"/>
              <a:gd name="connsiteX2" fmla="*/ 6195060 w 6202680"/>
              <a:gd name="connsiteY2" fmla="*/ 388741 h 5084024"/>
              <a:gd name="connsiteX3" fmla="*/ 6202680 w 6202680"/>
              <a:gd name="connsiteY3" fmla="*/ 4871443 h 5084024"/>
              <a:gd name="connsiteX4" fmla="*/ 5895744 w 6202680"/>
              <a:gd name="connsiteY4" fmla="*/ 5084024 h 5084024"/>
              <a:gd name="connsiteX5" fmla="*/ 0 w 6202680"/>
              <a:gd name="connsiteY5" fmla="*/ 5076630 h 5084024"/>
              <a:gd name="connsiteX6" fmla="*/ 2838206 w 6202680"/>
              <a:gd name="connsiteY6" fmla="*/ 0 h 508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680" h="5084024">
                <a:moveTo>
                  <a:pt x="2838206" y="0"/>
                </a:moveTo>
                <a:lnTo>
                  <a:pt x="5177894" y="348"/>
                </a:lnTo>
                <a:cubicBezTo>
                  <a:pt x="5995330" y="33853"/>
                  <a:pt x="6233080" y="-125734"/>
                  <a:pt x="6195060" y="388741"/>
                </a:cubicBezTo>
                <a:lnTo>
                  <a:pt x="6202680" y="4871443"/>
                </a:lnTo>
                <a:cubicBezTo>
                  <a:pt x="6178893" y="4941083"/>
                  <a:pt x="6265972" y="5031812"/>
                  <a:pt x="5895744" y="5084024"/>
                </a:cubicBezTo>
                <a:lnTo>
                  <a:pt x="0" y="5076630"/>
                </a:lnTo>
                <a:lnTo>
                  <a:pt x="2838206" y="0"/>
                </a:lnTo>
                <a:close/>
              </a:path>
            </a:pathLst>
          </a:custGeom>
          <a:gradFill>
            <a:gsLst>
              <a:gs pos="25000">
                <a:srgbClr val="8215BD">
                  <a:alpha val="80000"/>
                </a:srgbClr>
              </a:gs>
              <a:gs pos="10000">
                <a:srgbClr val="400D7F"/>
              </a:gs>
              <a:gs pos="0">
                <a:srgbClr val="63197C"/>
              </a:gs>
              <a:gs pos="100000">
                <a:srgbClr val="FF16BC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E196D24-6722-334E-BF56-4C99C8F9A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5587" y="3712661"/>
            <a:ext cx="684561" cy="666459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1A62919-269F-0148-80EE-E5535D47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933" y="606588"/>
            <a:ext cx="3965344" cy="3772532"/>
          </a:xfrm>
        </p:spPr>
        <p:txBody>
          <a:bodyPr/>
          <a:lstStyle>
            <a:lvl1pPr marL="7938" indent="-7938" algn="l">
              <a:lnSpc>
                <a:spcPct val="100000"/>
              </a:lnSpc>
              <a:tabLst/>
              <a:defRPr sz="1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>
              <a:buFontTx/>
              <a:buNone/>
              <a:tabLst/>
              <a:defRPr sz="1200">
                <a:solidFill>
                  <a:schemeClr val="bg1"/>
                </a:solidFill>
              </a:defRPr>
            </a:lvl2pPr>
            <a:lvl3pPr marL="133350" indent="-133350" algn="l">
              <a:tabLst/>
              <a:defRPr>
                <a:solidFill>
                  <a:schemeClr val="bg1"/>
                </a:solidFill>
              </a:defRPr>
            </a:lvl3pPr>
            <a:lvl4pPr marL="133350" indent="-133350" algn="l">
              <a:tabLst/>
              <a:defRPr>
                <a:solidFill>
                  <a:schemeClr val="bg1"/>
                </a:solidFill>
              </a:defRPr>
            </a:lvl4pPr>
            <a:lvl5pPr marL="133350" indent="-133350" algn="l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F422A3FC-B990-B141-93EE-B595F015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939954-6198-9748-A116-85D43C9913BA}" type="datetime1">
              <a:t>3/10/2025</a:t>
            </a:fld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592EA62-5EAA-4547-BD60-AA68EFC8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2078A51-B31F-FF41-B47F-922D26CB0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4C5329CE-50DB-A347-9A97-CDE6E64EE4D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background image. Then select image, right click &gt; Send to Back </a:t>
            </a:r>
          </a:p>
        </p:txBody>
      </p:sp>
    </p:spTree>
    <p:extLst>
      <p:ext uri="{BB962C8B-B14F-4D97-AF65-F5344CB8AC3E}">
        <p14:creationId xmlns:p14="http://schemas.microsoft.com/office/powerpoint/2010/main" val="325158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0AA237-198B-BF48-8905-C3356F7E0E60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961" y="1126081"/>
            <a:ext cx="4036039" cy="239320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961" y="3708136"/>
            <a:ext cx="6858000" cy="102522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0ED99C5-B588-0845-873A-6D22A0E58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8" y="144466"/>
            <a:ext cx="684561" cy="6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+ Linear gradient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B9C155-FF65-D04F-8775-2CCED208A743}"/>
              </a:ext>
            </a:extLst>
          </p:cNvPr>
          <p:cNvSpPr/>
          <p:nvPr userDrawn="1"/>
        </p:nvSpPr>
        <p:spPr>
          <a:xfrm>
            <a:off x="61200" y="48114"/>
            <a:ext cx="9021600" cy="5047272"/>
          </a:xfrm>
          <a:prstGeom prst="roundRect">
            <a:avLst>
              <a:gd name="adj" fmla="val 2501"/>
            </a:avLst>
          </a:prstGeom>
          <a:gradFill>
            <a:gsLst>
              <a:gs pos="25000">
                <a:srgbClr val="8215BD"/>
              </a:gs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21CC69C-F113-EC40-927E-10193211719D}"/>
              </a:ext>
            </a:extLst>
          </p:cNvPr>
          <p:cNvSpPr/>
          <p:nvPr userDrawn="1"/>
        </p:nvSpPr>
        <p:spPr>
          <a:xfrm>
            <a:off x="2880360" y="48115"/>
            <a:ext cx="6202680" cy="5047271"/>
          </a:xfrm>
          <a:custGeom>
            <a:avLst/>
            <a:gdLst>
              <a:gd name="connsiteX0" fmla="*/ 0 w 6392940"/>
              <a:gd name="connsiteY0" fmla="*/ 0 h 5047272"/>
              <a:gd name="connsiteX1" fmla="*/ 6392940 w 6392940"/>
              <a:gd name="connsiteY1" fmla="*/ 0 h 5047272"/>
              <a:gd name="connsiteX2" fmla="*/ 6392940 w 6392940"/>
              <a:gd name="connsiteY2" fmla="*/ 5047272 h 5047272"/>
              <a:gd name="connsiteX3" fmla="*/ 0 w 6392940"/>
              <a:gd name="connsiteY3" fmla="*/ 5047272 h 5047272"/>
              <a:gd name="connsiteX4" fmla="*/ 0 w 6392940"/>
              <a:gd name="connsiteY4" fmla="*/ 0 h 5047272"/>
              <a:gd name="connsiteX0" fmla="*/ 1325880 w 6392940"/>
              <a:gd name="connsiteY0" fmla="*/ 7620 h 5047272"/>
              <a:gd name="connsiteX1" fmla="*/ 6392940 w 6392940"/>
              <a:gd name="connsiteY1" fmla="*/ 0 h 5047272"/>
              <a:gd name="connsiteX2" fmla="*/ 6392940 w 6392940"/>
              <a:gd name="connsiteY2" fmla="*/ 5047272 h 5047272"/>
              <a:gd name="connsiteX3" fmla="*/ 0 w 6392940"/>
              <a:gd name="connsiteY3" fmla="*/ 5047272 h 5047272"/>
              <a:gd name="connsiteX4" fmla="*/ 1325880 w 6392940"/>
              <a:gd name="connsiteY4" fmla="*/ 7620 h 5047272"/>
              <a:gd name="connsiteX0" fmla="*/ 1447800 w 6392940"/>
              <a:gd name="connsiteY0" fmla="*/ 7620 h 5047272"/>
              <a:gd name="connsiteX1" fmla="*/ 6392940 w 6392940"/>
              <a:gd name="connsiteY1" fmla="*/ 0 h 5047272"/>
              <a:gd name="connsiteX2" fmla="*/ 6392940 w 6392940"/>
              <a:gd name="connsiteY2" fmla="*/ 5047272 h 5047272"/>
              <a:gd name="connsiteX3" fmla="*/ 0 w 6392940"/>
              <a:gd name="connsiteY3" fmla="*/ 5047272 h 5047272"/>
              <a:gd name="connsiteX4" fmla="*/ 1447800 w 6392940"/>
              <a:gd name="connsiteY4" fmla="*/ 7620 h 5047272"/>
              <a:gd name="connsiteX0" fmla="*/ 701040 w 5646180"/>
              <a:gd name="connsiteY0" fmla="*/ 7620 h 5062512"/>
              <a:gd name="connsiteX1" fmla="*/ 5646180 w 5646180"/>
              <a:gd name="connsiteY1" fmla="*/ 0 h 5062512"/>
              <a:gd name="connsiteX2" fmla="*/ 5646180 w 5646180"/>
              <a:gd name="connsiteY2" fmla="*/ 5047272 h 5062512"/>
              <a:gd name="connsiteX3" fmla="*/ 0 w 5646180"/>
              <a:gd name="connsiteY3" fmla="*/ 5062512 h 5062512"/>
              <a:gd name="connsiteX4" fmla="*/ 701040 w 5646180"/>
              <a:gd name="connsiteY4" fmla="*/ 7620 h 5062512"/>
              <a:gd name="connsiteX0" fmla="*/ 1257300 w 6202440"/>
              <a:gd name="connsiteY0" fmla="*/ 7620 h 5054892"/>
              <a:gd name="connsiteX1" fmla="*/ 6202440 w 6202440"/>
              <a:gd name="connsiteY1" fmla="*/ 0 h 5054892"/>
              <a:gd name="connsiteX2" fmla="*/ 6202440 w 6202440"/>
              <a:gd name="connsiteY2" fmla="*/ 5047272 h 5054892"/>
              <a:gd name="connsiteX3" fmla="*/ 0 w 6202440"/>
              <a:gd name="connsiteY3" fmla="*/ 5054892 h 5054892"/>
              <a:gd name="connsiteX4" fmla="*/ 1257300 w 6202440"/>
              <a:gd name="connsiteY4" fmla="*/ 7620 h 5054892"/>
              <a:gd name="connsiteX0" fmla="*/ 1630680 w 6202440"/>
              <a:gd name="connsiteY0" fmla="*/ 114300 h 5054892"/>
              <a:gd name="connsiteX1" fmla="*/ 6202440 w 6202440"/>
              <a:gd name="connsiteY1" fmla="*/ 0 h 5054892"/>
              <a:gd name="connsiteX2" fmla="*/ 6202440 w 6202440"/>
              <a:gd name="connsiteY2" fmla="*/ 5047272 h 5054892"/>
              <a:gd name="connsiteX3" fmla="*/ 0 w 6202440"/>
              <a:gd name="connsiteY3" fmla="*/ 5054892 h 5054892"/>
              <a:gd name="connsiteX4" fmla="*/ 1630680 w 6202440"/>
              <a:gd name="connsiteY4" fmla="*/ 114300 h 5054892"/>
              <a:gd name="connsiteX0" fmla="*/ 1257300 w 6202440"/>
              <a:gd name="connsiteY0" fmla="*/ 0 h 5092992"/>
              <a:gd name="connsiteX1" fmla="*/ 6202440 w 6202440"/>
              <a:gd name="connsiteY1" fmla="*/ 38100 h 5092992"/>
              <a:gd name="connsiteX2" fmla="*/ 6202440 w 6202440"/>
              <a:gd name="connsiteY2" fmla="*/ 5085372 h 5092992"/>
              <a:gd name="connsiteX3" fmla="*/ 0 w 6202440"/>
              <a:gd name="connsiteY3" fmla="*/ 5092992 h 5092992"/>
              <a:gd name="connsiteX4" fmla="*/ 1257300 w 6202440"/>
              <a:gd name="connsiteY4" fmla="*/ 0 h 5092992"/>
              <a:gd name="connsiteX0" fmla="*/ 1257300 w 6202440"/>
              <a:gd name="connsiteY0" fmla="*/ 0 h 5092992"/>
              <a:gd name="connsiteX1" fmla="*/ 6095760 w 6202440"/>
              <a:gd name="connsiteY1" fmla="*/ 7344 h 5092992"/>
              <a:gd name="connsiteX2" fmla="*/ 6202440 w 6202440"/>
              <a:gd name="connsiteY2" fmla="*/ 5085372 h 5092992"/>
              <a:gd name="connsiteX3" fmla="*/ 0 w 6202440"/>
              <a:gd name="connsiteY3" fmla="*/ 5092992 h 5092992"/>
              <a:gd name="connsiteX4" fmla="*/ 1257300 w 6202440"/>
              <a:gd name="connsiteY4" fmla="*/ 0 h 5092992"/>
              <a:gd name="connsiteX0" fmla="*/ 1257300 w 6156720"/>
              <a:gd name="connsiteY0" fmla="*/ 0 h 5093062"/>
              <a:gd name="connsiteX1" fmla="*/ 6095760 w 6156720"/>
              <a:gd name="connsiteY1" fmla="*/ 7344 h 5093062"/>
              <a:gd name="connsiteX2" fmla="*/ 6156720 w 6156720"/>
              <a:gd name="connsiteY2" fmla="*/ 5093062 h 5093062"/>
              <a:gd name="connsiteX3" fmla="*/ 0 w 6156720"/>
              <a:gd name="connsiteY3" fmla="*/ 5092992 h 5093062"/>
              <a:gd name="connsiteX4" fmla="*/ 1257300 w 6156720"/>
              <a:gd name="connsiteY4" fmla="*/ 0 h 5093062"/>
              <a:gd name="connsiteX0" fmla="*/ 1257300 w 6156720"/>
              <a:gd name="connsiteY0" fmla="*/ 0 h 5093062"/>
              <a:gd name="connsiteX1" fmla="*/ 6095760 w 6156720"/>
              <a:gd name="connsiteY1" fmla="*/ 7344 h 5093062"/>
              <a:gd name="connsiteX2" fmla="*/ 6149340 w 6156720"/>
              <a:gd name="connsiteY2" fmla="*/ 4926250 h 5093062"/>
              <a:gd name="connsiteX3" fmla="*/ 6156720 w 6156720"/>
              <a:gd name="connsiteY3" fmla="*/ 5093062 h 5093062"/>
              <a:gd name="connsiteX4" fmla="*/ 0 w 6156720"/>
              <a:gd name="connsiteY4" fmla="*/ 5092992 h 5093062"/>
              <a:gd name="connsiteX5" fmla="*/ 1257300 w 6156720"/>
              <a:gd name="connsiteY5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202680 w 6202680"/>
              <a:gd name="connsiteY2" fmla="*/ 4887805 h 5093062"/>
              <a:gd name="connsiteX3" fmla="*/ 6156720 w 6202680"/>
              <a:gd name="connsiteY3" fmla="*/ 5093062 h 5093062"/>
              <a:gd name="connsiteX4" fmla="*/ 0 w 6202680"/>
              <a:gd name="connsiteY4" fmla="*/ 5092992 h 5093062"/>
              <a:gd name="connsiteX5" fmla="*/ 1257300 w 6202680"/>
              <a:gd name="connsiteY5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096000 w 6202680"/>
              <a:gd name="connsiteY2" fmla="*/ 259011 h 5093062"/>
              <a:gd name="connsiteX3" fmla="*/ 6202680 w 6202680"/>
              <a:gd name="connsiteY3" fmla="*/ 4887805 h 5093062"/>
              <a:gd name="connsiteX4" fmla="*/ 6156720 w 6202680"/>
              <a:gd name="connsiteY4" fmla="*/ 5093062 h 5093062"/>
              <a:gd name="connsiteX5" fmla="*/ 0 w 6202680"/>
              <a:gd name="connsiteY5" fmla="*/ 5092992 h 5093062"/>
              <a:gd name="connsiteX6" fmla="*/ 1257300 w 6202680"/>
              <a:gd name="connsiteY6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096000 w 6202680"/>
              <a:gd name="connsiteY2" fmla="*/ 259011 h 5093062"/>
              <a:gd name="connsiteX3" fmla="*/ 6202680 w 6202680"/>
              <a:gd name="connsiteY3" fmla="*/ 4887805 h 5093062"/>
              <a:gd name="connsiteX4" fmla="*/ 6156720 w 6202680"/>
              <a:gd name="connsiteY4" fmla="*/ 5093062 h 5093062"/>
              <a:gd name="connsiteX5" fmla="*/ 0 w 6202680"/>
              <a:gd name="connsiteY5" fmla="*/ 5092992 h 5093062"/>
              <a:gd name="connsiteX6" fmla="*/ 1257300 w 6202680"/>
              <a:gd name="connsiteY6" fmla="*/ 0 h 5093062"/>
              <a:gd name="connsiteX0" fmla="*/ 1257300 w 6240925"/>
              <a:gd name="connsiteY0" fmla="*/ 0 h 5093062"/>
              <a:gd name="connsiteX1" fmla="*/ 6095760 w 6240925"/>
              <a:gd name="connsiteY1" fmla="*/ 7344 h 5093062"/>
              <a:gd name="connsiteX2" fmla="*/ 6195060 w 6240925"/>
              <a:gd name="connsiteY2" fmla="*/ 405103 h 5093062"/>
              <a:gd name="connsiteX3" fmla="*/ 6202680 w 6240925"/>
              <a:gd name="connsiteY3" fmla="*/ 4887805 h 5093062"/>
              <a:gd name="connsiteX4" fmla="*/ 6156720 w 6240925"/>
              <a:gd name="connsiteY4" fmla="*/ 5093062 h 5093062"/>
              <a:gd name="connsiteX5" fmla="*/ 0 w 6240925"/>
              <a:gd name="connsiteY5" fmla="*/ 5092992 h 5093062"/>
              <a:gd name="connsiteX6" fmla="*/ 1257300 w 6240925"/>
              <a:gd name="connsiteY6" fmla="*/ 0 h 5093062"/>
              <a:gd name="connsiteX0" fmla="*/ 1257300 w 6202680"/>
              <a:gd name="connsiteY0" fmla="*/ 0 h 5093062"/>
              <a:gd name="connsiteX1" fmla="*/ 6095760 w 6202680"/>
              <a:gd name="connsiteY1" fmla="*/ 7344 h 5093062"/>
              <a:gd name="connsiteX2" fmla="*/ 6195060 w 6202680"/>
              <a:gd name="connsiteY2" fmla="*/ 405103 h 5093062"/>
              <a:gd name="connsiteX3" fmla="*/ 6202680 w 6202680"/>
              <a:gd name="connsiteY3" fmla="*/ 4887805 h 5093062"/>
              <a:gd name="connsiteX4" fmla="*/ 6156720 w 6202680"/>
              <a:gd name="connsiteY4" fmla="*/ 5093062 h 5093062"/>
              <a:gd name="connsiteX5" fmla="*/ 0 w 6202680"/>
              <a:gd name="connsiteY5" fmla="*/ 5092992 h 5093062"/>
              <a:gd name="connsiteX6" fmla="*/ 1257300 w 6202680"/>
              <a:gd name="connsiteY6" fmla="*/ 0 h 5093062"/>
              <a:gd name="connsiteX0" fmla="*/ 1257300 w 6202680"/>
              <a:gd name="connsiteY0" fmla="*/ 0 h 5096724"/>
              <a:gd name="connsiteX1" fmla="*/ 6095760 w 6202680"/>
              <a:gd name="connsiteY1" fmla="*/ 7344 h 5096724"/>
              <a:gd name="connsiteX2" fmla="*/ 6195060 w 6202680"/>
              <a:gd name="connsiteY2" fmla="*/ 405103 h 5096724"/>
              <a:gd name="connsiteX3" fmla="*/ 6202680 w 6202680"/>
              <a:gd name="connsiteY3" fmla="*/ 4887805 h 5096724"/>
              <a:gd name="connsiteX4" fmla="*/ 6131320 w 6202680"/>
              <a:gd name="connsiteY4" fmla="*/ 5096724 h 5096724"/>
              <a:gd name="connsiteX5" fmla="*/ 0 w 6202680"/>
              <a:gd name="connsiteY5" fmla="*/ 5092992 h 5096724"/>
              <a:gd name="connsiteX6" fmla="*/ 1257300 w 6202680"/>
              <a:gd name="connsiteY6" fmla="*/ 0 h 5096724"/>
              <a:gd name="connsiteX0" fmla="*/ 1257300 w 6202680"/>
              <a:gd name="connsiteY0" fmla="*/ 0 h 5096724"/>
              <a:gd name="connsiteX1" fmla="*/ 6095760 w 6202680"/>
              <a:gd name="connsiteY1" fmla="*/ 7344 h 5096724"/>
              <a:gd name="connsiteX2" fmla="*/ 6195060 w 6202680"/>
              <a:gd name="connsiteY2" fmla="*/ 405103 h 5096724"/>
              <a:gd name="connsiteX3" fmla="*/ 6202680 w 6202680"/>
              <a:gd name="connsiteY3" fmla="*/ 4887805 h 5096724"/>
              <a:gd name="connsiteX4" fmla="*/ 6131320 w 6202680"/>
              <a:gd name="connsiteY4" fmla="*/ 5096724 h 5096724"/>
              <a:gd name="connsiteX5" fmla="*/ 0 w 6202680"/>
              <a:gd name="connsiteY5" fmla="*/ 5092992 h 5096724"/>
              <a:gd name="connsiteX6" fmla="*/ 1257300 w 6202680"/>
              <a:gd name="connsiteY6" fmla="*/ 0 h 5096724"/>
              <a:gd name="connsiteX0" fmla="*/ 1257300 w 6202680"/>
              <a:gd name="connsiteY0" fmla="*/ 0 h 5100385"/>
              <a:gd name="connsiteX1" fmla="*/ 6095760 w 6202680"/>
              <a:gd name="connsiteY1" fmla="*/ 7344 h 5100385"/>
              <a:gd name="connsiteX2" fmla="*/ 6195060 w 6202680"/>
              <a:gd name="connsiteY2" fmla="*/ 405103 h 5100385"/>
              <a:gd name="connsiteX3" fmla="*/ 6202680 w 6202680"/>
              <a:gd name="connsiteY3" fmla="*/ 4887805 h 5100385"/>
              <a:gd name="connsiteX4" fmla="*/ 6116805 w 6202680"/>
              <a:gd name="connsiteY4" fmla="*/ 5100385 h 5100385"/>
              <a:gd name="connsiteX5" fmla="*/ 0 w 6202680"/>
              <a:gd name="connsiteY5" fmla="*/ 5092992 h 5100385"/>
              <a:gd name="connsiteX6" fmla="*/ 1257300 w 6202680"/>
              <a:gd name="connsiteY6" fmla="*/ 0 h 5100385"/>
              <a:gd name="connsiteX0" fmla="*/ 1257300 w 6202680"/>
              <a:gd name="connsiteY0" fmla="*/ 0 h 5104047"/>
              <a:gd name="connsiteX1" fmla="*/ 6095760 w 6202680"/>
              <a:gd name="connsiteY1" fmla="*/ 7344 h 5104047"/>
              <a:gd name="connsiteX2" fmla="*/ 6195060 w 6202680"/>
              <a:gd name="connsiteY2" fmla="*/ 405103 h 5104047"/>
              <a:gd name="connsiteX3" fmla="*/ 6202680 w 6202680"/>
              <a:gd name="connsiteY3" fmla="*/ 4887805 h 5104047"/>
              <a:gd name="connsiteX4" fmla="*/ 6044233 w 6202680"/>
              <a:gd name="connsiteY4" fmla="*/ 5104047 h 5104047"/>
              <a:gd name="connsiteX5" fmla="*/ 0 w 6202680"/>
              <a:gd name="connsiteY5" fmla="*/ 5092992 h 5104047"/>
              <a:gd name="connsiteX6" fmla="*/ 1257300 w 6202680"/>
              <a:gd name="connsiteY6" fmla="*/ 0 h 5104047"/>
              <a:gd name="connsiteX0" fmla="*/ 1257300 w 6202680"/>
              <a:gd name="connsiteY0" fmla="*/ 0 h 5104047"/>
              <a:gd name="connsiteX1" fmla="*/ 6095760 w 6202680"/>
              <a:gd name="connsiteY1" fmla="*/ 7344 h 5104047"/>
              <a:gd name="connsiteX2" fmla="*/ 6195060 w 6202680"/>
              <a:gd name="connsiteY2" fmla="*/ 405103 h 5104047"/>
              <a:gd name="connsiteX3" fmla="*/ 6202680 w 6202680"/>
              <a:gd name="connsiteY3" fmla="*/ 4887805 h 5104047"/>
              <a:gd name="connsiteX4" fmla="*/ 6044233 w 6202680"/>
              <a:gd name="connsiteY4" fmla="*/ 5104047 h 5104047"/>
              <a:gd name="connsiteX5" fmla="*/ 0 w 6202680"/>
              <a:gd name="connsiteY5" fmla="*/ 5092992 h 5104047"/>
              <a:gd name="connsiteX6" fmla="*/ 1257300 w 6202680"/>
              <a:gd name="connsiteY6" fmla="*/ 0 h 5104047"/>
              <a:gd name="connsiteX0" fmla="*/ 1257300 w 6202680"/>
              <a:gd name="connsiteY0" fmla="*/ 0 h 5100386"/>
              <a:gd name="connsiteX1" fmla="*/ 6095760 w 6202680"/>
              <a:gd name="connsiteY1" fmla="*/ 7344 h 5100386"/>
              <a:gd name="connsiteX2" fmla="*/ 6195060 w 6202680"/>
              <a:gd name="connsiteY2" fmla="*/ 405103 h 5100386"/>
              <a:gd name="connsiteX3" fmla="*/ 6202680 w 6202680"/>
              <a:gd name="connsiteY3" fmla="*/ 4887805 h 5100386"/>
              <a:gd name="connsiteX4" fmla="*/ 6029718 w 6202680"/>
              <a:gd name="connsiteY4" fmla="*/ 5100386 h 5100386"/>
              <a:gd name="connsiteX5" fmla="*/ 0 w 6202680"/>
              <a:gd name="connsiteY5" fmla="*/ 5092992 h 5100386"/>
              <a:gd name="connsiteX6" fmla="*/ 1257300 w 6202680"/>
              <a:gd name="connsiteY6" fmla="*/ 0 h 510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680" h="5100386">
                <a:moveTo>
                  <a:pt x="1257300" y="0"/>
                </a:moveTo>
                <a:lnTo>
                  <a:pt x="6095760" y="7344"/>
                </a:lnTo>
                <a:cubicBezTo>
                  <a:pt x="6095840" y="91233"/>
                  <a:pt x="6233080" y="-109372"/>
                  <a:pt x="6195060" y="405103"/>
                </a:cubicBezTo>
                <a:lnTo>
                  <a:pt x="6202680" y="4887805"/>
                </a:lnTo>
                <a:cubicBezTo>
                  <a:pt x="6178893" y="4957445"/>
                  <a:pt x="6245819" y="5027085"/>
                  <a:pt x="6029718" y="5100386"/>
                </a:cubicBezTo>
                <a:lnTo>
                  <a:pt x="0" y="5092992"/>
                </a:lnTo>
                <a:lnTo>
                  <a:pt x="1257300" y="0"/>
                </a:lnTo>
                <a:close/>
              </a:path>
            </a:pathLst>
          </a:custGeom>
          <a:gradFill>
            <a:gsLst>
              <a:gs pos="25000">
                <a:srgbClr val="8215BD">
                  <a:alpha val="80000"/>
                </a:srgbClr>
              </a:gs>
              <a:gs pos="10000">
                <a:srgbClr val="400D7F"/>
              </a:gs>
              <a:gs pos="0">
                <a:srgbClr val="63197C"/>
              </a:gs>
              <a:gs pos="100000">
                <a:srgbClr val="FF16BC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35961" y="1126081"/>
            <a:ext cx="4036039" cy="239320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35961" y="3708136"/>
            <a:ext cx="6858000" cy="102522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0ED99C5-B588-0845-873A-6D22A0E58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8" y="144466"/>
            <a:ext cx="684561" cy="6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4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lor background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F7B5D-BE84-1747-8808-420940174B4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25000">
                <a:srgbClr val="8215BD"/>
              </a:gs>
              <a:gs pos="3000">
                <a:srgbClr val="4F14BE"/>
              </a:gs>
              <a:gs pos="100000">
                <a:srgbClr val="FF16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26ABF-0059-CF4B-A426-F8F81B57A3EE}"/>
              </a:ext>
            </a:extLst>
          </p:cNvPr>
          <p:cNvSpPr/>
          <p:nvPr userDrawn="1"/>
        </p:nvSpPr>
        <p:spPr>
          <a:xfrm>
            <a:off x="-850" y="0"/>
            <a:ext cx="9144850" cy="5143500"/>
          </a:xfrm>
          <a:custGeom>
            <a:avLst/>
            <a:gdLst>
              <a:gd name="connsiteX0" fmla="*/ 0 w 7891200"/>
              <a:gd name="connsiteY0" fmla="*/ 0 h 5143500"/>
              <a:gd name="connsiteX1" fmla="*/ 7891200 w 7891200"/>
              <a:gd name="connsiteY1" fmla="*/ 0 h 5143500"/>
              <a:gd name="connsiteX2" fmla="*/ 7891200 w 7891200"/>
              <a:gd name="connsiteY2" fmla="*/ 5143500 h 5143500"/>
              <a:gd name="connsiteX3" fmla="*/ 0 w 7891200"/>
              <a:gd name="connsiteY3" fmla="*/ 5143500 h 5143500"/>
              <a:gd name="connsiteX4" fmla="*/ 0 w 78912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1252800 w 91440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324000 w 9144000"/>
              <a:gd name="connsiteY4" fmla="*/ 3787200 h 5143500"/>
              <a:gd name="connsiteX5" fmla="*/ 1252800 w 9144000"/>
              <a:gd name="connsiteY5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252800 w 9144000"/>
              <a:gd name="connsiteY5" fmla="*/ 0 h 5143500"/>
              <a:gd name="connsiteX0" fmla="*/ 1519200 w 9144000"/>
              <a:gd name="connsiteY0" fmla="*/ 720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519200 w 9144000"/>
              <a:gd name="connsiteY5" fmla="*/ 7200 h 5143500"/>
              <a:gd name="connsiteX0" fmla="*/ 15264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526400 w 9151200"/>
              <a:gd name="connsiteY5" fmla="*/ 7200 h 5143500"/>
              <a:gd name="connsiteX0" fmla="*/ 1353600 w 9151200"/>
              <a:gd name="connsiteY0" fmla="*/ 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353600 w 9151200"/>
              <a:gd name="connsiteY5" fmla="*/ 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195200 w 9151200"/>
              <a:gd name="connsiteY5" fmla="*/ 720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672800 h 5143500"/>
              <a:gd name="connsiteX5" fmla="*/ 1195200 w 9151200"/>
              <a:gd name="connsiteY5" fmla="*/ 7200 h 5143500"/>
              <a:gd name="connsiteX0" fmla="*/ 1188850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4679150 h 5143500"/>
              <a:gd name="connsiteX5" fmla="*/ 1188850 w 9144850"/>
              <a:gd name="connsiteY5" fmla="*/ 72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850" h="5143500">
                <a:moveTo>
                  <a:pt x="1188850" y="7200"/>
                </a:moveTo>
                <a:lnTo>
                  <a:pt x="9144850" y="0"/>
                </a:lnTo>
                <a:lnTo>
                  <a:pt x="9144850" y="5143500"/>
                </a:lnTo>
                <a:lnTo>
                  <a:pt x="850" y="5143500"/>
                </a:lnTo>
                <a:cubicBezTo>
                  <a:pt x="567" y="4988717"/>
                  <a:pt x="283" y="4833933"/>
                  <a:pt x="0" y="4679150"/>
                </a:cubicBezTo>
                <a:lnTo>
                  <a:pt x="1188850" y="7200"/>
                </a:lnTo>
                <a:close/>
              </a:path>
            </a:pathLst>
          </a:custGeom>
          <a:gradFill>
            <a:gsLst>
              <a:gs pos="25000">
                <a:srgbClr val="8215BD">
                  <a:alpha val="80000"/>
                </a:srgbClr>
              </a:gs>
              <a:gs pos="10000">
                <a:srgbClr val="400D7F"/>
              </a:gs>
              <a:gs pos="0">
                <a:srgbClr val="63197C"/>
              </a:gs>
              <a:gs pos="100000">
                <a:srgbClr val="FF16BC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34BFF57-B8EC-FC4A-A09F-D0D3A43C7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95" y="156182"/>
            <a:ext cx="684561" cy="666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21667" y="603559"/>
            <a:ext cx="7437974" cy="525295"/>
          </a:xfr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H1. Open Sans Bold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1421547" y="1275411"/>
            <a:ext cx="7438143" cy="3256900"/>
          </a:xfrm>
        </p:spPr>
        <p:txBody>
          <a:bodyPr anchor="t"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9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5ECDF-9D66-F64E-BDCB-C6C2E8F5BEC4}"/>
              </a:ext>
            </a:extLst>
          </p:cNvPr>
          <p:cNvSpPr txBox="1">
            <a:spLocks/>
          </p:cNvSpPr>
          <p:nvPr userDrawn="1"/>
        </p:nvSpPr>
        <p:spPr>
          <a:xfrm>
            <a:off x="244446" y="738279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0F36D7-E360-B14D-A607-F00398D7D0B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939954-6198-9748-A116-85D43C9913BA}" type="datetime1">
              <a:t>3/10/2025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BEBFA9-61C4-1A47-98C5-BD676687E80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959FDAD-1F73-A540-925E-ED3A15F965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2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color background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F7B5D-BE84-1747-8808-420940174B4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28000">
                <a:srgbClr val="8215BD"/>
              </a:gs>
              <a:gs pos="3000">
                <a:srgbClr val="4F14BE"/>
              </a:gs>
              <a:gs pos="76000">
                <a:srgbClr val="FF16B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26ABF-0059-CF4B-A426-F8F81B57A3EE}"/>
              </a:ext>
            </a:extLst>
          </p:cNvPr>
          <p:cNvSpPr/>
          <p:nvPr userDrawn="1"/>
        </p:nvSpPr>
        <p:spPr>
          <a:xfrm>
            <a:off x="0" y="-6823"/>
            <a:ext cx="9144850" cy="5150323"/>
          </a:xfrm>
          <a:custGeom>
            <a:avLst/>
            <a:gdLst>
              <a:gd name="connsiteX0" fmla="*/ 0 w 7891200"/>
              <a:gd name="connsiteY0" fmla="*/ 0 h 5143500"/>
              <a:gd name="connsiteX1" fmla="*/ 7891200 w 7891200"/>
              <a:gd name="connsiteY1" fmla="*/ 0 h 5143500"/>
              <a:gd name="connsiteX2" fmla="*/ 7891200 w 7891200"/>
              <a:gd name="connsiteY2" fmla="*/ 5143500 h 5143500"/>
              <a:gd name="connsiteX3" fmla="*/ 0 w 7891200"/>
              <a:gd name="connsiteY3" fmla="*/ 5143500 h 5143500"/>
              <a:gd name="connsiteX4" fmla="*/ 0 w 78912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1252800 w 9144000"/>
              <a:gd name="connsiteY4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324000 w 9144000"/>
              <a:gd name="connsiteY4" fmla="*/ 3787200 h 5143500"/>
              <a:gd name="connsiteX5" fmla="*/ 1252800 w 9144000"/>
              <a:gd name="connsiteY5" fmla="*/ 0 h 5143500"/>
              <a:gd name="connsiteX0" fmla="*/ 125280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252800 w 9144000"/>
              <a:gd name="connsiteY5" fmla="*/ 0 h 5143500"/>
              <a:gd name="connsiteX0" fmla="*/ 1519200 w 9144000"/>
              <a:gd name="connsiteY0" fmla="*/ 720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873600 h 5143500"/>
              <a:gd name="connsiteX5" fmla="*/ 1519200 w 9144000"/>
              <a:gd name="connsiteY5" fmla="*/ 7200 h 5143500"/>
              <a:gd name="connsiteX0" fmla="*/ 15264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526400 w 9151200"/>
              <a:gd name="connsiteY5" fmla="*/ 7200 h 5143500"/>
              <a:gd name="connsiteX0" fmla="*/ 1353600 w 9151200"/>
              <a:gd name="connsiteY0" fmla="*/ 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353600 w 9151200"/>
              <a:gd name="connsiteY5" fmla="*/ 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384800 h 5143500"/>
              <a:gd name="connsiteX5" fmla="*/ 1195200 w 9151200"/>
              <a:gd name="connsiteY5" fmla="*/ 7200 h 5143500"/>
              <a:gd name="connsiteX0" fmla="*/ 1195200 w 9151200"/>
              <a:gd name="connsiteY0" fmla="*/ 7200 h 5143500"/>
              <a:gd name="connsiteX1" fmla="*/ 9151200 w 9151200"/>
              <a:gd name="connsiteY1" fmla="*/ 0 h 5143500"/>
              <a:gd name="connsiteX2" fmla="*/ 9151200 w 9151200"/>
              <a:gd name="connsiteY2" fmla="*/ 5143500 h 5143500"/>
              <a:gd name="connsiteX3" fmla="*/ 7200 w 9151200"/>
              <a:gd name="connsiteY3" fmla="*/ 5143500 h 5143500"/>
              <a:gd name="connsiteX4" fmla="*/ 0 w 9151200"/>
              <a:gd name="connsiteY4" fmla="*/ 4672800 h 5143500"/>
              <a:gd name="connsiteX5" fmla="*/ 1195200 w 9151200"/>
              <a:gd name="connsiteY5" fmla="*/ 7200 h 5143500"/>
              <a:gd name="connsiteX0" fmla="*/ 1188850 w 9144850"/>
              <a:gd name="connsiteY0" fmla="*/ 7200 h 5143500"/>
              <a:gd name="connsiteX1" fmla="*/ 9144850 w 9144850"/>
              <a:gd name="connsiteY1" fmla="*/ 0 h 5143500"/>
              <a:gd name="connsiteX2" fmla="*/ 9144850 w 9144850"/>
              <a:gd name="connsiteY2" fmla="*/ 5143500 h 5143500"/>
              <a:gd name="connsiteX3" fmla="*/ 850 w 9144850"/>
              <a:gd name="connsiteY3" fmla="*/ 5143500 h 5143500"/>
              <a:gd name="connsiteX4" fmla="*/ 0 w 9144850"/>
              <a:gd name="connsiteY4" fmla="*/ 4679150 h 5143500"/>
              <a:gd name="connsiteX5" fmla="*/ 1188850 w 9144850"/>
              <a:gd name="connsiteY5" fmla="*/ 72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850" h="5143500">
                <a:moveTo>
                  <a:pt x="1188850" y="7200"/>
                </a:moveTo>
                <a:lnTo>
                  <a:pt x="9144850" y="0"/>
                </a:lnTo>
                <a:lnTo>
                  <a:pt x="9144850" y="5143500"/>
                </a:lnTo>
                <a:lnTo>
                  <a:pt x="850" y="5143500"/>
                </a:lnTo>
                <a:cubicBezTo>
                  <a:pt x="567" y="4988717"/>
                  <a:pt x="283" y="4833933"/>
                  <a:pt x="0" y="4679150"/>
                </a:cubicBezTo>
                <a:lnTo>
                  <a:pt x="1188850" y="7200"/>
                </a:lnTo>
                <a:close/>
              </a:path>
            </a:pathLst>
          </a:custGeom>
          <a:gradFill>
            <a:gsLst>
              <a:gs pos="5000">
                <a:schemeClr val="bg1">
                  <a:lumMod val="33000"/>
                </a:schemeClr>
              </a:gs>
              <a:gs pos="0">
                <a:schemeClr val="bg2">
                  <a:lumMod val="30000"/>
                </a:schemeClr>
              </a:gs>
              <a:gs pos="0">
                <a:schemeClr val="tx1"/>
              </a:gs>
              <a:gs pos="14000">
                <a:schemeClr val="bg1"/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6DEF0D-239B-034A-9F0C-A3881FECB0E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288933" y="-6823"/>
            <a:ext cx="3855492" cy="5150323"/>
          </a:xfrm>
          <a:custGeom>
            <a:avLst/>
            <a:gdLst>
              <a:gd name="connsiteX0" fmla="*/ 0 w 3364173"/>
              <a:gd name="connsiteY0" fmla="*/ 5143499 h 5143499"/>
              <a:gd name="connsiteX1" fmla="*/ 841043 w 3364173"/>
              <a:gd name="connsiteY1" fmla="*/ 0 h 5143499"/>
              <a:gd name="connsiteX2" fmla="*/ 3364173 w 3364173"/>
              <a:gd name="connsiteY2" fmla="*/ 0 h 5143499"/>
              <a:gd name="connsiteX3" fmla="*/ 2523130 w 3364173"/>
              <a:gd name="connsiteY3" fmla="*/ 5143499 h 5143499"/>
              <a:gd name="connsiteX4" fmla="*/ 0 w 3364173"/>
              <a:gd name="connsiteY4" fmla="*/ 5143499 h 5143499"/>
              <a:gd name="connsiteX0" fmla="*/ 0 w 3364173"/>
              <a:gd name="connsiteY0" fmla="*/ 5143499 h 5143499"/>
              <a:gd name="connsiteX1" fmla="*/ 841043 w 3364173"/>
              <a:gd name="connsiteY1" fmla="*/ 0 h 5143499"/>
              <a:gd name="connsiteX2" fmla="*/ 3364173 w 3364173"/>
              <a:gd name="connsiteY2" fmla="*/ 0 h 5143499"/>
              <a:gd name="connsiteX3" fmla="*/ 3362467 w 3364173"/>
              <a:gd name="connsiteY3" fmla="*/ 5136675 h 5143499"/>
              <a:gd name="connsiteX4" fmla="*/ 0 w 3364173"/>
              <a:gd name="connsiteY4" fmla="*/ 5143499 h 5143499"/>
              <a:gd name="connsiteX0" fmla="*/ 0 w 3855492"/>
              <a:gd name="connsiteY0" fmla="*/ 5150323 h 5150323"/>
              <a:gd name="connsiteX1" fmla="*/ 1332362 w 3855492"/>
              <a:gd name="connsiteY1" fmla="*/ 0 h 5150323"/>
              <a:gd name="connsiteX2" fmla="*/ 3855492 w 3855492"/>
              <a:gd name="connsiteY2" fmla="*/ 0 h 5150323"/>
              <a:gd name="connsiteX3" fmla="*/ 3853786 w 3855492"/>
              <a:gd name="connsiteY3" fmla="*/ 5136675 h 5150323"/>
              <a:gd name="connsiteX4" fmla="*/ 0 w 3855492"/>
              <a:gd name="connsiteY4" fmla="*/ 5150323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5492" h="5150323">
                <a:moveTo>
                  <a:pt x="0" y="5150323"/>
                </a:moveTo>
                <a:lnTo>
                  <a:pt x="1332362" y="0"/>
                </a:lnTo>
                <a:lnTo>
                  <a:pt x="3855492" y="0"/>
                </a:lnTo>
                <a:cubicBezTo>
                  <a:pt x="3854923" y="1712225"/>
                  <a:pt x="3854355" y="3424450"/>
                  <a:pt x="3853786" y="5136675"/>
                </a:cubicBezTo>
                <a:lnTo>
                  <a:pt x="0" y="5150323"/>
                </a:lnTo>
                <a:close/>
              </a:path>
            </a:pathLst>
          </a:custGeom>
          <a:gradFill>
            <a:gsLst>
              <a:gs pos="81000">
                <a:schemeClr val="accent2"/>
              </a:gs>
              <a:gs pos="0">
                <a:schemeClr val="bg2">
                  <a:lumMod val="30000"/>
                </a:schemeClr>
              </a:gs>
              <a:gs pos="18000">
                <a:schemeClr val="tx2"/>
              </a:gs>
              <a:gs pos="94000">
                <a:schemeClr val="accent2"/>
              </a:gs>
            </a:gsLst>
            <a:lin ang="1020000" scaled="0"/>
          </a:gradFill>
        </p:spPr>
        <p:txBody>
          <a:bodyPr anchor="t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34BFF57-B8EC-FC4A-A09F-D0D3A43C7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95" y="156182"/>
            <a:ext cx="684561" cy="666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21668" y="603559"/>
            <a:ext cx="3867266" cy="525295"/>
          </a:xfr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H1. Open Sans Bold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1421548" y="1275411"/>
            <a:ext cx="3867385" cy="3256900"/>
          </a:xfrm>
        </p:spPr>
        <p:txBody>
          <a:bodyPr anchor="t"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9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5ECDF-9D66-F64E-BDCB-C6C2E8F5BEC4}"/>
              </a:ext>
            </a:extLst>
          </p:cNvPr>
          <p:cNvSpPr txBox="1">
            <a:spLocks/>
          </p:cNvSpPr>
          <p:nvPr userDrawn="1"/>
        </p:nvSpPr>
        <p:spPr>
          <a:xfrm>
            <a:off x="244446" y="738279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0F36D7-E360-B14D-A607-F00398D7D0B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939954-6198-9748-A116-85D43C9913BA}" type="datetime1">
              <a:rPr lang="en-FI"/>
              <a:pPr/>
              <a:t>03/10/2025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BEBFA9-61C4-1A47-98C5-BD676687E80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959FDAD-1F73-A540-925E-ED3A15F965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2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E47728-25F5-F24F-BC49-9DEE80BE8B09}"/>
              </a:ext>
            </a:extLst>
          </p:cNvPr>
          <p:cNvSpPr/>
          <p:nvPr userDrawn="1"/>
        </p:nvSpPr>
        <p:spPr>
          <a:xfrm>
            <a:off x="4831974" y="0"/>
            <a:ext cx="4312026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87" y="336946"/>
            <a:ext cx="4318660" cy="691333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1975" y="1"/>
            <a:ext cx="4312025" cy="5143499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9DDEA80-A017-CC43-88D4-1B4B710DB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4447" y="1148394"/>
            <a:ext cx="4318000" cy="3444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9CC02F-A30A-2A40-A77A-1357B4FB53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9344436-F49E-4EFB-AB92-7278182FF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8" y="144466"/>
            <a:ext cx="684561" cy="6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7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olumn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D13DAA-24E4-4C44-A308-76ED20147922}"/>
              </a:ext>
            </a:extLst>
          </p:cNvPr>
          <p:cNvSpPr/>
          <p:nvPr userDrawn="1"/>
        </p:nvSpPr>
        <p:spPr>
          <a:xfrm>
            <a:off x="0" y="-2"/>
            <a:ext cx="431866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36947"/>
            <a:ext cx="3601737" cy="691333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3" y="-1"/>
            <a:ext cx="4312025" cy="5143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028280"/>
            <a:ext cx="4318660" cy="354372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D6B56-C87C-6544-86D7-9514E14C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331" y="4713474"/>
            <a:ext cx="320329" cy="273844"/>
          </a:xfrm>
        </p:spPr>
        <p:txBody>
          <a:bodyPr/>
          <a:lstStyle>
            <a:lvl1pPr algn="r">
              <a:defRPr/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241479-5807-5C40-8FF1-F22303259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129" y="133025"/>
            <a:ext cx="684560" cy="6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4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447" y="235424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447" y="852928"/>
            <a:ext cx="8615243" cy="3733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776" y="4713474"/>
            <a:ext cx="219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2DA5B71-8377-274D-9644-072F68C25E48}" type="datetime1">
              <a:t>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7350" y="4713474"/>
            <a:ext cx="5932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CONFIDENTIAL | 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447" y="4713474"/>
            <a:ext cx="320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C54245A-C428-B540-8798-C3DF95632D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540DB-44EF-ED4E-B287-1D96D3A599A5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175129" y="133025"/>
            <a:ext cx="684560" cy="6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88" r:id="rId3"/>
    <p:sldLayoutId id="2147483661" r:id="rId4"/>
    <p:sldLayoutId id="2147483689" r:id="rId5"/>
    <p:sldLayoutId id="2147483690" r:id="rId6"/>
    <p:sldLayoutId id="2147483691" r:id="rId7"/>
    <p:sldLayoutId id="2147483669" r:id="rId8"/>
    <p:sldLayoutId id="2147483672" r:id="rId9"/>
    <p:sldLayoutId id="2147483664" r:id="rId10"/>
    <p:sldLayoutId id="2147483665" r:id="rId11"/>
    <p:sldLayoutId id="2147483679" r:id="rId12"/>
    <p:sldLayoutId id="2147483677" r:id="rId13"/>
    <p:sldLayoutId id="2147483678" r:id="rId14"/>
    <p:sldLayoutId id="2147483694" r:id="rId15"/>
    <p:sldLayoutId id="2147483666" r:id="rId16"/>
    <p:sldLayoutId id="2147483667" r:id="rId17"/>
    <p:sldLayoutId id="2147483674" r:id="rId18"/>
    <p:sldLayoutId id="2147483683" r:id="rId19"/>
    <p:sldLayoutId id="2147483675" r:id="rId20"/>
    <p:sldLayoutId id="2147483684" r:id="rId21"/>
    <p:sldLayoutId id="2147483681" r:id="rId22"/>
    <p:sldLayoutId id="2147483685" r:id="rId23"/>
    <p:sldLayoutId id="2147483676" r:id="rId24"/>
    <p:sldLayoutId id="2147483695" r:id="rId25"/>
    <p:sldLayoutId id="2147483686" r:id="rId26"/>
    <p:sldLayoutId id="2147483692" r:id="rId27"/>
    <p:sldLayoutId id="2147483693" r:id="rId28"/>
    <p:sldLayoutId id="2147483682" r:id="rId29"/>
    <p:sldLayoutId id="2147483687" r:id="rId30"/>
    <p:sldLayoutId id="2147483696" r:id="rId31"/>
    <p:sldLayoutId id="2147483697" r:id="rId32"/>
    <p:sldLayoutId id="2147483698" r:id="rId3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685800" rtl="0" eaLnBrk="1" latinLnBrk="0" hangingPunct="1">
        <a:lnSpc>
          <a:spcPts val="1520"/>
        </a:lnSpc>
        <a:spcBef>
          <a:spcPts val="750"/>
        </a:spcBef>
        <a:spcAft>
          <a:spcPts val="0"/>
        </a:spcAft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222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tabLst/>
        <a:defRPr sz="1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403225" indent="-1317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tabLst/>
        <a:defRPr sz="9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534988" indent="-87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755650" indent="-1317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dx.doi.org/10.1088/0031-9155/53/15/002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AE425C-3AB6-EF49-9C18-7EE17BE9E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61" y="680341"/>
            <a:ext cx="8482341" cy="16608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10/03/2025</a:t>
            </a:r>
            <a:br>
              <a:rPr lang="fi-FI" dirty="0">
                <a:latin typeface="Open Sans"/>
                <a:ea typeface="Open Sans"/>
                <a:cs typeface="Open Sans"/>
              </a:rPr>
            </a:br>
            <a:r>
              <a:rPr lang="fi-FI" dirty="0">
                <a:latin typeface="Open Sans"/>
                <a:ea typeface="Open Sans"/>
                <a:cs typeface="Open Sans"/>
              </a:rPr>
              <a:t>Réunion </a:t>
            </a:r>
            <a:r>
              <a:rPr lang="fi-FI" dirty="0" err="1">
                <a:latin typeface="Open Sans"/>
                <a:ea typeface="Open Sans"/>
                <a:cs typeface="Open Sans"/>
              </a:rPr>
              <a:t>imXgam</a:t>
            </a:r>
            <a:endParaRPr lang="fi-FI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C2F5A97-6A02-444C-B893-8D47112D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961" y="2336754"/>
            <a:ext cx="6858000" cy="21283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/>
          </a:p>
          <a:p>
            <a:r>
              <a:rPr lang="en-GB">
                <a:latin typeface="Open Sans Light"/>
                <a:ea typeface="Open Sans Light"/>
                <a:cs typeface="Open Sans Light"/>
              </a:rPr>
              <a:t>Mélissa LEROY</a:t>
            </a:r>
          </a:p>
          <a:p>
            <a:r>
              <a:rPr lang="fr-FR">
                <a:latin typeface="Open Sans Light"/>
                <a:ea typeface="Open Sans Light"/>
                <a:cs typeface="Open Sans Light"/>
              </a:rPr>
              <a:t>PhD </a:t>
            </a:r>
            <a:r>
              <a:rPr lang="fr-FR" err="1">
                <a:latin typeface="Open Sans Light"/>
                <a:ea typeface="Open Sans Light"/>
                <a:cs typeface="Open Sans Light"/>
              </a:rPr>
              <a:t>student</a:t>
            </a:r>
            <a:r>
              <a:rPr lang="fr-FR">
                <a:latin typeface="Open Sans Light"/>
                <a:ea typeface="Open Sans Light"/>
                <a:cs typeface="Open Sans Light"/>
              </a:rPr>
              <a:t> (DT &amp; CPPM)</a:t>
            </a:r>
            <a:endParaRPr lang="en-GB">
              <a:latin typeface="Open Sans Light"/>
              <a:ea typeface="Open Sans Light"/>
              <a:cs typeface="Open Sans Light"/>
            </a:endParaRPr>
          </a:p>
          <a:p>
            <a:endParaRPr lang="fr-FR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fr-FR" sz="1200" u="sng" err="1">
                <a:latin typeface="Open Sans Light"/>
                <a:ea typeface="Open Sans Light"/>
                <a:cs typeface="Open Sans Light"/>
              </a:rPr>
              <a:t>Supervisors</a:t>
            </a:r>
            <a:r>
              <a:rPr lang="fr-FR" sz="1200" u="sng">
                <a:latin typeface="Open Sans Light"/>
                <a:ea typeface="Open Sans Light"/>
                <a:cs typeface="Open Sans Light"/>
              </a:rPr>
              <a:t> :</a:t>
            </a:r>
          </a:p>
          <a:p>
            <a:pPr>
              <a:lnSpc>
                <a:spcPct val="100000"/>
              </a:lnSpc>
            </a:pPr>
            <a:r>
              <a:rPr lang="fr-FR" sz="1200">
                <a:latin typeface="Open Sans Light"/>
                <a:ea typeface="Open Sans Light"/>
                <a:cs typeface="Open Sans Light"/>
              </a:rPr>
              <a:t>Elena Gaboriau-</a:t>
            </a:r>
            <a:r>
              <a:rPr lang="fr-FR" sz="1200" err="1">
                <a:latin typeface="Open Sans Light"/>
                <a:ea typeface="Open Sans Light"/>
                <a:cs typeface="Open Sans Light"/>
              </a:rPr>
              <a:t>Borissenko</a:t>
            </a:r>
            <a:r>
              <a:rPr lang="fr-FR" sz="1200">
                <a:latin typeface="Open Sans Light"/>
                <a:ea typeface="Open Sans Light"/>
                <a:cs typeface="Open Sans Light"/>
              </a:rPr>
              <a:t>, DT</a:t>
            </a:r>
          </a:p>
          <a:p>
            <a:pPr>
              <a:lnSpc>
                <a:spcPct val="100000"/>
              </a:lnSpc>
            </a:pPr>
            <a:r>
              <a:rPr lang="fr-FR" sz="1200">
                <a:latin typeface="Open Sans Light"/>
                <a:ea typeface="Open Sans Light"/>
                <a:cs typeface="Open Sans Light"/>
              </a:rPr>
              <a:t>Christian Morel, CPPM</a:t>
            </a:r>
          </a:p>
          <a:p>
            <a:pPr>
              <a:lnSpc>
                <a:spcPct val="100000"/>
              </a:lnSpc>
            </a:pPr>
            <a:r>
              <a:rPr lang="fr-FR" sz="1200">
                <a:latin typeface="Open Sans Light"/>
                <a:ea typeface="Open Sans Light"/>
                <a:cs typeface="Open Sans Light"/>
              </a:rPr>
              <a:t>Yannick Boursier, CPPM</a:t>
            </a:r>
          </a:p>
          <a:p>
            <a:pPr>
              <a:lnSpc>
                <a:spcPct val="100000"/>
              </a:lnSpc>
            </a:pPr>
            <a:endParaRPr lang="fr-FR" sz="120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endParaRPr lang="fr-FR" sz="120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12" name="Picture 11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3DB724B4-2846-CF3F-4C98-786A9BAB5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80B1E4E9-84A4-8A2C-700E-8B6375C37A67}"/>
              </a:ext>
            </a:extLst>
          </p:cNvPr>
          <p:cNvSpPr txBox="1"/>
          <p:nvPr/>
        </p:nvSpPr>
        <p:spPr>
          <a:xfrm>
            <a:off x="565956" y="4785525"/>
            <a:ext cx="343232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92D050"/>
                </a:solidFill>
                <a:latin typeface="Open Sans"/>
                <a:ea typeface="Open Sans"/>
                <a:cs typeface="Open Sans"/>
              </a:rPr>
              <a:t>Tag: imXgamMeetingsMaterial_10-03-2025</a:t>
            </a:r>
            <a:endParaRPr lang="en-GB" sz="12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Web design with solid fill">
            <a:extLst>
              <a:ext uri="{FF2B5EF4-FFF2-40B4-BE49-F238E27FC236}">
                <a16:creationId xmlns:a16="http://schemas.microsoft.com/office/drawing/2014/main" id="{1839E2E6-E0BB-6811-4BC8-9F63192F8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580" y="4786235"/>
            <a:ext cx="296248" cy="2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34C1E-AD43-B3ED-2222-FAA6934B4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2AAC4-C1C8-CDC1-E097-23EC27EC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7E633-8C14-18C7-F2F6-F03B42FF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1197E-6B0B-579C-5EB2-3C1D36C2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DE43B5-A54D-D51D-9F3E-617E71EC70FC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AEB38342-A8DE-CE18-C1E8-686A3B7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140C43-1B82-DA0D-C554-1B5454A42CCD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Simulation :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 Philips</a:t>
            </a:r>
          </a:p>
        </p:txBody>
      </p:sp>
      <p:pic>
        <p:nvPicPr>
          <p:cNvPr id="2" name="Picture 1" descr="A graph of energy spectrum&#10;&#10;AI-generated content may be incorrect.">
            <a:extLst>
              <a:ext uri="{FF2B5EF4-FFF2-40B4-BE49-F238E27FC236}">
                <a16:creationId xmlns:a16="http://schemas.microsoft.com/office/drawing/2014/main" id="{BA9093EE-5C37-E685-7F8C-1825B4B8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2" y="758113"/>
            <a:ext cx="6466892" cy="39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C9F16D-851B-DA4E-8997-90C48E40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Planification</a:t>
            </a:r>
            <a:endParaRPr lang="en-GB" err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3F7636-2BE2-764D-A542-FD5473B99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3171" y="1366032"/>
            <a:ext cx="1810871" cy="3053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endParaRPr lang="en-GB" sz="1100" b="0">
              <a:solidFill>
                <a:schemeClr val="tx1"/>
              </a:solidFill>
              <a:latin typeface="Open Sans Semibold"/>
              <a:ea typeface="Open Sans Semibold"/>
              <a:cs typeface="Open Sans Semibold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 sz="1100" b="0">
              <a:solidFill>
                <a:schemeClr val="tx1"/>
              </a:solidFill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 sz="1100" b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F0C9C1-B920-F14A-B759-314D3756FED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81750" y="1375533"/>
            <a:ext cx="1810871" cy="3053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Font typeface="Calibri" panose="020B0604020202020204" pitchFamily="34" charset="0"/>
              <a:buChar char="-"/>
            </a:pPr>
            <a:r>
              <a:rPr lang="en-GB" b="0" dirty="0">
                <a:latin typeface="Open Sans Semibold"/>
                <a:ea typeface="Open Sans Semibold"/>
                <a:cs typeface="Open Sans Semibold"/>
              </a:rPr>
              <a:t>Exploitation des </a:t>
            </a:r>
            <a:r>
              <a:rPr lang="en-GB" b="0" dirty="0" err="1">
                <a:latin typeface="Open Sans Semibold"/>
                <a:ea typeface="Open Sans Semibold"/>
                <a:cs typeface="Open Sans Semibold"/>
              </a:rPr>
              <a:t>résultats</a:t>
            </a:r>
            <a:r>
              <a:rPr lang="en-GB" b="0" dirty="0">
                <a:latin typeface="Open Sans Semibold"/>
                <a:ea typeface="Open Sans Semibold"/>
                <a:cs typeface="Open Sans Semibold"/>
              </a:rPr>
              <a:t> des simulations pour le </a:t>
            </a:r>
            <a:r>
              <a:rPr lang="en-GB" b="0" dirty="0" err="1">
                <a:latin typeface="Open Sans Semibold"/>
                <a:ea typeface="Open Sans Semibold"/>
                <a:cs typeface="Open Sans Semibold"/>
              </a:rPr>
              <a:t>CdTe</a:t>
            </a:r>
            <a:endParaRPr lang="en-GB" b="0" dirty="0" err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C016AB-93FC-274F-B095-0A945012773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553146" y="911514"/>
            <a:ext cx="1810871" cy="526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620" indent="-7620"/>
            <a:r>
              <a:rPr lang="en-GB" sz="1600" dirty="0">
                <a:latin typeface="Open Sans Semibold"/>
                <a:ea typeface="Open Sans Semibold"/>
                <a:cs typeface="Open Sans Semibold"/>
              </a:rPr>
              <a:t>A faire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5F04810-15DD-EF4B-AB92-14807B962E3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95752" y="1288586"/>
            <a:ext cx="1810871" cy="30302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buFont typeface="Calibri" panose="020B0604020202020204" pitchFamily="34" charset="0"/>
              <a:buChar char="-"/>
            </a:pPr>
            <a:endParaRPr lang="en-GB" sz="1050" b="0">
              <a:latin typeface="Open Sans Semibold"/>
              <a:ea typeface="Open Sans Semibold"/>
              <a:cs typeface="Open Sans Semibold"/>
            </a:endParaRPr>
          </a:p>
          <a:p>
            <a:pPr marL="171450" indent="-171450">
              <a:buFont typeface="Calibri" panose="020B0604020202020204" pitchFamily="34" charset="0"/>
              <a:buChar char="-"/>
            </a:pPr>
            <a:endParaRPr lang="en-GB" sz="1050" b="0">
              <a:latin typeface="Open Sans Semibold"/>
              <a:ea typeface="Open Sans Semibold"/>
              <a:cs typeface="Open Sans Semibold"/>
            </a:endParaRPr>
          </a:p>
          <a:p>
            <a:pPr marL="171450" indent="-171450">
              <a:buFont typeface="Calibri" panose="020B0604020202020204" pitchFamily="34" charset="0"/>
              <a:buChar char="-"/>
            </a:pPr>
            <a:endParaRPr lang="en-GB" sz="1050" b="0"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BC7856-21F8-3649-8216-EAB6E349CB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9FE843-EC96-D64B-AB19-492EB211ABD5}" type="datetime1">
              <a:t>3/10/2025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74A2F-FA59-134F-85E9-7204958D18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C7F8C-361F-BD40-9CF5-47B7A3B901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54245A-C428-B540-8798-C3DF95632D8F}" type="slidenum">
              <a:rPr lang="en-GB" noProof="0" dirty="0" smtClean="0"/>
              <a:pPr/>
              <a:t>11</a:t>
            </a:fld>
            <a:endParaRPr lang="en-GB" noProof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7A95A125-14B5-37A4-1866-DE8346590BF1}"/>
              </a:ext>
            </a:extLst>
          </p:cNvPr>
          <p:cNvSpPr txBox="1">
            <a:spLocks/>
          </p:cNvSpPr>
          <p:nvPr/>
        </p:nvSpPr>
        <p:spPr>
          <a:xfrm>
            <a:off x="4791226" y="910728"/>
            <a:ext cx="1810871" cy="52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938" indent="-7938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33350" indent="-1333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 indent="-7620"/>
            <a:r>
              <a:rPr lang="en-GB" sz="1600" dirty="0">
                <a:latin typeface="Open Sans Semibold"/>
                <a:ea typeface="Open Sans Semibold"/>
                <a:cs typeface="Open Sans Semibold"/>
              </a:rPr>
              <a:t>En </a:t>
            </a:r>
            <a:r>
              <a:rPr lang="en-GB" sz="1600" dirty="0" err="1">
                <a:latin typeface="Open Sans Semibold"/>
                <a:ea typeface="Open Sans Semibold"/>
                <a:cs typeface="Open Sans Semibold"/>
              </a:rPr>
              <a:t>cours</a:t>
            </a:r>
            <a:endParaRPr lang="en-US" dirty="0" err="1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92D17D4-50E2-16CB-460B-88E4DAFEE7DB}"/>
              </a:ext>
            </a:extLst>
          </p:cNvPr>
          <p:cNvSpPr txBox="1">
            <a:spLocks/>
          </p:cNvSpPr>
          <p:nvPr/>
        </p:nvSpPr>
        <p:spPr>
          <a:xfrm>
            <a:off x="6994741" y="910728"/>
            <a:ext cx="1810871" cy="52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938" indent="-7938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33350" indent="-1333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 indent="-7620"/>
            <a:r>
              <a:rPr lang="en-GB" sz="1600" dirty="0" err="1">
                <a:latin typeface="Open Sans Semibold"/>
                <a:ea typeface="Open Sans Semibold"/>
                <a:cs typeface="Open Sans Semibold"/>
              </a:rPr>
              <a:t>Terminé</a:t>
            </a:r>
            <a:endParaRPr lang="en-US" dirty="0" err="1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E42893F-A37B-C366-2799-1CAADBC63C86}"/>
              </a:ext>
            </a:extLst>
          </p:cNvPr>
          <p:cNvSpPr txBox="1">
            <a:spLocks/>
          </p:cNvSpPr>
          <p:nvPr/>
        </p:nvSpPr>
        <p:spPr>
          <a:xfrm>
            <a:off x="314280" y="911514"/>
            <a:ext cx="1810871" cy="52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938" indent="-7938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33350" indent="-1333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 indent="-7620"/>
            <a:r>
              <a:rPr lang="en-GB" sz="1600" dirty="0" err="1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Autres</a:t>
            </a:r>
            <a:r>
              <a:rPr lang="en-GB" sz="160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infos</a:t>
            </a: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9F845FE-806C-7FC2-2CDF-4B441A42A85F}"/>
              </a:ext>
            </a:extLst>
          </p:cNvPr>
          <p:cNvSpPr txBox="1">
            <a:spLocks/>
          </p:cNvSpPr>
          <p:nvPr/>
        </p:nvSpPr>
        <p:spPr>
          <a:xfrm>
            <a:off x="243812" y="1377914"/>
            <a:ext cx="1941320" cy="3060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938" indent="-7938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33350" indent="-1333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alibri" panose="020B0604020202020204" pitchFamily="34" charset="0"/>
              <a:buChar char="-"/>
            </a:pPr>
            <a:r>
              <a:rPr lang="en-GB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Prochain </a:t>
            </a:r>
            <a:r>
              <a:rPr lang="en-GB" b="0" dirty="0" err="1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déplacement</a:t>
            </a:r>
            <a:r>
              <a:rPr lang="en-GB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 à DTX:  </a:t>
            </a:r>
            <a:br>
              <a:rPr lang="en-GB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</a:br>
            <a:r>
              <a:rPr lang="en-GB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24 au 28 mars </a:t>
            </a:r>
            <a:endParaRPr lang="en-GB" dirty="0">
              <a:solidFill>
                <a:schemeClr val="bg1"/>
              </a:solidFill>
            </a:endParaRPr>
          </a:p>
          <a:p>
            <a:pPr marL="171450" indent="-171450">
              <a:buFont typeface="Calibri" panose="020B0604020202020204" pitchFamily="34" charset="0"/>
              <a:buChar char="-"/>
            </a:pPr>
            <a:r>
              <a:rPr lang="en-GB" b="0" dirty="0" err="1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Visite</a:t>
            </a:r>
            <a:r>
              <a:rPr lang="en-GB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 Elena CPPM:</a:t>
            </a:r>
            <a:br>
              <a:rPr lang="en-GB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</a:br>
            <a:r>
              <a:rPr lang="en-GB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rPr>
              <a:t>17 mars</a:t>
            </a:r>
          </a:p>
          <a:p>
            <a:pPr marL="171450" indent="-171450">
              <a:buFont typeface="Calibri" panose="020B0604020202020204" pitchFamily="34" charset="0"/>
              <a:buChar char="-"/>
            </a:pPr>
            <a:endParaRPr lang="en-GB" b="0">
              <a:solidFill>
                <a:schemeClr val="bg1"/>
              </a:solidFill>
              <a:latin typeface="Open Sans Semibold"/>
              <a:ea typeface="Open Sans Semibold"/>
              <a:cs typeface="Open Sans Semibold"/>
            </a:endParaRPr>
          </a:p>
          <a:p>
            <a:pPr marL="171450" indent="-171450">
              <a:buFont typeface="Calibri" panose="020B0604020202020204" pitchFamily="34" charset="0"/>
              <a:buChar char="-"/>
            </a:pPr>
            <a:endParaRPr lang="en-GB" b="0">
              <a:solidFill>
                <a:schemeClr val="bg1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A54892F-8FBF-902C-8DCE-FF4DFBE2C545}"/>
              </a:ext>
            </a:extLst>
          </p:cNvPr>
          <p:cNvSpPr txBox="1">
            <a:spLocks/>
          </p:cNvSpPr>
          <p:nvPr/>
        </p:nvSpPr>
        <p:spPr>
          <a:xfrm>
            <a:off x="6992269" y="1364750"/>
            <a:ext cx="1810871" cy="3053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938" indent="-7938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33350" indent="-1333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alibri" panose="020B0604020202020204" pitchFamily="34" charset="0"/>
              <a:buChar char="-"/>
            </a:pPr>
            <a:r>
              <a:rPr lang="en-GB" b="0" dirty="0" err="1">
                <a:latin typeface="Open Sans Semibold"/>
                <a:ea typeface="Open Sans Semibold"/>
                <a:cs typeface="Open Sans Semibold"/>
              </a:rPr>
              <a:t>Soumission</a:t>
            </a:r>
            <a:r>
              <a:rPr lang="en-GB" b="0" dirty="0">
                <a:latin typeface="Open Sans Semibold"/>
                <a:ea typeface="Open Sans Semibold"/>
                <a:cs typeface="Open Sans Semibold"/>
              </a:rPr>
              <a:t> des proposals ESRF/SOLEIL</a:t>
            </a:r>
            <a:endParaRPr lang="en-GB" b="0" dirty="0"/>
          </a:p>
        </p:txBody>
      </p:sp>
      <p:pic>
        <p:nvPicPr>
          <p:cNvPr id="16" name="Picture 15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326343E4-B0B1-6DCD-B72C-DF824E25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36AAFC6A-BFB2-D581-4738-A1DBE6560345}"/>
              </a:ext>
            </a:extLst>
          </p:cNvPr>
          <p:cNvSpPr txBox="1">
            <a:spLocks/>
          </p:cNvSpPr>
          <p:nvPr/>
        </p:nvSpPr>
        <p:spPr>
          <a:xfrm>
            <a:off x="2552900" y="1361245"/>
            <a:ext cx="1810871" cy="3053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938" indent="-7938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33350" indent="-1333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3350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alibri" panose="020B0604020202020204" pitchFamily="34" charset="0"/>
              <a:buChar char="-"/>
            </a:pPr>
            <a:r>
              <a:rPr lang="en-GB" b="0" dirty="0" err="1">
                <a:latin typeface="Open Sans Semibold"/>
                <a:ea typeface="Open Sans Semibold"/>
                <a:cs typeface="Open Sans Semibold"/>
              </a:rPr>
              <a:t>Préparer</a:t>
            </a:r>
            <a:r>
              <a:rPr lang="en-GB" b="0" dirty="0">
                <a:latin typeface="Open Sans Semibold"/>
                <a:ea typeface="Open Sans Semibold"/>
                <a:cs typeface="Open Sans Semibold"/>
              </a:rPr>
              <a:t> le workshop </a:t>
            </a:r>
            <a:r>
              <a:rPr lang="en-GB" b="0" dirty="0" err="1">
                <a:latin typeface="Open Sans Semibold"/>
                <a:ea typeface="Open Sans Semibold"/>
                <a:cs typeface="Open Sans Semibold"/>
              </a:rPr>
              <a:t>Allpix</a:t>
            </a:r>
            <a:r>
              <a:rPr lang="en-GB" b="0" dirty="0">
                <a:latin typeface="Open Sans Semibold"/>
                <a:ea typeface="Open Sans Semibold"/>
                <a:cs typeface="Open Sans Semibold"/>
              </a:rPr>
              <a:t> squared : </a:t>
            </a:r>
            <a:r>
              <a:rPr lang="en-GB" b="0" dirty="0" err="1">
                <a:latin typeface="Open Sans Semibold"/>
                <a:ea typeface="Open Sans Semibold"/>
                <a:cs typeface="Open Sans Semibold"/>
              </a:rPr>
              <a:t>soumettre</a:t>
            </a:r>
            <a:r>
              <a:rPr lang="en-GB" b="0" dirty="0">
                <a:latin typeface="Open Sans Semibold"/>
                <a:ea typeface="Open Sans Semibold"/>
                <a:cs typeface="Open Sans Semibold"/>
              </a:rPr>
              <a:t> abstract (31 mars)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22074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6D55-9456-A288-D7AD-F23343228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CEF50-96E8-4C54-853C-9D652638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DCAF9-58A6-3215-1AD4-19119BDB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EAD5E-F8DD-46B5-4A90-33841869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20CA72-CC33-64EC-AEF0-0B29048AF555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E4F4947F-7863-41F9-6CAD-92B656F46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BC88C9-F2D2-B5B6-153B-74B3AF5A4704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Etude du pixel 49 68 :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 Philips</a:t>
            </a:r>
            <a:endParaRPr lang="en-US" dirty="0"/>
          </a:p>
        </p:txBody>
      </p:sp>
      <p:pic>
        <p:nvPicPr>
          <p:cNvPr id="2" name="Picture 1" descr="A graph of a graph of energy&#10;&#10;AI-generated content may be incorrect.">
            <a:extLst>
              <a:ext uri="{FF2B5EF4-FFF2-40B4-BE49-F238E27FC236}">
                <a16:creationId xmlns:a16="http://schemas.microsoft.com/office/drawing/2014/main" id="{8449F3B9-F1F9-7226-591E-73FEAD44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56" y="1412697"/>
            <a:ext cx="5496207" cy="3300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DFBE1-A2CD-2717-C060-9CA955AB1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101" y="755579"/>
            <a:ext cx="3173580" cy="395555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BB85F7-946D-6B64-D9B8-E2918443C076}"/>
              </a:ext>
            </a:extLst>
          </p:cNvPr>
          <p:cNvSpPr/>
          <p:nvPr/>
        </p:nvSpPr>
        <p:spPr>
          <a:xfrm rot="2580000">
            <a:off x="925892" y="3174215"/>
            <a:ext cx="594360" cy="144548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1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D0A3-4EC7-6077-9625-AC6340CE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FE4A-1638-25C3-BD61-36E175D6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04DF0-BF2F-EF99-092F-1E04960E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AA012-7C4E-E998-1367-CF9B87FA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F60899-CD0C-0DDA-E9BE-B486E3A20B0A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AEB9C172-508D-4759-F556-FDF02CDD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52DE9-C215-060F-FE93-E5B567BDF68B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Etude du pixel 47 70 :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 Philips</a:t>
            </a:r>
            <a:endParaRPr lang="en-US" dirty="0"/>
          </a:p>
        </p:txBody>
      </p:sp>
      <p:pic>
        <p:nvPicPr>
          <p:cNvPr id="10" name="Picture 9" descr="A graph of a graph of energy&#10;&#10;AI-generated content may be incorrect.">
            <a:extLst>
              <a:ext uri="{FF2B5EF4-FFF2-40B4-BE49-F238E27FC236}">
                <a16:creationId xmlns:a16="http://schemas.microsoft.com/office/drawing/2014/main" id="{9BE376B5-AEC6-5896-D3BE-67ACDCA7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2" y="1280534"/>
            <a:ext cx="5712174" cy="3434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7C0A3B-469F-8875-44AB-FDA83E0FE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99" y="802821"/>
            <a:ext cx="3103380" cy="3913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9B8D65-C0F5-CF12-9003-CAB808CE1A10}"/>
              </a:ext>
            </a:extLst>
          </p:cNvPr>
          <p:cNvSpPr/>
          <p:nvPr/>
        </p:nvSpPr>
        <p:spPr>
          <a:xfrm rot="2580000">
            <a:off x="722253" y="3691184"/>
            <a:ext cx="594360" cy="848303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8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8FE09-DDC5-55BD-CA2E-8F7BFF88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78F00-55BB-C5C2-74CF-295D12A0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BF795-1AD1-062D-858E-256AA412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66998-8C58-0C17-6DA3-13E2CF32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3C211F3-36C3-5A35-2E60-15F34F5CCE23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812EE7E7-3C13-0B8B-211F-05D5540D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B8F76-0CE2-0F89-9755-E0508E7D086D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Etude du pixel 48 52 :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 Philips</a:t>
            </a:r>
            <a:endParaRPr lang="en-US" dirty="0"/>
          </a:p>
        </p:txBody>
      </p:sp>
      <p:pic>
        <p:nvPicPr>
          <p:cNvPr id="2" name="Picture 1" descr="A graph of a graph of energy&#10;&#10;AI-generated content may be incorrect.">
            <a:extLst>
              <a:ext uri="{FF2B5EF4-FFF2-40B4-BE49-F238E27FC236}">
                <a16:creationId xmlns:a16="http://schemas.microsoft.com/office/drawing/2014/main" id="{5F2DCD6A-36E1-6BB8-3DA7-EF4763BA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5" y="1380590"/>
            <a:ext cx="5650320" cy="3416159"/>
          </a:xfrm>
          <a:prstGeom prst="rect">
            <a:avLst/>
          </a:prstGeom>
        </p:spPr>
      </p:pic>
      <p:pic>
        <p:nvPicPr>
          <p:cNvPr id="6" name="Picture 5" descr="A graph and a chart&#10;&#10;AI-generated content may be incorrect.">
            <a:extLst>
              <a:ext uri="{FF2B5EF4-FFF2-40B4-BE49-F238E27FC236}">
                <a16:creationId xmlns:a16="http://schemas.microsoft.com/office/drawing/2014/main" id="{89029539-9B50-C60E-147C-9144A0EAC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101" y="806948"/>
            <a:ext cx="3147894" cy="39876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8B67A98-A188-646A-2CF1-2BA7D95AB82F}"/>
              </a:ext>
            </a:extLst>
          </p:cNvPr>
          <p:cNvSpPr/>
          <p:nvPr/>
        </p:nvSpPr>
        <p:spPr>
          <a:xfrm rot="2580000">
            <a:off x="925892" y="3174215"/>
            <a:ext cx="594360" cy="144548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5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6434-392E-3B57-7F5F-0D6DB3E6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1BAFE-3ECF-DB72-2640-D184FD45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0F33-F047-170F-7B76-083A87C5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| 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E7E75-AD98-27D1-B2E7-42367EAB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843BE550-A8E5-1BB4-23B7-E602EF21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66" y="760153"/>
            <a:ext cx="5784980" cy="39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ECE7-6BC0-3C29-0ADD-594CF10AE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energy spectrum&#10;&#10;AI-generated content may be incorrect.">
            <a:extLst>
              <a:ext uri="{FF2B5EF4-FFF2-40B4-BE49-F238E27FC236}">
                <a16:creationId xmlns:a16="http://schemas.microsoft.com/office/drawing/2014/main" id="{D9300833-4825-DCA6-95A6-4E6075E7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23" y="143686"/>
            <a:ext cx="4394101" cy="45755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ACDD2-6CE8-90DC-DF59-ED2E9E13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43DE0-7AC8-EAAD-1F5D-7ADA6AB7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AB2FA-7B88-A353-289B-B70A78C4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748F309D-1FA5-B817-AABD-FFC5C8C8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90" y="585200"/>
            <a:ext cx="2473422" cy="2369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4BEC65-A3BB-A013-0873-EF2C1FBCF36D}"/>
              </a:ext>
            </a:extLst>
          </p:cNvPr>
          <p:cNvSpPr/>
          <p:nvPr/>
        </p:nvSpPr>
        <p:spPr>
          <a:xfrm>
            <a:off x="5897126" y="1695455"/>
            <a:ext cx="1461815" cy="1390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red grid with black lines and blue text&#10;&#10;AI-generated content may be incorrect.">
            <a:extLst>
              <a:ext uri="{FF2B5EF4-FFF2-40B4-BE49-F238E27FC236}">
                <a16:creationId xmlns:a16="http://schemas.microsoft.com/office/drawing/2014/main" id="{1E9A9117-FCFB-9E3E-F1BD-769B7FADE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" y="586451"/>
            <a:ext cx="1333832" cy="1185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6AD759-D411-B737-64AC-436AF26754C3}"/>
              </a:ext>
            </a:extLst>
          </p:cNvPr>
          <p:cNvSpPr txBox="1"/>
          <p:nvPr/>
        </p:nvSpPr>
        <p:spPr>
          <a:xfrm>
            <a:off x="191556" y="3081766"/>
            <a:ext cx="393330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vert : Désactivation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 (pas de diffusion, pas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répulsion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).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à 24keV. Fluorescence à 24keV – 1,8 keV (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Kalpha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Si). Continuum Compton entre 0 et 2.06 keV. </a:t>
            </a:r>
            <a:endParaRPr lang="en-GB" sz="1000" dirty="0" err="1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rouge -&gt; Activation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Bruit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électronique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100e- (x3,62 keV pour le Silicium).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Elargissement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bleu -&gt; Activation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Partage de charges visible.</a:t>
            </a:r>
            <a:endParaRPr lang="en-GB" sz="1000" dirty="0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95C93-BDCF-2021-B658-EBBA4E4A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9682A-2D24-DAA8-8CF4-F1B76711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6A9EF-7484-F9CC-0C6E-0117D714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3BA5C-BDBE-46ED-4F9B-4957DA15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19728798-1592-F357-7088-E4C1227D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90" y="585200"/>
            <a:ext cx="2473422" cy="2369390"/>
          </a:xfrm>
          <a:prstGeom prst="rect">
            <a:avLst/>
          </a:prstGeom>
        </p:spPr>
      </p:pic>
      <p:pic>
        <p:nvPicPr>
          <p:cNvPr id="2" name="Picture 1" descr="A red grid with black lines and blue text&#10;&#10;AI-generated content may be incorrect.">
            <a:extLst>
              <a:ext uri="{FF2B5EF4-FFF2-40B4-BE49-F238E27FC236}">
                <a16:creationId xmlns:a16="http://schemas.microsoft.com/office/drawing/2014/main" id="{5113956A-A8D4-B10D-D794-68A4D5F7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" y="586451"/>
            <a:ext cx="1333832" cy="1185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C50A5B-90C9-3B84-3EB4-78DDAAF27F42}"/>
              </a:ext>
            </a:extLst>
          </p:cNvPr>
          <p:cNvSpPr txBox="1"/>
          <p:nvPr/>
        </p:nvSpPr>
        <p:spPr>
          <a:xfrm>
            <a:off x="191556" y="3081766"/>
            <a:ext cx="393330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vert -&gt;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Desactivation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 (pas de diffusion, pas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répulsion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).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à 24keV. Fluorescence à 24keV – 1,8 keV (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Kalpha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Si). Continuum Compton entre 0 et 2.06 keV. </a:t>
            </a:r>
            <a:endParaRPr lang="en-GB" sz="1000" dirty="0" err="1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rouge -&gt; Activation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Bruit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électronique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100e- (x3,62 keV pour le Silicium).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Elargissement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bleu -&gt; Activation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Partage de charges visible.</a:t>
            </a:r>
            <a:endParaRPr lang="en-GB" sz="1000" dirty="0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39FFB-4761-7624-6D2C-DB3734FE2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92" y="0"/>
            <a:ext cx="4939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7DCD1-3437-E43C-F6D0-F84D16128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39BB5330-5803-9FE2-D5B0-EC48621F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185" y="1153"/>
            <a:ext cx="4572000" cy="47720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3F29A-5DE2-DB65-BBA0-2608F517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77850-7DAA-B665-FEAB-D160032F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77454-BAE1-11C1-E6C9-EEFD1EDD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 descr="A drawing of a red square with a red line&#10;&#10;AI-generated content may be incorrect.">
            <a:extLst>
              <a:ext uri="{FF2B5EF4-FFF2-40B4-BE49-F238E27FC236}">
                <a16:creationId xmlns:a16="http://schemas.microsoft.com/office/drawing/2014/main" id="{C6996546-67B9-9C74-4967-76902DA7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" y="586458"/>
            <a:ext cx="1383697" cy="1233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E982FA-0F3A-602E-3C24-062DCF5D7642}"/>
              </a:ext>
            </a:extLst>
          </p:cNvPr>
          <p:cNvSpPr txBox="1"/>
          <p:nvPr/>
        </p:nvSpPr>
        <p:spPr>
          <a:xfrm>
            <a:off x="247464" y="2671777"/>
            <a:ext cx="3933309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vert -&gt;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Desactivation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 (pas de diffusion, pas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répulsion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).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à 24keV. Fluorescence à 24keV – 1,8 keV (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Kalpha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Si). Continuum Compton entre 0 et 2.06 keV. </a:t>
            </a:r>
            <a:endParaRPr lang="en-GB" sz="1000" dirty="0" err="1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rouge -&gt; Activation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Bruit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électronique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100e- (x3,62 keV pour le Silicium).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Elargissement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bleu -&gt; Activation du </a:t>
            </a:r>
            <a:r>
              <a:rPr lang="en-GB" sz="100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Partage de charges visible.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Partage de charges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-dessous ½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l'énergie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photon incident.</a:t>
            </a:r>
            <a:endParaRPr lang="en-GB" sz="1000" dirty="0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0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3E61-748D-F655-24CA-0E92CDD50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F74CF-0A74-B25F-2389-2ED858B0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57889-DDD1-D0C9-7D6F-18428933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DF691-5805-60B5-68B7-8A1E0D68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 descr="A drawing of a red square with a red line&#10;&#10;AI-generated content may be incorrect.">
            <a:extLst>
              <a:ext uri="{FF2B5EF4-FFF2-40B4-BE49-F238E27FC236}">
                <a16:creationId xmlns:a16="http://schemas.microsoft.com/office/drawing/2014/main" id="{5B139E12-FF40-8F8B-3FA0-D8C5C454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" y="586458"/>
            <a:ext cx="1383697" cy="1233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597D0D-9646-BD66-8044-B7DC657ACDB0}"/>
              </a:ext>
            </a:extLst>
          </p:cNvPr>
          <p:cNvSpPr txBox="1"/>
          <p:nvPr/>
        </p:nvSpPr>
        <p:spPr>
          <a:xfrm>
            <a:off x="241806" y="2982990"/>
            <a:ext cx="3933309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vert -&gt;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Desactivation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 (pas de diffusion, pas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répulsion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).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à 24keV. Fluorescence à 24keV – 1,8 keV (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Kalpha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Si). Continuum Compton entre 0 et 2.06 keV. </a:t>
            </a:r>
            <a:endParaRPr lang="en-GB" sz="1000" dirty="0" err="1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rouge -&gt; Activation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Bruit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électronique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100e- (x3,62 keV pour le Silicium).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Elargissement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bleu -&gt; Activation du </a:t>
            </a:r>
            <a:r>
              <a:rPr lang="en-GB" sz="100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Partage de charges visible.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Partage de charges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-dessous ½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l'énergie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photon incident.</a:t>
            </a:r>
            <a:endParaRPr lang="en-GB" sz="1000" dirty="0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white paper with writing on it&#10;&#10;AI-generated content may be incorrect.">
            <a:extLst>
              <a:ext uri="{FF2B5EF4-FFF2-40B4-BE49-F238E27FC236}">
                <a16:creationId xmlns:a16="http://schemas.microsoft.com/office/drawing/2014/main" id="{E58814F4-E227-D55B-C02F-8643E3F1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68" r="-258" b="15751"/>
          <a:stretch/>
        </p:blipFill>
        <p:spPr>
          <a:xfrm>
            <a:off x="1783619" y="485190"/>
            <a:ext cx="2198695" cy="2425098"/>
          </a:xfrm>
          <a:prstGeom prst="rect">
            <a:avLst/>
          </a:prstGeom>
        </p:spPr>
      </p:pic>
      <p:pic>
        <p:nvPicPr>
          <p:cNvPr id="9" name="Picture 8" descr="A screenshot of a graph&#10;&#10;AI-generated content may be incorrect.">
            <a:extLst>
              <a:ext uri="{FF2B5EF4-FFF2-40B4-BE49-F238E27FC236}">
                <a16:creationId xmlns:a16="http://schemas.microsoft.com/office/drawing/2014/main" id="{078BBF05-5B26-4650-D2AD-28934668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302" y="0"/>
            <a:ext cx="4983111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AE6D77-0A5B-1CD2-78A0-70DE19E1EB29}"/>
              </a:ext>
            </a:extLst>
          </p:cNvPr>
          <p:cNvSpPr/>
          <p:nvPr/>
        </p:nvSpPr>
        <p:spPr>
          <a:xfrm>
            <a:off x="6566038" y="4956507"/>
            <a:ext cx="64402" cy="11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BD4F3-E8D9-3884-CA04-5B9B85FC5851}"/>
              </a:ext>
            </a:extLst>
          </p:cNvPr>
          <p:cNvSpPr/>
          <p:nvPr/>
        </p:nvSpPr>
        <p:spPr>
          <a:xfrm>
            <a:off x="7522424" y="4956507"/>
            <a:ext cx="52739" cy="85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6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FBF32-FE9D-8F22-2DBF-E1F243FA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40A5C-258B-6E91-3943-A682FD4C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202F8-69E6-5503-30B5-574FC28C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53E57C4-1F80-EE84-63D3-052A754BD269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>
                <a:latin typeface="Open Sans"/>
                <a:ea typeface="Open Sans"/>
                <a:cs typeface="Open Sans"/>
              </a:rPr>
              <a:t>1. Rappel des </a:t>
            </a:r>
            <a:r>
              <a:rPr lang="en-GB" err="1">
                <a:latin typeface="Open Sans"/>
                <a:ea typeface="Open Sans"/>
                <a:cs typeface="Open Sans"/>
              </a:rPr>
              <a:t>objectifs</a:t>
            </a:r>
            <a:r>
              <a:rPr lang="en-GB">
                <a:latin typeface="Open Sans"/>
                <a:ea typeface="Open Sans"/>
                <a:cs typeface="Open Sans"/>
              </a:rPr>
              <a:t> / plan</a:t>
            </a:r>
            <a:endParaRPr lang="en-US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CF798108-C73F-8EE4-5636-AC098C3B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pic>
        <p:nvPicPr>
          <p:cNvPr id="14" name="Picture 13" descr="A diagram of a diagram&#10;&#10;Description automatically generated">
            <a:extLst>
              <a:ext uri="{FF2B5EF4-FFF2-40B4-BE49-F238E27FC236}">
                <a16:creationId xmlns:a16="http://schemas.microsoft.com/office/drawing/2014/main" id="{0088C28E-4F78-F991-0C01-F812385B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722470"/>
            <a:ext cx="8782050" cy="2876550"/>
          </a:xfrm>
          <a:prstGeom prst="rect">
            <a:avLst/>
          </a:prstGeom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A3300EA9-C957-8733-E09B-A496B2A23D10}"/>
              </a:ext>
            </a:extLst>
          </p:cNvPr>
          <p:cNvSpPr/>
          <p:nvPr/>
        </p:nvSpPr>
        <p:spPr>
          <a:xfrm flipV="1">
            <a:off x="2929211" y="885755"/>
            <a:ext cx="201767" cy="202022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F009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68D6D1-0DC3-721E-7877-62989E6346FB}"/>
              </a:ext>
            </a:extLst>
          </p:cNvPr>
          <p:cNvSpPr txBox="1"/>
          <p:nvPr/>
        </p:nvSpPr>
        <p:spPr>
          <a:xfrm>
            <a:off x="2532201" y="627195"/>
            <a:ext cx="941709" cy="261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solidFill>
                  <a:srgbClr val="CF0094"/>
                </a:solidFill>
                <a:latin typeface="Open Sans"/>
                <a:ea typeface="Open Sans"/>
                <a:cs typeface="Open Sans"/>
              </a:rPr>
              <a:t>On </a:t>
            </a:r>
            <a:r>
              <a:rPr lang="en-US" sz="1100" err="1">
                <a:solidFill>
                  <a:srgbClr val="CF0094"/>
                </a:solidFill>
                <a:latin typeface="Open Sans"/>
                <a:ea typeface="Open Sans"/>
                <a:cs typeface="Open Sans"/>
              </a:rPr>
              <a:t>est</a:t>
            </a:r>
            <a:r>
              <a:rPr lang="en-US" sz="1100">
                <a:solidFill>
                  <a:srgbClr val="CF009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100" err="1">
                <a:solidFill>
                  <a:srgbClr val="CF0094"/>
                </a:solidFill>
                <a:latin typeface="Open Sans"/>
                <a:ea typeface="Open Sans"/>
                <a:cs typeface="Open Sans"/>
              </a:rPr>
              <a:t>ici</a:t>
            </a:r>
            <a:r>
              <a:rPr lang="en-US" sz="1100">
                <a:solidFill>
                  <a:srgbClr val="CF0094"/>
                </a:solidFill>
                <a:latin typeface="Open Sans"/>
                <a:ea typeface="Open Sans"/>
                <a:cs typeface="Open Sans"/>
              </a:rPr>
              <a:t> !</a:t>
            </a:r>
            <a:endParaRPr lang="en-US" sz="1100">
              <a:solidFill>
                <a:srgbClr val="CF009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8B83B7-AA55-22B1-A1B3-9EBDE2EF88FA}"/>
              </a:ext>
            </a:extLst>
          </p:cNvPr>
          <p:cNvSpPr txBox="1"/>
          <p:nvPr/>
        </p:nvSpPr>
        <p:spPr>
          <a:xfrm>
            <a:off x="3119595" y="884601"/>
            <a:ext cx="47622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000" b="1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Exploitation des données </a:t>
            </a:r>
            <a:r>
              <a:rPr lang="en-US" sz="1000" b="1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expérimentales</a:t>
            </a:r>
            <a:r>
              <a:rPr lang="en-US" sz="1000" b="1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du XPAD3-S/</a:t>
            </a:r>
            <a:r>
              <a:rPr lang="en-US" sz="1000" b="1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CdTe</a:t>
            </a:r>
            <a:endParaRPr lang="en-US">
              <a:solidFill>
                <a:schemeClr val="accent2">
                  <a:lumMod val="76000"/>
                </a:schemeClr>
              </a:solidFill>
              <a:ea typeface="+mn-lt"/>
              <a:cs typeface="+mn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sz="1000" b="1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Soumission</a:t>
            </a:r>
            <a:r>
              <a:rPr lang="en-US" sz="1000" b="1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des proposals pour temps de </a:t>
            </a:r>
            <a:r>
              <a:rPr lang="en-US" sz="1000" b="1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faisceau</a:t>
            </a:r>
            <a:r>
              <a:rPr lang="en-US" sz="1000" b="1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000" b="1" dirty="0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sychrotron</a:t>
            </a:r>
            <a:r>
              <a:rPr lang="en-US" sz="1000" b="1" dirty="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71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6D04A-02B1-AF93-2EAE-19C66B75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80E90-002C-C054-1EED-3A8DBAD2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AE863-94E6-BE03-4ABF-592B80BF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8966E-A2B5-8236-FFF6-2D96D0E3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 descr="A drawing of a red square with a red line&#10;&#10;AI-generated content may be incorrect.">
            <a:extLst>
              <a:ext uri="{FF2B5EF4-FFF2-40B4-BE49-F238E27FC236}">
                <a16:creationId xmlns:a16="http://schemas.microsoft.com/office/drawing/2014/main" id="{5AD0EA46-1557-0874-9B97-A18B78A5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" y="586458"/>
            <a:ext cx="1383697" cy="1233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7D6922-C7A0-ED87-D945-9D13865A1E8B}"/>
              </a:ext>
            </a:extLst>
          </p:cNvPr>
          <p:cNvSpPr txBox="1"/>
          <p:nvPr/>
        </p:nvSpPr>
        <p:spPr>
          <a:xfrm>
            <a:off x="247464" y="2671777"/>
            <a:ext cx="3712631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vert -&gt;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Desactivation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 (pas de diffusion, pas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répulsion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).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à 24keV. Fluorescence à 24keV – 1,8 keV (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Kalpha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Si). Continuum Compton entre 0 et 2.06 keV. </a:t>
            </a:r>
            <a:endParaRPr lang="en-GB" sz="1000" dirty="0" err="1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rouge -&gt; Activation du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Bruit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électronique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100e- (x3,62 keV pour le Silicium).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Elargissement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pic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pleine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Spectre bleu -&gt; Activation du </a:t>
            </a:r>
            <a:r>
              <a:rPr lang="en-GB" sz="100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modèle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 </a:t>
            </a:r>
            <a:r>
              <a:rPr lang="en-GB" sz="100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dynamique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des charges. Partage de charges visible.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Partage de charges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en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-dessous ½ de </a:t>
            </a:r>
            <a:r>
              <a:rPr lang="en-GB" sz="1000" dirty="0" err="1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l'énergie</a:t>
            </a:r>
            <a:r>
              <a:rPr lang="en-GB" sz="1000" dirty="0">
                <a:solidFill>
                  <a:srgbClr val="3D6323"/>
                </a:solidFill>
                <a:latin typeface="Arial"/>
                <a:ea typeface="Open Sans"/>
                <a:cs typeface="Open Sans"/>
              </a:rPr>
              <a:t> du photon incident.</a:t>
            </a:r>
            <a:endParaRPr lang="en-GB" sz="1000" dirty="0">
              <a:solidFill>
                <a:srgbClr val="3D6323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2AB57029-4BC1-DB86-EF5A-6F08B63CE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55" y="0"/>
            <a:ext cx="51779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AB8C9-7239-579F-222D-F5356FD1A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A78-0086-29A3-ECE5-4FEA84CE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0156E-F1DF-811D-ED25-66A9518D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9D28B-0BF0-46FD-85C9-58F7D747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EF5D55-C618-BE14-9033-5E5B2DC0AF73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3. </a:t>
            </a:r>
            <a:r>
              <a:rPr lang="en-GB" dirty="0" err="1">
                <a:latin typeface="Open Sans"/>
                <a:ea typeface="Open Sans"/>
                <a:cs typeface="Open Sans"/>
              </a:rPr>
              <a:t>Modèle</a:t>
            </a:r>
            <a:r>
              <a:rPr lang="en-GB" dirty="0">
                <a:latin typeface="Open Sans"/>
                <a:ea typeface="Open Sans"/>
                <a:cs typeface="Open Sans"/>
              </a:rPr>
              <a:t> / simulation pour le Silicium 20 keV </a:t>
            </a:r>
            <a:endParaRPr lang="en-GB" sz="1700" dirty="0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2BDB2C30-548F-164C-48D2-45BF7AB6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EA2C0-24C7-F775-7168-804AE72D50F4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Simulation – Silicium – 20 keV </a:t>
            </a:r>
            <a:endParaRPr lang="en-US" sz="1000" u="sng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</p:txBody>
      </p:sp>
      <p:pic>
        <p:nvPicPr>
          <p:cNvPr id="8" name="Picture 7" descr="A graph of energy spectrum&#10;&#10;AI-generated content may be incorrect.">
            <a:extLst>
              <a:ext uri="{FF2B5EF4-FFF2-40B4-BE49-F238E27FC236}">
                <a16:creationId xmlns:a16="http://schemas.microsoft.com/office/drawing/2014/main" id="{6A02486F-662F-995A-8271-CF61EC48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18" y="1628400"/>
            <a:ext cx="5067192" cy="3289042"/>
          </a:xfrm>
          <a:prstGeom prst="rect">
            <a:avLst/>
          </a:prstGeom>
        </p:spPr>
      </p:pic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8AE15544-7B4D-2AA6-5327-E67C7F7E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43" y="1628842"/>
            <a:ext cx="3402623" cy="3086100"/>
          </a:xfrm>
          <a:prstGeom prst="rect">
            <a:avLst/>
          </a:prstGeom>
        </p:spPr>
      </p:pic>
      <p:pic>
        <p:nvPicPr>
          <p:cNvPr id="2" name="Picture 1" descr="A yellow text on a white background&#10;&#10;AI-generated content may be incorrect.">
            <a:extLst>
              <a:ext uri="{FF2B5EF4-FFF2-40B4-BE49-F238E27FC236}">
                <a16:creationId xmlns:a16="http://schemas.microsoft.com/office/drawing/2014/main" id="{D2DFD24F-2B17-2302-F66F-106A1083B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126" y="553485"/>
            <a:ext cx="26574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503B6-156D-C17C-4972-F6D808E6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0E782-8C60-7BB4-FE02-2CC19F3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C8824-F9EC-A6BB-7BC5-732DDC1B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|CPPM - DT 2024 | LEROY Mélissa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D3361-3CEE-4133-016C-4975C57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3CADA8-2D20-66A8-6458-A94B3250F70C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2. Proposals pour temps de </a:t>
            </a:r>
            <a:r>
              <a:rPr lang="en-GB" dirty="0" err="1">
                <a:latin typeface="Open Sans"/>
                <a:ea typeface="Open Sans"/>
                <a:cs typeface="Open Sans"/>
              </a:rPr>
              <a:t>faisceau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en</a:t>
            </a:r>
            <a:r>
              <a:rPr lang="en-GB" dirty="0">
                <a:latin typeface="Open Sans"/>
                <a:ea typeface="Open Sans"/>
                <a:cs typeface="Open Sans"/>
              </a:rPr>
              <a:t> synchrotron</a:t>
            </a:r>
            <a:endParaRPr lang="en-US" dirty="0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535ED7A3-8A9B-6DAE-B742-44931ABE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A3E87-D426-4F5A-6A7C-E9F9C676E6EA}"/>
              </a:ext>
            </a:extLst>
          </p:cNvPr>
          <p:cNvSpPr txBox="1"/>
          <p:nvPr/>
        </p:nvSpPr>
        <p:spPr>
          <a:xfrm>
            <a:off x="242115" y="555325"/>
            <a:ext cx="7320951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SOLEIL</a:t>
            </a:r>
          </a:p>
          <a:p>
            <a:pPr marL="628650" lvl="1" indent="-171450" algn="just">
              <a:buFont typeface="Calibri,Sans-Serif"/>
              <a:buChar char="-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Date de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dépôt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: 17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février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</a:t>
            </a:r>
          </a:p>
          <a:p>
            <a:pPr marL="628650" lvl="1" indent="-171450" algn="just">
              <a:buFont typeface="Calibri,Sans-Serif"/>
              <a:buChar char="-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Ligne: PSICHE</a:t>
            </a:r>
          </a:p>
          <a:p>
            <a:pPr marL="628650" lvl="1" indent="-171450" algn="just">
              <a:buFont typeface="Calibri,Sans-Serif"/>
              <a:buChar char="-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Proposal review decision : ~ 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1er </a:t>
            </a:r>
            <a:r>
              <a:rPr lang="en-US" sz="1100" b="1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mai</a:t>
            </a:r>
            <a:endParaRPr lang="en-US" sz="1100" b="1" dirty="0" err="1">
              <a:latin typeface="Arial"/>
              <a:ea typeface="Open Sans"/>
              <a:cs typeface="Arial"/>
            </a:endParaRPr>
          </a:p>
          <a:p>
            <a:pPr marL="171450" indent="-171450" algn="just">
              <a:buFont typeface="Arial,Sans-Serif"/>
              <a:buChar char="•"/>
            </a:pPr>
            <a:endParaRPr lang="en-US" sz="1000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ESRF</a:t>
            </a:r>
            <a:endParaRPr lang="en-US" sz="1000" u="sng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628650" lvl="1" indent="-171450" algn="just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Date de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dépôt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: 28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février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</a:t>
            </a:r>
          </a:p>
          <a:p>
            <a:pPr marL="628650" lvl="1" indent="-171450" algn="just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Ligne: ID11</a:t>
            </a:r>
          </a:p>
          <a:p>
            <a:pPr marL="628650" lvl="1" indent="-171450" algn="just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Proposal review decision : ~ 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1er </a:t>
            </a:r>
            <a:r>
              <a:rPr lang="en-US" sz="1100" b="1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juin</a:t>
            </a:r>
            <a:endParaRPr lang="en-US" sz="1100" b="1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628650" lvl="1" indent="-171450" algn="just">
              <a:buFont typeface="Calibri"/>
              <a:buChar char="-"/>
            </a:pPr>
            <a:endParaRPr lang="en-US" sz="1100" b="1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171450" indent="-171450" algn="just">
              <a:buFont typeface="Arial,Sans-Serif"/>
              <a:buChar char="•"/>
            </a:pPr>
            <a:endParaRPr lang="en-US" sz="1000" dirty="0">
              <a:latin typeface="Arial"/>
              <a:ea typeface="Open Sans"/>
              <a:cs typeface="Arial"/>
            </a:endParaRPr>
          </a:p>
          <a:p>
            <a:pPr marL="628650" lvl="1" indent="-171450" algn="just">
              <a:buFont typeface="Calibri"/>
              <a:buChar char="-"/>
            </a:pPr>
            <a:endParaRPr lang="en-US" sz="1100" b="1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92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60E8-3686-3E5E-99AB-C4FAD6F4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F77DAB-9F4B-EB8A-01E5-4A74936AB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802726"/>
            <a:ext cx="5547278" cy="18483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049DC-047D-681A-E95A-8E5F4D0A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1364B-0991-2866-DCEF-EAB2524F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D806E-BF14-D3CB-DAC2-0AC98ECE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AB5D7D-37FB-613D-2566-7ED9596098A3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583B3AD3-072F-BB02-4CCC-8D2257D6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47908-2CA5-06CE-0D36-28EA31F34A55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Etude du pixel 46 62 :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deux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gaussiennes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+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constante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FC28C-1157-B304-4B0C-4FA8A2ADB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922" y="1394410"/>
            <a:ext cx="1495840" cy="10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30B81-D380-A49E-5D55-95EC14292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0C205F-8D1F-073F-98CD-18E51029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761"/>
          <a:stretch/>
        </p:blipFill>
        <p:spPr>
          <a:xfrm>
            <a:off x="142875" y="802726"/>
            <a:ext cx="5547278" cy="10580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C798A-0AF5-D8DA-8434-26A881AB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9FECB-988A-A19A-7F74-DF02D120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6201B-C437-21F0-54BC-5AC2FDCF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A1098B0-44AA-7BA8-4168-CA2F3AF0326E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4E2C3BC5-E4D2-C8B5-4CF4-D64A028EF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8160FE-FD15-053E-C5E2-0DCB1A7FEDFF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Etude du pixel 46 62 :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deux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gaussiennes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+ </a:t>
            </a:r>
            <a:r>
              <a:rPr lang="en-US" sz="1000" u="sng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constante</a:t>
            </a:r>
          </a:p>
        </p:txBody>
      </p:sp>
      <p:pic>
        <p:nvPicPr>
          <p:cNvPr id="2" name="Picture 1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9BF50839-ED46-6D69-2861-FF79F950B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30" y="1863587"/>
            <a:ext cx="5080075" cy="3050071"/>
          </a:xfrm>
          <a:prstGeom prst="rect">
            <a:avLst/>
          </a:prstGeom>
        </p:spPr>
      </p:pic>
      <p:pic>
        <p:nvPicPr>
          <p:cNvPr id="7" name="Picture 6" descr="A graph and histograms of resizals&#10;&#10;AI-generated content may be incorrect.">
            <a:extLst>
              <a:ext uri="{FF2B5EF4-FFF2-40B4-BE49-F238E27FC236}">
                <a16:creationId xmlns:a16="http://schemas.microsoft.com/office/drawing/2014/main" id="{BAF199BB-AA40-4BE1-1433-9D5C4DB56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244" y="979419"/>
            <a:ext cx="3149779" cy="39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FBF32-FE9D-8F22-2DBF-E1F243FA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40A5C-258B-6E91-3943-A682FD4C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202F8-69E6-5503-30B5-574FC28C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53E57C4-1F80-EE84-63D3-052A754BD269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CF798108-C73F-8EE4-5636-AC098C3B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4039E-479A-5983-E18C-146E9C5F5537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 Philips</a:t>
            </a: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832A3-7203-353D-A7F2-89467840DF17}"/>
              </a:ext>
            </a:extLst>
          </p:cNvPr>
          <p:cNvSpPr txBox="1"/>
          <p:nvPr/>
        </p:nvSpPr>
        <p:spPr>
          <a:xfrm>
            <a:off x="4430730" y="2996585"/>
            <a:ext cx="41037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21175"/>
                </a:solidFill>
                <a:ea typeface="+mn-lt"/>
                <a:cs typeface="+mn-lt"/>
              </a:rPr>
              <a:t>J.P. </a:t>
            </a:r>
            <a:r>
              <a:rPr lang="en-US" sz="600" dirty="0" err="1">
                <a:solidFill>
                  <a:srgbClr val="721175"/>
                </a:solidFill>
                <a:ea typeface="+mn-lt"/>
                <a:cs typeface="+mn-lt"/>
              </a:rPr>
              <a:t>Schlomka</a:t>
            </a:r>
            <a:r>
              <a:rPr lang="en-US" sz="600" dirty="0">
                <a:solidFill>
                  <a:srgbClr val="721175"/>
                </a:solidFill>
                <a:ea typeface="+mn-lt"/>
                <a:cs typeface="+mn-lt"/>
              </a:rPr>
              <a:t> and al, </a:t>
            </a:r>
            <a:r>
              <a:rPr lang="en-US" sz="600" dirty="0">
                <a:solidFill>
                  <a:srgbClr val="721175"/>
                </a:solidFill>
                <a:latin typeface="Open Sans"/>
                <a:ea typeface="Open Sans"/>
                <a:cs typeface="Open Sans"/>
              </a:rPr>
              <a:t>Experimental</a:t>
            </a:r>
            <a:r>
              <a:rPr lang="en-US" sz="600" dirty="0">
                <a:solidFill>
                  <a:srgbClr val="721175"/>
                </a:solidFill>
                <a:ea typeface="+mn-lt"/>
                <a:cs typeface="+mn-lt"/>
              </a:rPr>
              <a:t> feasibility of multi-energy photon-counting K-edge imaging in pre-clinical computed tomography, Phys. Med. Biol. 53 (2008) 4031–4047</a:t>
            </a:r>
            <a:r>
              <a:rPr lang="en-US" sz="800" dirty="0">
                <a:latin typeface="Arial"/>
                <a:ea typeface="Open Sans"/>
                <a:cs typeface="Arial"/>
              </a:rPr>
              <a:t> </a:t>
            </a:r>
            <a:r>
              <a:rPr lang="en-US" sz="600" dirty="0">
                <a:solidFill>
                  <a:srgbClr val="721175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http://dx.doi.org/10.1088/0031-9155/53/15/002</a:t>
            </a:r>
            <a:r>
              <a:rPr lang="en-US" sz="600" dirty="0">
                <a:solidFill>
                  <a:srgbClr val="721175"/>
                </a:solidFill>
                <a:ea typeface="+mn-lt"/>
                <a:cs typeface="+mn-lt"/>
              </a:rPr>
              <a:t> </a:t>
            </a:r>
            <a:endParaRPr lang="en-GB" sz="600" dirty="0">
              <a:solidFill>
                <a:srgbClr val="721175"/>
              </a:solidFill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781AD-A8E0-0188-3E14-149DB48E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898" y="1288694"/>
            <a:ext cx="3771901" cy="1709738"/>
          </a:xfrm>
          <a:prstGeom prst="rect">
            <a:avLst/>
          </a:prstGeom>
        </p:spPr>
      </p:pic>
      <p:pic>
        <p:nvPicPr>
          <p:cNvPr id="14" name="Picture 13" descr="A yellow and black text&#10;&#10;AI-generated content may be incorrect.">
            <a:extLst>
              <a:ext uri="{FF2B5EF4-FFF2-40B4-BE49-F238E27FC236}">
                <a16:creationId xmlns:a16="http://schemas.microsoft.com/office/drawing/2014/main" id="{0DC9C789-2D3A-E574-577C-B9B324786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110" y="799906"/>
            <a:ext cx="3767139" cy="490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9C069F-D6B2-C50E-A5F0-870EA60AE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26" y="756504"/>
            <a:ext cx="3436970" cy="2549785"/>
          </a:xfrm>
          <a:prstGeom prst="rect">
            <a:avLst/>
          </a:prstGeom>
        </p:spPr>
      </p:pic>
      <p:pic>
        <p:nvPicPr>
          <p:cNvPr id="8" name="Picture 7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CB8357AE-089D-55E2-84CE-8AFA8AC13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64" y="3304383"/>
            <a:ext cx="5825802" cy="1841269"/>
          </a:xfrm>
          <a:prstGeom prst="rect">
            <a:avLst/>
          </a:prstGeom>
        </p:spPr>
      </p:pic>
      <p:pic>
        <p:nvPicPr>
          <p:cNvPr id="10" name="Picture 9" descr="A line graph with numbers and symbols&#10;&#10;AI-generated content may be incorrect.">
            <a:extLst>
              <a:ext uri="{FF2B5EF4-FFF2-40B4-BE49-F238E27FC236}">
                <a16:creationId xmlns:a16="http://schemas.microsoft.com/office/drawing/2014/main" id="{255091A2-B375-B59B-7312-B226F3F29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973" y="3448229"/>
            <a:ext cx="2383195" cy="12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FBBF6-5FD0-FBF4-B42A-BFF16A49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CCDE7-ACB7-5C0D-D5D0-209084A5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C383A-81BB-041B-5AC0-C5AFE99D2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27D10-C47C-0C70-AB47-07CF2E01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C3F46A-E7CA-416F-2AC3-C1C9B7A5451A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A20319D1-8C23-D6B3-D028-FB02931C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6BFBF4-3BED-F8E0-91D8-D4B20C12310F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Etude du pixel 46 62 : </a:t>
            </a:r>
            <a:r>
              <a:rPr lang="en-US" sz="1000" u="sng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 Philips</a:t>
            </a:r>
          </a:p>
        </p:txBody>
      </p:sp>
      <p:pic>
        <p:nvPicPr>
          <p:cNvPr id="6" name="Picture 5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C5B0A6FB-F15B-A96B-A780-863D4572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9" y="802613"/>
            <a:ext cx="5650542" cy="1886989"/>
          </a:xfrm>
          <a:prstGeom prst="rect">
            <a:avLst/>
          </a:prstGeom>
        </p:spPr>
      </p:pic>
      <p:pic>
        <p:nvPicPr>
          <p:cNvPr id="2" name="Picture 1" descr="A graph of a graph of energy">
            <a:extLst>
              <a:ext uri="{FF2B5EF4-FFF2-40B4-BE49-F238E27FC236}">
                <a16:creationId xmlns:a16="http://schemas.microsoft.com/office/drawing/2014/main" id="{A5099316-54BA-3020-3435-316086892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7" y="1891667"/>
            <a:ext cx="5358596" cy="3252120"/>
          </a:xfrm>
          <a:prstGeom prst="rect">
            <a:avLst/>
          </a:prstGeom>
        </p:spPr>
      </p:pic>
      <p:pic>
        <p:nvPicPr>
          <p:cNvPr id="7" name="Picture 6" descr="A graph and histogram&#10;&#10;AI-generated content may be incorrect.">
            <a:extLst>
              <a:ext uri="{FF2B5EF4-FFF2-40B4-BE49-F238E27FC236}">
                <a16:creationId xmlns:a16="http://schemas.microsoft.com/office/drawing/2014/main" id="{778BE107-F212-40F7-F1F7-74EB51E48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720" y="1070426"/>
            <a:ext cx="3207432" cy="40197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CE01DCD-581E-E92B-8BDF-C6FBFA8D33A3}"/>
              </a:ext>
            </a:extLst>
          </p:cNvPr>
          <p:cNvSpPr/>
          <p:nvPr/>
        </p:nvSpPr>
        <p:spPr>
          <a:xfrm rot="2580000">
            <a:off x="640079" y="4145280"/>
            <a:ext cx="594360" cy="73914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6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4F6C-C2A6-00CC-58BB-03323B91B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108EC-2FBF-3D65-FE65-0C334242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9A490-ED10-4889-A1A2-04980402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314FF-3FDF-934E-0ECD-F8B0F15F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38DC14-4681-60ED-E45A-A973ADAB6DBE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47C81AC1-9A16-BB1D-4128-6ED0A4CD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53BD0-31AD-6BA9-CD67-DF0E40A9BDFF}"/>
              </a:ext>
            </a:extLst>
          </p:cNvPr>
          <p:cNvSpPr txBox="1"/>
          <p:nvPr/>
        </p:nvSpPr>
        <p:spPr>
          <a:xfrm>
            <a:off x="242115" y="555325"/>
            <a:ext cx="73209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,Sans-Serif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Etude du pixel 46 62 : </a:t>
            </a:r>
            <a:r>
              <a:rPr lang="en-US" sz="1000" u="sng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Modèle</a:t>
            </a:r>
            <a:r>
              <a:rPr lang="en-US" sz="1000" u="sng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 de Philips</a:t>
            </a:r>
          </a:p>
        </p:txBody>
      </p:sp>
      <p:pic>
        <p:nvPicPr>
          <p:cNvPr id="6" name="Picture 5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54755D50-2D55-40AB-F5A1-956D387F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9" y="802613"/>
            <a:ext cx="5650542" cy="1886989"/>
          </a:xfrm>
          <a:prstGeom prst="rect">
            <a:avLst/>
          </a:prstGeom>
        </p:spPr>
      </p:pic>
      <p:pic>
        <p:nvPicPr>
          <p:cNvPr id="2" name="Picture 1" descr="A graph of a graph of energy">
            <a:extLst>
              <a:ext uri="{FF2B5EF4-FFF2-40B4-BE49-F238E27FC236}">
                <a16:creationId xmlns:a16="http://schemas.microsoft.com/office/drawing/2014/main" id="{EF088DF0-3EC6-6B84-B3E5-96C03C1A9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7" y="1891667"/>
            <a:ext cx="5358596" cy="3252120"/>
          </a:xfrm>
          <a:prstGeom prst="rect">
            <a:avLst/>
          </a:prstGeom>
        </p:spPr>
      </p:pic>
      <p:pic>
        <p:nvPicPr>
          <p:cNvPr id="9" name="Picture 8" descr="A graph of a graph of energy&#10;&#10;AI-generated content may be incorrect.">
            <a:extLst>
              <a:ext uri="{FF2B5EF4-FFF2-40B4-BE49-F238E27FC236}">
                <a16:creationId xmlns:a16="http://schemas.microsoft.com/office/drawing/2014/main" id="{9CA6223E-29F2-B8BE-7C96-8A9BAFCD1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" y="1891665"/>
            <a:ext cx="5368290" cy="3249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9E114-F406-C6DA-2CA6-08DC059B0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721" y="913085"/>
            <a:ext cx="3173627" cy="39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A5CB-E868-2C7B-CAAA-CA4B352F8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graph&#10;&#10;AI-generated content may be incorrect.">
            <a:extLst>
              <a:ext uri="{FF2B5EF4-FFF2-40B4-BE49-F238E27FC236}">
                <a16:creationId xmlns:a16="http://schemas.microsoft.com/office/drawing/2014/main" id="{A1335835-53FE-8177-69BE-086C52CB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2156316"/>
            <a:ext cx="8162513" cy="273172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EE802-9578-A5EF-B48C-AA87F2C2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002F-A311-6549-8650-86BE337CF358}" type="datetime1">
              <a:t>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04F66-6A8B-8F0D-5A3F-8C29326A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CONFIDENTIAL | R&amp;D DT 2024 | LEROY Mélissa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CCC83-F567-8A1F-5F66-7D88DAAF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245A-C428-B540-8798-C3DF95632D8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69C29F-7B7D-E2BD-069B-FA7EC239A0E0}"/>
              </a:ext>
            </a:extLst>
          </p:cNvPr>
          <p:cNvSpPr txBox="1">
            <a:spLocks/>
          </p:cNvSpPr>
          <p:nvPr/>
        </p:nvSpPr>
        <p:spPr>
          <a:xfrm>
            <a:off x="244447" y="66091"/>
            <a:ext cx="7478007" cy="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Open Sans"/>
                <a:ea typeface="Open Sans"/>
                <a:cs typeface="Open Sans"/>
              </a:rPr>
              <a:t>4. Exploitation des données de threshold scan XPAD3-S/</a:t>
            </a:r>
            <a:r>
              <a:rPr lang="en-GB" dirty="0" err="1">
                <a:latin typeface="Open Sans"/>
                <a:ea typeface="Open Sans"/>
                <a:cs typeface="Open Sans"/>
              </a:rPr>
              <a:t>CdTe</a:t>
            </a:r>
            <a:endParaRPr lang="en-GB" dirty="0" err="1"/>
          </a:p>
        </p:txBody>
      </p:sp>
      <p:pic>
        <p:nvPicPr>
          <p:cNvPr id="13" name="Picture 12" descr="A blue and white sign with a red ball and a black background&#10;&#10;Description automatically generated">
            <a:extLst>
              <a:ext uri="{FF2B5EF4-FFF2-40B4-BE49-F238E27FC236}">
                <a16:creationId xmlns:a16="http://schemas.microsoft.com/office/drawing/2014/main" id="{826814FD-4C21-D10E-27CA-6DD1B710C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27" y="198421"/>
            <a:ext cx="462125" cy="55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1F8FEA-84B7-A5E4-290D-867731781E1B}"/>
              </a:ext>
            </a:extLst>
          </p:cNvPr>
          <p:cNvSpPr txBox="1"/>
          <p:nvPr/>
        </p:nvSpPr>
        <p:spPr>
          <a:xfrm>
            <a:off x="1908944" y="1908555"/>
            <a:ext cx="219671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Sur 4 pixels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étudiés</a:t>
            </a:r>
            <a:endParaRPr lang="en-US" sz="1000" dirty="0" err="1">
              <a:latin typeface="Arial"/>
              <a:ea typeface="Open Sans"/>
              <a:cs typeface="Arial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D05C378-AD44-7F5F-2C30-37C200C92875}"/>
              </a:ext>
            </a:extLst>
          </p:cNvPr>
          <p:cNvSpPr/>
          <p:nvPr/>
        </p:nvSpPr>
        <p:spPr>
          <a:xfrm rot="16200000">
            <a:off x="2447336" y="499224"/>
            <a:ext cx="203040" cy="344184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603EF103-568C-6F0B-360B-825B311B69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3" r="-110" b="43883"/>
          <a:stretch/>
        </p:blipFill>
        <p:spPr>
          <a:xfrm>
            <a:off x="180904" y="479592"/>
            <a:ext cx="5656763" cy="981673"/>
          </a:xfrm>
          <a:prstGeom prst="rect">
            <a:avLst/>
          </a:prstGeom>
        </p:spPr>
      </p:pic>
      <p:pic>
        <p:nvPicPr>
          <p:cNvPr id="11" name="Picture 10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7636AC4A-FEE5-8F57-416C-E115C4FEB4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467" r="45215" b="-330"/>
          <a:stretch/>
        </p:blipFill>
        <p:spPr>
          <a:xfrm>
            <a:off x="3516725" y="1088576"/>
            <a:ext cx="3095678" cy="8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T color theme">
      <a:dk1>
        <a:srgbClr val="000000"/>
      </a:dk1>
      <a:lt1>
        <a:srgbClr val="FFFFFF"/>
      </a:lt1>
      <a:dk2>
        <a:srgbClr val="4C14BE"/>
      </a:dk2>
      <a:lt2>
        <a:srgbClr val="929292"/>
      </a:lt2>
      <a:accent1>
        <a:srgbClr val="96169A"/>
      </a:accent1>
      <a:accent2>
        <a:srgbClr val="FF16BC"/>
      </a:accent2>
      <a:accent3>
        <a:srgbClr val="4C14BE"/>
      </a:accent3>
      <a:accent4>
        <a:srgbClr val="F3F3F3"/>
      </a:accent4>
      <a:accent5>
        <a:srgbClr val="FF68D3"/>
      </a:accent5>
      <a:accent6>
        <a:srgbClr val="8961DB"/>
      </a:accent6>
      <a:hlink>
        <a:srgbClr val="96169A"/>
      </a:hlink>
      <a:folHlink>
        <a:srgbClr val="954F72"/>
      </a:folHlink>
    </a:clrScheme>
    <a:fontScheme name="DT font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tection-Technology-2022-embedded-fonts.potx" id="{C8A41593-C341-F749-82EB-73DEA01ED19A}" vid="{52D7398A-4212-694E-B386-3C366DD5A7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29F0AA41471438F4E08C7D4958799" ma:contentTypeVersion="7" ma:contentTypeDescription="Create a new document." ma:contentTypeScope="" ma:versionID="4b0c1286e976c59929cec492cc602822">
  <xsd:schema xmlns:xsd="http://www.w3.org/2001/XMLSchema" xmlns:xs="http://www.w3.org/2001/XMLSchema" xmlns:p="http://schemas.microsoft.com/office/2006/metadata/properties" xmlns:ns1="http://schemas.microsoft.com/sharepoint/v3" xmlns:ns2="fb66a60f-6dfc-43ae-8e35-629f9791197b" targetNamespace="http://schemas.microsoft.com/office/2006/metadata/properties" ma:root="true" ma:fieldsID="30bb5d8cb0b824d920337bfc6228be73" ns1:_="" ns2:_="">
    <xsd:import namespace="http://schemas.microsoft.com/sharepoint/v3"/>
    <xsd:import namespace="fb66a60f-6dfc-43ae-8e35-629f979119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6a60f-6dfc-43ae-8e35-629f9791197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5009D-017F-48B2-A34B-89D41A11F3D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E894CC8-C918-460A-96A6-2B1CCE490AE3}">
  <ds:schemaRefs>
    <ds:schemaRef ds:uri="fb66a60f-6dfc-43ae-8e35-629f979119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7EEE73-F240-496B-9ACF-3698AC191003}">
  <ds:schemaRefs>
    <ds:schemaRef ds:uri="fb66a60f-6dfc-43ae-8e35-629f979119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44DBC03-F90A-4BB8-95B1-F396802B19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Detection Technology PP template</Template>
  <Application>Microsoft Office PowerPoint</Application>
  <PresentationFormat>On-screen Show (16:9)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10/03/2025 Réunion imXgam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details done right make a big difference.</dc:title>
  <dc:subject/>
  <dc:creator>Johanna Tarkiainen</dc:creator>
  <cp:keywords/>
  <dc:description/>
  <cp:revision>1536</cp:revision>
  <dcterms:created xsi:type="dcterms:W3CDTF">2022-01-27T10:03:33Z</dcterms:created>
  <dcterms:modified xsi:type="dcterms:W3CDTF">2025-03-10T08:48:21Z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0x01010044D29F0AA41471438F4E08C7D4958799</vt:lpwstr>
  </property>
</Properties>
</file>