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57" r:id="rId6"/>
    <p:sldId id="258" r:id="rId7"/>
    <p:sldId id="266" r:id="rId8"/>
    <p:sldId id="275" r:id="rId9"/>
    <p:sldId id="264" r:id="rId10"/>
    <p:sldId id="276" r:id="rId11"/>
    <p:sldId id="287" r:id="rId12"/>
    <p:sldId id="268" r:id="rId13"/>
    <p:sldId id="278" r:id="rId14"/>
    <p:sldId id="265" r:id="rId15"/>
    <p:sldId id="279" r:id="rId16"/>
    <p:sldId id="260" r:id="rId17"/>
    <p:sldId id="280" r:id="rId18"/>
    <p:sldId id="281" r:id="rId19"/>
    <p:sldId id="285" r:id="rId20"/>
    <p:sldId id="269" r:id="rId21"/>
    <p:sldId id="282" r:id="rId22"/>
    <p:sldId id="289" r:id="rId23"/>
    <p:sldId id="290" r:id="rId24"/>
    <p:sldId id="29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208-9199-45CB-BD8F-E25973FF552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436427" y="4674206"/>
            <a:ext cx="273564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No! Mercy! Mercy!</a:t>
            </a:r>
            <a:endParaRPr lang="en-US" sz="3200" b="1" dirty="0"/>
          </a:p>
        </p:txBody>
      </p:sp>
      <p:pic>
        <p:nvPicPr>
          <p:cNvPr id="4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A1E67D1A-5E33-8118-8ABA-2259FAF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Are you ready to speak English?</a:t>
            </a:r>
            <a:br>
              <a:rPr lang="en-GB" sz="4000" b="1" dirty="0"/>
            </a:br>
            <a:r>
              <a:rPr lang="en-GB" sz="4000" b="1" dirty="0"/>
              <a:t>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3539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698" y="2564904"/>
            <a:ext cx="32866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Calorimeter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Tracker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Missing</a:t>
            </a:r>
            <a:r>
              <a:rPr lang="fr-FR" sz="3600" dirty="0"/>
              <a:t> </a:t>
            </a:r>
            <a:r>
              <a:rPr lang="fr-FR" sz="3600" dirty="0" err="1"/>
              <a:t>energy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Signal</a:t>
            </a:r>
            <a:endParaRPr lang="en-US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00808" y="686759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these technical words?</a:t>
            </a:r>
          </a:p>
        </p:txBody>
      </p:sp>
    </p:spTree>
    <p:extLst>
      <p:ext uri="{BB962C8B-B14F-4D97-AF65-F5344CB8AC3E}">
        <p14:creationId xmlns:p14="http://schemas.microsoft.com/office/powerpoint/2010/main" val="2552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Do you like multiple choice questions?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4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1980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Collide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7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Collide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2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Decays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106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Decays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125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974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125 </a:t>
            </a: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GeV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7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132856"/>
            <a:ext cx="58326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Students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Wuppertal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Milano (Italy)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Stockholm (Sweden)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Colmar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b="1" dirty="0" err="1"/>
              <a:t>Moderators</a:t>
            </a:r>
            <a:r>
              <a:rPr lang="fr-FR" sz="2800" b="1" dirty="0"/>
              <a:t> at CERN</a:t>
            </a:r>
            <a:r>
              <a:rPr lang="en-US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Martin </a:t>
            </a:r>
            <a:r>
              <a:rPr lang="en-US" sz="2400" dirty="0" err="1"/>
              <a:t>Rybar</a:t>
            </a:r>
            <a:r>
              <a:rPr lang="en-US" sz="2400" dirty="0"/>
              <a:t> (ATLAS)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Shalini </a:t>
            </a:r>
            <a:r>
              <a:rPr lang="fr-FR" sz="2400" dirty="0" err="1"/>
              <a:t>Epari</a:t>
            </a:r>
            <a:r>
              <a:rPr lang="en-US" sz="2400" dirty="0"/>
              <a:t> (ATLAS)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Participants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2025-03-10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7BAE37-A2CF-4CCE-A098-BF5A98F3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6EA386-158F-4F57-98F9-E1EDBFC0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77072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3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 </a:t>
            </a:r>
            <a:r>
              <a:rPr lang="fr-FR" dirty="0" err="1"/>
              <a:t>getting</a:t>
            </a:r>
            <a:r>
              <a:rPr lang="fr-FR" dirty="0"/>
              <a:t> an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, I </a:t>
            </a:r>
            <a:r>
              <a:rPr lang="fr-FR" dirty="0" err="1"/>
              <a:t>need</a:t>
            </a:r>
            <a:r>
              <a:rPr lang="fr-FR" dirty="0"/>
              <a:t> a lot of …………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events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statistics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661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getting an accurate measure, I need a lot of 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statistics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25909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Are you able to describe and explain a plot?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095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3C13E3-585D-DFC4-82A1-F0A055C4C1BE}"/>
              </a:ext>
            </a:extLst>
          </p:cNvPr>
          <p:cNvSpPr txBox="1"/>
          <p:nvPr/>
        </p:nvSpPr>
        <p:spPr>
          <a:xfrm>
            <a:off x="1583668" y="5949280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 </a:t>
            </a:r>
            <a:r>
              <a:rPr lang="fr-FR" dirty="0" err="1"/>
              <a:t>peak</a:t>
            </a:r>
            <a:r>
              <a:rPr lang="fr-FR" dirty="0"/>
              <a:t> in the distribution? </a:t>
            </a:r>
          </a:p>
        </p:txBody>
      </p:sp>
    </p:spTree>
    <p:extLst>
      <p:ext uri="{BB962C8B-B14F-4D97-AF65-F5344CB8AC3E}">
        <p14:creationId xmlns:p14="http://schemas.microsoft.com/office/powerpoint/2010/main" val="185597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0579268-0FFF-C29E-1A9F-CEFCEABFC91C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283841" y="5445224"/>
            <a:ext cx="1199927" cy="52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42E5497-A017-272D-E28A-F0E2C8AF81A9}"/>
              </a:ext>
            </a:extLst>
          </p:cNvPr>
          <p:cNvSpPr txBox="1"/>
          <p:nvPr/>
        </p:nvSpPr>
        <p:spPr>
          <a:xfrm>
            <a:off x="491797" y="596910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J/</a:t>
            </a:r>
            <a:r>
              <a:rPr lang="el-GR" dirty="0"/>
              <a:t>ψ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3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2F464-8026-C4E2-92C6-D27B29FA12E5}"/>
              </a:ext>
            </a:extLst>
          </p:cNvPr>
          <p:cNvSpPr txBox="1"/>
          <p:nvPr/>
        </p:nvSpPr>
        <p:spPr>
          <a:xfrm>
            <a:off x="2484063" y="5969099"/>
            <a:ext cx="193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Υ</a:t>
            </a:r>
            <a:r>
              <a:rPr lang="fr-FR" dirty="0"/>
              <a:t> (upsilon)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D5CD1-C08A-2725-68E7-6DA2844AB683}"/>
              </a:ext>
            </a:extLst>
          </p:cNvPr>
          <p:cNvSpPr txBox="1"/>
          <p:nvPr/>
        </p:nvSpPr>
        <p:spPr>
          <a:xfrm>
            <a:off x="4826232" y="5951448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Z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91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507D0F-947A-5090-3763-43F099437D49}"/>
              </a:ext>
            </a:extLst>
          </p:cNvPr>
          <p:cNvSpPr txBox="1"/>
          <p:nvPr/>
        </p:nvSpPr>
        <p:spPr>
          <a:xfrm>
            <a:off x="6935518" y="5951447"/>
            <a:ext cx="184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Unknown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?????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AFD42D1-8551-3F88-D52C-77AB5E4894A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423177" y="5565431"/>
            <a:ext cx="27882" cy="40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F4C588E-B646-0E46-0B5E-0E18FA89D35A}"/>
              </a:ext>
            </a:extLst>
          </p:cNvPr>
          <p:cNvCxnSpPr>
            <a:cxnSpLocks/>
          </p:cNvCxnSpPr>
          <p:nvPr/>
        </p:nvCxnSpPr>
        <p:spPr>
          <a:xfrm>
            <a:off x="5268607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91C838B-788B-E83F-8451-053890EB65A2}"/>
              </a:ext>
            </a:extLst>
          </p:cNvPr>
          <p:cNvCxnSpPr>
            <a:cxnSpLocks/>
          </p:cNvCxnSpPr>
          <p:nvPr/>
        </p:nvCxnSpPr>
        <p:spPr>
          <a:xfrm>
            <a:off x="7380312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7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145" y="112474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Have you any questions for the CERN researchers 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120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Outlines</a:t>
            </a:r>
            <a:r>
              <a:rPr lang="fr-FR" dirty="0"/>
              <a:t>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451" r="43271" b="8644"/>
          <a:stretch/>
        </p:blipFill>
        <p:spPr bwMode="auto">
          <a:xfrm>
            <a:off x="843618" y="2622123"/>
            <a:ext cx="7456765" cy="24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Let’s test your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060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0414" y="2924944"/>
            <a:ext cx="535724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0414" y="2924944"/>
            <a:ext cx="5431986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Large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Hadron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Collider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276" y="2967335"/>
            <a:ext cx="79554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39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357461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78" y="2204864"/>
            <a:ext cx="22398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Higgs</a:t>
            </a:r>
            <a:r>
              <a:rPr lang="fr-FR" sz="2800" dirty="0"/>
              <a:t>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54868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 name of these particles?</a:t>
            </a:r>
          </a:p>
        </p:txBody>
      </p:sp>
    </p:spTree>
    <p:extLst>
      <p:ext uri="{BB962C8B-B14F-4D97-AF65-F5344CB8AC3E}">
        <p14:creationId xmlns:p14="http://schemas.microsoft.com/office/powerpoint/2010/main" val="34782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379</Words>
  <Application>Microsoft Office PowerPoint</Application>
  <PresentationFormat>Affichage à l'écran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Are you ready to speak English? I believe in you.</vt:lpstr>
      <vt:lpstr>Présentation PowerPoint</vt:lpstr>
      <vt:lpstr>Présentation PowerPoint</vt:lpstr>
      <vt:lpstr>Let’s test your pronunciation.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 you like multiple choice questions?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Are you able to describe and explain a plot?</vt:lpstr>
      <vt:lpstr>Présentation PowerPoint</vt:lpstr>
      <vt:lpstr>Présentation PowerPoint</vt:lpstr>
      <vt:lpstr>Have you any questions for the CERN researchers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speaking English?</dc:title>
  <dc:creator>Administrateur</dc:creator>
  <cp:lastModifiedBy>eric.conte@uha.fr</cp:lastModifiedBy>
  <cp:revision>145</cp:revision>
  <dcterms:created xsi:type="dcterms:W3CDTF">2017-03-15T18:11:12Z</dcterms:created>
  <dcterms:modified xsi:type="dcterms:W3CDTF">2025-03-10T08:39:03Z</dcterms:modified>
</cp:coreProperties>
</file>