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20"/>
  </p:notesMasterIdLst>
  <p:sldIdLst>
    <p:sldId id="256" r:id="rId2"/>
    <p:sldId id="259" r:id="rId3"/>
    <p:sldId id="269" r:id="rId4"/>
    <p:sldId id="260" r:id="rId5"/>
    <p:sldId id="286" r:id="rId6"/>
    <p:sldId id="274" r:id="rId7"/>
    <p:sldId id="264" r:id="rId8"/>
    <p:sldId id="273" r:id="rId9"/>
    <p:sldId id="272" r:id="rId10"/>
    <p:sldId id="275" r:id="rId11"/>
    <p:sldId id="281" r:id="rId12"/>
    <p:sldId id="284" r:id="rId13"/>
    <p:sldId id="268" r:id="rId14"/>
    <p:sldId id="283" r:id="rId15"/>
    <p:sldId id="266" r:id="rId16"/>
    <p:sldId id="277" r:id="rId17"/>
    <p:sldId id="288" r:id="rId18"/>
    <p:sldId id="289"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D2314-BEE4-49A1-B8B2-BFEE6C0D3DD5}" v="2330" dt="2025-08-18T09:35:13.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3" autoAdjust="0"/>
  </p:normalViewPr>
  <p:slideViewPr>
    <p:cSldViewPr snapToGrid="0">
      <p:cViewPr varScale="1">
        <p:scale>
          <a:sx n="75" d="100"/>
          <a:sy n="75" d="100"/>
        </p:scale>
        <p:origin x="300" y="60"/>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bor.port11@gmail.com" userId="8d2e609b40c67b4d" providerId="LiveId" clId="{E03B9A7D-24F7-4CB9-A8FF-1239599BEE01}"/>
    <pc:docChg chg="undo custSel modSld">
      <pc:chgData name="harbor.port11@gmail.com" userId="8d2e609b40c67b4d" providerId="LiveId" clId="{E03B9A7D-24F7-4CB9-A8FF-1239599BEE01}" dt="2025-03-19T05:58:39.197" v="2" actId="14100"/>
      <pc:docMkLst>
        <pc:docMk/>
      </pc:docMkLst>
      <pc:sldChg chg="addSp delSp mod">
        <pc:chgData name="harbor.port11@gmail.com" userId="8d2e609b40c67b4d" providerId="LiveId" clId="{E03B9A7D-24F7-4CB9-A8FF-1239599BEE01}" dt="2025-03-19T05:09:45.442" v="1" actId="22"/>
        <pc:sldMkLst>
          <pc:docMk/>
          <pc:sldMk cId="4197506792" sldId="277"/>
        </pc:sldMkLst>
      </pc:sldChg>
      <pc:sldChg chg="modSp mod">
        <pc:chgData name="harbor.port11@gmail.com" userId="8d2e609b40c67b4d" providerId="LiveId" clId="{E03B9A7D-24F7-4CB9-A8FF-1239599BEE01}" dt="2025-03-19T05:58:39.197" v="2" actId="14100"/>
        <pc:sldMkLst>
          <pc:docMk/>
          <pc:sldMk cId="1071694095" sldId="281"/>
        </pc:sldMkLst>
      </pc:sldChg>
    </pc:docChg>
  </pc:docChgLst>
  <pc:docChgLst>
    <pc:chgData name="harbor.port11@gmail.com" userId="8d2e609b40c67b4d" providerId="LiveId" clId="{82BD2314-BEE4-49A1-B8B2-BFEE6C0D3DD5}"/>
    <pc:docChg chg="undo redo custSel addSld delSld modSld sldOrd">
      <pc:chgData name="harbor.port11@gmail.com" userId="8d2e609b40c67b4d" providerId="LiveId" clId="{82BD2314-BEE4-49A1-B8B2-BFEE6C0D3DD5}" dt="2025-08-18T14:41:07.676" v="9051" actId="47"/>
      <pc:docMkLst>
        <pc:docMk/>
      </pc:docMkLst>
      <pc:sldChg chg="addSp delSp modSp mod modNotesTx">
        <pc:chgData name="harbor.port11@gmail.com" userId="8d2e609b40c67b4d" providerId="LiveId" clId="{82BD2314-BEE4-49A1-B8B2-BFEE6C0D3DD5}" dt="2025-07-30T00:46:29.617" v="3094" actId="20577"/>
        <pc:sldMkLst>
          <pc:docMk/>
          <pc:sldMk cId="337887459" sldId="256"/>
        </pc:sldMkLst>
        <pc:spChg chg="mod">
          <ac:chgData name="harbor.port11@gmail.com" userId="8d2e609b40c67b4d" providerId="LiveId" clId="{82BD2314-BEE4-49A1-B8B2-BFEE6C0D3DD5}" dt="2025-07-24T07:49:56.951" v="718" actId="122"/>
          <ac:spMkLst>
            <pc:docMk/>
            <pc:sldMk cId="337887459" sldId="256"/>
            <ac:spMk id="5" creationId="{5C6D2E06-5D71-9289-90AA-48E5C644E7C1}"/>
          </ac:spMkLst>
        </pc:spChg>
        <pc:spChg chg="add del mod">
          <ac:chgData name="harbor.port11@gmail.com" userId="8d2e609b40c67b4d" providerId="LiveId" clId="{82BD2314-BEE4-49A1-B8B2-BFEE6C0D3DD5}" dt="2025-07-29T08:42:24.292" v="2638" actId="20577"/>
          <ac:spMkLst>
            <pc:docMk/>
            <pc:sldMk cId="337887459" sldId="256"/>
            <ac:spMk id="11" creationId="{7C535173-8D01-194F-70C5-1A6F90C8C5ED}"/>
          </ac:spMkLst>
        </pc:spChg>
      </pc:sldChg>
      <pc:sldChg chg="addSp delSp modSp mod modNotesTx">
        <pc:chgData name="harbor.port11@gmail.com" userId="8d2e609b40c67b4d" providerId="LiveId" clId="{82BD2314-BEE4-49A1-B8B2-BFEE6C0D3DD5}" dt="2025-08-18T03:07:15.998" v="8971" actId="20577"/>
        <pc:sldMkLst>
          <pc:docMk/>
          <pc:sldMk cId="3159342611" sldId="259"/>
        </pc:sldMkLst>
        <pc:spChg chg="mod">
          <ac:chgData name="harbor.port11@gmail.com" userId="8d2e609b40c67b4d" providerId="LiveId" clId="{82BD2314-BEE4-49A1-B8B2-BFEE6C0D3DD5}" dt="2025-07-24T06:28:05.139" v="513" actId="14100"/>
          <ac:spMkLst>
            <pc:docMk/>
            <pc:sldMk cId="3159342611" sldId="259"/>
            <ac:spMk id="2" creationId="{02314690-643C-C861-7AD9-CEC84F49F7D9}"/>
          </ac:spMkLst>
        </pc:spChg>
        <pc:spChg chg="mod ord">
          <ac:chgData name="harbor.port11@gmail.com" userId="8d2e609b40c67b4d" providerId="LiveId" clId="{82BD2314-BEE4-49A1-B8B2-BFEE6C0D3DD5}" dt="2025-08-07T05:41:10.454" v="3418" actId="14100"/>
          <ac:spMkLst>
            <pc:docMk/>
            <pc:sldMk cId="3159342611" sldId="259"/>
            <ac:spMk id="3" creationId="{BBA792AC-73CB-5E7C-14D6-7F3F872A359F}"/>
          </ac:spMkLst>
        </pc:spChg>
        <pc:spChg chg="add mod">
          <ac:chgData name="harbor.port11@gmail.com" userId="8d2e609b40c67b4d" providerId="LiveId" clId="{82BD2314-BEE4-49A1-B8B2-BFEE6C0D3DD5}" dt="2025-08-07T05:23:13.253" v="3377" actId="1076"/>
          <ac:spMkLst>
            <pc:docMk/>
            <pc:sldMk cId="3159342611" sldId="259"/>
            <ac:spMk id="6" creationId="{1EAEA141-AE4F-C4BB-0DF4-0299C6437620}"/>
          </ac:spMkLst>
        </pc:spChg>
        <pc:spChg chg="add mod">
          <ac:chgData name="harbor.port11@gmail.com" userId="8d2e609b40c67b4d" providerId="LiveId" clId="{82BD2314-BEE4-49A1-B8B2-BFEE6C0D3DD5}" dt="2025-08-07T05:23:13.253" v="3377" actId="1076"/>
          <ac:spMkLst>
            <pc:docMk/>
            <pc:sldMk cId="3159342611" sldId="259"/>
            <ac:spMk id="7" creationId="{4E1103A2-0521-8CDF-92CE-C362ADD85749}"/>
          </ac:spMkLst>
        </pc:spChg>
        <pc:spChg chg="add mod">
          <ac:chgData name="harbor.port11@gmail.com" userId="8d2e609b40c67b4d" providerId="LiveId" clId="{82BD2314-BEE4-49A1-B8B2-BFEE6C0D3DD5}" dt="2025-07-30T08:37:16.653" v="3327" actId="1076"/>
          <ac:spMkLst>
            <pc:docMk/>
            <pc:sldMk cId="3159342611" sldId="259"/>
            <ac:spMk id="16" creationId="{E6DEEED5-E1DC-12DF-90F1-18AADCEDA50A}"/>
          </ac:spMkLst>
        </pc:spChg>
        <pc:spChg chg="add mod">
          <ac:chgData name="harbor.port11@gmail.com" userId="8d2e609b40c67b4d" providerId="LiveId" clId="{82BD2314-BEE4-49A1-B8B2-BFEE6C0D3DD5}" dt="2025-08-07T05:25:25.337" v="3383" actId="1076"/>
          <ac:spMkLst>
            <pc:docMk/>
            <pc:sldMk cId="3159342611" sldId="259"/>
            <ac:spMk id="17" creationId="{08AB4EC9-1310-2C47-BF54-7F22E333C0DF}"/>
          </ac:spMkLst>
        </pc:spChg>
        <pc:spChg chg="add mod">
          <ac:chgData name="harbor.port11@gmail.com" userId="8d2e609b40c67b4d" providerId="LiveId" clId="{82BD2314-BEE4-49A1-B8B2-BFEE6C0D3DD5}" dt="2025-07-30T08:20:42.224" v="3296" actId="20577"/>
          <ac:spMkLst>
            <pc:docMk/>
            <pc:sldMk cId="3159342611" sldId="259"/>
            <ac:spMk id="19" creationId="{82B44378-47FC-5C86-CD4C-62E13B50B3EB}"/>
          </ac:spMkLst>
        </pc:spChg>
        <pc:spChg chg="add mod">
          <ac:chgData name="harbor.port11@gmail.com" userId="8d2e609b40c67b4d" providerId="LiveId" clId="{82BD2314-BEE4-49A1-B8B2-BFEE6C0D3DD5}" dt="2025-07-30T08:09:54.457" v="3235" actId="1076"/>
          <ac:spMkLst>
            <pc:docMk/>
            <pc:sldMk cId="3159342611" sldId="259"/>
            <ac:spMk id="20" creationId="{93371B34-97CC-8464-468A-18B8FEAB30D9}"/>
          </ac:spMkLst>
        </pc:spChg>
        <pc:spChg chg="add mod">
          <ac:chgData name="harbor.port11@gmail.com" userId="8d2e609b40c67b4d" providerId="LiveId" clId="{82BD2314-BEE4-49A1-B8B2-BFEE6C0D3DD5}" dt="2025-08-07T05:25:08.561" v="3382" actId="255"/>
          <ac:spMkLst>
            <pc:docMk/>
            <pc:sldMk cId="3159342611" sldId="259"/>
            <ac:spMk id="21" creationId="{6DB308EA-6698-135D-395A-7E112E6B9ED6}"/>
          </ac:spMkLst>
        </pc:spChg>
        <pc:spChg chg="add mod ord">
          <ac:chgData name="harbor.port11@gmail.com" userId="8d2e609b40c67b4d" providerId="LiveId" clId="{82BD2314-BEE4-49A1-B8B2-BFEE6C0D3DD5}" dt="2025-07-30T08:16:20.168" v="3255" actId="1076"/>
          <ac:spMkLst>
            <pc:docMk/>
            <pc:sldMk cId="3159342611" sldId="259"/>
            <ac:spMk id="23" creationId="{6A5AFA98-19EE-8F96-0B19-70F7FCB0C82D}"/>
          </ac:spMkLst>
        </pc:spChg>
        <pc:spChg chg="add mod">
          <ac:chgData name="harbor.port11@gmail.com" userId="8d2e609b40c67b4d" providerId="LiveId" clId="{82BD2314-BEE4-49A1-B8B2-BFEE6C0D3DD5}" dt="2025-07-30T08:23:59.779" v="3301" actId="1076"/>
          <ac:spMkLst>
            <pc:docMk/>
            <pc:sldMk cId="3159342611" sldId="259"/>
            <ac:spMk id="27" creationId="{4F0A53C7-F088-36E2-7761-E6FE8E1F5DA0}"/>
          </ac:spMkLst>
        </pc:spChg>
        <pc:spChg chg="add mod">
          <ac:chgData name="harbor.port11@gmail.com" userId="8d2e609b40c67b4d" providerId="LiveId" clId="{82BD2314-BEE4-49A1-B8B2-BFEE6C0D3DD5}" dt="2025-07-24T06:17:04.692" v="407" actId="1076"/>
          <ac:spMkLst>
            <pc:docMk/>
            <pc:sldMk cId="3159342611" sldId="259"/>
            <ac:spMk id="29" creationId="{CCA4CE3B-0221-9737-BA25-269DC4E256AA}"/>
          </ac:spMkLst>
        </pc:spChg>
        <pc:spChg chg="add mod">
          <ac:chgData name="harbor.port11@gmail.com" userId="8d2e609b40c67b4d" providerId="LiveId" clId="{82BD2314-BEE4-49A1-B8B2-BFEE6C0D3DD5}" dt="2025-07-24T06:22:14.961" v="462" actId="1076"/>
          <ac:spMkLst>
            <pc:docMk/>
            <pc:sldMk cId="3159342611" sldId="259"/>
            <ac:spMk id="31" creationId="{3AF5C4F5-B798-7528-217A-05CEDFFAEC20}"/>
          </ac:spMkLst>
        </pc:spChg>
        <pc:spChg chg="add mod">
          <ac:chgData name="harbor.port11@gmail.com" userId="8d2e609b40c67b4d" providerId="LiveId" clId="{82BD2314-BEE4-49A1-B8B2-BFEE6C0D3DD5}" dt="2025-07-30T08:40:11.596" v="3336"/>
          <ac:spMkLst>
            <pc:docMk/>
            <pc:sldMk cId="3159342611" sldId="259"/>
            <ac:spMk id="32" creationId="{B30A32E4-7DBA-7E1B-663D-5837B6A1C772}"/>
          </ac:spMkLst>
        </pc:spChg>
        <pc:spChg chg="add mod">
          <ac:chgData name="harbor.port11@gmail.com" userId="8d2e609b40c67b4d" providerId="LiveId" clId="{82BD2314-BEE4-49A1-B8B2-BFEE6C0D3DD5}" dt="2025-07-24T06:25:00.473" v="487" actId="1076"/>
          <ac:spMkLst>
            <pc:docMk/>
            <pc:sldMk cId="3159342611" sldId="259"/>
            <ac:spMk id="34" creationId="{FCEB7510-9006-0408-B1A6-AFBCC4B7A70D}"/>
          </ac:spMkLst>
        </pc:spChg>
        <pc:spChg chg="add mod">
          <ac:chgData name="harbor.port11@gmail.com" userId="8d2e609b40c67b4d" providerId="LiveId" clId="{82BD2314-BEE4-49A1-B8B2-BFEE6C0D3DD5}" dt="2025-07-24T06:27:36.825" v="508" actId="1076"/>
          <ac:spMkLst>
            <pc:docMk/>
            <pc:sldMk cId="3159342611" sldId="259"/>
            <ac:spMk id="38" creationId="{147E7811-EC9D-E5E5-F23B-85D50F7716FD}"/>
          </ac:spMkLst>
        </pc:spChg>
        <pc:spChg chg="add mod">
          <ac:chgData name="harbor.port11@gmail.com" userId="8d2e609b40c67b4d" providerId="LiveId" clId="{82BD2314-BEE4-49A1-B8B2-BFEE6C0D3DD5}" dt="2025-07-24T06:25:04.064" v="489" actId="1076"/>
          <ac:spMkLst>
            <pc:docMk/>
            <pc:sldMk cId="3159342611" sldId="259"/>
            <ac:spMk id="40" creationId="{14FFDD61-4DA2-B1C7-390F-59386C917A3F}"/>
          </ac:spMkLst>
        </pc:spChg>
        <pc:spChg chg="add mod ord">
          <ac:chgData name="harbor.port11@gmail.com" userId="8d2e609b40c67b4d" providerId="LiveId" clId="{82BD2314-BEE4-49A1-B8B2-BFEE6C0D3DD5}" dt="2025-07-30T08:16:20.168" v="3255" actId="1076"/>
          <ac:spMkLst>
            <pc:docMk/>
            <pc:sldMk cId="3159342611" sldId="259"/>
            <ac:spMk id="42" creationId="{E730C2B5-A505-3140-5371-BB756F9E8885}"/>
          </ac:spMkLst>
        </pc:spChg>
        <pc:spChg chg="add mod">
          <ac:chgData name="harbor.port11@gmail.com" userId="8d2e609b40c67b4d" providerId="LiveId" clId="{82BD2314-BEE4-49A1-B8B2-BFEE6C0D3DD5}" dt="2025-08-07T05:24:38.937" v="3380" actId="1076"/>
          <ac:spMkLst>
            <pc:docMk/>
            <pc:sldMk cId="3159342611" sldId="259"/>
            <ac:spMk id="47" creationId="{57A209FD-739A-8ADB-FB2A-3E81273E4783}"/>
          </ac:spMkLst>
        </pc:spChg>
        <pc:spChg chg="add mod">
          <ac:chgData name="harbor.port11@gmail.com" userId="8d2e609b40c67b4d" providerId="LiveId" clId="{82BD2314-BEE4-49A1-B8B2-BFEE6C0D3DD5}" dt="2025-07-26T05:19:05.356" v="2405"/>
          <ac:spMkLst>
            <pc:docMk/>
            <pc:sldMk cId="3159342611" sldId="259"/>
            <ac:spMk id="48" creationId="{2297C3BA-0823-09B4-7339-B5BD5BD0C2D2}"/>
          </ac:spMkLst>
        </pc:spChg>
        <pc:picChg chg="add mod">
          <ac:chgData name="harbor.port11@gmail.com" userId="8d2e609b40c67b4d" providerId="LiveId" clId="{82BD2314-BEE4-49A1-B8B2-BFEE6C0D3DD5}" dt="2025-07-30T08:40:49.182" v="3347" actId="1076"/>
          <ac:picMkLst>
            <pc:docMk/>
            <pc:sldMk cId="3159342611" sldId="259"/>
            <ac:picMk id="25" creationId="{99C0BC06-D08B-60A3-5240-DD1DF1E2B543}"/>
          </ac:picMkLst>
        </pc:picChg>
        <pc:picChg chg="add mod">
          <ac:chgData name="harbor.port11@gmail.com" userId="8d2e609b40c67b4d" providerId="LiveId" clId="{82BD2314-BEE4-49A1-B8B2-BFEE6C0D3DD5}" dt="2025-07-24T06:24:53.743" v="485" actId="1076"/>
          <ac:picMkLst>
            <pc:docMk/>
            <pc:sldMk cId="3159342611" sldId="259"/>
            <ac:picMk id="30" creationId="{95F0A374-382A-108C-B438-362E4841A8D5}"/>
          </ac:picMkLst>
        </pc:picChg>
        <pc:cxnChg chg="add mod">
          <ac:chgData name="harbor.port11@gmail.com" userId="8d2e609b40c67b4d" providerId="LiveId" clId="{82BD2314-BEE4-49A1-B8B2-BFEE6C0D3DD5}" dt="2025-08-07T05:23:12.748" v="3376" actId="1076"/>
          <ac:cxnSpMkLst>
            <pc:docMk/>
            <pc:sldMk cId="3159342611" sldId="259"/>
            <ac:cxnSpMk id="8" creationId="{C2D5345F-CC41-8674-32AE-5FF2A4410824}"/>
          </ac:cxnSpMkLst>
        </pc:cxnChg>
        <pc:cxnChg chg="add mod">
          <ac:chgData name="harbor.port11@gmail.com" userId="8d2e609b40c67b4d" providerId="LiveId" clId="{82BD2314-BEE4-49A1-B8B2-BFEE6C0D3DD5}" dt="2025-07-30T08:41:51.415" v="3352" actId="1076"/>
          <ac:cxnSpMkLst>
            <pc:docMk/>
            <pc:sldMk cId="3159342611" sldId="259"/>
            <ac:cxnSpMk id="22" creationId="{A9C48246-0C3A-EF26-5CF7-8117DE3173A1}"/>
          </ac:cxnSpMkLst>
        </pc:cxnChg>
        <pc:cxnChg chg="add mod">
          <ac:chgData name="harbor.port11@gmail.com" userId="8d2e609b40c67b4d" providerId="LiveId" clId="{82BD2314-BEE4-49A1-B8B2-BFEE6C0D3DD5}" dt="2025-07-24T06:22:18.393" v="463" actId="1076"/>
          <ac:cxnSpMkLst>
            <pc:docMk/>
            <pc:sldMk cId="3159342611" sldId="259"/>
            <ac:cxnSpMk id="33" creationId="{8B29E53F-D0DD-F9E9-3220-DA909B3C2FB9}"/>
          </ac:cxnSpMkLst>
        </pc:cxnChg>
        <pc:cxnChg chg="add mod ord">
          <ac:chgData name="harbor.port11@gmail.com" userId="8d2e609b40c67b4d" providerId="LiveId" clId="{82BD2314-BEE4-49A1-B8B2-BFEE6C0D3DD5}" dt="2025-07-24T06:54:23.445" v="554" actId="1076"/>
          <ac:cxnSpMkLst>
            <pc:docMk/>
            <pc:sldMk cId="3159342611" sldId="259"/>
            <ac:cxnSpMk id="36" creationId="{6402082C-4799-FD6E-C251-A0A6DB4726D8}"/>
          </ac:cxnSpMkLst>
        </pc:cxnChg>
        <pc:cxnChg chg="add mod">
          <ac:chgData name="harbor.port11@gmail.com" userId="8d2e609b40c67b4d" providerId="LiveId" clId="{82BD2314-BEE4-49A1-B8B2-BFEE6C0D3DD5}" dt="2025-07-30T08:16:25.100" v="3257" actId="14100"/>
          <ac:cxnSpMkLst>
            <pc:docMk/>
            <pc:sldMk cId="3159342611" sldId="259"/>
            <ac:cxnSpMk id="44" creationId="{C3F9D7A6-ED52-2C66-D015-92B831737CF5}"/>
          </ac:cxnSpMkLst>
        </pc:cxnChg>
      </pc:sldChg>
      <pc:sldChg chg="addSp delSp modSp mod modNotesTx">
        <pc:chgData name="harbor.port11@gmail.com" userId="8d2e609b40c67b4d" providerId="LiveId" clId="{82BD2314-BEE4-49A1-B8B2-BFEE6C0D3DD5}" dt="2025-08-17T03:06:30.878" v="8458" actId="20577"/>
        <pc:sldMkLst>
          <pc:docMk/>
          <pc:sldMk cId="2758112953" sldId="260"/>
        </pc:sldMkLst>
        <pc:spChg chg="mod">
          <ac:chgData name="harbor.port11@gmail.com" userId="8d2e609b40c67b4d" providerId="LiveId" clId="{82BD2314-BEE4-49A1-B8B2-BFEE6C0D3DD5}" dt="2025-08-08T06:19:02.926" v="4390" actId="20577"/>
          <ac:spMkLst>
            <pc:docMk/>
            <pc:sldMk cId="2758112953" sldId="260"/>
            <ac:spMk id="3" creationId="{BBA792AC-73CB-5E7C-14D6-7F3F872A359F}"/>
          </ac:spMkLst>
        </pc:spChg>
        <pc:spChg chg="mod">
          <ac:chgData name="harbor.port11@gmail.com" userId="8d2e609b40c67b4d" providerId="LiveId" clId="{82BD2314-BEE4-49A1-B8B2-BFEE6C0D3DD5}" dt="2025-07-29T08:45:36.499" v="2714" actId="1038"/>
          <ac:spMkLst>
            <pc:docMk/>
            <pc:sldMk cId="2758112953" sldId="260"/>
            <ac:spMk id="4" creationId="{22C125EE-3295-CEF9-18E1-6F6C5DADDF22}"/>
          </ac:spMkLst>
        </pc:spChg>
        <pc:spChg chg="mod">
          <ac:chgData name="harbor.port11@gmail.com" userId="8d2e609b40c67b4d" providerId="LiveId" clId="{82BD2314-BEE4-49A1-B8B2-BFEE6C0D3DD5}" dt="2025-08-08T07:56:30.847" v="4723" actId="1036"/>
          <ac:spMkLst>
            <pc:docMk/>
            <pc:sldMk cId="2758112953" sldId="260"/>
            <ac:spMk id="6" creationId="{C789C408-CA7E-C7B9-D882-593169140D48}"/>
          </ac:spMkLst>
        </pc:spChg>
        <pc:spChg chg="mod">
          <ac:chgData name="harbor.port11@gmail.com" userId="8d2e609b40c67b4d" providerId="LiveId" clId="{82BD2314-BEE4-49A1-B8B2-BFEE6C0D3DD5}" dt="2025-08-08T07:56:30.847" v="4723" actId="1036"/>
          <ac:spMkLst>
            <pc:docMk/>
            <pc:sldMk cId="2758112953" sldId="260"/>
            <ac:spMk id="7" creationId="{AFC49CBC-3EEC-4D31-4320-959047B85095}"/>
          </ac:spMkLst>
        </pc:spChg>
        <pc:spChg chg="add mod">
          <ac:chgData name="harbor.port11@gmail.com" userId="8d2e609b40c67b4d" providerId="LiveId" clId="{82BD2314-BEE4-49A1-B8B2-BFEE6C0D3DD5}" dt="2025-08-08T07:56:30.847" v="4723" actId="1036"/>
          <ac:spMkLst>
            <pc:docMk/>
            <pc:sldMk cId="2758112953" sldId="260"/>
            <ac:spMk id="10" creationId="{FE2777A4-766B-171D-5F54-2DC6CA81B310}"/>
          </ac:spMkLst>
        </pc:spChg>
        <pc:spChg chg="mod">
          <ac:chgData name="harbor.port11@gmail.com" userId="8d2e609b40c67b4d" providerId="LiveId" clId="{82BD2314-BEE4-49A1-B8B2-BFEE6C0D3DD5}" dt="2025-07-29T08:45:36.499" v="2714" actId="1038"/>
          <ac:spMkLst>
            <pc:docMk/>
            <pc:sldMk cId="2758112953" sldId="260"/>
            <ac:spMk id="11" creationId="{844600C2-C7D3-BCB2-995E-EE6BE6257186}"/>
          </ac:spMkLst>
        </pc:spChg>
        <pc:spChg chg="mod">
          <ac:chgData name="harbor.port11@gmail.com" userId="8d2e609b40c67b4d" providerId="LiveId" clId="{82BD2314-BEE4-49A1-B8B2-BFEE6C0D3DD5}" dt="2025-07-29T08:45:36.499" v="2714" actId="1038"/>
          <ac:spMkLst>
            <pc:docMk/>
            <pc:sldMk cId="2758112953" sldId="260"/>
            <ac:spMk id="13" creationId="{C1C9BDA4-5DD8-AB4C-D90A-B6A58D58697D}"/>
          </ac:spMkLst>
        </pc:spChg>
        <pc:spChg chg="add mod">
          <ac:chgData name="harbor.port11@gmail.com" userId="8d2e609b40c67b4d" providerId="LiveId" clId="{82BD2314-BEE4-49A1-B8B2-BFEE6C0D3DD5}" dt="2025-08-08T07:56:30.847" v="4723" actId="1036"/>
          <ac:spMkLst>
            <pc:docMk/>
            <pc:sldMk cId="2758112953" sldId="260"/>
            <ac:spMk id="14" creationId="{81711877-139A-1EB2-6761-6E31BF32B606}"/>
          </ac:spMkLst>
        </pc:spChg>
        <pc:spChg chg="mod">
          <ac:chgData name="harbor.port11@gmail.com" userId="8d2e609b40c67b4d" providerId="LiveId" clId="{82BD2314-BEE4-49A1-B8B2-BFEE6C0D3DD5}" dt="2025-07-29T08:45:36.499" v="2714" actId="1038"/>
          <ac:spMkLst>
            <pc:docMk/>
            <pc:sldMk cId="2758112953" sldId="260"/>
            <ac:spMk id="16" creationId="{FB3471C7-926D-BE77-DA54-D2CE511BFDB6}"/>
          </ac:spMkLst>
        </pc:spChg>
        <pc:spChg chg="mod">
          <ac:chgData name="harbor.port11@gmail.com" userId="8d2e609b40c67b4d" providerId="LiveId" clId="{82BD2314-BEE4-49A1-B8B2-BFEE6C0D3DD5}" dt="2025-07-29T08:45:36.499" v="2714" actId="1038"/>
          <ac:spMkLst>
            <pc:docMk/>
            <pc:sldMk cId="2758112953" sldId="260"/>
            <ac:spMk id="17" creationId="{DB8447EE-2451-027D-C0DB-A97C26B74A6A}"/>
          </ac:spMkLst>
        </pc:spChg>
        <pc:picChg chg="mod">
          <ac:chgData name="harbor.port11@gmail.com" userId="8d2e609b40c67b4d" providerId="LiveId" clId="{82BD2314-BEE4-49A1-B8B2-BFEE6C0D3DD5}" dt="2025-07-29T08:45:36.499" v="2714" actId="1038"/>
          <ac:picMkLst>
            <pc:docMk/>
            <pc:sldMk cId="2758112953" sldId="260"/>
            <ac:picMk id="18" creationId="{F023E7A1-0AD6-06E6-8BD7-B040DD65684E}"/>
          </ac:picMkLst>
        </pc:picChg>
        <pc:picChg chg="mod">
          <ac:chgData name="harbor.port11@gmail.com" userId="8d2e609b40c67b4d" providerId="LiveId" clId="{82BD2314-BEE4-49A1-B8B2-BFEE6C0D3DD5}" dt="2025-07-29T08:45:36.499" v="2714" actId="1038"/>
          <ac:picMkLst>
            <pc:docMk/>
            <pc:sldMk cId="2758112953" sldId="260"/>
            <ac:picMk id="19" creationId="{AFD18BFE-3A20-65AA-1224-220F971D907D}"/>
          </ac:picMkLst>
        </pc:picChg>
      </pc:sldChg>
      <pc:sldChg chg="modSp mod modNotesTx">
        <pc:chgData name="harbor.port11@gmail.com" userId="8d2e609b40c67b4d" providerId="LiveId" clId="{82BD2314-BEE4-49A1-B8B2-BFEE6C0D3DD5}" dt="2025-08-14T14:43:21.536" v="7429" actId="20577"/>
        <pc:sldMkLst>
          <pc:docMk/>
          <pc:sldMk cId="1697929445" sldId="264"/>
        </pc:sldMkLst>
        <pc:spChg chg="mod">
          <ac:chgData name="harbor.port11@gmail.com" userId="8d2e609b40c67b4d" providerId="LiveId" clId="{82BD2314-BEE4-49A1-B8B2-BFEE6C0D3DD5}" dt="2025-08-07T07:43:35.768" v="3765" actId="14100"/>
          <ac:spMkLst>
            <pc:docMk/>
            <pc:sldMk cId="1697929445" sldId="264"/>
            <ac:spMk id="2" creationId="{D76806BF-5799-B019-9A51-E59CC278DAF7}"/>
          </ac:spMkLst>
        </pc:spChg>
        <pc:spChg chg="mod">
          <ac:chgData name="harbor.port11@gmail.com" userId="8d2e609b40c67b4d" providerId="LiveId" clId="{82BD2314-BEE4-49A1-B8B2-BFEE6C0D3DD5}" dt="2025-08-07T07:10:38.911" v="3752" actId="20577"/>
          <ac:spMkLst>
            <pc:docMk/>
            <pc:sldMk cId="1697929445" sldId="264"/>
            <ac:spMk id="8" creationId="{5C1EE53C-3486-3026-6D03-3830CB3DE3E8}"/>
          </ac:spMkLst>
        </pc:spChg>
        <pc:spChg chg="mod">
          <ac:chgData name="harbor.port11@gmail.com" userId="8d2e609b40c67b4d" providerId="LiveId" clId="{82BD2314-BEE4-49A1-B8B2-BFEE6C0D3DD5}" dt="2025-08-07T07:43:29.607" v="3764" actId="14100"/>
          <ac:spMkLst>
            <pc:docMk/>
            <pc:sldMk cId="1697929445" sldId="264"/>
            <ac:spMk id="16" creationId="{7628D0E5-6855-7709-9B96-479D4FAEE117}"/>
          </ac:spMkLst>
        </pc:spChg>
      </pc:sldChg>
      <pc:sldChg chg="addSp delSp modSp mod ord modNotesTx">
        <pc:chgData name="harbor.port11@gmail.com" userId="8d2e609b40c67b4d" providerId="LiveId" clId="{82BD2314-BEE4-49A1-B8B2-BFEE6C0D3DD5}" dt="2025-08-17T03:41:32.964" v="8543"/>
        <pc:sldMkLst>
          <pc:docMk/>
          <pc:sldMk cId="3342343930" sldId="266"/>
        </pc:sldMkLst>
        <pc:spChg chg="mod">
          <ac:chgData name="harbor.port11@gmail.com" userId="8d2e609b40c67b4d" providerId="LiveId" clId="{82BD2314-BEE4-49A1-B8B2-BFEE6C0D3DD5}" dt="2025-08-12T04:49:54.955" v="5284" actId="20577"/>
          <ac:spMkLst>
            <pc:docMk/>
            <pc:sldMk cId="3342343930" sldId="266"/>
            <ac:spMk id="2" creationId="{02314690-643C-C861-7AD9-CEC84F49F7D9}"/>
          </ac:spMkLst>
        </pc:spChg>
        <pc:spChg chg="mod">
          <ac:chgData name="harbor.port11@gmail.com" userId="8d2e609b40c67b4d" providerId="LiveId" clId="{82BD2314-BEE4-49A1-B8B2-BFEE6C0D3DD5}" dt="2025-08-08T08:24:07.750" v="4830" actId="20577"/>
          <ac:spMkLst>
            <pc:docMk/>
            <pc:sldMk cId="3342343930" sldId="266"/>
            <ac:spMk id="3" creationId="{7365D1DF-AA35-0606-71D6-3EA7BC3B456A}"/>
          </ac:spMkLst>
        </pc:spChg>
        <pc:spChg chg="mod">
          <ac:chgData name="harbor.port11@gmail.com" userId="8d2e609b40c67b4d" providerId="LiveId" clId="{82BD2314-BEE4-49A1-B8B2-BFEE6C0D3DD5}" dt="2025-08-14T15:51:35.557" v="7568" actId="20577"/>
          <ac:spMkLst>
            <pc:docMk/>
            <pc:sldMk cId="3342343930" sldId="266"/>
            <ac:spMk id="4" creationId="{6ADF4655-CD0C-F132-B092-F7D10694074C}"/>
          </ac:spMkLst>
        </pc:spChg>
        <pc:spChg chg="add mod">
          <ac:chgData name="harbor.port11@gmail.com" userId="8d2e609b40c67b4d" providerId="LiveId" clId="{82BD2314-BEE4-49A1-B8B2-BFEE6C0D3DD5}" dt="2025-08-15T02:41:10.375" v="7870" actId="1076"/>
          <ac:spMkLst>
            <pc:docMk/>
            <pc:sldMk cId="3342343930" sldId="266"/>
            <ac:spMk id="7" creationId="{EFE8135F-08BB-6C6B-8F8D-CAD8F0675F10}"/>
          </ac:spMkLst>
        </pc:spChg>
        <pc:picChg chg="add mod">
          <ac:chgData name="harbor.port11@gmail.com" userId="8d2e609b40c67b4d" providerId="LiveId" clId="{82BD2314-BEE4-49A1-B8B2-BFEE6C0D3DD5}" dt="2025-07-26T03:10:03.311" v="1522" actId="1076"/>
          <ac:picMkLst>
            <pc:docMk/>
            <pc:sldMk cId="3342343930" sldId="266"/>
            <ac:picMk id="2050" creationId="{7B19B602-A710-3F37-0D39-0278A24BB707}"/>
          </ac:picMkLst>
        </pc:picChg>
      </pc:sldChg>
      <pc:sldChg chg="addSp delSp modSp mod modNotesTx">
        <pc:chgData name="harbor.port11@gmail.com" userId="8d2e609b40c67b4d" providerId="LiveId" clId="{82BD2314-BEE4-49A1-B8B2-BFEE6C0D3DD5}" dt="2025-08-18T04:26:26.773" v="8996" actId="478"/>
        <pc:sldMkLst>
          <pc:docMk/>
          <pc:sldMk cId="2307071533" sldId="268"/>
        </pc:sldMkLst>
        <pc:spChg chg="mod">
          <ac:chgData name="harbor.port11@gmail.com" userId="8d2e609b40c67b4d" providerId="LiveId" clId="{82BD2314-BEE4-49A1-B8B2-BFEE6C0D3DD5}" dt="2025-08-12T08:31:25.148" v="6444" actId="5793"/>
          <ac:spMkLst>
            <pc:docMk/>
            <pc:sldMk cId="2307071533" sldId="268"/>
            <ac:spMk id="3" creationId="{E249B159-8933-FA39-1E72-1375E185D34A}"/>
          </ac:spMkLst>
        </pc:spChg>
        <pc:spChg chg="mod">
          <ac:chgData name="harbor.port11@gmail.com" userId="8d2e609b40c67b4d" providerId="LiveId" clId="{82BD2314-BEE4-49A1-B8B2-BFEE6C0D3DD5}" dt="2025-08-14T07:58:19.562" v="7322" actId="14100"/>
          <ac:spMkLst>
            <pc:docMk/>
            <pc:sldMk cId="2307071533" sldId="268"/>
            <ac:spMk id="9" creationId="{5FCC0D37-BBB3-B20E-DD6C-BC6B14AC8C5B}"/>
          </ac:spMkLst>
        </pc:spChg>
        <pc:spChg chg="add del mod">
          <ac:chgData name="harbor.port11@gmail.com" userId="8d2e609b40c67b4d" providerId="LiveId" clId="{82BD2314-BEE4-49A1-B8B2-BFEE6C0D3DD5}" dt="2025-08-18T04:26:26.773" v="8996" actId="478"/>
          <ac:spMkLst>
            <pc:docMk/>
            <pc:sldMk cId="2307071533" sldId="268"/>
            <ac:spMk id="12" creationId="{A4FBAE31-D34C-88D5-4495-9072B1179A9D}"/>
          </ac:spMkLst>
        </pc:spChg>
      </pc:sldChg>
      <pc:sldChg chg="addSp delSp modSp mod modNotesTx">
        <pc:chgData name="harbor.port11@gmail.com" userId="8d2e609b40c67b4d" providerId="LiveId" clId="{82BD2314-BEE4-49A1-B8B2-BFEE6C0D3DD5}" dt="2025-08-17T02:29:17.552" v="8342" actId="1076"/>
        <pc:sldMkLst>
          <pc:docMk/>
          <pc:sldMk cId="3253492749" sldId="269"/>
        </pc:sldMkLst>
        <pc:spChg chg="mod">
          <ac:chgData name="harbor.port11@gmail.com" userId="8d2e609b40c67b4d" providerId="LiveId" clId="{82BD2314-BEE4-49A1-B8B2-BFEE6C0D3DD5}" dt="2025-08-07T08:03:45.806" v="3903" actId="20577"/>
          <ac:spMkLst>
            <pc:docMk/>
            <pc:sldMk cId="3253492749" sldId="269"/>
            <ac:spMk id="2" creationId="{02314690-643C-C861-7AD9-CEC84F49F7D9}"/>
          </ac:spMkLst>
        </pc:spChg>
        <pc:spChg chg="add del mod">
          <ac:chgData name="harbor.port11@gmail.com" userId="8d2e609b40c67b4d" providerId="LiveId" clId="{82BD2314-BEE4-49A1-B8B2-BFEE6C0D3DD5}" dt="2025-08-07T08:36:19.308" v="4223" actId="1036"/>
          <ac:spMkLst>
            <pc:docMk/>
            <pc:sldMk cId="3253492749" sldId="269"/>
            <ac:spMk id="4" creationId="{EAA28C02-51A7-A9E9-70A7-B403EEB4B60D}"/>
          </ac:spMkLst>
        </pc:spChg>
        <pc:spChg chg="add del">
          <ac:chgData name="harbor.port11@gmail.com" userId="8d2e609b40c67b4d" providerId="LiveId" clId="{82BD2314-BEE4-49A1-B8B2-BFEE6C0D3DD5}" dt="2025-08-17T02:28:04.198" v="8260" actId="22"/>
          <ac:spMkLst>
            <pc:docMk/>
            <pc:sldMk cId="3253492749" sldId="269"/>
            <ac:spMk id="5" creationId="{C2E23A86-6D69-E9D7-EF50-5F584F4C89BB}"/>
          </ac:spMkLst>
        </pc:spChg>
        <pc:spChg chg="mod">
          <ac:chgData name="harbor.port11@gmail.com" userId="8d2e609b40c67b4d" providerId="LiveId" clId="{82BD2314-BEE4-49A1-B8B2-BFEE6C0D3DD5}" dt="2025-08-07T08:32:13.627" v="4169"/>
          <ac:spMkLst>
            <pc:docMk/>
            <pc:sldMk cId="3253492749" sldId="269"/>
            <ac:spMk id="13" creationId="{AD75BBD9-316B-2A67-6901-AC54E01BD5C9}"/>
          </ac:spMkLst>
        </pc:spChg>
        <pc:spChg chg="add mod">
          <ac:chgData name="harbor.port11@gmail.com" userId="8d2e609b40c67b4d" providerId="LiveId" clId="{82BD2314-BEE4-49A1-B8B2-BFEE6C0D3DD5}" dt="2025-08-07T08:20:26.278" v="4104" actId="1076"/>
          <ac:spMkLst>
            <pc:docMk/>
            <pc:sldMk cId="3253492749" sldId="269"/>
            <ac:spMk id="16" creationId="{6F1EFBDE-B586-3DD1-C45E-B62B61D8A3B2}"/>
          </ac:spMkLst>
        </pc:spChg>
        <pc:spChg chg="mod">
          <ac:chgData name="harbor.port11@gmail.com" userId="8d2e609b40c67b4d" providerId="LiveId" clId="{82BD2314-BEE4-49A1-B8B2-BFEE6C0D3DD5}" dt="2025-08-17T02:28:07.757" v="8261" actId="1076"/>
          <ac:spMkLst>
            <pc:docMk/>
            <pc:sldMk cId="3253492749" sldId="269"/>
            <ac:spMk id="23" creationId="{348D79DE-5696-9BC6-5B8B-FFC525402328}"/>
          </ac:spMkLst>
        </pc:spChg>
        <pc:spChg chg="mod">
          <ac:chgData name="harbor.port11@gmail.com" userId="8d2e609b40c67b4d" providerId="LiveId" clId="{82BD2314-BEE4-49A1-B8B2-BFEE6C0D3DD5}" dt="2025-08-07T08:20:26.278" v="4104" actId="1076"/>
          <ac:spMkLst>
            <pc:docMk/>
            <pc:sldMk cId="3253492749" sldId="269"/>
            <ac:spMk id="28" creationId="{E4F1BD95-A46E-DF6F-ACF5-D34068DB26CA}"/>
          </ac:spMkLst>
        </pc:spChg>
        <pc:spChg chg="mod ord">
          <ac:chgData name="harbor.port11@gmail.com" userId="8d2e609b40c67b4d" providerId="LiveId" clId="{82BD2314-BEE4-49A1-B8B2-BFEE6C0D3DD5}" dt="2025-08-07T08:20:26.278" v="4104" actId="1076"/>
          <ac:spMkLst>
            <pc:docMk/>
            <pc:sldMk cId="3253492749" sldId="269"/>
            <ac:spMk id="30" creationId="{BE818840-8486-05DF-914F-83AD0B4AEF63}"/>
          </ac:spMkLst>
        </pc:spChg>
        <pc:spChg chg="mod">
          <ac:chgData name="harbor.port11@gmail.com" userId="8d2e609b40c67b4d" providerId="LiveId" clId="{82BD2314-BEE4-49A1-B8B2-BFEE6C0D3DD5}" dt="2025-08-14T02:40:32.490" v="6481" actId="1076"/>
          <ac:spMkLst>
            <pc:docMk/>
            <pc:sldMk cId="3253492749" sldId="269"/>
            <ac:spMk id="34" creationId="{17FCEE0F-F915-D337-8978-4D907A61635A}"/>
          </ac:spMkLst>
        </pc:spChg>
        <pc:spChg chg="add mod ord">
          <ac:chgData name="harbor.port11@gmail.com" userId="8d2e609b40c67b4d" providerId="LiveId" clId="{82BD2314-BEE4-49A1-B8B2-BFEE6C0D3DD5}" dt="2025-08-07T08:36:19.308" v="4223" actId="1036"/>
          <ac:spMkLst>
            <pc:docMk/>
            <pc:sldMk cId="3253492749" sldId="269"/>
            <ac:spMk id="36" creationId="{3E900FF7-D01E-B6DD-6452-8DC22D034D8C}"/>
          </ac:spMkLst>
        </pc:spChg>
        <pc:spChg chg="add mod">
          <ac:chgData name="harbor.port11@gmail.com" userId="8d2e609b40c67b4d" providerId="LiveId" clId="{82BD2314-BEE4-49A1-B8B2-BFEE6C0D3DD5}" dt="2025-08-07T08:36:19.308" v="4223" actId="1036"/>
          <ac:spMkLst>
            <pc:docMk/>
            <pc:sldMk cId="3253492749" sldId="269"/>
            <ac:spMk id="37" creationId="{E23EEA42-75B8-FD8D-114E-5C5DDCABBE72}"/>
          </ac:spMkLst>
        </pc:spChg>
        <pc:spChg chg="add mod">
          <ac:chgData name="harbor.port11@gmail.com" userId="8d2e609b40c67b4d" providerId="LiveId" clId="{82BD2314-BEE4-49A1-B8B2-BFEE6C0D3DD5}" dt="2025-08-07T08:36:19.308" v="4223" actId="1036"/>
          <ac:spMkLst>
            <pc:docMk/>
            <pc:sldMk cId="3253492749" sldId="269"/>
            <ac:spMk id="38" creationId="{CAD14917-E5FC-5449-8026-D2392AA0E8AA}"/>
          </ac:spMkLst>
        </pc:spChg>
        <pc:spChg chg="add mod">
          <ac:chgData name="harbor.port11@gmail.com" userId="8d2e609b40c67b4d" providerId="LiveId" clId="{82BD2314-BEE4-49A1-B8B2-BFEE6C0D3DD5}" dt="2025-08-07T08:36:19.308" v="4223" actId="1036"/>
          <ac:spMkLst>
            <pc:docMk/>
            <pc:sldMk cId="3253492749" sldId="269"/>
            <ac:spMk id="43" creationId="{0400F5DE-D6CF-B15A-F7E8-17B32A1E29D5}"/>
          </ac:spMkLst>
        </pc:spChg>
        <pc:spChg chg="add del mod">
          <ac:chgData name="harbor.port11@gmail.com" userId="8d2e609b40c67b4d" providerId="LiveId" clId="{82BD2314-BEE4-49A1-B8B2-BFEE6C0D3DD5}" dt="2025-08-17T02:29:17.552" v="8342" actId="1076"/>
          <ac:spMkLst>
            <pc:docMk/>
            <pc:sldMk cId="3253492749" sldId="269"/>
            <ac:spMk id="47" creationId="{8C182601-DFD3-AB2D-FAEE-6F0E146C3941}"/>
          </ac:spMkLst>
        </pc:spChg>
        <pc:spChg chg="add mod">
          <ac:chgData name="harbor.port11@gmail.com" userId="8d2e609b40c67b4d" providerId="LiveId" clId="{82BD2314-BEE4-49A1-B8B2-BFEE6C0D3DD5}" dt="2025-08-07T08:20:14.444" v="4103" actId="20577"/>
          <ac:spMkLst>
            <pc:docMk/>
            <pc:sldMk cId="3253492749" sldId="269"/>
            <ac:spMk id="48" creationId="{A2BB6BD0-1CDC-9799-0BF0-5EDD55CE5A9F}"/>
          </ac:spMkLst>
        </pc:spChg>
        <pc:spChg chg="add mod">
          <ac:chgData name="harbor.port11@gmail.com" userId="8d2e609b40c67b4d" providerId="LiveId" clId="{82BD2314-BEE4-49A1-B8B2-BFEE6C0D3DD5}" dt="2025-08-07T08:26:46.780" v="4160" actId="1036"/>
          <ac:spMkLst>
            <pc:docMk/>
            <pc:sldMk cId="3253492749" sldId="269"/>
            <ac:spMk id="51" creationId="{06E37A50-E730-A4B9-2C6D-85E6F979E606}"/>
          </ac:spMkLst>
        </pc:spChg>
        <pc:spChg chg="add mod">
          <ac:chgData name="harbor.port11@gmail.com" userId="8d2e609b40c67b4d" providerId="LiveId" clId="{82BD2314-BEE4-49A1-B8B2-BFEE6C0D3DD5}" dt="2025-08-07T08:36:19.308" v="4223" actId="1036"/>
          <ac:spMkLst>
            <pc:docMk/>
            <pc:sldMk cId="3253492749" sldId="269"/>
            <ac:spMk id="52" creationId="{5A5F0068-C210-719E-382A-11ED7D711331}"/>
          </ac:spMkLst>
        </pc:spChg>
        <pc:spChg chg="add mod">
          <ac:chgData name="harbor.port11@gmail.com" userId="8d2e609b40c67b4d" providerId="LiveId" clId="{82BD2314-BEE4-49A1-B8B2-BFEE6C0D3DD5}" dt="2025-08-07T08:22:53.988" v="4121" actId="113"/>
          <ac:spMkLst>
            <pc:docMk/>
            <pc:sldMk cId="3253492749" sldId="269"/>
            <ac:spMk id="57" creationId="{936E127B-DB30-9107-B654-B2E1CF2212C4}"/>
          </ac:spMkLst>
        </pc:spChg>
        <pc:spChg chg="add mod">
          <ac:chgData name="harbor.port11@gmail.com" userId="8d2e609b40c67b4d" providerId="LiveId" clId="{82BD2314-BEE4-49A1-B8B2-BFEE6C0D3DD5}" dt="2025-08-07T08:24:29.566" v="4137" actId="1076"/>
          <ac:spMkLst>
            <pc:docMk/>
            <pc:sldMk cId="3253492749" sldId="269"/>
            <ac:spMk id="61" creationId="{7BA7CB56-BD72-7744-D3F9-6216B7EF4226}"/>
          </ac:spMkLst>
        </pc:spChg>
        <pc:spChg chg="add mod">
          <ac:chgData name="harbor.port11@gmail.com" userId="8d2e609b40c67b4d" providerId="LiveId" clId="{82BD2314-BEE4-49A1-B8B2-BFEE6C0D3DD5}" dt="2025-08-07T08:36:19.308" v="4223" actId="1036"/>
          <ac:spMkLst>
            <pc:docMk/>
            <pc:sldMk cId="3253492749" sldId="269"/>
            <ac:spMk id="62" creationId="{228D6475-E359-8C5C-436A-465757D61631}"/>
          </ac:spMkLst>
        </pc:spChg>
        <pc:spChg chg="add mod">
          <ac:chgData name="harbor.port11@gmail.com" userId="8d2e609b40c67b4d" providerId="LiveId" clId="{82BD2314-BEE4-49A1-B8B2-BFEE6C0D3DD5}" dt="2025-08-07T08:36:19.308" v="4223" actId="1036"/>
          <ac:spMkLst>
            <pc:docMk/>
            <pc:sldMk cId="3253492749" sldId="269"/>
            <ac:spMk id="63" creationId="{B5595842-15F1-685F-E04F-9CE021570424}"/>
          </ac:spMkLst>
        </pc:spChg>
        <pc:spChg chg="add mod">
          <ac:chgData name="harbor.port11@gmail.com" userId="8d2e609b40c67b4d" providerId="LiveId" clId="{82BD2314-BEE4-49A1-B8B2-BFEE6C0D3DD5}" dt="2025-08-07T08:24:55.302" v="4144" actId="1076"/>
          <ac:spMkLst>
            <pc:docMk/>
            <pc:sldMk cId="3253492749" sldId="269"/>
            <ac:spMk id="64" creationId="{0601D1A5-B23E-ED94-3318-35F3B3811D04}"/>
          </ac:spMkLst>
        </pc:spChg>
        <pc:spChg chg="add mod">
          <ac:chgData name="harbor.port11@gmail.com" userId="8d2e609b40c67b4d" providerId="LiveId" clId="{82BD2314-BEE4-49A1-B8B2-BFEE6C0D3DD5}" dt="2025-08-07T08:25:41.170" v="4155" actId="1076"/>
          <ac:spMkLst>
            <pc:docMk/>
            <pc:sldMk cId="3253492749" sldId="269"/>
            <ac:spMk id="65" creationId="{617EACE1-4DED-AA53-9BB7-33B118541F7D}"/>
          </ac:spMkLst>
        </pc:spChg>
        <pc:spChg chg="add mod">
          <ac:chgData name="harbor.port11@gmail.com" userId="8d2e609b40c67b4d" providerId="LiveId" clId="{82BD2314-BEE4-49A1-B8B2-BFEE6C0D3DD5}" dt="2025-08-07T08:36:19.308" v="4223" actId="1036"/>
          <ac:spMkLst>
            <pc:docMk/>
            <pc:sldMk cId="3253492749" sldId="269"/>
            <ac:spMk id="66" creationId="{866B0019-7692-6435-B793-FDDEEBFEB518}"/>
          </ac:spMkLst>
        </pc:spChg>
        <pc:spChg chg="add mod">
          <ac:chgData name="harbor.port11@gmail.com" userId="8d2e609b40c67b4d" providerId="LiveId" clId="{82BD2314-BEE4-49A1-B8B2-BFEE6C0D3DD5}" dt="2025-08-07T08:58:47.992" v="4360"/>
          <ac:spMkLst>
            <pc:docMk/>
            <pc:sldMk cId="3253492749" sldId="269"/>
            <ac:spMk id="82" creationId="{20B9BAE7-3F80-670D-4892-7CAF48AC950E}"/>
          </ac:spMkLst>
        </pc:spChg>
        <pc:spChg chg="add mod">
          <ac:chgData name="harbor.port11@gmail.com" userId="8d2e609b40c67b4d" providerId="LiveId" clId="{82BD2314-BEE4-49A1-B8B2-BFEE6C0D3DD5}" dt="2025-08-07T08:58:11.442" v="4359" actId="1076"/>
          <ac:spMkLst>
            <pc:docMk/>
            <pc:sldMk cId="3253492749" sldId="269"/>
            <ac:spMk id="91" creationId="{41434EEB-BE45-1077-FD97-4A7B981433A7}"/>
          </ac:spMkLst>
        </pc:spChg>
        <pc:spChg chg="add mod">
          <ac:chgData name="harbor.port11@gmail.com" userId="8d2e609b40c67b4d" providerId="LiveId" clId="{82BD2314-BEE4-49A1-B8B2-BFEE6C0D3DD5}" dt="2025-08-07T09:00:32.709" v="4378" actId="1076"/>
          <ac:spMkLst>
            <pc:docMk/>
            <pc:sldMk cId="3253492749" sldId="269"/>
            <ac:spMk id="93" creationId="{0B3195D5-F55F-C6EC-601E-DE328CA88ADB}"/>
          </ac:spMkLst>
        </pc:spChg>
        <pc:picChg chg="mod">
          <ac:chgData name="harbor.port11@gmail.com" userId="8d2e609b40c67b4d" providerId="LiveId" clId="{82BD2314-BEE4-49A1-B8B2-BFEE6C0D3DD5}" dt="2025-08-07T08:11:07.246" v="3972" actId="1035"/>
          <ac:picMkLst>
            <pc:docMk/>
            <pc:sldMk cId="3253492749" sldId="269"/>
            <ac:picMk id="15" creationId="{942EA1F0-D054-A2E1-1BA6-226394083A8C}"/>
          </ac:picMkLst>
        </pc:picChg>
        <pc:picChg chg="mod">
          <ac:chgData name="harbor.port11@gmail.com" userId="8d2e609b40c67b4d" providerId="LiveId" clId="{82BD2314-BEE4-49A1-B8B2-BFEE6C0D3DD5}" dt="2025-08-07T08:11:07.246" v="3972" actId="1035"/>
          <ac:picMkLst>
            <pc:docMk/>
            <pc:sldMk cId="3253492749" sldId="269"/>
            <ac:picMk id="18" creationId="{33286D30-E82E-13E5-081A-BFEAE94B76A7}"/>
          </ac:picMkLst>
        </pc:picChg>
        <pc:picChg chg="mod">
          <ac:chgData name="harbor.port11@gmail.com" userId="8d2e609b40c67b4d" providerId="LiveId" clId="{82BD2314-BEE4-49A1-B8B2-BFEE6C0D3DD5}" dt="2025-08-07T08:11:07.246" v="3972" actId="1035"/>
          <ac:picMkLst>
            <pc:docMk/>
            <pc:sldMk cId="3253492749" sldId="269"/>
            <ac:picMk id="21" creationId="{F2530431-3BF1-87C8-3F9C-2E83BCC24D8A}"/>
          </ac:picMkLst>
        </pc:picChg>
        <pc:picChg chg="mod">
          <ac:chgData name="harbor.port11@gmail.com" userId="8d2e609b40c67b4d" providerId="LiveId" clId="{82BD2314-BEE4-49A1-B8B2-BFEE6C0D3DD5}" dt="2025-08-07T08:11:07.246" v="3972" actId="1035"/>
          <ac:picMkLst>
            <pc:docMk/>
            <pc:sldMk cId="3253492749" sldId="269"/>
            <ac:picMk id="26" creationId="{59096CC5-3E94-E77D-1637-A70ECBB738F6}"/>
          </ac:picMkLst>
        </pc:picChg>
        <pc:picChg chg="add mod">
          <ac:chgData name="harbor.port11@gmail.com" userId="8d2e609b40c67b4d" providerId="LiveId" clId="{82BD2314-BEE4-49A1-B8B2-BFEE6C0D3DD5}" dt="2025-08-07T08:36:19.308" v="4223" actId="1036"/>
          <ac:picMkLst>
            <pc:docMk/>
            <pc:sldMk cId="3253492749" sldId="269"/>
            <ac:picMk id="39" creationId="{11842FC5-DD84-3D71-45BB-F67249A3640F}"/>
          </ac:picMkLst>
        </pc:picChg>
        <pc:picChg chg="add mod ord">
          <ac:chgData name="harbor.port11@gmail.com" userId="8d2e609b40c67b4d" providerId="LiveId" clId="{82BD2314-BEE4-49A1-B8B2-BFEE6C0D3DD5}" dt="2025-08-07T08:10:47.065" v="3963" actId="1035"/>
          <ac:picMkLst>
            <pc:docMk/>
            <pc:sldMk cId="3253492749" sldId="269"/>
            <ac:picMk id="40" creationId="{CB2D122E-0A63-5BB3-1473-49B5361BB3B0}"/>
          </ac:picMkLst>
        </pc:picChg>
        <pc:picChg chg="add mod">
          <ac:chgData name="harbor.port11@gmail.com" userId="8d2e609b40c67b4d" providerId="LiveId" clId="{82BD2314-BEE4-49A1-B8B2-BFEE6C0D3DD5}" dt="2025-08-07T08:10:47.065" v="3963" actId="1035"/>
          <ac:picMkLst>
            <pc:docMk/>
            <pc:sldMk cId="3253492749" sldId="269"/>
            <ac:picMk id="42" creationId="{30AB8236-F02D-4E38-5303-2C94AD4AA4FB}"/>
          </ac:picMkLst>
        </pc:picChg>
        <pc:cxnChg chg="add mod">
          <ac:chgData name="harbor.port11@gmail.com" userId="8d2e609b40c67b4d" providerId="LiveId" clId="{82BD2314-BEE4-49A1-B8B2-BFEE6C0D3DD5}" dt="2025-08-07T08:48:19.966" v="4264" actId="1076"/>
          <ac:cxnSpMkLst>
            <pc:docMk/>
            <pc:sldMk cId="3253492749" sldId="269"/>
            <ac:cxnSpMk id="67" creationId="{FE0CF80F-6330-BBAA-C2A5-51847E1DF0F5}"/>
          </ac:cxnSpMkLst>
        </pc:cxnChg>
        <pc:cxnChg chg="add mod">
          <ac:chgData name="harbor.port11@gmail.com" userId="8d2e609b40c67b4d" providerId="LiveId" clId="{82BD2314-BEE4-49A1-B8B2-BFEE6C0D3DD5}" dt="2025-08-07T08:48:40.216" v="4269" actId="1076"/>
          <ac:cxnSpMkLst>
            <pc:docMk/>
            <pc:sldMk cId="3253492749" sldId="269"/>
            <ac:cxnSpMk id="73" creationId="{380257AF-9942-2F0D-FF9A-FA467663A696}"/>
          </ac:cxnSpMkLst>
        </pc:cxnChg>
        <pc:cxnChg chg="add mod">
          <ac:chgData name="harbor.port11@gmail.com" userId="8d2e609b40c67b4d" providerId="LiveId" clId="{82BD2314-BEE4-49A1-B8B2-BFEE6C0D3DD5}" dt="2025-08-07T08:49:31.849" v="4282" actId="1036"/>
          <ac:cxnSpMkLst>
            <pc:docMk/>
            <pc:sldMk cId="3253492749" sldId="269"/>
            <ac:cxnSpMk id="80" creationId="{300B4F91-25D4-EB10-E206-565DD84E5EE7}"/>
          </ac:cxnSpMkLst>
        </pc:cxnChg>
      </pc:sldChg>
      <pc:sldChg chg="modSp add del mod">
        <pc:chgData name="harbor.port11@gmail.com" userId="8d2e609b40c67b4d" providerId="LiveId" clId="{82BD2314-BEE4-49A1-B8B2-BFEE6C0D3DD5}" dt="2025-08-08T08:16:41.364" v="4825" actId="47"/>
        <pc:sldMkLst>
          <pc:docMk/>
          <pc:sldMk cId="2327297068" sldId="270"/>
        </pc:sldMkLst>
      </pc:sldChg>
      <pc:sldChg chg="delSp modSp mod modNotesTx">
        <pc:chgData name="harbor.port11@gmail.com" userId="8d2e609b40c67b4d" providerId="LiveId" clId="{82BD2314-BEE4-49A1-B8B2-BFEE6C0D3DD5}" dt="2025-08-17T02:34:44.308" v="8347" actId="20577"/>
        <pc:sldMkLst>
          <pc:docMk/>
          <pc:sldMk cId="1168176261" sldId="272"/>
        </pc:sldMkLst>
        <pc:spChg chg="mod">
          <ac:chgData name="harbor.port11@gmail.com" userId="8d2e609b40c67b4d" providerId="LiveId" clId="{82BD2314-BEE4-49A1-B8B2-BFEE6C0D3DD5}" dt="2025-08-12T05:27:23.528" v="5373" actId="1038"/>
          <ac:spMkLst>
            <pc:docMk/>
            <pc:sldMk cId="1168176261" sldId="272"/>
            <ac:spMk id="3" creationId="{067C9F91-766B-5593-2212-752EDADCE3BE}"/>
          </ac:spMkLst>
        </pc:spChg>
        <pc:spChg chg="mod">
          <ac:chgData name="harbor.port11@gmail.com" userId="8d2e609b40c67b4d" providerId="LiveId" clId="{82BD2314-BEE4-49A1-B8B2-BFEE6C0D3DD5}" dt="2025-08-17T02:30:01.528" v="8345" actId="1076"/>
          <ac:spMkLst>
            <pc:docMk/>
            <pc:sldMk cId="1168176261" sldId="272"/>
            <ac:spMk id="5" creationId="{23DEBA2D-A780-CB18-3212-7F4EEC80A4B6}"/>
          </ac:spMkLst>
        </pc:spChg>
        <pc:spChg chg="mod">
          <ac:chgData name="harbor.port11@gmail.com" userId="8d2e609b40c67b4d" providerId="LiveId" clId="{82BD2314-BEE4-49A1-B8B2-BFEE6C0D3DD5}" dt="2025-08-17T02:30:10.553" v="8346" actId="1076"/>
          <ac:spMkLst>
            <pc:docMk/>
            <pc:sldMk cId="1168176261" sldId="272"/>
            <ac:spMk id="9" creationId="{18AA0235-23DF-3104-07DE-FD253CDC7969}"/>
          </ac:spMkLst>
        </pc:spChg>
        <pc:spChg chg="mod">
          <ac:chgData name="harbor.port11@gmail.com" userId="8d2e609b40c67b4d" providerId="LiveId" clId="{82BD2314-BEE4-49A1-B8B2-BFEE6C0D3DD5}" dt="2025-08-17T02:30:10.553" v="8346" actId="1076"/>
          <ac:spMkLst>
            <pc:docMk/>
            <pc:sldMk cId="1168176261" sldId="272"/>
            <ac:spMk id="11" creationId="{BDED2D55-C186-9CAB-0C34-FD4862D2A762}"/>
          </ac:spMkLst>
        </pc:spChg>
        <pc:spChg chg="mod">
          <ac:chgData name="harbor.port11@gmail.com" userId="8d2e609b40c67b4d" providerId="LiveId" clId="{82BD2314-BEE4-49A1-B8B2-BFEE6C0D3DD5}" dt="2025-08-17T02:30:10.553" v="8346" actId="1076"/>
          <ac:spMkLst>
            <pc:docMk/>
            <pc:sldMk cId="1168176261" sldId="272"/>
            <ac:spMk id="16" creationId="{2AB82573-5F23-453E-0310-6E7D95C57C18}"/>
          </ac:spMkLst>
        </pc:spChg>
        <pc:spChg chg="mod">
          <ac:chgData name="harbor.port11@gmail.com" userId="8d2e609b40c67b4d" providerId="LiveId" clId="{82BD2314-BEE4-49A1-B8B2-BFEE6C0D3DD5}" dt="2025-08-17T02:30:10.553" v="8346" actId="1076"/>
          <ac:spMkLst>
            <pc:docMk/>
            <pc:sldMk cId="1168176261" sldId="272"/>
            <ac:spMk id="17" creationId="{723BE2D2-251E-528E-1FFE-DE6F8E9FBD72}"/>
          </ac:spMkLst>
        </pc:spChg>
        <pc:picChg chg="mod">
          <ac:chgData name="harbor.port11@gmail.com" userId="8d2e609b40c67b4d" providerId="LiveId" clId="{82BD2314-BEE4-49A1-B8B2-BFEE6C0D3DD5}" dt="2025-08-17T02:30:10.553" v="8346" actId="1076"/>
          <ac:picMkLst>
            <pc:docMk/>
            <pc:sldMk cId="1168176261" sldId="272"/>
            <ac:picMk id="8" creationId="{7FC48582-AD48-37D7-2DE4-C6EA04137D9E}"/>
          </ac:picMkLst>
        </pc:picChg>
        <pc:picChg chg="mod">
          <ac:chgData name="harbor.port11@gmail.com" userId="8d2e609b40c67b4d" providerId="LiveId" clId="{82BD2314-BEE4-49A1-B8B2-BFEE6C0D3DD5}" dt="2025-08-17T02:30:10.553" v="8346" actId="1076"/>
          <ac:picMkLst>
            <pc:docMk/>
            <pc:sldMk cId="1168176261" sldId="272"/>
            <ac:picMk id="15" creationId="{58990DFC-756A-3DA7-FF52-D80AE1FA0BE2}"/>
          </ac:picMkLst>
        </pc:picChg>
        <pc:picChg chg="mod">
          <ac:chgData name="harbor.port11@gmail.com" userId="8d2e609b40c67b4d" providerId="LiveId" clId="{82BD2314-BEE4-49A1-B8B2-BFEE6C0D3DD5}" dt="2025-08-12T05:27:23.528" v="5373" actId="1038"/>
          <ac:picMkLst>
            <pc:docMk/>
            <pc:sldMk cId="1168176261" sldId="272"/>
            <ac:picMk id="1028" creationId="{8CA73124-3CED-ABC0-2F3D-9ABC5EE80447}"/>
          </ac:picMkLst>
        </pc:picChg>
        <pc:cxnChg chg="mod">
          <ac:chgData name="harbor.port11@gmail.com" userId="8d2e609b40c67b4d" providerId="LiveId" clId="{82BD2314-BEE4-49A1-B8B2-BFEE6C0D3DD5}" dt="2025-08-17T02:30:10.553" v="8346" actId="1076"/>
          <ac:cxnSpMkLst>
            <pc:docMk/>
            <pc:sldMk cId="1168176261" sldId="272"/>
            <ac:cxnSpMk id="12" creationId="{8992DDBB-70DB-28E5-7908-4C066F879FCD}"/>
          </ac:cxnSpMkLst>
        </pc:cxnChg>
      </pc:sldChg>
      <pc:sldChg chg="addSp delSp modSp mod modNotesTx">
        <pc:chgData name="harbor.port11@gmail.com" userId="8d2e609b40c67b4d" providerId="LiveId" clId="{82BD2314-BEE4-49A1-B8B2-BFEE6C0D3DD5}" dt="2025-08-14T08:42:03.665" v="7363" actId="20577"/>
        <pc:sldMkLst>
          <pc:docMk/>
          <pc:sldMk cId="3849917423" sldId="273"/>
        </pc:sldMkLst>
        <pc:spChg chg="add mod">
          <ac:chgData name="harbor.port11@gmail.com" userId="8d2e609b40c67b4d" providerId="LiveId" clId="{82BD2314-BEE4-49A1-B8B2-BFEE6C0D3DD5}" dt="2025-08-11T13:46:06.077" v="5233" actId="1076"/>
          <ac:spMkLst>
            <pc:docMk/>
            <pc:sldMk cId="3849917423" sldId="273"/>
            <ac:spMk id="8" creationId="{51A38078-FA31-57C0-9425-8E14F0451EDA}"/>
          </ac:spMkLst>
        </pc:spChg>
        <pc:spChg chg="mod">
          <ac:chgData name="harbor.port11@gmail.com" userId="8d2e609b40c67b4d" providerId="LiveId" clId="{82BD2314-BEE4-49A1-B8B2-BFEE6C0D3DD5}" dt="2025-08-12T05:26:06.260" v="5365" actId="20577"/>
          <ac:spMkLst>
            <pc:docMk/>
            <pc:sldMk cId="3849917423" sldId="273"/>
            <ac:spMk id="9" creationId="{FF0C5943-3F67-74B3-E28F-27CC1986DD80}"/>
          </ac:spMkLst>
        </pc:spChg>
        <pc:spChg chg="add mod">
          <ac:chgData name="harbor.port11@gmail.com" userId="8d2e609b40c67b4d" providerId="LiveId" clId="{82BD2314-BEE4-49A1-B8B2-BFEE6C0D3DD5}" dt="2025-08-11T14:42:31.899" v="5242" actId="14100"/>
          <ac:spMkLst>
            <pc:docMk/>
            <pc:sldMk cId="3849917423" sldId="273"/>
            <ac:spMk id="13" creationId="{664AA20F-0F7E-1B3E-C83B-AA14BE013E28}"/>
          </ac:spMkLst>
        </pc:spChg>
        <pc:spChg chg="add mod">
          <ac:chgData name="harbor.port11@gmail.com" userId="8d2e609b40c67b4d" providerId="LiveId" clId="{82BD2314-BEE4-49A1-B8B2-BFEE6C0D3DD5}" dt="2025-08-11T14:42:52.288" v="5244" actId="1076"/>
          <ac:spMkLst>
            <pc:docMk/>
            <pc:sldMk cId="3849917423" sldId="273"/>
            <ac:spMk id="15" creationId="{1D245138-5D31-C94C-F131-08ECA1BDDDE0}"/>
          </ac:spMkLst>
        </pc:spChg>
        <pc:spChg chg="mod">
          <ac:chgData name="harbor.port11@gmail.com" userId="8d2e609b40c67b4d" providerId="LiveId" clId="{82BD2314-BEE4-49A1-B8B2-BFEE6C0D3DD5}" dt="2025-08-11T14:42:14.490" v="5241" actId="1076"/>
          <ac:spMkLst>
            <pc:docMk/>
            <pc:sldMk cId="3849917423" sldId="273"/>
            <ac:spMk id="21" creationId="{1A3D5270-BE21-A308-D033-620F2AB0A3A7}"/>
          </ac:spMkLst>
        </pc:spChg>
        <pc:spChg chg="mod">
          <ac:chgData name="harbor.port11@gmail.com" userId="8d2e609b40c67b4d" providerId="LiveId" clId="{82BD2314-BEE4-49A1-B8B2-BFEE6C0D3DD5}" dt="2025-08-11T14:42:03.406" v="5240" actId="1076"/>
          <ac:spMkLst>
            <pc:docMk/>
            <pc:sldMk cId="3849917423" sldId="273"/>
            <ac:spMk id="31" creationId="{69E700AD-BFDC-1293-83CA-6CDA720DE6BC}"/>
          </ac:spMkLst>
        </pc:spChg>
        <pc:picChg chg="mod">
          <ac:chgData name="harbor.port11@gmail.com" userId="8d2e609b40c67b4d" providerId="LiveId" clId="{82BD2314-BEE4-49A1-B8B2-BFEE6C0D3DD5}" dt="2025-08-11T14:42:14.490" v="5241" actId="1076"/>
          <ac:picMkLst>
            <pc:docMk/>
            <pc:sldMk cId="3849917423" sldId="273"/>
            <ac:picMk id="5" creationId="{F9E08228-04D1-2CDB-870F-91F5699AF0C6}"/>
          </ac:picMkLst>
        </pc:picChg>
      </pc:sldChg>
      <pc:sldChg chg="modSp mod">
        <pc:chgData name="harbor.port11@gmail.com" userId="8d2e609b40c67b4d" providerId="LiveId" clId="{82BD2314-BEE4-49A1-B8B2-BFEE6C0D3DD5}" dt="2025-08-14T07:16:03.072" v="7125" actId="20577"/>
        <pc:sldMkLst>
          <pc:docMk/>
          <pc:sldMk cId="2931989441" sldId="274"/>
        </pc:sldMkLst>
        <pc:spChg chg="mod">
          <ac:chgData name="harbor.port11@gmail.com" userId="8d2e609b40c67b4d" providerId="LiveId" clId="{82BD2314-BEE4-49A1-B8B2-BFEE6C0D3DD5}" dt="2025-08-14T07:16:03.072" v="7125" actId="20577"/>
          <ac:spMkLst>
            <pc:docMk/>
            <pc:sldMk cId="2931989441" sldId="274"/>
            <ac:spMk id="3" creationId="{2D22DB2A-7370-C5DC-8067-97F0F0DA206C}"/>
          </ac:spMkLst>
        </pc:spChg>
      </pc:sldChg>
      <pc:sldChg chg="modSp mod">
        <pc:chgData name="harbor.port11@gmail.com" userId="8d2e609b40c67b4d" providerId="LiveId" clId="{82BD2314-BEE4-49A1-B8B2-BFEE6C0D3DD5}" dt="2025-08-14T07:16:14.653" v="7137" actId="20577"/>
        <pc:sldMkLst>
          <pc:docMk/>
          <pc:sldMk cId="3969127449" sldId="275"/>
        </pc:sldMkLst>
        <pc:spChg chg="mod">
          <ac:chgData name="harbor.port11@gmail.com" userId="8d2e609b40c67b4d" providerId="LiveId" clId="{82BD2314-BEE4-49A1-B8B2-BFEE6C0D3DD5}" dt="2025-08-14T07:16:14.653" v="7137" actId="20577"/>
          <ac:spMkLst>
            <pc:docMk/>
            <pc:sldMk cId="3969127449" sldId="275"/>
            <ac:spMk id="3" creationId="{2D22DB2A-7370-C5DC-8067-97F0F0DA206C}"/>
          </ac:spMkLst>
        </pc:spChg>
      </pc:sldChg>
      <pc:sldChg chg="addSp modSp mod ord">
        <pc:chgData name="harbor.port11@gmail.com" userId="8d2e609b40c67b4d" providerId="LiveId" clId="{82BD2314-BEE4-49A1-B8B2-BFEE6C0D3DD5}" dt="2025-08-14T15:36:54.960" v="7552" actId="20577"/>
        <pc:sldMkLst>
          <pc:docMk/>
          <pc:sldMk cId="4197506792" sldId="277"/>
        </pc:sldMkLst>
        <pc:spChg chg="add mod">
          <ac:chgData name="harbor.port11@gmail.com" userId="8d2e609b40c67b4d" providerId="LiveId" clId="{82BD2314-BEE4-49A1-B8B2-BFEE6C0D3DD5}" dt="2025-08-14T15:36:45.648" v="7550" actId="20577"/>
          <ac:spMkLst>
            <pc:docMk/>
            <pc:sldMk cId="4197506792" sldId="277"/>
            <ac:spMk id="4" creationId="{7810103C-529B-C055-A8B1-0ACC2725E089}"/>
          </ac:spMkLst>
        </pc:spChg>
        <pc:spChg chg="mod">
          <ac:chgData name="harbor.port11@gmail.com" userId="8d2e609b40c67b4d" providerId="LiveId" clId="{82BD2314-BEE4-49A1-B8B2-BFEE6C0D3DD5}" dt="2025-08-14T15:36:54.960" v="7552" actId="20577"/>
          <ac:spMkLst>
            <pc:docMk/>
            <pc:sldMk cId="4197506792" sldId="277"/>
            <ac:spMk id="13" creationId="{FA1BD5AD-6ED5-75BB-CA38-74EA45D310D8}"/>
          </ac:spMkLst>
        </pc:spChg>
        <pc:spChg chg="mod">
          <ac:chgData name="harbor.port11@gmail.com" userId="8d2e609b40c67b4d" providerId="LiveId" clId="{82BD2314-BEE4-49A1-B8B2-BFEE6C0D3DD5}" dt="2025-07-25T04:19:49.418" v="1417" actId="20577"/>
          <ac:spMkLst>
            <pc:docMk/>
            <pc:sldMk cId="4197506792" sldId="277"/>
            <ac:spMk id="19" creationId="{EE33BBDD-4D9E-64CC-13F2-D2E4DE385CF8}"/>
          </ac:spMkLst>
        </pc:spChg>
        <pc:spChg chg="mod">
          <ac:chgData name="harbor.port11@gmail.com" userId="8d2e609b40c67b4d" providerId="LiveId" clId="{82BD2314-BEE4-49A1-B8B2-BFEE6C0D3DD5}" dt="2025-08-08T08:16:15.291" v="4817" actId="20577"/>
          <ac:spMkLst>
            <pc:docMk/>
            <pc:sldMk cId="4197506792" sldId="277"/>
            <ac:spMk id="24" creationId="{BBF4E01C-47F9-E8F7-C0C8-1E868461FDC6}"/>
          </ac:spMkLst>
        </pc:spChg>
        <pc:spChg chg="mod">
          <ac:chgData name="harbor.port11@gmail.com" userId="8d2e609b40c67b4d" providerId="LiveId" clId="{82BD2314-BEE4-49A1-B8B2-BFEE6C0D3DD5}" dt="2025-08-08T08:16:20.456" v="4821" actId="20577"/>
          <ac:spMkLst>
            <pc:docMk/>
            <pc:sldMk cId="4197506792" sldId="277"/>
            <ac:spMk id="25" creationId="{A3D3971B-AF59-6BC8-F201-EB9E91AD769E}"/>
          </ac:spMkLst>
        </pc:spChg>
        <pc:spChg chg="mod">
          <ac:chgData name="harbor.port11@gmail.com" userId="8d2e609b40c67b4d" providerId="LiveId" clId="{82BD2314-BEE4-49A1-B8B2-BFEE6C0D3DD5}" dt="2025-08-08T08:16:23.766" v="4823" actId="20577"/>
          <ac:spMkLst>
            <pc:docMk/>
            <pc:sldMk cId="4197506792" sldId="277"/>
            <ac:spMk id="26" creationId="{932D8005-1964-8712-3BF5-442E716EB6E8}"/>
          </ac:spMkLst>
        </pc:spChg>
      </pc:sldChg>
      <pc:sldChg chg="modSp add del mod ord modNotesTx">
        <pc:chgData name="harbor.port11@gmail.com" userId="8d2e609b40c67b4d" providerId="LiveId" clId="{82BD2314-BEE4-49A1-B8B2-BFEE6C0D3DD5}" dt="2025-08-08T08:13:34.153" v="4787" actId="47"/>
        <pc:sldMkLst>
          <pc:docMk/>
          <pc:sldMk cId="2291052029" sldId="280"/>
        </pc:sldMkLst>
      </pc:sldChg>
      <pc:sldChg chg="addSp delSp modSp mod modNotesTx">
        <pc:chgData name="harbor.port11@gmail.com" userId="8d2e609b40c67b4d" providerId="LiveId" clId="{82BD2314-BEE4-49A1-B8B2-BFEE6C0D3DD5}" dt="2025-08-18T04:41:27.083" v="8997" actId="20577"/>
        <pc:sldMkLst>
          <pc:docMk/>
          <pc:sldMk cId="1071694095" sldId="281"/>
        </pc:sldMkLst>
        <pc:spChg chg="add mod">
          <ac:chgData name="harbor.port11@gmail.com" userId="8d2e609b40c67b4d" providerId="LiveId" clId="{82BD2314-BEE4-49A1-B8B2-BFEE6C0D3DD5}" dt="2025-08-17T16:59:10.597" v="8788" actId="20577"/>
          <ac:spMkLst>
            <pc:docMk/>
            <pc:sldMk cId="1071694095" sldId="281"/>
            <ac:spMk id="5" creationId="{F60A36D3-F778-B26D-A2A1-5C5B5A4C02D1}"/>
          </ac:spMkLst>
        </pc:spChg>
        <pc:spChg chg="mod">
          <ac:chgData name="harbor.port11@gmail.com" userId="8d2e609b40c67b4d" providerId="LiveId" clId="{82BD2314-BEE4-49A1-B8B2-BFEE6C0D3DD5}" dt="2025-08-12T07:18:10.002" v="5906" actId="1076"/>
          <ac:spMkLst>
            <pc:docMk/>
            <pc:sldMk cId="1071694095" sldId="281"/>
            <ac:spMk id="10" creationId="{AB518FDF-E32F-191B-1902-88A8C159C0A9}"/>
          </ac:spMkLst>
        </pc:spChg>
        <pc:spChg chg="mod">
          <ac:chgData name="harbor.port11@gmail.com" userId="8d2e609b40c67b4d" providerId="LiveId" clId="{82BD2314-BEE4-49A1-B8B2-BFEE6C0D3DD5}" dt="2025-07-26T03:37:19.662" v="1706" actId="1076"/>
          <ac:spMkLst>
            <pc:docMk/>
            <pc:sldMk cId="1071694095" sldId="281"/>
            <ac:spMk id="11" creationId="{21638D25-C77D-CF09-66F6-43B9B60ED831}"/>
          </ac:spMkLst>
        </pc:spChg>
        <pc:spChg chg="mod">
          <ac:chgData name="harbor.port11@gmail.com" userId="8d2e609b40c67b4d" providerId="LiveId" clId="{82BD2314-BEE4-49A1-B8B2-BFEE6C0D3DD5}" dt="2025-08-12T07:26:25.798" v="5926" actId="14100"/>
          <ac:spMkLst>
            <pc:docMk/>
            <pc:sldMk cId="1071694095" sldId="281"/>
            <ac:spMk id="13" creationId="{238D4281-35C7-2D17-0D86-E2EB999E03F1}"/>
          </ac:spMkLst>
        </pc:spChg>
        <pc:spChg chg="mod">
          <ac:chgData name="harbor.port11@gmail.com" userId="8d2e609b40c67b4d" providerId="LiveId" clId="{82BD2314-BEE4-49A1-B8B2-BFEE6C0D3DD5}" dt="2025-08-12T07:18:10.002" v="5906" actId="1076"/>
          <ac:spMkLst>
            <pc:docMk/>
            <pc:sldMk cId="1071694095" sldId="281"/>
            <ac:spMk id="15" creationId="{2043F6B1-5F08-DE23-146C-73A9A63F4668}"/>
          </ac:spMkLst>
        </pc:spChg>
        <pc:spChg chg="add mod">
          <ac:chgData name="harbor.port11@gmail.com" userId="8d2e609b40c67b4d" providerId="LiveId" clId="{82BD2314-BEE4-49A1-B8B2-BFEE6C0D3DD5}" dt="2025-08-12T06:22:21.313" v="5531" actId="1076"/>
          <ac:spMkLst>
            <pc:docMk/>
            <pc:sldMk cId="1071694095" sldId="281"/>
            <ac:spMk id="16" creationId="{E42B0F76-D1F3-4A79-D7A1-04EB0473744E}"/>
          </ac:spMkLst>
        </pc:spChg>
        <pc:spChg chg="add mod">
          <ac:chgData name="harbor.port11@gmail.com" userId="8d2e609b40c67b4d" providerId="LiveId" clId="{82BD2314-BEE4-49A1-B8B2-BFEE6C0D3DD5}" dt="2025-08-12T06:22:46.639" v="5541" actId="208"/>
          <ac:spMkLst>
            <pc:docMk/>
            <pc:sldMk cId="1071694095" sldId="281"/>
            <ac:spMk id="20" creationId="{BF6689AF-EF55-3C30-FF7B-C6435B5BB662}"/>
          </ac:spMkLst>
        </pc:spChg>
        <pc:spChg chg="mod">
          <ac:chgData name="harbor.port11@gmail.com" userId="8d2e609b40c67b4d" providerId="LiveId" clId="{82BD2314-BEE4-49A1-B8B2-BFEE6C0D3DD5}" dt="2025-07-25T05:31:29.243" v="1516" actId="1076"/>
          <ac:spMkLst>
            <pc:docMk/>
            <pc:sldMk cId="1071694095" sldId="281"/>
            <ac:spMk id="21" creationId="{D3C766D6-DA3E-DB06-DDF4-ACBA428B1EEF}"/>
          </ac:spMkLst>
        </pc:spChg>
        <pc:spChg chg="add mod">
          <ac:chgData name="harbor.port11@gmail.com" userId="8d2e609b40c67b4d" providerId="LiveId" clId="{82BD2314-BEE4-49A1-B8B2-BFEE6C0D3DD5}" dt="2025-08-12T06:23:04.307" v="5546" actId="208"/>
          <ac:spMkLst>
            <pc:docMk/>
            <pc:sldMk cId="1071694095" sldId="281"/>
            <ac:spMk id="22" creationId="{5224969C-EA07-9BE6-2A70-C93385740A4E}"/>
          </ac:spMkLst>
        </pc:spChg>
        <pc:spChg chg="add mod">
          <ac:chgData name="harbor.port11@gmail.com" userId="8d2e609b40c67b4d" providerId="LiveId" clId="{82BD2314-BEE4-49A1-B8B2-BFEE6C0D3DD5}" dt="2025-08-12T06:23:14.368" v="5549" actId="208"/>
          <ac:spMkLst>
            <pc:docMk/>
            <pc:sldMk cId="1071694095" sldId="281"/>
            <ac:spMk id="24" creationId="{2A77F5DA-B1F6-9F68-E7D3-D11419671842}"/>
          </ac:spMkLst>
        </pc:spChg>
        <pc:spChg chg="add mod">
          <ac:chgData name="harbor.port11@gmail.com" userId="8d2e609b40c67b4d" providerId="LiveId" clId="{82BD2314-BEE4-49A1-B8B2-BFEE6C0D3DD5}" dt="2025-08-17T04:15:41.213" v="8781" actId="14100"/>
          <ac:spMkLst>
            <pc:docMk/>
            <pc:sldMk cId="1071694095" sldId="281"/>
            <ac:spMk id="28" creationId="{9469D6A2-0FE2-7F5C-8E6C-488AACAA8A0A}"/>
          </ac:spMkLst>
        </pc:spChg>
        <pc:spChg chg="add mod">
          <ac:chgData name="harbor.port11@gmail.com" userId="8d2e609b40c67b4d" providerId="LiveId" clId="{82BD2314-BEE4-49A1-B8B2-BFEE6C0D3DD5}" dt="2025-08-17T04:02:02.218" v="8738" actId="1076"/>
          <ac:spMkLst>
            <pc:docMk/>
            <pc:sldMk cId="1071694095" sldId="281"/>
            <ac:spMk id="31" creationId="{2DEACC6B-AE91-F07F-CF7F-E16A89F61A49}"/>
          </ac:spMkLst>
        </pc:spChg>
        <pc:spChg chg="add mod">
          <ac:chgData name="harbor.port11@gmail.com" userId="8d2e609b40c67b4d" providerId="LiveId" clId="{82BD2314-BEE4-49A1-B8B2-BFEE6C0D3DD5}" dt="2025-08-12T07:13:31.553" v="5887" actId="1076"/>
          <ac:spMkLst>
            <pc:docMk/>
            <pc:sldMk cId="1071694095" sldId="281"/>
            <ac:spMk id="38" creationId="{1F4974A1-D0F7-9674-2885-D82A8759DE14}"/>
          </ac:spMkLst>
        </pc:spChg>
        <pc:spChg chg="add mod">
          <ac:chgData name="harbor.port11@gmail.com" userId="8d2e609b40c67b4d" providerId="LiveId" clId="{82BD2314-BEE4-49A1-B8B2-BFEE6C0D3DD5}" dt="2025-08-12T07:26:29.313" v="5927" actId="14100"/>
          <ac:spMkLst>
            <pc:docMk/>
            <pc:sldMk cId="1071694095" sldId="281"/>
            <ac:spMk id="41" creationId="{64EE5051-42AC-34C3-6174-80A9A4E3D56B}"/>
          </ac:spMkLst>
        </pc:spChg>
        <pc:spChg chg="add mod">
          <ac:chgData name="harbor.port11@gmail.com" userId="8d2e609b40c67b4d" providerId="LiveId" clId="{82BD2314-BEE4-49A1-B8B2-BFEE6C0D3DD5}" dt="2025-08-12T07:31:02.913" v="5960" actId="2085"/>
          <ac:spMkLst>
            <pc:docMk/>
            <pc:sldMk cId="1071694095" sldId="281"/>
            <ac:spMk id="42" creationId="{FC10E961-68F0-DCF0-4627-77CB2E6911CB}"/>
          </ac:spMkLst>
        </pc:spChg>
        <pc:spChg chg="add mod">
          <ac:chgData name="harbor.port11@gmail.com" userId="8d2e609b40c67b4d" providerId="LiveId" clId="{82BD2314-BEE4-49A1-B8B2-BFEE6C0D3DD5}" dt="2025-08-12T07:50:05.303" v="6039" actId="1076"/>
          <ac:spMkLst>
            <pc:docMk/>
            <pc:sldMk cId="1071694095" sldId="281"/>
            <ac:spMk id="44" creationId="{8FC42964-E970-89A2-07DC-92D3AE1766A1}"/>
          </ac:spMkLst>
        </pc:spChg>
        <pc:spChg chg="add mod">
          <ac:chgData name="harbor.port11@gmail.com" userId="8d2e609b40c67b4d" providerId="LiveId" clId="{82BD2314-BEE4-49A1-B8B2-BFEE6C0D3DD5}" dt="2025-08-17T04:13:59.208" v="8743" actId="1076"/>
          <ac:spMkLst>
            <pc:docMk/>
            <pc:sldMk cId="1071694095" sldId="281"/>
            <ac:spMk id="48" creationId="{335E4F98-5FCC-5D7A-CF89-28B5B8721B3E}"/>
          </ac:spMkLst>
        </pc:spChg>
        <pc:picChg chg="add mod">
          <ac:chgData name="harbor.port11@gmail.com" userId="8d2e609b40c67b4d" providerId="LiveId" clId="{82BD2314-BEE4-49A1-B8B2-BFEE6C0D3DD5}" dt="2025-08-17T03:54:52.027" v="8671" actId="1076"/>
          <ac:picMkLst>
            <pc:docMk/>
            <pc:sldMk cId="1071694095" sldId="281"/>
            <ac:picMk id="25" creationId="{1F951221-2D66-A9EC-D792-5D22A3E78065}"/>
          </ac:picMkLst>
        </pc:picChg>
        <pc:picChg chg="add mod">
          <ac:chgData name="harbor.port11@gmail.com" userId="8d2e609b40c67b4d" providerId="LiveId" clId="{82BD2314-BEE4-49A1-B8B2-BFEE6C0D3DD5}" dt="2025-08-12T07:25:57.234" v="5925" actId="208"/>
          <ac:picMkLst>
            <pc:docMk/>
            <pc:sldMk cId="1071694095" sldId="281"/>
            <ac:picMk id="40" creationId="{48EA3E2A-038D-A951-CCBD-A8DDA7B7D09E}"/>
          </ac:picMkLst>
        </pc:picChg>
        <pc:cxnChg chg="add mod">
          <ac:chgData name="harbor.port11@gmail.com" userId="8d2e609b40c67b4d" providerId="LiveId" clId="{82BD2314-BEE4-49A1-B8B2-BFEE6C0D3DD5}" dt="2025-08-12T06:18:20.095" v="5497" actId="14100"/>
          <ac:cxnSpMkLst>
            <pc:docMk/>
            <pc:sldMk cId="1071694095" sldId="281"/>
            <ac:cxnSpMk id="3" creationId="{42CAAD00-3E84-38BA-E726-694FB637C4B6}"/>
          </ac:cxnSpMkLst>
        </pc:cxnChg>
        <pc:cxnChg chg="add mod">
          <ac:chgData name="harbor.port11@gmail.com" userId="8d2e609b40c67b4d" providerId="LiveId" clId="{82BD2314-BEE4-49A1-B8B2-BFEE6C0D3DD5}" dt="2025-08-12T06:19:09.721" v="5501" actId="208"/>
          <ac:cxnSpMkLst>
            <pc:docMk/>
            <pc:sldMk cId="1071694095" sldId="281"/>
            <ac:cxnSpMk id="4" creationId="{DBCE9CE0-F61A-CD97-B3F1-BA5874764DD0}"/>
          </ac:cxnSpMkLst>
        </pc:cxnChg>
        <pc:cxnChg chg="add mod">
          <ac:chgData name="harbor.port11@gmail.com" userId="8d2e609b40c67b4d" providerId="LiveId" clId="{82BD2314-BEE4-49A1-B8B2-BFEE6C0D3DD5}" dt="2025-08-17T03:50:32.879" v="8595" actId="1076"/>
          <ac:cxnSpMkLst>
            <pc:docMk/>
            <pc:sldMk cId="1071694095" sldId="281"/>
            <ac:cxnSpMk id="6" creationId="{0F622DCB-051B-914F-D978-ECEC006E22AA}"/>
          </ac:cxnSpMkLst>
        </pc:cxnChg>
        <pc:cxnChg chg="add mod">
          <ac:chgData name="harbor.port11@gmail.com" userId="8d2e609b40c67b4d" providerId="LiveId" clId="{82BD2314-BEE4-49A1-B8B2-BFEE6C0D3DD5}" dt="2025-08-12T06:19:34.854" v="5507" actId="208"/>
          <ac:cxnSpMkLst>
            <pc:docMk/>
            <pc:sldMk cId="1071694095" sldId="281"/>
            <ac:cxnSpMk id="7" creationId="{6D9291E6-E51E-50F2-48B5-D492764FC08A}"/>
          </ac:cxnSpMkLst>
        </pc:cxnChg>
        <pc:cxnChg chg="add mod">
          <ac:chgData name="harbor.port11@gmail.com" userId="8d2e609b40c67b4d" providerId="LiveId" clId="{82BD2314-BEE4-49A1-B8B2-BFEE6C0D3DD5}" dt="2025-08-12T06:19:58.583" v="5513" actId="208"/>
          <ac:cxnSpMkLst>
            <pc:docMk/>
            <pc:sldMk cId="1071694095" sldId="281"/>
            <ac:cxnSpMk id="9" creationId="{DDB75A56-25A7-B32D-D474-D2B6FE66C186}"/>
          </ac:cxnSpMkLst>
        </pc:cxnChg>
        <pc:cxnChg chg="add mod">
          <ac:chgData name="harbor.port11@gmail.com" userId="8d2e609b40c67b4d" providerId="LiveId" clId="{82BD2314-BEE4-49A1-B8B2-BFEE6C0D3DD5}" dt="2025-08-17T03:55:23.305" v="8680" actId="14100"/>
          <ac:cxnSpMkLst>
            <pc:docMk/>
            <pc:sldMk cId="1071694095" sldId="281"/>
            <ac:cxnSpMk id="18" creationId="{08968226-5983-3C89-8A07-F16F15546455}"/>
          </ac:cxnSpMkLst>
        </pc:cxnChg>
        <pc:cxnChg chg="add mod">
          <ac:chgData name="harbor.port11@gmail.com" userId="8d2e609b40c67b4d" providerId="LiveId" clId="{82BD2314-BEE4-49A1-B8B2-BFEE6C0D3DD5}" dt="2025-08-17T04:15:41.213" v="8781" actId="14100"/>
          <ac:cxnSpMkLst>
            <pc:docMk/>
            <pc:sldMk cId="1071694095" sldId="281"/>
            <ac:cxnSpMk id="30" creationId="{D5FCC7F1-6205-BF8F-7110-933FAEBDAD44}"/>
          </ac:cxnSpMkLst>
        </pc:cxnChg>
        <pc:cxnChg chg="add mod">
          <ac:chgData name="harbor.port11@gmail.com" userId="8d2e609b40c67b4d" providerId="LiveId" clId="{82BD2314-BEE4-49A1-B8B2-BFEE6C0D3DD5}" dt="2025-08-17T04:01:01.432" v="8733" actId="14100"/>
          <ac:cxnSpMkLst>
            <pc:docMk/>
            <pc:sldMk cId="1071694095" sldId="281"/>
            <ac:cxnSpMk id="32" creationId="{158D972A-8C0B-1597-699F-BE7C96C333F4}"/>
          </ac:cxnSpMkLst>
        </pc:cxnChg>
        <pc:cxnChg chg="add mod">
          <ac:chgData name="harbor.port11@gmail.com" userId="8d2e609b40c67b4d" providerId="LiveId" clId="{82BD2314-BEE4-49A1-B8B2-BFEE6C0D3DD5}" dt="2025-08-12T07:49:56.359" v="6038" actId="1076"/>
          <ac:cxnSpMkLst>
            <pc:docMk/>
            <pc:sldMk cId="1071694095" sldId="281"/>
            <ac:cxnSpMk id="45" creationId="{F0DCFE48-0DE5-E0A8-FFD5-884BB9BD4889}"/>
          </ac:cxnSpMkLst>
        </pc:cxnChg>
      </pc:sldChg>
      <pc:sldChg chg="new del">
        <pc:chgData name="harbor.port11@gmail.com" userId="8d2e609b40c67b4d" providerId="LiveId" clId="{82BD2314-BEE4-49A1-B8B2-BFEE6C0D3DD5}" dt="2025-07-24T08:30:25.965" v="860" actId="47"/>
        <pc:sldMkLst>
          <pc:docMk/>
          <pc:sldMk cId="3266183737" sldId="282"/>
        </pc:sldMkLst>
      </pc:sldChg>
      <pc:sldChg chg="addSp delSp modSp add mod ord modNotesTx">
        <pc:chgData name="harbor.port11@gmail.com" userId="8d2e609b40c67b4d" providerId="LiveId" clId="{82BD2314-BEE4-49A1-B8B2-BFEE6C0D3DD5}" dt="2025-08-17T03:41:35.369" v="8545"/>
        <pc:sldMkLst>
          <pc:docMk/>
          <pc:sldMk cId="3770564696" sldId="283"/>
        </pc:sldMkLst>
        <pc:spChg chg="mod">
          <ac:chgData name="harbor.port11@gmail.com" userId="8d2e609b40c67b4d" providerId="LiveId" clId="{82BD2314-BEE4-49A1-B8B2-BFEE6C0D3DD5}" dt="2025-08-12T04:59:46.626" v="5291" actId="20577"/>
          <ac:spMkLst>
            <pc:docMk/>
            <pc:sldMk cId="3770564696" sldId="283"/>
            <ac:spMk id="2" creationId="{1B052756-36E4-F635-88B7-523360E7FFB7}"/>
          </ac:spMkLst>
        </pc:spChg>
        <pc:spChg chg="add mod">
          <ac:chgData name="harbor.port11@gmail.com" userId="8d2e609b40c67b4d" providerId="LiveId" clId="{82BD2314-BEE4-49A1-B8B2-BFEE6C0D3DD5}" dt="2025-08-14T15:40:15.095" v="7553"/>
          <ac:spMkLst>
            <pc:docMk/>
            <pc:sldMk cId="3770564696" sldId="283"/>
            <ac:spMk id="3" creationId="{8DF52122-9ED7-214C-4D6E-E844F9957472}"/>
          </ac:spMkLst>
        </pc:spChg>
        <pc:spChg chg="add mod">
          <ac:chgData name="harbor.port11@gmail.com" userId="8d2e609b40c67b4d" providerId="LiveId" clId="{82BD2314-BEE4-49A1-B8B2-BFEE6C0D3DD5}" dt="2025-08-12T07:40:21.021" v="6020" actId="1076"/>
          <ac:spMkLst>
            <pc:docMk/>
            <pc:sldMk cId="3770564696" sldId="283"/>
            <ac:spMk id="8" creationId="{705A02C4-12E2-01C7-4DFC-C39F289DB15B}"/>
          </ac:spMkLst>
        </pc:spChg>
        <pc:spChg chg="add mod">
          <ac:chgData name="harbor.port11@gmail.com" userId="8d2e609b40c67b4d" providerId="LiveId" clId="{82BD2314-BEE4-49A1-B8B2-BFEE6C0D3DD5}" dt="2025-08-12T05:27:58.628" v="5376" actId="1076"/>
          <ac:spMkLst>
            <pc:docMk/>
            <pc:sldMk cId="3770564696" sldId="283"/>
            <ac:spMk id="12" creationId="{DB483A2B-A2E3-FDEA-39F5-FA426132E18E}"/>
          </ac:spMkLst>
        </pc:spChg>
        <pc:spChg chg="add mod">
          <ac:chgData name="harbor.port11@gmail.com" userId="8d2e609b40c67b4d" providerId="LiveId" clId="{82BD2314-BEE4-49A1-B8B2-BFEE6C0D3DD5}" dt="2025-08-12T06:03:14.720" v="5488" actId="1076"/>
          <ac:spMkLst>
            <pc:docMk/>
            <pc:sldMk cId="3770564696" sldId="283"/>
            <ac:spMk id="13" creationId="{4CCA08B9-AEC4-2AF1-AE06-1C4DF8854264}"/>
          </ac:spMkLst>
        </pc:spChg>
        <pc:spChg chg="add mod">
          <ac:chgData name="harbor.port11@gmail.com" userId="8d2e609b40c67b4d" providerId="LiveId" clId="{82BD2314-BEE4-49A1-B8B2-BFEE6C0D3DD5}" dt="2025-08-12T06:03:14.720" v="5488" actId="1076"/>
          <ac:spMkLst>
            <pc:docMk/>
            <pc:sldMk cId="3770564696" sldId="283"/>
            <ac:spMk id="14" creationId="{C615EE7D-42C2-02AF-F5F0-2792C200A1B2}"/>
          </ac:spMkLst>
        </pc:spChg>
        <pc:spChg chg="add mod">
          <ac:chgData name="harbor.port11@gmail.com" userId="8d2e609b40c67b4d" providerId="LiveId" clId="{82BD2314-BEE4-49A1-B8B2-BFEE6C0D3DD5}" dt="2025-08-12T06:03:14.720" v="5488" actId="1076"/>
          <ac:spMkLst>
            <pc:docMk/>
            <pc:sldMk cId="3770564696" sldId="283"/>
            <ac:spMk id="15" creationId="{C32358C4-5C9C-64F0-D5AF-F3119EE5CC03}"/>
          </ac:spMkLst>
        </pc:spChg>
        <pc:spChg chg="add mod">
          <ac:chgData name="harbor.port11@gmail.com" userId="8d2e609b40c67b4d" providerId="LiveId" clId="{82BD2314-BEE4-49A1-B8B2-BFEE6C0D3DD5}" dt="2025-08-12T06:02:50.483" v="5482" actId="1076"/>
          <ac:spMkLst>
            <pc:docMk/>
            <pc:sldMk cId="3770564696" sldId="283"/>
            <ac:spMk id="16" creationId="{9DDE07A2-1A4F-5838-C745-5F1D44CCB496}"/>
          </ac:spMkLst>
        </pc:spChg>
        <pc:spChg chg="add mod">
          <ac:chgData name="harbor.port11@gmail.com" userId="8d2e609b40c67b4d" providerId="LiveId" clId="{82BD2314-BEE4-49A1-B8B2-BFEE6C0D3DD5}" dt="2025-08-12T06:03:00.901" v="5486" actId="1076"/>
          <ac:spMkLst>
            <pc:docMk/>
            <pc:sldMk cId="3770564696" sldId="283"/>
            <ac:spMk id="17" creationId="{5F4D62E2-28DE-42E5-E666-F3F6321E032B}"/>
          </ac:spMkLst>
        </pc:spChg>
        <pc:spChg chg="add mod">
          <ac:chgData name="harbor.port11@gmail.com" userId="8d2e609b40c67b4d" providerId="LiveId" clId="{82BD2314-BEE4-49A1-B8B2-BFEE6C0D3DD5}" dt="2025-08-12T06:03:14.720" v="5488" actId="1076"/>
          <ac:spMkLst>
            <pc:docMk/>
            <pc:sldMk cId="3770564696" sldId="283"/>
            <ac:spMk id="18" creationId="{63B358D4-5321-3B4E-B7D3-C826294D56E0}"/>
          </ac:spMkLst>
        </pc:spChg>
        <pc:spChg chg="add mod">
          <ac:chgData name="harbor.port11@gmail.com" userId="8d2e609b40c67b4d" providerId="LiveId" clId="{82BD2314-BEE4-49A1-B8B2-BFEE6C0D3DD5}" dt="2025-08-12T06:03:14.720" v="5488" actId="1076"/>
          <ac:spMkLst>
            <pc:docMk/>
            <pc:sldMk cId="3770564696" sldId="283"/>
            <ac:spMk id="19" creationId="{FFFF9DF1-7537-8A7E-B285-E373FF778D9D}"/>
          </ac:spMkLst>
        </pc:spChg>
        <pc:spChg chg="add mod">
          <ac:chgData name="harbor.port11@gmail.com" userId="8d2e609b40c67b4d" providerId="LiveId" clId="{82BD2314-BEE4-49A1-B8B2-BFEE6C0D3DD5}" dt="2025-08-14T15:44:48.174" v="7562" actId="20577"/>
          <ac:spMkLst>
            <pc:docMk/>
            <pc:sldMk cId="3770564696" sldId="283"/>
            <ac:spMk id="21" creationId="{45F1F9A7-669F-9681-343E-F73202531FEE}"/>
          </ac:spMkLst>
        </pc:spChg>
        <pc:spChg chg="add mod">
          <ac:chgData name="harbor.port11@gmail.com" userId="8d2e609b40c67b4d" providerId="LiveId" clId="{82BD2314-BEE4-49A1-B8B2-BFEE6C0D3DD5}" dt="2025-08-14T15:44:38.257" v="7558" actId="20577"/>
          <ac:spMkLst>
            <pc:docMk/>
            <pc:sldMk cId="3770564696" sldId="283"/>
            <ac:spMk id="22" creationId="{289513F3-A0EF-CAEC-5453-FF2AF2FA8B19}"/>
          </ac:spMkLst>
        </pc:spChg>
        <pc:spChg chg="add mod">
          <ac:chgData name="harbor.port11@gmail.com" userId="8d2e609b40c67b4d" providerId="LiveId" clId="{82BD2314-BEE4-49A1-B8B2-BFEE6C0D3DD5}" dt="2025-08-12T06:02:55.835" v="5484" actId="1076"/>
          <ac:spMkLst>
            <pc:docMk/>
            <pc:sldMk cId="3770564696" sldId="283"/>
            <ac:spMk id="23" creationId="{99C8F3A7-B388-8A91-704B-F0C68065658A}"/>
          </ac:spMkLst>
        </pc:spChg>
        <pc:spChg chg="add mod">
          <ac:chgData name="harbor.port11@gmail.com" userId="8d2e609b40c67b4d" providerId="LiveId" clId="{82BD2314-BEE4-49A1-B8B2-BFEE6C0D3DD5}" dt="2025-08-12T06:03:14.720" v="5488" actId="1076"/>
          <ac:spMkLst>
            <pc:docMk/>
            <pc:sldMk cId="3770564696" sldId="283"/>
            <ac:spMk id="24" creationId="{04029ED1-006E-7A3B-41F7-D4C405B4A017}"/>
          </ac:spMkLst>
        </pc:spChg>
        <pc:spChg chg="add mod">
          <ac:chgData name="harbor.port11@gmail.com" userId="8d2e609b40c67b4d" providerId="LiveId" clId="{82BD2314-BEE4-49A1-B8B2-BFEE6C0D3DD5}" dt="2025-08-12T06:02:57.941" v="5485" actId="1076"/>
          <ac:spMkLst>
            <pc:docMk/>
            <pc:sldMk cId="3770564696" sldId="283"/>
            <ac:spMk id="25" creationId="{BD0D9C6F-DBCF-C99F-F9DD-99F091BE0D30}"/>
          </ac:spMkLst>
        </pc:spChg>
        <pc:spChg chg="add mod">
          <ac:chgData name="harbor.port11@gmail.com" userId="8d2e609b40c67b4d" providerId="LiveId" clId="{82BD2314-BEE4-49A1-B8B2-BFEE6C0D3DD5}" dt="2025-08-12T06:03:14.720" v="5488" actId="1076"/>
          <ac:spMkLst>
            <pc:docMk/>
            <pc:sldMk cId="3770564696" sldId="283"/>
            <ac:spMk id="27" creationId="{57E62756-2E31-F753-B352-28B1443921F8}"/>
          </ac:spMkLst>
        </pc:spChg>
        <pc:picChg chg="add mod">
          <ac:chgData name="harbor.port11@gmail.com" userId="8d2e609b40c67b4d" providerId="LiveId" clId="{82BD2314-BEE4-49A1-B8B2-BFEE6C0D3DD5}" dt="2025-08-12T05:28:47.763" v="5385" actId="14100"/>
          <ac:picMkLst>
            <pc:docMk/>
            <pc:sldMk cId="3770564696" sldId="283"/>
            <ac:picMk id="4" creationId="{09FDF96C-9BB9-7AA1-5B6E-E4B3DFC2682A}"/>
          </ac:picMkLst>
        </pc:picChg>
        <pc:picChg chg="add mod">
          <ac:chgData name="harbor.port11@gmail.com" userId="8d2e609b40c67b4d" providerId="LiveId" clId="{82BD2314-BEE4-49A1-B8B2-BFEE6C0D3DD5}" dt="2025-08-12T05:27:53.948" v="5375" actId="1076"/>
          <ac:picMkLst>
            <pc:docMk/>
            <pc:sldMk cId="3770564696" sldId="283"/>
            <ac:picMk id="10" creationId="{6E38F008-740B-2F95-7F25-4B4CD864E857}"/>
          </ac:picMkLst>
        </pc:picChg>
        <pc:picChg chg="add mod">
          <ac:chgData name="harbor.port11@gmail.com" userId="8d2e609b40c67b4d" providerId="LiveId" clId="{82BD2314-BEE4-49A1-B8B2-BFEE6C0D3DD5}" dt="2025-08-12T05:28:29.234" v="5383" actId="1076"/>
          <ac:picMkLst>
            <pc:docMk/>
            <pc:sldMk cId="3770564696" sldId="283"/>
            <ac:picMk id="11" creationId="{692F642C-EF5F-416F-2677-C83A5B4BC146}"/>
          </ac:picMkLst>
        </pc:picChg>
      </pc:sldChg>
      <pc:sldChg chg="addSp delSp modSp add mod ord setBg delDesignElem modNotesTx">
        <pc:chgData name="harbor.port11@gmail.com" userId="8d2e609b40c67b4d" providerId="LiveId" clId="{82BD2314-BEE4-49A1-B8B2-BFEE6C0D3DD5}" dt="2025-08-18T13:49:14.094" v="9045" actId="478"/>
        <pc:sldMkLst>
          <pc:docMk/>
          <pc:sldMk cId="3478840039" sldId="284"/>
        </pc:sldMkLst>
        <pc:spChg chg="add mod">
          <ac:chgData name="harbor.port11@gmail.com" userId="8d2e609b40c67b4d" providerId="LiveId" clId="{82BD2314-BEE4-49A1-B8B2-BFEE6C0D3DD5}" dt="2025-08-12T07:59:07.548" v="6142" actId="1076"/>
          <ac:spMkLst>
            <pc:docMk/>
            <pc:sldMk cId="3478840039" sldId="284"/>
            <ac:spMk id="2" creationId="{51A24420-B2F1-06AA-B599-892196B4C736}"/>
          </ac:spMkLst>
        </pc:spChg>
        <pc:spChg chg="add mod">
          <ac:chgData name="harbor.port11@gmail.com" userId="8d2e609b40c67b4d" providerId="LiveId" clId="{82BD2314-BEE4-49A1-B8B2-BFEE6C0D3DD5}" dt="2025-08-18T09:35:16.911" v="9044" actId="14100"/>
          <ac:spMkLst>
            <pc:docMk/>
            <pc:sldMk cId="3478840039" sldId="284"/>
            <ac:spMk id="3" creationId="{A23F9201-A4CF-63BA-4FAE-9E787FD45505}"/>
          </ac:spMkLst>
        </pc:spChg>
        <pc:spChg chg="add mod">
          <ac:chgData name="harbor.port11@gmail.com" userId="8d2e609b40c67b4d" providerId="LiveId" clId="{82BD2314-BEE4-49A1-B8B2-BFEE6C0D3DD5}" dt="2025-08-12T07:59:25.631" v="6144" actId="1076"/>
          <ac:spMkLst>
            <pc:docMk/>
            <pc:sldMk cId="3478840039" sldId="284"/>
            <ac:spMk id="5" creationId="{74047485-AE2D-960A-9FBB-00239E025E3F}"/>
          </ac:spMkLst>
        </pc:spChg>
        <pc:spChg chg="add mod">
          <ac:chgData name="harbor.port11@gmail.com" userId="8d2e609b40c67b4d" providerId="LiveId" clId="{82BD2314-BEE4-49A1-B8B2-BFEE6C0D3DD5}" dt="2025-08-12T07:58:40.600" v="6134" actId="14100"/>
          <ac:spMkLst>
            <pc:docMk/>
            <pc:sldMk cId="3478840039" sldId="284"/>
            <ac:spMk id="6" creationId="{2E5C4B67-0485-4836-CA8A-A69893854673}"/>
          </ac:spMkLst>
        </pc:spChg>
        <pc:spChg chg="add mod">
          <ac:chgData name="harbor.port11@gmail.com" userId="8d2e609b40c67b4d" providerId="LiveId" clId="{82BD2314-BEE4-49A1-B8B2-BFEE6C0D3DD5}" dt="2025-08-12T08:05:53.569" v="6175" actId="20577"/>
          <ac:spMkLst>
            <pc:docMk/>
            <pc:sldMk cId="3478840039" sldId="284"/>
            <ac:spMk id="10" creationId="{83252439-811B-845D-E30E-C70158D312D5}"/>
          </ac:spMkLst>
        </pc:spChg>
        <pc:spChg chg="del mod ord">
          <ac:chgData name="harbor.port11@gmail.com" userId="8d2e609b40c67b4d" providerId="LiveId" clId="{82BD2314-BEE4-49A1-B8B2-BFEE6C0D3DD5}" dt="2025-08-18T13:49:14.094" v="9045" actId="478"/>
          <ac:spMkLst>
            <pc:docMk/>
            <pc:sldMk cId="3478840039" sldId="284"/>
            <ac:spMk id="11" creationId="{31123ADE-290A-2B63-1F15-8442AE147E7A}"/>
          </ac:spMkLst>
        </pc:spChg>
        <pc:spChg chg="mod">
          <ac:chgData name="harbor.port11@gmail.com" userId="8d2e609b40c67b4d" providerId="LiveId" clId="{82BD2314-BEE4-49A1-B8B2-BFEE6C0D3DD5}" dt="2025-07-26T03:36:42.472" v="1683" actId="20577"/>
          <ac:spMkLst>
            <pc:docMk/>
            <pc:sldMk cId="3478840039" sldId="284"/>
            <ac:spMk id="13" creationId="{47EE78D7-88C4-0770-85DA-7A8F4D3F9BE2}"/>
          </ac:spMkLst>
        </pc:spChg>
        <pc:spChg chg="mod ord">
          <ac:chgData name="harbor.port11@gmail.com" userId="8d2e609b40c67b4d" providerId="LiveId" clId="{82BD2314-BEE4-49A1-B8B2-BFEE6C0D3DD5}" dt="2025-08-12T08:31:44.368" v="6445" actId="1076"/>
          <ac:spMkLst>
            <pc:docMk/>
            <pc:sldMk cId="3478840039" sldId="284"/>
            <ac:spMk id="18" creationId="{706C2F8A-C8FE-532D-96A4-544FD273CCA4}"/>
          </ac:spMkLst>
        </pc:spChg>
        <pc:spChg chg="add mod">
          <ac:chgData name="harbor.port11@gmail.com" userId="8d2e609b40c67b4d" providerId="LiveId" clId="{82BD2314-BEE4-49A1-B8B2-BFEE6C0D3DD5}" dt="2025-08-18T09:02:58.339" v="9001" actId="115"/>
          <ac:spMkLst>
            <pc:docMk/>
            <pc:sldMk cId="3478840039" sldId="284"/>
            <ac:spMk id="23" creationId="{2088E088-41C8-A137-A30D-CBF04380D52C}"/>
          </ac:spMkLst>
        </pc:spChg>
        <pc:spChg chg="add mod">
          <ac:chgData name="harbor.port11@gmail.com" userId="8d2e609b40c67b4d" providerId="LiveId" clId="{82BD2314-BEE4-49A1-B8B2-BFEE6C0D3DD5}" dt="2025-08-12T08:00:11.085" v="6145" actId="1076"/>
          <ac:spMkLst>
            <pc:docMk/>
            <pc:sldMk cId="3478840039" sldId="284"/>
            <ac:spMk id="42" creationId="{6B406883-2881-2B9F-B251-29E5E1A0E11C}"/>
          </ac:spMkLst>
        </pc:spChg>
        <pc:spChg chg="add mod">
          <ac:chgData name="harbor.port11@gmail.com" userId="8d2e609b40c67b4d" providerId="LiveId" clId="{82BD2314-BEE4-49A1-B8B2-BFEE6C0D3DD5}" dt="2025-07-26T05:19:26.928" v="2409"/>
          <ac:spMkLst>
            <pc:docMk/>
            <pc:sldMk cId="3478840039" sldId="284"/>
            <ac:spMk id="43" creationId="{8E92AB93-417D-765D-E663-8FA60866E29C}"/>
          </ac:spMkLst>
        </pc:spChg>
        <pc:picChg chg="add del mod">
          <ac:chgData name="harbor.port11@gmail.com" userId="8d2e609b40c67b4d" providerId="LiveId" clId="{82BD2314-BEE4-49A1-B8B2-BFEE6C0D3DD5}" dt="2025-08-12T08:24:38.209" v="6297" actId="478"/>
          <ac:picMkLst>
            <pc:docMk/>
            <pc:sldMk cId="3478840039" sldId="284"/>
            <ac:picMk id="8" creationId="{35200064-0475-CCDA-E27D-88C288D84747}"/>
          </ac:picMkLst>
        </pc:picChg>
        <pc:cxnChg chg="add mod">
          <ac:chgData name="harbor.port11@gmail.com" userId="8d2e609b40c67b4d" providerId="LiveId" clId="{82BD2314-BEE4-49A1-B8B2-BFEE6C0D3DD5}" dt="2025-08-18T09:35:00.039" v="9040" actId="14100"/>
          <ac:cxnSpMkLst>
            <pc:docMk/>
            <pc:sldMk cId="3478840039" sldId="284"/>
            <ac:cxnSpMk id="4" creationId="{AE8CC4A9-5FF2-8449-B10F-C754FF6E613A}"/>
          </ac:cxnSpMkLst>
        </pc:cxnChg>
        <pc:cxnChg chg="add mod">
          <ac:chgData name="harbor.port11@gmail.com" userId="8d2e609b40c67b4d" providerId="LiveId" clId="{82BD2314-BEE4-49A1-B8B2-BFEE6C0D3DD5}" dt="2025-08-12T07:58:44.033" v="6135" actId="14100"/>
          <ac:cxnSpMkLst>
            <pc:docMk/>
            <pc:sldMk cId="3478840039" sldId="284"/>
            <ac:cxnSpMk id="17" creationId="{8254435C-2703-3A6E-CD5D-60EEF0E1CAF9}"/>
          </ac:cxnSpMkLst>
        </pc:cxnChg>
        <pc:cxnChg chg="mod ord">
          <ac:chgData name="harbor.port11@gmail.com" userId="8d2e609b40c67b4d" providerId="LiveId" clId="{82BD2314-BEE4-49A1-B8B2-BFEE6C0D3DD5}" dt="2025-08-12T07:59:02.363" v="6141" actId="1076"/>
          <ac:cxnSpMkLst>
            <pc:docMk/>
            <pc:sldMk cId="3478840039" sldId="284"/>
            <ac:cxnSpMk id="21" creationId="{B1C3685F-A9B0-ACF2-E6D8-C380ECE1B5D1}"/>
          </ac:cxnSpMkLst>
        </pc:cxnChg>
      </pc:sldChg>
      <pc:sldChg chg="add del ord">
        <pc:chgData name="harbor.port11@gmail.com" userId="8d2e609b40c67b4d" providerId="LiveId" clId="{82BD2314-BEE4-49A1-B8B2-BFEE6C0D3DD5}" dt="2025-08-14T15:33:09.694" v="7547" actId="47"/>
        <pc:sldMkLst>
          <pc:docMk/>
          <pc:sldMk cId="3402590945" sldId="285"/>
        </pc:sldMkLst>
      </pc:sldChg>
      <pc:sldChg chg="addSp delSp modSp add mod modNotesTx">
        <pc:chgData name="harbor.port11@gmail.com" userId="8d2e609b40c67b4d" providerId="LiveId" clId="{82BD2314-BEE4-49A1-B8B2-BFEE6C0D3DD5}" dt="2025-08-18T03:05:12.810" v="8913" actId="20577"/>
        <pc:sldMkLst>
          <pc:docMk/>
          <pc:sldMk cId="1714924762" sldId="286"/>
        </pc:sldMkLst>
        <pc:spChg chg="mod">
          <ac:chgData name="harbor.port11@gmail.com" userId="8d2e609b40c67b4d" providerId="LiveId" clId="{82BD2314-BEE4-49A1-B8B2-BFEE6C0D3DD5}" dt="2025-08-08T07:49:50.716" v="4714"/>
          <ac:spMkLst>
            <pc:docMk/>
            <pc:sldMk cId="1714924762" sldId="286"/>
            <ac:spMk id="2" creationId="{F3C16385-453E-2880-0750-338E83992BA3}"/>
          </ac:spMkLst>
        </pc:spChg>
        <pc:spChg chg="add mod">
          <ac:chgData name="harbor.port11@gmail.com" userId="8d2e609b40c67b4d" providerId="LiveId" clId="{82BD2314-BEE4-49A1-B8B2-BFEE6C0D3DD5}" dt="2025-08-11T13:04:05.055" v="5054" actId="1076"/>
          <ac:spMkLst>
            <pc:docMk/>
            <pc:sldMk cId="1714924762" sldId="286"/>
            <ac:spMk id="3" creationId="{F02DCB17-F712-09A5-BB6D-77F664973C93}"/>
          </ac:spMkLst>
        </pc:spChg>
        <pc:spChg chg="add mod">
          <ac:chgData name="harbor.port11@gmail.com" userId="8d2e609b40c67b4d" providerId="LiveId" clId="{82BD2314-BEE4-49A1-B8B2-BFEE6C0D3DD5}" dt="2025-08-11T13:28:21.040" v="5190" actId="1076"/>
          <ac:spMkLst>
            <pc:docMk/>
            <pc:sldMk cId="1714924762" sldId="286"/>
            <ac:spMk id="4" creationId="{A61F3CDE-C36C-311F-A556-D60311BC5FB5}"/>
          </ac:spMkLst>
        </pc:spChg>
        <pc:spChg chg="add del mod">
          <ac:chgData name="harbor.port11@gmail.com" userId="8d2e609b40c67b4d" providerId="LiveId" clId="{82BD2314-BEE4-49A1-B8B2-BFEE6C0D3DD5}" dt="2025-08-11T13:26:21.675" v="5176" actId="20577"/>
          <ac:spMkLst>
            <pc:docMk/>
            <pc:sldMk cId="1714924762" sldId="286"/>
            <ac:spMk id="14" creationId="{EE3FC853-D945-8046-1EDA-1E92D7724C96}"/>
          </ac:spMkLst>
        </pc:spChg>
        <pc:spChg chg="add mod">
          <ac:chgData name="harbor.port11@gmail.com" userId="8d2e609b40c67b4d" providerId="LiveId" clId="{82BD2314-BEE4-49A1-B8B2-BFEE6C0D3DD5}" dt="2025-08-11T13:43:16.294" v="5199" actId="20577"/>
          <ac:spMkLst>
            <pc:docMk/>
            <pc:sldMk cId="1714924762" sldId="286"/>
            <ac:spMk id="22" creationId="{DF385936-EC4C-3BDD-DC2F-2B87069E6999}"/>
          </ac:spMkLst>
        </pc:spChg>
        <pc:spChg chg="add mod">
          <ac:chgData name="harbor.port11@gmail.com" userId="8d2e609b40c67b4d" providerId="LiveId" clId="{82BD2314-BEE4-49A1-B8B2-BFEE6C0D3DD5}" dt="2025-08-11T13:24:49.851" v="5148" actId="1076"/>
          <ac:spMkLst>
            <pc:docMk/>
            <pc:sldMk cId="1714924762" sldId="286"/>
            <ac:spMk id="23" creationId="{B4D3BBA7-CAD7-5A30-5735-02DF4349214D}"/>
          </ac:spMkLst>
        </pc:spChg>
        <pc:spChg chg="add mod">
          <ac:chgData name="harbor.port11@gmail.com" userId="8d2e609b40c67b4d" providerId="LiveId" clId="{82BD2314-BEE4-49A1-B8B2-BFEE6C0D3DD5}" dt="2025-08-11T13:04:14.929" v="5055" actId="1076"/>
          <ac:spMkLst>
            <pc:docMk/>
            <pc:sldMk cId="1714924762" sldId="286"/>
            <ac:spMk id="24" creationId="{8C8808D5-7277-53BA-CF27-E16472BCD3A0}"/>
          </ac:spMkLst>
        </pc:spChg>
        <pc:spChg chg="add mod">
          <ac:chgData name="harbor.port11@gmail.com" userId="8d2e609b40c67b4d" providerId="LiveId" clId="{82BD2314-BEE4-49A1-B8B2-BFEE6C0D3DD5}" dt="2025-08-11T13:04:14.929" v="5055" actId="1076"/>
          <ac:spMkLst>
            <pc:docMk/>
            <pc:sldMk cId="1714924762" sldId="286"/>
            <ac:spMk id="25" creationId="{6BF7CD1B-EC98-277C-F329-D6D0AB4C3B2A}"/>
          </ac:spMkLst>
        </pc:spChg>
        <pc:spChg chg="add mod">
          <ac:chgData name="harbor.port11@gmail.com" userId="8d2e609b40c67b4d" providerId="LiveId" clId="{82BD2314-BEE4-49A1-B8B2-BFEE6C0D3DD5}" dt="2025-08-11T13:04:14.929" v="5055" actId="1076"/>
          <ac:spMkLst>
            <pc:docMk/>
            <pc:sldMk cId="1714924762" sldId="286"/>
            <ac:spMk id="26" creationId="{8640CDC7-D933-74EA-D7D6-894D938E3C2C}"/>
          </ac:spMkLst>
        </pc:spChg>
        <pc:spChg chg="add mod">
          <ac:chgData name="harbor.port11@gmail.com" userId="8d2e609b40c67b4d" providerId="LiveId" clId="{82BD2314-BEE4-49A1-B8B2-BFEE6C0D3DD5}" dt="2025-08-08T15:19:25.640" v="4996" actId="1076"/>
          <ac:spMkLst>
            <pc:docMk/>
            <pc:sldMk cId="1714924762" sldId="286"/>
            <ac:spMk id="27" creationId="{7C597B23-D0F2-660B-024D-847E95CD7208}"/>
          </ac:spMkLst>
        </pc:spChg>
        <pc:spChg chg="add mod">
          <ac:chgData name="harbor.port11@gmail.com" userId="8d2e609b40c67b4d" providerId="LiveId" clId="{82BD2314-BEE4-49A1-B8B2-BFEE6C0D3DD5}" dt="2025-08-11T13:04:14.929" v="5055" actId="1076"/>
          <ac:spMkLst>
            <pc:docMk/>
            <pc:sldMk cId="1714924762" sldId="286"/>
            <ac:spMk id="28" creationId="{974475E8-CEA2-8B56-E502-C07A55BBDA1E}"/>
          </ac:spMkLst>
        </pc:spChg>
        <pc:spChg chg="add mod">
          <ac:chgData name="harbor.port11@gmail.com" userId="8d2e609b40c67b4d" providerId="LiveId" clId="{82BD2314-BEE4-49A1-B8B2-BFEE6C0D3DD5}" dt="2025-08-11T13:04:14.929" v="5055" actId="1076"/>
          <ac:spMkLst>
            <pc:docMk/>
            <pc:sldMk cId="1714924762" sldId="286"/>
            <ac:spMk id="30" creationId="{DCE5327A-A083-B261-6849-2BA973B70338}"/>
          </ac:spMkLst>
        </pc:spChg>
        <pc:spChg chg="add mod">
          <ac:chgData name="harbor.port11@gmail.com" userId="8d2e609b40c67b4d" providerId="LiveId" clId="{82BD2314-BEE4-49A1-B8B2-BFEE6C0D3DD5}" dt="2025-08-11T13:04:14.929" v="5055" actId="1076"/>
          <ac:spMkLst>
            <pc:docMk/>
            <pc:sldMk cId="1714924762" sldId="286"/>
            <ac:spMk id="31" creationId="{F4D0F8DC-9C04-E313-E1EA-724C3C868445}"/>
          </ac:spMkLst>
        </pc:spChg>
        <pc:spChg chg="add mod">
          <ac:chgData name="harbor.port11@gmail.com" userId="8d2e609b40c67b4d" providerId="LiveId" clId="{82BD2314-BEE4-49A1-B8B2-BFEE6C0D3DD5}" dt="2025-08-11T13:04:14.929" v="5055" actId="1076"/>
          <ac:spMkLst>
            <pc:docMk/>
            <pc:sldMk cId="1714924762" sldId="286"/>
            <ac:spMk id="32" creationId="{25F627B5-E8F3-AAB8-C1D0-5ACC6A1CEF0D}"/>
          </ac:spMkLst>
        </pc:spChg>
        <pc:spChg chg="mod">
          <ac:chgData name="harbor.port11@gmail.com" userId="8d2e609b40c67b4d" providerId="LiveId" clId="{82BD2314-BEE4-49A1-B8B2-BFEE6C0D3DD5}" dt="2025-08-11T13:04:14.929" v="5055" actId="1076"/>
          <ac:spMkLst>
            <pc:docMk/>
            <pc:sldMk cId="1714924762" sldId="286"/>
            <ac:spMk id="33" creationId="{C1870279-23F6-E568-91C6-F2404247875A}"/>
          </ac:spMkLst>
        </pc:spChg>
        <pc:spChg chg="add mod">
          <ac:chgData name="harbor.port11@gmail.com" userId="8d2e609b40c67b4d" providerId="LiveId" clId="{82BD2314-BEE4-49A1-B8B2-BFEE6C0D3DD5}" dt="2025-08-08T15:19:25.640" v="4996" actId="1076"/>
          <ac:spMkLst>
            <pc:docMk/>
            <pc:sldMk cId="1714924762" sldId="286"/>
            <ac:spMk id="34" creationId="{40D144E9-88C1-E858-1D66-F5F9A443BA0C}"/>
          </ac:spMkLst>
        </pc:spChg>
        <pc:spChg chg="add mod">
          <ac:chgData name="harbor.port11@gmail.com" userId="8d2e609b40c67b4d" providerId="LiveId" clId="{82BD2314-BEE4-49A1-B8B2-BFEE6C0D3DD5}" dt="2025-08-08T15:19:25.640" v="4996" actId="1076"/>
          <ac:spMkLst>
            <pc:docMk/>
            <pc:sldMk cId="1714924762" sldId="286"/>
            <ac:spMk id="35" creationId="{B606B536-7C08-7255-6E22-25A2443F928E}"/>
          </ac:spMkLst>
        </pc:spChg>
      </pc:sldChg>
      <pc:sldChg chg="add del ord">
        <pc:chgData name="harbor.port11@gmail.com" userId="8d2e609b40c67b4d" providerId="LiveId" clId="{82BD2314-BEE4-49A1-B8B2-BFEE6C0D3DD5}" dt="2025-08-14T15:33:06.523" v="7546" actId="47"/>
        <pc:sldMkLst>
          <pc:docMk/>
          <pc:sldMk cId="3306794421" sldId="287"/>
        </pc:sldMkLst>
      </pc:sldChg>
      <pc:sldChg chg="addSp delSp modSp new mod">
        <pc:chgData name="harbor.port11@gmail.com" userId="8d2e609b40c67b4d" providerId="LiveId" clId="{82BD2314-BEE4-49A1-B8B2-BFEE6C0D3DD5}" dt="2025-08-15T03:39:32.541" v="7976" actId="1076"/>
        <pc:sldMkLst>
          <pc:docMk/>
          <pc:sldMk cId="3226210173" sldId="288"/>
        </pc:sldMkLst>
        <pc:spChg chg="add del mod">
          <ac:chgData name="harbor.port11@gmail.com" userId="8d2e609b40c67b4d" providerId="LiveId" clId="{82BD2314-BEE4-49A1-B8B2-BFEE6C0D3DD5}" dt="2025-08-15T02:21:08.866" v="7745" actId="1076"/>
          <ac:spMkLst>
            <pc:docMk/>
            <pc:sldMk cId="3226210173" sldId="288"/>
            <ac:spMk id="9" creationId="{DEAE9722-B2A5-2DB4-F238-EF418732B537}"/>
          </ac:spMkLst>
        </pc:spChg>
        <pc:spChg chg="add mod">
          <ac:chgData name="harbor.port11@gmail.com" userId="8d2e609b40c67b4d" providerId="LiveId" clId="{82BD2314-BEE4-49A1-B8B2-BFEE6C0D3DD5}" dt="2025-08-14T15:32:32.186" v="7545" actId="20577"/>
          <ac:spMkLst>
            <pc:docMk/>
            <pc:sldMk cId="3226210173" sldId="288"/>
            <ac:spMk id="12" creationId="{E319F7FF-CD0F-88B5-6BCD-1AAC5ACA3940}"/>
          </ac:spMkLst>
        </pc:spChg>
        <pc:spChg chg="add mod">
          <ac:chgData name="harbor.port11@gmail.com" userId="8d2e609b40c67b4d" providerId="LiveId" clId="{82BD2314-BEE4-49A1-B8B2-BFEE6C0D3DD5}" dt="2025-08-15T02:05:39.469" v="7589" actId="115"/>
          <ac:spMkLst>
            <pc:docMk/>
            <pc:sldMk cId="3226210173" sldId="288"/>
            <ac:spMk id="14" creationId="{5A59E574-A414-2D1B-6292-7A670DAF1F1A}"/>
          </ac:spMkLst>
        </pc:spChg>
        <pc:spChg chg="add mod">
          <ac:chgData name="harbor.port11@gmail.com" userId="8d2e609b40c67b4d" providerId="LiveId" clId="{82BD2314-BEE4-49A1-B8B2-BFEE6C0D3DD5}" dt="2025-08-15T02:05:27.727" v="7587" actId="17032"/>
          <ac:spMkLst>
            <pc:docMk/>
            <pc:sldMk cId="3226210173" sldId="288"/>
            <ac:spMk id="15" creationId="{04C76114-DC8A-C8DC-88C7-E7D8CA1DD3DC}"/>
          </ac:spMkLst>
        </pc:spChg>
        <pc:spChg chg="add mod">
          <ac:chgData name="harbor.port11@gmail.com" userId="8d2e609b40c67b4d" providerId="LiveId" clId="{82BD2314-BEE4-49A1-B8B2-BFEE6C0D3DD5}" dt="2025-08-15T02:06:36.257" v="7596" actId="14100"/>
          <ac:spMkLst>
            <pc:docMk/>
            <pc:sldMk cId="3226210173" sldId="288"/>
            <ac:spMk id="16" creationId="{1DBE34EE-2809-4031-C7B0-EA6C4B77CB34}"/>
          </ac:spMkLst>
        </pc:spChg>
        <pc:spChg chg="add mod">
          <ac:chgData name="harbor.port11@gmail.com" userId="8d2e609b40c67b4d" providerId="LiveId" clId="{82BD2314-BEE4-49A1-B8B2-BFEE6C0D3DD5}" dt="2025-08-15T02:07:26.743" v="7615" actId="1582"/>
          <ac:spMkLst>
            <pc:docMk/>
            <pc:sldMk cId="3226210173" sldId="288"/>
            <ac:spMk id="19" creationId="{90714B32-8A07-00D7-38D3-FBA98CC9081C}"/>
          </ac:spMkLst>
        </pc:spChg>
        <pc:spChg chg="add mod">
          <ac:chgData name="harbor.port11@gmail.com" userId="8d2e609b40c67b4d" providerId="LiveId" clId="{82BD2314-BEE4-49A1-B8B2-BFEE6C0D3DD5}" dt="2025-08-15T02:09:56.892" v="7651" actId="20577"/>
          <ac:spMkLst>
            <pc:docMk/>
            <pc:sldMk cId="3226210173" sldId="288"/>
            <ac:spMk id="28" creationId="{D1E3978F-0BC9-C5D0-B97F-EF4BA3891E0A}"/>
          </ac:spMkLst>
        </pc:spChg>
        <pc:spChg chg="add mod">
          <ac:chgData name="harbor.port11@gmail.com" userId="8d2e609b40c67b4d" providerId="LiveId" clId="{82BD2314-BEE4-49A1-B8B2-BFEE6C0D3DD5}" dt="2025-08-15T02:39:31.484" v="7867" actId="208"/>
          <ac:spMkLst>
            <pc:docMk/>
            <pc:sldMk cId="3226210173" sldId="288"/>
            <ac:spMk id="34" creationId="{C2022A13-3F0B-CF01-E5AB-64905A69EB68}"/>
          </ac:spMkLst>
        </pc:spChg>
        <pc:spChg chg="add mod">
          <ac:chgData name="harbor.port11@gmail.com" userId="8d2e609b40c67b4d" providerId="LiveId" clId="{82BD2314-BEE4-49A1-B8B2-BFEE6C0D3DD5}" dt="2025-08-15T03:39:32.541" v="7976" actId="1076"/>
          <ac:spMkLst>
            <pc:docMk/>
            <pc:sldMk cId="3226210173" sldId="288"/>
            <ac:spMk id="35" creationId="{0FCC7268-7EF0-1CEE-06DD-58F54777BECC}"/>
          </ac:spMkLst>
        </pc:spChg>
        <pc:picChg chg="add mod">
          <ac:chgData name="harbor.port11@gmail.com" userId="8d2e609b40c67b4d" providerId="LiveId" clId="{82BD2314-BEE4-49A1-B8B2-BFEE6C0D3DD5}" dt="2025-08-15T02:06:32.796" v="7595" actId="1076"/>
          <ac:picMkLst>
            <pc:docMk/>
            <pc:sldMk cId="3226210173" sldId="288"/>
            <ac:picMk id="5" creationId="{0F505DC4-7200-A197-A444-75B1514D0118}"/>
          </ac:picMkLst>
        </pc:picChg>
        <pc:cxnChg chg="add mod">
          <ac:chgData name="harbor.port11@gmail.com" userId="8d2e609b40c67b4d" providerId="LiveId" clId="{82BD2314-BEE4-49A1-B8B2-BFEE6C0D3DD5}" dt="2025-08-15T02:06:46.939" v="7598" actId="208"/>
          <ac:cxnSpMkLst>
            <pc:docMk/>
            <pc:sldMk cId="3226210173" sldId="288"/>
            <ac:cxnSpMk id="18" creationId="{92DF08AD-A36B-3C35-D54C-EB8F0D243C1E}"/>
          </ac:cxnSpMkLst>
        </pc:cxnChg>
        <pc:cxnChg chg="add mod">
          <ac:chgData name="harbor.port11@gmail.com" userId="8d2e609b40c67b4d" providerId="LiveId" clId="{82BD2314-BEE4-49A1-B8B2-BFEE6C0D3DD5}" dt="2025-08-15T02:07:46.995" v="7618" actId="1076"/>
          <ac:cxnSpMkLst>
            <pc:docMk/>
            <pc:sldMk cId="3226210173" sldId="288"/>
            <ac:cxnSpMk id="21" creationId="{6DF8E4F1-7871-DDC6-2E87-54AA00F9B45C}"/>
          </ac:cxnSpMkLst>
        </pc:cxnChg>
        <pc:cxnChg chg="add mod">
          <ac:chgData name="harbor.port11@gmail.com" userId="8d2e609b40c67b4d" providerId="LiveId" clId="{82BD2314-BEE4-49A1-B8B2-BFEE6C0D3DD5}" dt="2025-08-15T02:08:07.903" v="7623" actId="14100"/>
          <ac:cxnSpMkLst>
            <pc:docMk/>
            <pc:sldMk cId="3226210173" sldId="288"/>
            <ac:cxnSpMk id="22" creationId="{94A39191-157C-D810-59ED-BD6DB874C075}"/>
          </ac:cxnSpMkLst>
        </pc:cxnChg>
        <pc:cxnChg chg="add mod">
          <ac:chgData name="harbor.port11@gmail.com" userId="8d2e609b40c67b4d" providerId="LiveId" clId="{82BD2314-BEE4-49A1-B8B2-BFEE6C0D3DD5}" dt="2025-08-15T02:08:16.877" v="7625" actId="14100"/>
          <ac:cxnSpMkLst>
            <pc:docMk/>
            <pc:sldMk cId="3226210173" sldId="288"/>
            <ac:cxnSpMk id="23" creationId="{ECA2E1CD-A34C-0E28-EED6-707119F02424}"/>
          </ac:cxnSpMkLst>
        </pc:cxnChg>
        <pc:cxnChg chg="add mod">
          <ac:chgData name="harbor.port11@gmail.com" userId="8d2e609b40c67b4d" providerId="LiveId" clId="{82BD2314-BEE4-49A1-B8B2-BFEE6C0D3DD5}" dt="2025-08-15T02:09:49.939" v="7638" actId="14100"/>
          <ac:cxnSpMkLst>
            <pc:docMk/>
            <pc:sldMk cId="3226210173" sldId="288"/>
            <ac:cxnSpMk id="27" creationId="{8E37BCEA-3B42-87C9-DA4D-F8E849B199D0}"/>
          </ac:cxnSpMkLst>
        </pc:cxnChg>
      </pc:sldChg>
      <pc:sldChg chg="addSp delSp modSp new mod modNotesTx">
        <pc:chgData name="harbor.port11@gmail.com" userId="8d2e609b40c67b4d" providerId="LiveId" clId="{82BD2314-BEE4-49A1-B8B2-BFEE6C0D3DD5}" dt="2025-08-17T03:13:00.113" v="8539" actId="20577"/>
        <pc:sldMkLst>
          <pc:docMk/>
          <pc:sldMk cId="4251979081" sldId="289"/>
        </pc:sldMkLst>
        <pc:spChg chg="mod">
          <ac:chgData name="harbor.port11@gmail.com" userId="8d2e609b40c67b4d" providerId="LiveId" clId="{82BD2314-BEE4-49A1-B8B2-BFEE6C0D3DD5}" dt="2025-08-15T08:57:52.800" v="8256" actId="1076"/>
          <ac:spMkLst>
            <pc:docMk/>
            <pc:sldMk cId="4251979081" sldId="289"/>
            <ac:spMk id="3" creationId="{8967B28C-E8F5-A335-9408-F81313429338}"/>
          </ac:spMkLst>
        </pc:spChg>
        <pc:spChg chg="add mod">
          <ac:chgData name="harbor.port11@gmail.com" userId="8d2e609b40c67b4d" providerId="LiveId" clId="{82BD2314-BEE4-49A1-B8B2-BFEE6C0D3DD5}" dt="2025-08-15T08:51:06.073" v="8111" actId="1076"/>
          <ac:spMkLst>
            <pc:docMk/>
            <pc:sldMk cId="4251979081" sldId="289"/>
            <ac:spMk id="5" creationId="{7EF09E45-F39F-6BB7-6C0D-9BCCC33DFC82}"/>
          </ac:spMkLst>
        </pc:spChg>
        <pc:spChg chg="add mod">
          <ac:chgData name="harbor.port11@gmail.com" userId="8d2e609b40c67b4d" providerId="LiveId" clId="{82BD2314-BEE4-49A1-B8B2-BFEE6C0D3DD5}" dt="2025-08-15T08:51:21.431" v="8116" actId="1076"/>
          <ac:spMkLst>
            <pc:docMk/>
            <pc:sldMk cId="4251979081" sldId="289"/>
            <ac:spMk id="6" creationId="{7791B32B-93FE-A5CC-BC24-75E90637206D}"/>
          </ac:spMkLst>
        </pc:spChg>
        <pc:spChg chg="add mod">
          <ac:chgData name="harbor.port11@gmail.com" userId="8d2e609b40c67b4d" providerId="LiveId" clId="{82BD2314-BEE4-49A1-B8B2-BFEE6C0D3DD5}" dt="2025-08-15T02:53:32.497" v="7971" actId="14100"/>
          <ac:spMkLst>
            <pc:docMk/>
            <pc:sldMk cId="4251979081" sldId="289"/>
            <ac:spMk id="9" creationId="{0860BF1B-5CF0-F270-3766-67D294A2C01C}"/>
          </ac:spMkLst>
        </pc:spChg>
        <pc:spChg chg="add mod">
          <ac:chgData name="harbor.port11@gmail.com" userId="8d2e609b40c67b4d" providerId="LiveId" clId="{82BD2314-BEE4-49A1-B8B2-BFEE6C0D3DD5}" dt="2025-08-15T08:54:48.850" v="8223" actId="1076"/>
          <ac:spMkLst>
            <pc:docMk/>
            <pc:sldMk cId="4251979081" sldId="289"/>
            <ac:spMk id="10" creationId="{EB2F4747-E2B9-A53E-B736-11828DF07F35}"/>
          </ac:spMkLst>
        </pc:spChg>
        <pc:spChg chg="add mod">
          <ac:chgData name="harbor.port11@gmail.com" userId="8d2e609b40c67b4d" providerId="LiveId" clId="{82BD2314-BEE4-49A1-B8B2-BFEE6C0D3DD5}" dt="2025-08-15T08:56:06.087" v="8235" actId="1076"/>
          <ac:spMkLst>
            <pc:docMk/>
            <pc:sldMk cId="4251979081" sldId="289"/>
            <ac:spMk id="12" creationId="{1735959D-89C8-3BD6-5116-BAAD35EF8227}"/>
          </ac:spMkLst>
        </pc:spChg>
        <pc:picChg chg="add mod">
          <ac:chgData name="harbor.port11@gmail.com" userId="8d2e609b40c67b4d" providerId="LiveId" clId="{82BD2314-BEE4-49A1-B8B2-BFEE6C0D3DD5}" dt="2025-08-15T08:55:28.860" v="8229" actId="1076"/>
          <ac:picMkLst>
            <pc:docMk/>
            <pc:sldMk cId="4251979081" sldId="289"/>
            <ac:picMk id="11" creationId="{254154C9-4B21-685D-69EA-542792FEEBD2}"/>
          </ac:picMkLst>
        </pc:picChg>
      </pc:sldChg>
      <pc:sldChg chg="new del">
        <pc:chgData name="harbor.port11@gmail.com" userId="8d2e609b40c67b4d" providerId="LiveId" clId="{82BD2314-BEE4-49A1-B8B2-BFEE6C0D3DD5}" dt="2025-08-14T14:48:07.494" v="7431" actId="47"/>
        <pc:sldMkLst>
          <pc:docMk/>
          <pc:sldMk cId="284242972" sldId="290"/>
        </pc:sldMkLst>
      </pc:sldChg>
      <pc:sldChg chg="new del">
        <pc:chgData name="harbor.port11@gmail.com" userId="8d2e609b40c67b4d" providerId="LiveId" clId="{82BD2314-BEE4-49A1-B8B2-BFEE6C0D3DD5}" dt="2025-08-14T15:06:59.543" v="7437" actId="47"/>
        <pc:sldMkLst>
          <pc:docMk/>
          <pc:sldMk cId="914554526" sldId="290"/>
        </pc:sldMkLst>
      </pc:sldChg>
      <pc:sldChg chg="new del">
        <pc:chgData name="harbor.port11@gmail.com" userId="8d2e609b40c67b4d" providerId="LiveId" clId="{82BD2314-BEE4-49A1-B8B2-BFEE6C0D3DD5}" dt="2025-08-14T14:56:06.884" v="7435" actId="47"/>
        <pc:sldMkLst>
          <pc:docMk/>
          <pc:sldMk cId="1815208133" sldId="290"/>
        </pc:sldMkLst>
      </pc:sldChg>
      <pc:sldChg chg="new del">
        <pc:chgData name="harbor.port11@gmail.com" userId="8d2e609b40c67b4d" providerId="LiveId" clId="{82BD2314-BEE4-49A1-B8B2-BFEE6C0D3DD5}" dt="2025-08-18T14:41:07.676" v="9051" actId="47"/>
        <pc:sldMkLst>
          <pc:docMk/>
          <pc:sldMk cId="2413305350" sldId="290"/>
        </pc:sldMkLst>
      </pc:sldChg>
      <pc:sldChg chg="new del">
        <pc:chgData name="harbor.port11@gmail.com" userId="8d2e609b40c67b4d" providerId="LiveId" clId="{82BD2314-BEE4-49A1-B8B2-BFEE6C0D3DD5}" dt="2025-08-14T14:52:58.190" v="7433" actId="47"/>
        <pc:sldMkLst>
          <pc:docMk/>
          <pc:sldMk cId="2776178579" sldId="290"/>
        </pc:sldMkLst>
      </pc:sldChg>
      <pc:sldChg chg="new del">
        <pc:chgData name="harbor.port11@gmail.com" userId="8d2e609b40c67b4d" providerId="LiveId" clId="{82BD2314-BEE4-49A1-B8B2-BFEE6C0D3DD5}" dt="2025-08-18T14:41:07.242" v="9050" actId="47"/>
        <pc:sldMkLst>
          <pc:docMk/>
          <pc:sldMk cId="3996285063" sldId="291"/>
        </pc:sldMkLst>
      </pc:sldChg>
      <pc:sldChg chg="new del">
        <pc:chgData name="harbor.port11@gmail.com" userId="8d2e609b40c67b4d" providerId="LiveId" clId="{82BD2314-BEE4-49A1-B8B2-BFEE6C0D3DD5}" dt="2025-08-18T14:41:06.843" v="9049" actId="47"/>
        <pc:sldMkLst>
          <pc:docMk/>
          <pc:sldMk cId="2653687342" sldId="292"/>
        </pc:sldMkLst>
      </pc:sldChg>
    </pc:docChg>
  </pc:docChgLst>
  <pc:docChgLst>
    <pc:chgData name="harbor.port11@gmail.com" userId="8d2e609b40c67b4d" providerId="LiveId" clId="{18836B95-AF28-4B60-A44C-BF09EB83623F}"/>
    <pc:docChg chg="custSel addSld modSld sldOrd">
      <pc:chgData name="harbor.port11@gmail.com" userId="8d2e609b40c67b4d" providerId="LiveId" clId="{18836B95-AF28-4B60-A44C-BF09EB83623F}" dt="2024-12-22T04:04:57.756" v="736" actId="1038"/>
      <pc:docMkLst>
        <pc:docMk/>
      </pc:docMkLst>
      <pc:sldChg chg="modNotesTx">
        <pc:chgData name="harbor.port11@gmail.com" userId="8d2e609b40c67b4d" providerId="LiveId" clId="{18836B95-AF28-4B60-A44C-BF09EB83623F}" dt="2024-12-04T01:57:50.548" v="146" actId="20577"/>
        <pc:sldMkLst>
          <pc:docMk/>
          <pc:sldMk cId="337887459" sldId="256"/>
        </pc:sldMkLst>
      </pc:sldChg>
      <pc:sldChg chg="modNotesTx">
        <pc:chgData name="harbor.port11@gmail.com" userId="8d2e609b40c67b4d" providerId="LiveId" clId="{18836B95-AF28-4B60-A44C-BF09EB83623F}" dt="2024-12-04T01:58:08.734" v="172" actId="20577"/>
        <pc:sldMkLst>
          <pc:docMk/>
          <pc:sldMk cId="3159342611" sldId="259"/>
        </pc:sldMkLst>
      </pc:sldChg>
      <pc:sldChg chg="modNotesTx">
        <pc:chgData name="harbor.port11@gmail.com" userId="8d2e609b40c67b4d" providerId="LiveId" clId="{18836B95-AF28-4B60-A44C-BF09EB83623F}" dt="2024-12-04T02:15:38.589" v="213" actId="20577"/>
        <pc:sldMkLst>
          <pc:docMk/>
          <pc:sldMk cId="2758112953" sldId="260"/>
        </pc:sldMkLst>
      </pc:sldChg>
      <pc:sldChg chg="modSp">
        <pc:chgData name="harbor.port11@gmail.com" userId="8d2e609b40c67b4d" providerId="LiveId" clId="{18836B95-AF28-4B60-A44C-BF09EB83623F}" dt="2024-12-22T03:38:26.417" v="712" actId="16959"/>
        <pc:sldMkLst>
          <pc:docMk/>
          <pc:sldMk cId="3342343930" sldId="266"/>
        </pc:sldMkLst>
      </pc:sldChg>
      <pc:sldChg chg="addSp delSp modSp mod">
        <pc:chgData name="harbor.port11@gmail.com" userId="8d2e609b40c67b4d" providerId="LiveId" clId="{18836B95-AF28-4B60-A44C-BF09EB83623F}" dt="2024-12-22T04:04:57.756" v="736" actId="1038"/>
        <pc:sldMkLst>
          <pc:docMk/>
          <pc:sldMk cId="2300369557" sldId="267"/>
        </pc:sldMkLst>
      </pc:sldChg>
      <pc:sldChg chg="modNotesTx">
        <pc:chgData name="harbor.port11@gmail.com" userId="8d2e609b40c67b4d" providerId="LiveId" clId="{18836B95-AF28-4B60-A44C-BF09EB83623F}" dt="2024-12-04T01:27:26.705" v="82" actId="20577"/>
        <pc:sldMkLst>
          <pc:docMk/>
          <pc:sldMk cId="3253492749" sldId="269"/>
        </pc:sldMkLst>
      </pc:sldChg>
      <pc:sldChg chg="delSp modSp new mod ord">
        <pc:chgData name="harbor.port11@gmail.com" userId="8d2e609b40c67b4d" providerId="LiveId" clId="{18836B95-AF28-4B60-A44C-BF09EB83623F}" dt="2024-12-04T03:12:47.689" v="703" actId="20577"/>
        <pc:sldMkLst>
          <pc:docMk/>
          <pc:sldMk cId="3377996803" sldId="278"/>
        </pc:sldMkLst>
      </pc:sldChg>
    </pc:docChg>
  </pc:docChgLst>
  <pc:docChgLst>
    <pc:chgData name="harbor.port11@gmail.com" userId="8d2e609b40c67b4d" providerId="LiveId" clId="{45EFB9B0-ED49-48DE-BE18-06CC61DC5536}"/>
    <pc:docChg chg="undo redo custSel mod addSld delSld modSld sldOrd">
      <pc:chgData name="harbor.port11@gmail.com" userId="8d2e609b40c67b4d" providerId="LiveId" clId="{45EFB9B0-ED49-48DE-BE18-06CC61DC5536}" dt="2025-02-20T04:12:45.135" v="6437" actId="20577"/>
      <pc:docMkLst>
        <pc:docMk/>
      </pc:docMkLst>
      <pc:sldChg chg="modSp mod modNotesTx">
        <pc:chgData name="harbor.port11@gmail.com" userId="8d2e609b40c67b4d" providerId="LiveId" clId="{45EFB9B0-ED49-48DE-BE18-06CC61DC5536}" dt="2025-02-19T16:49:58.699" v="6122" actId="20577"/>
        <pc:sldMkLst>
          <pc:docMk/>
          <pc:sldMk cId="337887459" sldId="256"/>
        </pc:sldMkLst>
      </pc:sldChg>
      <pc:sldChg chg="addSp delSp modSp mod modNotesTx">
        <pc:chgData name="harbor.port11@gmail.com" userId="8d2e609b40c67b4d" providerId="LiveId" clId="{45EFB9B0-ED49-48DE-BE18-06CC61DC5536}" dt="2025-02-20T04:12:45.135" v="6437" actId="20577"/>
        <pc:sldMkLst>
          <pc:docMk/>
          <pc:sldMk cId="3159342611" sldId="259"/>
        </pc:sldMkLst>
      </pc:sldChg>
      <pc:sldChg chg="addSp modSp mod modNotesTx">
        <pc:chgData name="harbor.port11@gmail.com" userId="8d2e609b40c67b4d" providerId="LiveId" clId="{45EFB9B0-ED49-48DE-BE18-06CC61DC5536}" dt="2025-02-19T17:09:25.825" v="6255" actId="20577"/>
        <pc:sldMkLst>
          <pc:docMk/>
          <pc:sldMk cId="2758112953" sldId="260"/>
        </pc:sldMkLst>
      </pc:sldChg>
      <pc:sldChg chg="modSp mod modNotesTx">
        <pc:chgData name="harbor.port11@gmail.com" userId="8d2e609b40c67b4d" providerId="LiveId" clId="{45EFB9B0-ED49-48DE-BE18-06CC61DC5536}" dt="2025-02-19T03:17:04.698" v="5229" actId="20577"/>
        <pc:sldMkLst>
          <pc:docMk/>
          <pc:sldMk cId="1697929445" sldId="264"/>
        </pc:sldMkLst>
      </pc:sldChg>
      <pc:sldChg chg="addSp delSp modSp mod modNotesTx">
        <pc:chgData name="harbor.port11@gmail.com" userId="8d2e609b40c67b4d" providerId="LiveId" clId="{45EFB9B0-ED49-48DE-BE18-06CC61DC5536}" dt="2025-02-19T04:29:12.260" v="5285" actId="20577"/>
        <pc:sldMkLst>
          <pc:docMk/>
          <pc:sldMk cId="3342343930" sldId="266"/>
        </pc:sldMkLst>
      </pc:sldChg>
      <pc:sldChg chg="addSp delSp modSp del mod ord modNotesTx">
        <pc:chgData name="harbor.port11@gmail.com" userId="8d2e609b40c67b4d" providerId="LiveId" clId="{45EFB9B0-ED49-48DE-BE18-06CC61DC5536}" dt="2025-02-19T19:03:39.529" v="6343" actId="2696"/>
        <pc:sldMkLst>
          <pc:docMk/>
          <pc:sldMk cId="2300369557" sldId="267"/>
        </pc:sldMkLst>
      </pc:sldChg>
      <pc:sldChg chg="modSp mod modNotesTx">
        <pc:chgData name="harbor.port11@gmail.com" userId="8d2e609b40c67b4d" providerId="LiveId" clId="{45EFB9B0-ED49-48DE-BE18-06CC61DC5536}" dt="2025-02-19T17:20:38.240" v="6326" actId="20577"/>
        <pc:sldMkLst>
          <pc:docMk/>
          <pc:sldMk cId="2307071533" sldId="268"/>
        </pc:sldMkLst>
      </pc:sldChg>
      <pc:sldChg chg="modSp mod modNotesTx">
        <pc:chgData name="harbor.port11@gmail.com" userId="8d2e609b40c67b4d" providerId="LiveId" clId="{45EFB9B0-ED49-48DE-BE18-06CC61DC5536}" dt="2025-02-19T17:04:22.368" v="6254" actId="20577"/>
        <pc:sldMkLst>
          <pc:docMk/>
          <pc:sldMk cId="3253492749" sldId="269"/>
        </pc:sldMkLst>
      </pc:sldChg>
      <pc:sldChg chg="modSp mod">
        <pc:chgData name="harbor.port11@gmail.com" userId="8d2e609b40c67b4d" providerId="LiveId" clId="{45EFB9B0-ED49-48DE-BE18-06CC61DC5536}" dt="2025-02-19T16:56:47.913" v="6203" actId="20577"/>
        <pc:sldMkLst>
          <pc:docMk/>
          <pc:sldMk cId="2327297068" sldId="270"/>
        </pc:sldMkLst>
      </pc:sldChg>
      <pc:sldChg chg="modSp mod modNotesTx">
        <pc:chgData name="harbor.port11@gmail.com" userId="8d2e609b40c67b4d" providerId="LiveId" clId="{45EFB9B0-ED49-48DE-BE18-06CC61DC5536}" dt="2025-02-19T16:57:30" v="6216" actId="20577"/>
        <pc:sldMkLst>
          <pc:docMk/>
          <pc:sldMk cId="1168176261" sldId="272"/>
        </pc:sldMkLst>
      </pc:sldChg>
      <pc:sldChg chg="modSp mod modNotesTx">
        <pc:chgData name="harbor.port11@gmail.com" userId="8d2e609b40c67b4d" providerId="LiveId" clId="{45EFB9B0-ED49-48DE-BE18-06CC61DC5536}" dt="2025-02-19T03:20:42.550" v="5264" actId="20577"/>
        <pc:sldMkLst>
          <pc:docMk/>
          <pc:sldMk cId="3849917423" sldId="273"/>
        </pc:sldMkLst>
      </pc:sldChg>
      <pc:sldChg chg="modSp mod modNotesTx">
        <pc:chgData name="harbor.port11@gmail.com" userId="8d2e609b40c67b4d" providerId="LiveId" clId="{45EFB9B0-ED49-48DE-BE18-06CC61DC5536}" dt="2025-02-19T14:50:23.959" v="5348"/>
        <pc:sldMkLst>
          <pc:docMk/>
          <pc:sldMk cId="2931989441" sldId="274"/>
        </pc:sldMkLst>
      </pc:sldChg>
      <pc:sldChg chg="modSp mod modNotesTx">
        <pc:chgData name="harbor.port11@gmail.com" userId="8d2e609b40c67b4d" providerId="LiveId" clId="{45EFB9B0-ED49-48DE-BE18-06CC61DC5536}" dt="2025-02-19T14:51:26.104" v="5353" actId="20577"/>
        <pc:sldMkLst>
          <pc:docMk/>
          <pc:sldMk cId="3969127449" sldId="275"/>
        </pc:sldMkLst>
      </pc:sldChg>
      <pc:sldChg chg="addSp delSp modSp mod ord modNotesTx">
        <pc:chgData name="harbor.port11@gmail.com" userId="8d2e609b40c67b4d" providerId="LiveId" clId="{45EFB9B0-ED49-48DE-BE18-06CC61DC5536}" dt="2025-02-18T15:48:19.209" v="5184" actId="20577"/>
        <pc:sldMkLst>
          <pc:docMk/>
          <pc:sldMk cId="4197506792" sldId="277"/>
        </pc:sldMkLst>
      </pc:sldChg>
      <pc:sldChg chg="del modNotesTx">
        <pc:chgData name="harbor.port11@gmail.com" userId="8d2e609b40c67b4d" providerId="LiveId" clId="{45EFB9B0-ED49-48DE-BE18-06CC61DC5536}" dt="2025-02-18T15:30:38.794" v="5135" actId="2696"/>
        <pc:sldMkLst>
          <pc:docMk/>
          <pc:sldMk cId="3377996803" sldId="278"/>
        </pc:sldMkLst>
      </pc:sldChg>
      <pc:sldChg chg="addSp delSp modSp add del mod ord modNotesTx">
        <pc:chgData name="harbor.port11@gmail.com" userId="8d2e609b40c67b4d" providerId="LiveId" clId="{45EFB9B0-ED49-48DE-BE18-06CC61DC5536}" dt="2025-02-19T16:58:38.619" v="6217" actId="2696"/>
        <pc:sldMkLst>
          <pc:docMk/>
          <pc:sldMk cId="1977456691" sldId="279"/>
        </pc:sldMkLst>
      </pc:sldChg>
      <pc:sldChg chg="addSp modSp add mod modNotesTx">
        <pc:chgData name="harbor.port11@gmail.com" userId="8d2e609b40c67b4d" providerId="LiveId" clId="{45EFB9B0-ED49-48DE-BE18-06CC61DC5536}" dt="2025-02-20T03:34:19.747" v="6422" actId="20577"/>
        <pc:sldMkLst>
          <pc:docMk/>
          <pc:sldMk cId="2291052029" sldId="280"/>
        </pc:sldMkLst>
      </pc:sldChg>
      <pc:sldChg chg="modSp add mod">
        <pc:chgData name="harbor.port11@gmail.com" userId="8d2e609b40c67b4d" providerId="LiveId" clId="{45EFB9B0-ED49-48DE-BE18-06CC61DC5536}" dt="2025-02-19T19:04:08.437" v="6391" actId="14100"/>
        <pc:sldMkLst>
          <pc:docMk/>
          <pc:sldMk cId="1071694095" sldId="28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565A6B-1F86-440E-A076-C332268040D9}" type="datetimeFigureOut">
              <a:rPr kumimoji="1" lang="ja-JP" altLang="en-US" smtClean="0"/>
              <a:t>2025/8/19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159E6-E048-478A-940F-FA29CEFC3968}" type="slidenum">
              <a:rPr kumimoji="1" lang="ja-JP" altLang="en-US" smtClean="0"/>
              <a:t>‹#›</a:t>
            </a:fld>
            <a:endParaRPr kumimoji="1" lang="ja-JP" altLang="en-US"/>
          </a:p>
        </p:txBody>
      </p:sp>
    </p:spTree>
    <p:extLst>
      <p:ext uri="{BB962C8B-B14F-4D97-AF65-F5344CB8AC3E}">
        <p14:creationId xmlns:p14="http://schemas.microsoft.com/office/powerpoint/2010/main" val="42659519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b="0" i="0" dirty="0">
                <a:solidFill>
                  <a:srgbClr val="30313D"/>
                </a:solidFill>
                <a:effectLst/>
                <a:latin typeface="-apple-system"/>
              </a:rPr>
              <a:t>Thank you for your introduction.</a:t>
            </a:r>
          </a:p>
          <a:p>
            <a:endParaRPr lang="en-US" altLang="ja-JP" b="0" i="0" dirty="0">
              <a:solidFill>
                <a:srgbClr val="30313D"/>
              </a:solidFill>
              <a:effectLst/>
              <a:latin typeface="-apple-system"/>
            </a:endParaRPr>
          </a:p>
          <a:p>
            <a:r>
              <a:rPr lang="en-US" altLang="ja-JP" dirty="0"/>
              <a:t>This presentation is based on the following </a:t>
            </a:r>
            <a:r>
              <a:rPr lang="en-US" altLang="ja-JP" dirty="0" err="1"/>
              <a:t>arXiv</a:t>
            </a:r>
            <a:r>
              <a:rPr lang="en-US" altLang="ja-JP" dirty="0"/>
              <a:t> preprint.</a:t>
            </a:r>
            <a:endParaRPr lang="en-US" altLang="ja-JP" b="0" i="0" dirty="0">
              <a:solidFill>
                <a:srgbClr val="30313D"/>
              </a:solidFill>
              <a:effectLst/>
              <a:latin typeface="-apple-system"/>
            </a:endParaRPr>
          </a:p>
        </p:txBody>
      </p:sp>
      <p:sp>
        <p:nvSpPr>
          <p:cNvPr id="4" name="スライド番号プレースホルダー 3"/>
          <p:cNvSpPr>
            <a:spLocks noGrp="1"/>
          </p:cNvSpPr>
          <p:nvPr>
            <p:ph type="sldNum" sz="quarter" idx="5"/>
          </p:nvPr>
        </p:nvSpPr>
        <p:spPr/>
        <p:txBody>
          <a:bodyPr/>
          <a:lstStyle/>
          <a:p>
            <a:fld id="{865159E6-E048-478A-940F-FA29CEFC3968}" type="slidenum">
              <a:rPr kumimoji="1" lang="ja-JP" altLang="en-US" smtClean="0"/>
              <a:t>0</a:t>
            </a:fld>
            <a:endParaRPr kumimoji="1" lang="ja-JP" altLang="en-US"/>
          </a:p>
        </p:txBody>
      </p:sp>
    </p:spTree>
    <p:extLst>
      <p:ext uri="{BB962C8B-B14F-4D97-AF65-F5344CB8AC3E}">
        <p14:creationId xmlns:p14="http://schemas.microsoft.com/office/powerpoint/2010/main" val="88749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07000"/>
              </a:lnSpc>
              <a:spcAft>
                <a:spcPts val="800"/>
              </a:spcAft>
            </a:pPr>
            <a:r>
              <a:rPr lang="en-US" altLang="ja-JP" sz="1800" kern="100">
                <a:effectLst/>
                <a:latin typeface="游明朝" panose="02020400000000000000" pitchFamily="18" charset="-128"/>
                <a:ea typeface="游明朝" panose="02020400000000000000" pitchFamily="18" charset="-128"/>
                <a:cs typeface="Times New Roman" panose="02020603050405020304" pitchFamily="18" charset="0"/>
              </a:rPr>
              <a:t>Let us move on to our results of the branching ratio.</a:t>
            </a:r>
            <a:endParaRPr lang="ja-JP" alt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a:p>
        </p:txBody>
      </p:sp>
      <p:sp>
        <p:nvSpPr>
          <p:cNvPr id="4" name="スライド番号プレースホルダー 3"/>
          <p:cNvSpPr>
            <a:spLocks noGrp="1"/>
          </p:cNvSpPr>
          <p:nvPr>
            <p:ph type="sldNum" sz="quarter" idx="5"/>
          </p:nvPr>
        </p:nvSpPr>
        <p:spPr/>
        <p:txBody>
          <a:bodyPr/>
          <a:lstStyle/>
          <a:p>
            <a:fld id="{865159E6-E048-478A-940F-FA29CEFC3968}" type="slidenum">
              <a:rPr kumimoji="1" lang="ja-JP" altLang="en-US" smtClean="0"/>
              <a:t>9</a:t>
            </a:fld>
            <a:endParaRPr kumimoji="1" lang="ja-JP" altLang="en-US"/>
          </a:p>
        </p:txBody>
      </p:sp>
    </p:spTree>
    <p:extLst>
      <p:ext uri="{BB962C8B-B14F-4D97-AF65-F5344CB8AC3E}">
        <p14:creationId xmlns:p14="http://schemas.microsoft.com/office/powerpoint/2010/main" val="2131075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0A8C2-9F9F-9E67-CC4F-E4759834E2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0BBF355-A28A-5475-28DD-1E756095A34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22BD96-F247-8E89-1E7D-9FF1AB55F3D2}"/>
              </a:ext>
            </a:extLst>
          </p:cNvPr>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Now, let’s look at the branching ratio as a function of each CLFV coupling, assuming a single-operator dominance.</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On the </a:t>
            </a:r>
            <a:r>
              <a:rPr kumimoji="1" lang="en-US" altLang="ja-JP" sz="1200" b="1" kern="1200" dirty="0">
                <a:solidFill>
                  <a:schemeClr val="tx1"/>
                </a:solidFill>
                <a:effectLst/>
                <a:latin typeface="+mn-lt"/>
                <a:ea typeface="+mn-ea"/>
                <a:cs typeface="+mn-cs"/>
              </a:rPr>
              <a:t>horizontal axis</a:t>
            </a:r>
            <a:r>
              <a:rPr kumimoji="1" lang="en-US" altLang="ja-JP" sz="1200" kern="1200" dirty="0">
                <a:solidFill>
                  <a:schemeClr val="tx1"/>
                </a:solidFill>
                <a:effectLst/>
                <a:latin typeface="+mn-lt"/>
                <a:ea typeface="+mn-ea"/>
                <a:cs typeface="+mn-cs"/>
              </a:rPr>
              <a:t>, we have the CLFV coupling strength.</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On the </a:t>
            </a:r>
            <a:r>
              <a:rPr kumimoji="1" lang="en-US" altLang="ja-JP" sz="1200" b="1" kern="1200" dirty="0">
                <a:solidFill>
                  <a:schemeClr val="tx1"/>
                </a:solidFill>
                <a:effectLst/>
                <a:latin typeface="+mn-lt"/>
                <a:ea typeface="+mn-ea"/>
                <a:cs typeface="+mn-cs"/>
              </a:rPr>
              <a:t>vertical axis</a:t>
            </a:r>
            <a:r>
              <a:rPr kumimoji="1" lang="en-US" altLang="ja-JP" sz="1200" kern="1200" dirty="0">
                <a:solidFill>
                  <a:schemeClr val="tx1"/>
                </a:solidFill>
                <a:effectLst/>
                <a:latin typeface="+mn-lt"/>
                <a:ea typeface="+mn-ea"/>
                <a:cs typeface="+mn-cs"/>
              </a:rPr>
              <a:t>, we have the predicted branching ratio for the decay of true muonium into </a:t>
            </a:r>
            <a:r>
              <a:rPr kumimoji="1" lang="en-US" altLang="ja-JP" sz="1200" kern="1200" dirty="0" err="1">
                <a:solidFill>
                  <a:schemeClr val="tx1"/>
                </a:solidFill>
                <a:effectLst/>
                <a:latin typeface="+mn-lt"/>
                <a:ea typeface="+mn-ea"/>
                <a:cs typeface="+mn-cs"/>
              </a:rPr>
              <a:t>μ±e</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The </a:t>
            </a:r>
            <a:r>
              <a:rPr kumimoji="1" lang="en-US" altLang="ja-JP" sz="1200" b="1" kern="1200" dirty="0">
                <a:solidFill>
                  <a:schemeClr val="tx1"/>
                </a:solidFill>
                <a:effectLst/>
                <a:latin typeface="+mn-lt"/>
                <a:ea typeface="+mn-ea"/>
                <a:cs typeface="+mn-cs"/>
              </a:rPr>
              <a:t>solid lines</a:t>
            </a:r>
            <a:r>
              <a:rPr kumimoji="1" lang="en-US" altLang="ja-JP" sz="1200" kern="1200" dirty="0">
                <a:solidFill>
                  <a:schemeClr val="tx1"/>
                </a:solidFill>
                <a:effectLst/>
                <a:latin typeface="+mn-lt"/>
                <a:ea typeface="+mn-ea"/>
                <a:cs typeface="+mn-cs"/>
              </a:rPr>
              <a:t> show our theoretical predictions, while the </a:t>
            </a:r>
            <a:r>
              <a:rPr kumimoji="1" lang="en-US" altLang="ja-JP" sz="1200" b="1" kern="1200" dirty="0">
                <a:solidFill>
                  <a:schemeClr val="tx1"/>
                </a:solidFill>
                <a:effectLst/>
                <a:latin typeface="+mn-lt"/>
                <a:ea typeface="+mn-ea"/>
                <a:cs typeface="+mn-cs"/>
              </a:rPr>
              <a:t>dotted lines</a:t>
            </a:r>
            <a:r>
              <a:rPr kumimoji="1" lang="en-US" altLang="ja-JP" sz="1200" kern="1200" dirty="0">
                <a:solidFill>
                  <a:schemeClr val="tx1"/>
                </a:solidFill>
                <a:effectLst/>
                <a:latin typeface="+mn-lt"/>
                <a:ea typeface="+mn-ea"/>
                <a:cs typeface="+mn-cs"/>
              </a:rPr>
              <a:t> is excluded region by the MEG II bound from </a:t>
            </a:r>
            <a:r>
              <a:rPr kumimoji="1" lang="ja-JP" altLang="ja-JP" sz="1200" kern="1200" dirty="0">
                <a:solidFill>
                  <a:schemeClr val="tx1"/>
                </a:solidFill>
                <a:effectLst/>
                <a:latin typeface="+mn-lt"/>
                <a:ea typeface="+mn-ea"/>
                <a:cs typeface="+mn-cs"/>
              </a:rPr>
              <a:t>μ→</a:t>
            </a:r>
            <a:r>
              <a:rPr kumimoji="1" lang="en-US" altLang="ja-JP" sz="1200" kern="1200" dirty="0">
                <a:solidFill>
                  <a:schemeClr val="tx1"/>
                </a:solidFill>
                <a:effectLst/>
                <a:latin typeface="+mn-lt"/>
                <a:ea typeface="+mn-ea"/>
                <a:cs typeface="+mn-cs"/>
              </a:rPr>
              <a:t>e</a:t>
            </a:r>
            <a:r>
              <a:rPr kumimoji="1" lang="ja-JP" altLang="ja-JP" sz="1200" kern="1200" dirty="0">
                <a:solidFill>
                  <a:schemeClr val="tx1"/>
                </a:solidFill>
                <a:effectLst/>
                <a:latin typeface="+mn-lt"/>
                <a:ea typeface="+mn-ea"/>
                <a:cs typeface="+mn-cs"/>
              </a:rPr>
              <a:t>γ</a:t>
            </a:r>
            <a:r>
              <a:rPr kumimoji="1" lang="en-US" altLang="ja-JP" sz="1200" kern="1200" dirty="0">
                <a:solidFill>
                  <a:schemeClr val="tx1"/>
                </a:solidFill>
                <a:effectLst/>
                <a:latin typeface="+mn-lt"/>
                <a:ea typeface="+mn-ea"/>
                <a:cs typeface="+mn-cs"/>
              </a:rPr>
              <a:t>.</a:t>
            </a:r>
          </a:p>
          <a:p>
            <a:r>
              <a:rPr lang="en-US" altLang="ja-JP" dirty="0"/>
              <a:t>The different colors in the plot correspond to different types of couplings. For the vector operator, we considered two cases separately: one with equal left- and right-handed couplings, and another with only left-handed coupling.</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For example, in the </a:t>
            </a:r>
            <a:r>
              <a:rPr kumimoji="1" lang="en-US" altLang="ja-JP" sz="1200" b="1" kern="1200" dirty="0">
                <a:solidFill>
                  <a:schemeClr val="tx1"/>
                </a:solidFill>
                <a:effectLst/>
                <a:latin typeface="+mn-lt"/>
                <a:ea typeface="+mn-ea"/>
                <a:cs typeface="+mn-cs"/>
              </a:rPr>
              <a:t>scalar</a:t>
            </a:r>
            <a:r>
              <a:rPr kumimoji="1" lang="en-US" altLang="ja-JP" sz="1200" kern="1200" dirty="0">
                <a:solidFill>
                  <a:schemeClr val="tx1"/>
                </a:solidFill>
                <a:effectLst/>
                <a:latin typeface="+mn-lt"/>
                <a:ea typeface="+mn-ea"/>
                <a:cs typeface="+mn-cs"/>
              </a:rPr>
              <a:t> case (green), increasing </a:t>
            </a:r>
            <a:r>
              <a:rPr kumimoji="1" lang="en-US" altLang="ja-JP" sz="1200" kern="1200" dirty="0" err="1">
                <a:solidFill>
                  <a:schemeClr val="tx1"/>
                </a:solidFill>
                <a:effectLst/>
                <a:latin typeface="+mn-lt"/>
                <a:ea typeface="+mn-ea"/>
                <a:cs typeface="+mn-cs"/>
              </a:rPr>
              <a:t>g_s</a:t>
            </a:r>
            <a:r>
              <a:rPr kumimoji="1" lang="en-US" altLang="ja-JP" sz="1200" kern="1200" dirty="0">
                <a:solidFill>
                  <a:schemeClr val="tx1"/>
                </a:solidFill>
                <a:effectLst/>
                <a:latin typeface="+mn-lt"/>
                <a:ea typeface="+mn-ea"/>
                <a:cs typeface="+mn-cs"/>
              </a:rPr>
              <a:t>​ leads to a higher branching ratio, but the experimental limit cuts off the allowed region around 10^{-24}.</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We see a similar trend for </a:t>
            </a:r>
            <a:r>
              <a:rPr kumimoji="1" lang="en-US" altLang="ja-JP" sz="1200" b="1" kern="1200" dirty="0">
                <a:solidFill>
                  <a:schemeClr val="tx1"/>
                </a:solidFill>
                <a:effectLst/>
                <a:latin typeface="+mn-lt"/>
                <a:ea typeface="+mn-ea"/>
                <a:cs typeface="+mn-cs"/>
              </a:rPr>
              <a:t>vector-type operators</a:t>
            </a:r>
            <a:r>
              <a:rPr kumimoji="1" lang="en-US" altLang="ja-JP" sz="1200" kern="1200" dirty="0">
                <a:solidFill>
                  <a:schemeClr val="tx1"/>
                </a:solidFill>
                <a:effectLst/>
                <a:latin typeface="+mn-lt"/>
                <a:ea typeface="+mn-ea"/>
                <a:cs typeface="+mn-cs"/>
              </a:rPr>
              <a:t> (blue and black), which give the largest possible branching ratios among the cases we studied.</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On the other hand, the </a:t>
            </a:r>
            <a:r>
              <a:rPr kumimoji="1" lang="en-US" altLang="ja-JP" sz="1200" b="1" kern="1200" dirty="0">
                <a:solidFill>
                  <a:schemeClr val="tx1"/>
                </a:solidFill>
                <a:effectLst/>
                <a:latin typeface="+mn-lt"/>
                <a:ea typeface="+mn-ea"/>
                <a:cs typeface="+mn-cs"/>
              </a:rPr>
              <a:t>dipole-type operator</a:t>
            </a:r>
            <a:r>
              <a:rPr kumimoji="1" lang="en-US" altLang="ja-JP" sz="1200" kern="1200" dirty="0">
                <a:solidFill>
                  <a:schemeClr val="tx1"/>
                </a:solidFill>
                <a:effectLst/>
                <a:latin typeface="+mn-lt"/>
                <a:ea typeface="+mn-ea"/>
                <a:cs typeface="+mn-cs"/>
              </a:rPr>
              <a:t> (red) is the most suppressed. This is because it contributes to </a:t>
            </a:r>
            <a:r>
              <a:rPr kumimoji="1" lang="en-US" altLang="ja-JP" sz="1200" kern="1200" dirty="0" err="1">
                <a:solidFill>
                  <a:schemeClr val="tx1"/>
                </a:solidFill>
                <a:effectLst/>
                <a:latin typeface="+mn-lt"/>
                <a:ea typeface="+mn-ea"/>
                <a:cs typeface="+mn-cs"/>
              </a:rPr>
              <a:t>μ→eγ</a:t>
            </a:r>
            <a:r>
              <a:rPr kumimoji="1" lang="en-US" altLang="ja-JP" sz="1200" kern="1200" dirty="0">
                <a:solidFill>
                  <a:schemeClr val="tx1"/>
                </a:solidFill>
                <a:effectLst/>
                <a:latin typeface="+mn-lt"/>
                <a:ea typeface="+mn-ea"/>
                <a:cs typeface="+mn-cs"/>
              </a:rPr>
              <a:t> at tree level. In contrast, scalar and vector operators only contribute via loop processes, allowing for larger branching ratios.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From these results, the most optimistic case requires about 5.2×10^{19} true muonium to test CLFV.</a:t>
            </a:r>
            <a:endParaRPr kumimoji="1" lang="ja-JP" altLang="ja-JP" sz="1200" kern="1200" dirty="0">
              <a:solidFill>
                <a:schemeClr val="tx1"/>
              </a:solidFill>
              <a:effectLst/>
              <a:latin typeface="+mn-lt"/>
              <a:ea typeface="+mn-ea"/>
              <a:cs typeface="+mn-cs"/>
            </a:endParaRPr>
          </a:p>
        </p:txBody>
      </p:sp>
      <p:sp>
        <p:nvSpPr>
          <p:cNvPr id="4" name="スライド番号プレースホルダー 3">
            <a:extLst>
              <a:ext uri="{FF2B5EF4-FFF2-40B4-BE49-F238E27FC236}">
                <a16:creationId xmlns:a16="http://schemas.microsoft.com/office/drawing/2014/main" id="{C886EB9A-7F6E-BBA5-C7DC-06FEC9511811}"/>
              </a:ext>
            </a:extLst>
          </p:cNvPr>
          <p:cNvSpPr>
            <a:spLocks noGrp="1"/>
          </p:cNvSpPr>
          <p:nvPr>
            <p:ph type="sldNum" sz="quarter" idx="5"/>
          </p:nvPr>
        </p:nvSpPr>
        <p:spPr/>
        <p:txBody>
          <a:bodyPr/>
          <a:lstStyle/>
          <a:p>
            <a:fld id="{865159E6-E048-478A-940F-FA29CEFC3968}" type="slidenum">
              <a:rPr kumimoji="1" lang="ja-JP" altLang="en-US" smtClean="0"/>
              <a:t>10</a:t>
            </a:fld>
            <a:endParaRPr kumimoji="1" lang="ja-JP" altLang="en-US"/>
          </a:p>
        </p:txBody>
      </p:sp>
    </p:spTree>
    <p:extLst>
      <p:ext uri="{BB962C8B-B14F-4D97-AF65-F5344CB8AC3E}">
        <p14:creationId xmlns:p14="http://schemas.microsoft.com/office/powerpoint/2010/main" val="695077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Here, we extend the analysis to the case where </a:t>
            </a:r>
            <a:r>
              <a:rPr kumimoji="1" lang="en-US" altLang="ja-JP" sz="1200" b="1" kern="1200" dirty="0">
                <a:solidFill>
                  <a:schemeClr val="tx1"/>
                </a:solidFill>
                <a:effectLst/>
                <a:latin typeface="+mn-lt"/>
                <a:ea typeface="+mn-ea"/>
                <a:cs typeface="+mn-cs"/>
              </a:rPr>
              <a:t>multiple</a:t>
            </a:r>
            <a:r>
              <a:rPr kumimoji="1" lang="ja-JP" altLang="en-US" sz="1200" b="1" kern="1200" dirty="0">
                <a:solidFill>
                  <a:schemeClr val="tx1"/>
                </a:solidFill>
                <a:effectLst/>
                <a:latin typeface="+mn-lt"/>
                <a:ea typeface="+mn-ea"/>
                <a:cs typeface="+mn-cs"/>
              </a:rPr>
              <a:t> </a:t>
            </a:r>
            <a:r>
              <a:rPr kumimoji="1" lang="en-US" altLang="ja-JP" sz="1200" b="1" kern="1200" dirty="0">
                <a:solidFill>
                  <a:schemeClr val="tx1"/>
                </a:solidFill>
                <a:effectLst/>
                <a:latin typeface="+mn-lt"/>
                <a:ea typeface="+mn-ea"/>
                <a:cs typeface="+mn-cs"/>
              </a:rPr>
              <a:t>operators</a:t>
            </a:r>
            <a:r>
              <a:rPr kumimoji="1" lang="en-US" altLang="ja-JP" sz="1200" kern="1200" dirty="0">
                <a:solidFill>
                  <a:schemeClr val="tx1"/>
                </a:solidFill>
                <a:effectLst/>
                <a:latin typeface="+mn-lt"/>
                <a:ea typeface="+mn-ea"/>
                <a:cs typeface="+mn-cs"/>
              </a:rPr>
              <a:t> contribute simultaneously. As an example, this plot shows the branching ratio of (</a:t>
            </a:r>
            <a:r>
              <a:rPr kumimoji="1" lang="ja-JP" altLang="ja-JP" sz="1200" kern="1200" dirty="0">
                <a:solidFill>
                  <a:schemeClr val="tx1"/>
                </a:solidFill>
                <a:effectLst/>
                <a:latin typeface="+mn-lt"/>
                <a:ea typeface="+mn-ea"/>
                <a:cs typeface="+mn-cs"/>
              </a:rPr>
              <a:t>μ</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μ−</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→μ±</a:t>
            </a:r>
            <a:r>
              <a:rPr kumimoji="1" lang="en-US" altLang="ja-JP" sz="1200" kern="1200" dirty="0">
                <a:solidFill>
                  <a:schemeClr val="tx1"/>
                </a:solidFill>
                <a:effectLst/>
                <a:latin typeface="+mn-lt"/>
                <a:ea typeface="+mn-ea"/>
                <a:cs typeface="+mn-cs"/>
              </a:rPr>
              <a:t>e</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in the </a:t>
            </a:r>
            <a:r>
              <a:rPr kumimoji="1" lang="en-US" altLang="ja-JP" sz="1200" kern="1200" dirty="0" err="1">
                <a:solidFill>
                  <a:schemeClr val="tx1"/>
                </a:solidFill>
                <a:effectLst/>
                <a:latin typeface="+mn-lt"/>
                <a:ea typeface="+mn-ea"/>
                <a:cs typeface="+mn-cs"/>
              </a:rPr>
              <a:t>gSLL</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a:t>
            </a:r>
            <a:r>
              <a:rPr kumimoji="1" lang="en-US" altLang="ja-JP" sz="1200" kern="1200" dirty="0" err="1">
                <a:solidFill>
                  <a:schemeClr val="tx1"/>
                </a:solidFill>
                <a:effectLst/>
                <a:latin typeface="+mn-lt"/>
                <a:ea typeface="+mn-ea"/>
                <a:cs typeface="+mn-cs"/>
              </a:rPr>
              <a:t>gVLL</a:t>
            </a:r>
            <a:r>
              <a:rPr kumimoji="1" lang="en-US" altLang="ja-JP" sz="1200" kern="1200" dirty="0">
                <a:solidFill>
                  <a:schemeClr val="tx1"/>
                </a:solidFill>
                <a:effectLst/>
                <a:latin typeface="+mn-lt"/>
                <a:ea typeface="+mn-ea"/>
                <a:cs typeface="+mn-cs"/>
              </a:rPr>
              <a:t>​ plane. We assume only these two couplings are nonzero and real.</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horizontal and vertical axes correspond to </a:t>
            </a:r>
            <a:r>
              <a:rPr kumimoji="1" lang="en-US" altLang="ja-JP" sz="1200" kern="1200" dirty="0" err="1">
                <a:solidFill>
                  <a:schemeClr val="tx1"/>
                </a:solidFill>
                <a:effectLst/>
                <a:latin typeface="+mn-lt"/>
                <a:ea typeface="+mn-ea"/>
                <a:cs typeface="+mn-cs"/>
              </a:rPr>
              <a:t>gSLL</a:t>
            </a:r>
            <a:r>
              <a:rPr kumimoji="1" lang="en-US" altLang="ja-JP" sz="1200" kern="1200" dirty="0">
                <a:solidFill>
                  <a:schemeClr val="tx1"/>
                </a:solidFill>
                <a:effectLst/>
                <a:latin typeface="+mn-lt"/>
                <a:ea typeface="+mn-ea"/>
                <a:cs typeface="+mn-cs"/>
              </a:rPr>
              <a:t> and </a:t>
            </a:r>
            <a:r>
              <a:rPr kumimoji="1" lang="en-US" altLang="ja-JP" sz="1200" kern="1200" dirty="0" err="1">
                <a:solidFill>
                  <a:schemeClr val="tx1"/>
                </a:solidFill>
                <a:effectLst/>
                <a:latin typeface="+mn-lt"/>
                <a:ea typeface="+mn-ea"/>
                <a:cs typeface="+mn-cs"/>
              </a:rPr>
              <a:t>gVLL</a:t>
            </a:r>
            <a:r>
              <a:rPr kumimoji="1" lang="en-US" altLang="ja-JP" sz="1200" kern="1200" dirty="0">
                <a:solidFill>
                  <a:schemeClr val="tx1"/>
                </a:solidFill>
                <a:effectLst/>
                <a:latin typeface="+mn-lt"/>
                <a:ea typeface="+mn-ea"/>
                <a:cs typeface="+mn-cs"/>
              </a:rPr>
              <a:t> ​, respectively.</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Each contour represents a fixed branching ratio.</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shaded region is excluded by the MEG II bound from </a:t>
            </a:r>
            <a:r>
              <a:rPr kumimoji="1" lang="ja-JP" altLang="ja-JP" sz="1200" kern="1200" dirty="0">
                <a:solidFill>
                  <a:schemeClr val="tx1"/>
                </a:solidFill>
                <a:effectLst/>
                <a:latin typeface="+mn-lt"/>
                <a:ea typeface="+mn-ea"/>
                <a:cs typeface="+mn-cs"/>
              </a:rPr>
              <a:t>μ→</a:t>
            </a:r>
            <a:r>
              <a:rPr kumimoji="1" lang="en-US" altLang="ja-JP" sz="1200" kern="1200" dirty="0">
                <a:solidFill>
                  <a:schemeClr val="tx1"/>
                </a:solidFill>
                <a:effectLst/>
                <a:latin typeface="+mn-lt"/>
                <a:ea typeface="+mn-ea"/>
                <a:cs typeface="+mn-cs"/>
              </a:rPr>
              <a:t>e</a:t>
            </a:r>
            <a:r>
              <a:rPr kumimoji="1" lang="ja-JP" altLang="ja-JP" sz="1200" kern="1200" dirty="0">
                <a:solidFill>
                  <a:schemeClr val="tx1"/>
                </a:solidFill>
                <a:effectLst/>
                <a:latin typeface="+mn-lt"/>
                <a:ea typeface="+mn-ea"/>
                <a:cs typeface="+mn-cs"/>
              </a:rPr>
              <a:t>γ</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Single measurement of the TM branching ratio cannot determine each coupling </a:t>
            </a:r>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we have a </a:t>
            </a:r>
            <a:r>
              <a:rPr kumimoji="1" lang="en-US" altLang="ja-JP" sz="1200" b="1" kern="1200" dirty="0">
                <a:solidFill>
                  <a:schemeClr val="tx1"/>
                </a:solidFill>
                <a:effectLst/>
                <a:latin typeface="+mn-lt"/>
                <a:ea typeface="+mn-ea"/>
                <a:cs typeface="+mn-cs"/>
              </a:rPr>
              <a:t>degeneracy</a:t>
            </a:r>
            <a:r>
              <a:rPr kumimoji="1" lang="en-US" altLang="ja-JP" sz="1200" kern="1200" dirty="0">
                <a:solidFill>
                  <a:schemeClr val="tx1"/>
                </a:solidFill>
                <a:effectLst/>
                <a:latin typeface="+mn-lt"/>
                <a:ea typeface="+mn-ea"/>
                <a:cs typeface="+mn-cs"/>
              </a:rPr>
              <a:t>. In the plot we see at the contour of 10^-21, the vector coupling </a:t>
            </a:r>
            <a:r>
              <a:rPr kumimoji="1" lang="en-US" altLang="ja-JP" sz="1200" kern="1200" dirty="0" err="1">
                <a:solidFill>
                  <a:schemeClr val="tx1"/>
                </a:solidFill>
                <a:effectLst/>
                <a:latin typeface="+mn-lt"/>
                <a:ea typeface="+mn-ea"/>
                <a:cs typeface="+mn-cs"/>
              </a:rPr>
              <a:t>gv</a:t>
            </a:r>
            <a:r>
              <a:rPr kumimoji="1" lang="en-US" altLang="ja-JP" sz="1200" kern="1200" dirty="0">
                <a:solidFill>
                  <a:schemeClr val="tx1"/>
                </a:solidFill>
                <a:effectLst/>
                <a:latin typeface="+mn-lt"/>
                <a:ea typeface="+mn-ea"/>
                <a:cs typeface="+mn-cs"/>
              </a:rPr>
              <a:t>​ can be fixed, whereas the scalar coupling </a:t>
            </a:r>
            <a:r>
              <a:rPr kumimoji="1" lang="en-US" altLang="ja-JP" sz="1200" kern="1200" dirty="0" err="1">
                <a:solidFill>
                  <a:schemeClr val="tx1"/>
                </a:solidFill>
                <a:effectLst/>
                <a:latin typeface="+mn-lt"/>
                <a:ea typeface="+mn-ea"/>
                <a:cs typeface="+mn-cs"/>
              </a:rPr>
              <a:t>gs</a:t>
            </a:r>
            <a:r>
              <a:rPr kumimoji="1" lang="en-US" altLang="ja-JP" sz="1200" kern="1200" dirty="0">
                <a:solidFill>
                  <a:schemeClr val="tx1"/>
                </a:solidFill>
                <a:effectLst/>
                <a:latin typeface="+mn-lt"/>
                <a:ea typeface="+mn-ea"/>
                <a:cs typeface="+mn-cs"/>
              </a:rPr>
              <a:t>​ remains undetermined. To resolve this, we need </a:t>
            </a:r>
            <a:r>
              <a:rPr kumimoji="1" lang="en-US" altLang="ja-JP" sz="1200" b="1" kern="1200" dirty="0">
                <a:solidFill>
                  <a:schemeClr val="tx1"/>
                </a:solidFill>
                <a:effectLst/>
                <a:latin typeface="+mn-lt"/>
                <a:ea typeface="+mn-ea"/>
                <a:cs typeface="+mn-cs"/>
              </a:rPr>
              <a:t>additional CLFV observables</a:t>
            </a:r>
            <a:r>
              <a:rPr kumimoji="1" lang="en-US" altLang="ja-JP" sz="1200" kern="1200" dirty="0">
                <a:solidFill>
                  <a:schemeClr val="tx1"/>
                </a:solidFill>
                <a:effectLst/>
                <a:latin typeface="+mn-lt"/>
                <a:ea typeface="+mn-ea"/>
                <a:cs typeface="+mn-cs"/>
              </a:rPr>
              <a:t>.</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For example, if the process </a:t>
            </a:r>
            <a:r>
              <a:rPr kumimoji="1" lang="en-US" altLang="ja-JP" sz="1200" kern="1200" dirty="0" err="1">
                <a:solidFill>
                  <a:schemeClr val="tx1"/>
                </a:solidFill>
                <a:effectLst/>
                <a:latin typeface="+mn-lt"/>
                <a:ea typeface="+mn-ea"/>
                <a:cs typeface="+mn-cs"/>
              </a:rPr>
              <a:t>μ+e</a:t>
            </a: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μ+μ</a:t>
            </a:r>
            <a:r>
              <a:rPr kumimoji="1" lang="en-US" altLang="ja-JP" sz="1200" kern="1200" dirty="0">
                <a:solidFill>
                  <a:schemeClr val="tx1"/>
                </a:solidFill>
                <a:effectLst/>
                <a:latin typeface="+mn-lt"/>
                <a:ea typeface="+mn-ea"/>
                <a:cs typeface="+mn-cs"/>
              </a:rPr>
              <a:t>− is observed at a collider while other channels such as </a:t>
            </a:r>
            <a:r>
              <a:rPr kumimoji="1" lang="en-US" altLang="ja-JP" sz="1200" kern="1200" dirty="0" err="1">
                <a:solidFill>
                  <a:schemeClr val="tx1"/>
                </a:solidFill>
                <a:effectLst/>
                <a:latin typeface="+mn-lt"/>
                <a:ea typeface="+mn-ea"/>
                <a:cs typeface="+mn-cs"/>
              </a:rPr>
              <a:t>μ→eγ</a:t>
            </a:r>
            <a:r>
              <a:rPr kumimoji="1" lang="en-US" altLang="ja-JP" sz="1200" kern="1200" dirty="0">
                <a:solidFill>
                  <a:schemeClr val="tx1"/>
                </a:solidFill>
                <a:effectLst/>
                <a:latin typeface="+mn-lt"/>
                <a:ea typeface="+mn-ea"/>
                <a:cs typeface="+mn-cs"/>
              </a:rPr>
              <a:t> or μ→3e remain unobserved, we can also draw similar contour lines from collider data. In this case, it becomes  important to disentangle scalar and vector contributions by comparing the contour line from collider cross section with BR of TM CLFV. When combined with complementary CLFV searches, true muonium measurements can </a:t>
            </a:r>
            <a:r>
              <a:rPr kumimoji="1" lang="en-US" altLang="ja-JP" sz="1200" b="1" kern="1200" dirty="0">
                <a:solidFill>
                  <a:schemeClr val="tx1"/>
                </a:solidFill>
                <a:effectLst/>
                <a:latin typeface="+mn-lt"/>
                <a:ea typeface="+mn-ea"/>
                <a:cs typeface="+mn-cs"/>
              </a:rPr>
              <a:t>break parameter degeneracies</a:t>
            </a:r>
            <a:r>
              <a:rPr kumimoji="1" lang="en-US" altLang="ja-JP" sz="1200" kern="1200" dirty="0">
                <a:solidFill>
                  <a:schemeClr val="tx1"/>
                </a:solidFill>
                <a:effectLst/>
                <a:latin typeface="+mn-lt"/>
                <a:ea typeface="+mn-ea"/>
                <a:cs typeface="+mn-cs"/>
              </a:rPr>
              <a:t> and </a:t>
            </a:r>
            <a:r>
              <a:rPr kumimoji="1" lang="en-US" altLang="ja-JP" sz="1200" b="1" kern="1200" dirty="0">
                <a:solidFill>
                  <a:schemeClr val="tx1"/>
                </a:solidFill>
                <a:effectLst/>
                <a:latin typeface="+mn-lt"/>
                <a:ea typeface="+mn-ea"/>
                <a:cs typeface="+mn-cs"/>
              </a:rPr>
              <a:t>pin down the type of operator</a:t>
            </a:r>
            <a:r>
              <a:rPr kumimoji="1" lang="en-US" altLang="ja-JP" sz="1200" kern="1200" dirty="0">
                <a:solidFill>
                  <a:schemeClr val="tx1"/>
                </a:solidFill>
                <a:effectLst/>
                <a:latin typeface="+mn-lt"/>
                <a:ea typeface="+mn-ea"/>
                <a:cs typeface="+mn-cs"/>
              </a:rPr>
              <a:t> responsible for the signal.</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865159E6-E048-478A-940F-FA29CEFC3968}" type="slidenum">
              <a:rPr kumimoji="1" lang="ja-JP" altLang="en-US" smtClean="0"/>
              <a:t>11</a:t>
            </a:fld>
            <a:endParaRPr kumimoji="1" lang="ja-JP" altLang="en-US"/>
          </a:p>
        </p:txBody>
      </p:sp>
    </p:spTree>
    <p:extLst>
      <p:ext uri="{BB962C8B-B14F-4D97-AF65-F5344CB8AC3E}">
        <p14:creationId xmlns:p14="http://schemas.microsoft.com/office/powerpoint/2010/main" val="1337159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kern="1200" dirty="0">
                <a:solidFill>
                  <a:schemeClr val="tx1"/>
                </a:solidFill>
                <a:effectLst/>
                <a:latin typeface="+mn-lt"/>
                <a:ea typeface="+mn-ea"/>
                <a:cs typeface="+mn-cs"/>
              </a:rPr>
              <a:t>Conclusion</a:t>
            </a:r>
          </a:p>
          <a:p>
            <a:r>
              <a:rPr kumimoji="1" lang="en-US" altLang="ja-JP" sz="1200" b="1" kern="1200" dirty="0">
                <a:solidFill>
                  <a:schemeClr val="tx1"/>
                </a:solidFill>
                <a:effectLst/>
                <a:latin typeface="+mn-lt"/>
                <a:ea typeface="+mn-ea"/>
                <a:cs typeface="+mn-cs"/>
              </a:rPr>
              <a:t>I have no time, I will skip summary</a:t>
            </a:r>
          </a:p>
          <a:p>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We proposed a new LFV reaction: </a:t>
            </a:r>
            <a:r>
              <a:rPr kumimoji="1" lang="en-US" altLang="ja-JP" sz="1200" i="1" kern="1200" dirty="0">
                <a:solidFill>
                  <a:schemeClr val="tx1"/>
                </a:solidFill>
                <a:effectLst/>
                <a:latin typeface="+mn-lt"/>
                <a:ea typeface="+mn-ea"/>
                <a:cs typeface="+mn-cs"/>
              </a:rPr>
              <a:t>(</a:t>
            </a:r>
            <a:r>
              <a:rPr kumimoji="1" lang="en-US" altLang="ja-JP" sz="1200" i="1" kern="1200" dirty="0" err="1">
                <a:solidFill>
                  <a:schemeClr val="tx1"/>
                </a:solidFill>
                <a:effectLst/>
                <a:latin typeface="+mn-lt"/>
                <a:ea typeface="+mn-ea"/>
                <a:cs typeface="+mn-cs"/>
              </a:rPr>
              <a:t>μ+μ</a:t>
            </a:r>
            <a:r>
              <a:rPr kumimoji="1" lang="en-US" altLang="ja-JP" sz="1200" i="1" kern="1200" dirty="0">
                <a:solidFill>
                  <a:schemeClr val="tx1"/>
                </a:solidFill>
                <a:effectLst/>
                <a:latin typeface="+mn-lt"/>
                <a:ea typeface="+mn-ea"/>
                <a:cs typeface="+mn-cs"/>
              </a:rPr>
              <a:t>−)→</a:t>
            </a:r>
            <a:r>
              <a:rPr kumimoji="1" lang="en-US" altLang="ja-JP" sz="1200" i="1" kern="1200" dirty="0" err="1">
                <a:solidFill>
                  <a:schemeClr val="tx1"/>
                </a:solidFill>
                <a:effectLst/>
                <a:latin typeface="+mn-lt"/>
                <a:ea typeface="+mn-ea"/>
                <a:cs typeface="+mn-cs"/>
              </a:rPr>
              <a:t>μ+e</a:t>
            </a:r>
            <a:r>
              <a:rPr kumimoji="1" lang="en-US" altLang="ja-JP" sz="1200" i="1"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from True Muonium decay.</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We evaluated three operator types: scalar, vector, and dipole.</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Detecting this LFV process would require at least 10^{20} True Muonium events.</a:t>
            </a:r>
          </a:p>
          <a:p>
            <a:pPr lvl="0"/>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Prospects</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Investigate singlet and triplet-specific reactions.</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Consider scalar and vector mediators not constrained by </a:t>
            </a:r>
            <a:r>
              <a:rPr kumimoji="1" lang="en-US" altLang="ja-JP" sz="1200" kern="1200" dirty="0" err="1">
                <a:solidFill>
                  <a:schemeClr val="tx1"/>
                </a:solidFill>
                <a:effectLst/>
                <a:latin typeface="+mn-lt"/>
                <a:ea typeface="+mn-ea"/>
                <a:cs typeface="+mn-cs"/>
              </a:rPr>
              <a:t>μ→eγ</a:t>
            </a:r>
            <a:r>
              <a:rPr kumimoji="1" lang="en-US" altLang="ja-JP" sz="1200" kern="1200" dirty="0">
                <a:solidFill>
                  <a:schemeClr val="tx1"/>
                </a:solidFill>
                <a:effectLst/>
                <a:latin typeface="+mn-lt"/>
                <a:ea typeface="+mn-ea"/>
                <a:cs typeface="+mn-cs"/>
              </a:rPr>
              <a:t>(e.g., sterile neutrino).</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Explore off-shell photon dipole interactions constrained by μ→3e.</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These steps could improve our understanding of mediators and enable LFV searches with fewer True Muonium events, contributing to new physics exploration.</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865159E6-E048-478A-940F-FA29CEFC3968}" type="slidenum">
              <a:rPr kumimoji="1" lang="ja-JP" altLang="en-US" smtClean="0"/>
              <a:t>12</a:t>
            </a:fld>
            <a:endParaRPr kumimoji="1" lang="ja-JP" altLang="en-US"/>
          </a:p>
        </p:txBody>
      </p:sp>
    </p:spTree>
    <p:extLst>
      <p:ext uri="{BB962C8B-B14F-4D97-AF65-F5344CB8AC3E}">
        <p14:creationId xmlns:p14="http://schemas.microsoft.com/office/powerpoint/2010/main" val="104944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1AAF2-C1F3-368B-B76E-E9A562FFD6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5733F3D-72E5-83DA-849E-B280A224AC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157A8E4-B956-B5D0-CFB7-77FDAED4589F}"/>
              </a:ext>
            </a:extLst>
          </p:cNvPr>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To begin with, we consider four representative scenarios as working hypothesis to evaluate the branching ratio.</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We first focus on the case of four-fermion operators, for which three possibilities are examined.</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 first is the case of a </a:t>
            </a:r>
            <a:r>
              <a:rPr kumimoji="1" lang="en-US" altLang="ja-JP" sz="1200" b="1" kern="1200" dirty="0">
                <a:solidFill>
                  <a:schemeClr val="tx1"/>
                </a:solidFill>
                <a:effectLst/>
                <a:latin typeface="+mn-lt"/>
                <a:ea typeface="+mn-ea"/>
                <a:cs typeface="+mn-cs"/>
              </a:rPr>
              <a:t>scalar mediator</a:t>
            </a:r>
            <a:r>
              <a:rPr kumimoji="1" lang="en-US" altLang="ja-JP" sz="1200" kern="1200" dirty="0">
                <a:solidFill>
                  <a:schemeClr val="tx1"/>
                </a:solidFill>
                <a:effectLst/>
                <a:latin typeface="+mn-lt"/>
                <a:ea typeface="+mn-ea"/>
                <a:cs typeface="+mn-cs"/>
              </a:rPr>
              <a:t>, where we assume that it couples equally to left- and right-handed leptons.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Next, we consider a </a:t>
            </a:r>
            <a:r>
              <a:rPr kumimoji="1" lang="en-US" altLang="ja-JP" sz="1200" b="1" kern="1200" dirty="0">
                <a:solidFill>
                  <a:schemeClr val="tx1"/>
                </a:solidFill>
                <a:effectLst/>
                <a:latin typeface="+mn-lt"/>
                <a:ea typeface="+mn-ea"/>
                <a:cs typeface="+mn-cs"/>
              </a:rPr>
              <a:t>vector mediator</a:t>
            </a:r>
            <a:r>
              <a:rPr kumimoji="1" lang="en-US" altLang="ja-JP" sz="1200" kern="1200" dirty="0">
                <a:solidFill>
                  <a:schemeClr val="tx1"/>
                </a:solidFill>
                <a:effectLst/>
                <a:latin typeface="+mn-lt"/>
                <a:ea typeface="+mn-ea"/>
                <a:cs typeface="+mn-cs"/>
              </a:rPr>
              <a:t>, for which there are two distinct coupling patterns:</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One where it couples equally to both left- and right-handed leptons, which we refer to as the </a:t>
            </a:r>
            <a:r>
              <a:rPr kumimoji="1" lang="en-US" altLang="ja-JP" sz="1200" b="1" kern="1200" dirty="0">
                <a:solidFill>
                  <a:schemeClr val="tx1"/>
                </a:solidFill>
                <a:effectLst/>
                <a:latin typeface="+mn-lt"/>
                <a:ea typeface="+mn-ea"/>
                <a:cs typeface="+mn-cs"/>
              </a:rPr>
              <a:t>vector-universal</a:t>
            </a:r>
            <a:r>
              <a:rPr kumimoji="1" lang="en-US" altLang="ja-JP" sz="1200" kern="1200" dirty="0">
                <a:solidFill>
                  <a:schemeClr val="tx1"/>
                </a:solidFill>
                <a:effectLst/>
                <a:latin typeface="+mn-lt"/>
                <a:ea typeface="+mn-ea"/>
                <a:cs typeface="+mn-cs"/>
              </a:rPr>
              <a:t> case.</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The other where it couples only to left-handed leptons, referred to as the </a:t>
            </a:r>
            <a:r>
              <a:rPr kumimoji="1" lang="en-US" altLang="ja-JP" sz="1200" b="1" kern="1200" dirty="0">
                <a:solidFill>
                  <a:schemeClr val="tx1"/>
                </a:solidFill>
                <a:effectLst/>
                <a:latin typeface="+mn-lt"/>
                <a:ea typeface="+mn-ea"/>
                <a:cs typeface="+mn-cs"/>
              </a:rPr>
              <a:t>vector-left</a:t>
            </a:r>
            <a:r>
              <a:rPr kumimoji="1" lang="en-US" altLang="ja-JP" sz="1200" kern="1200" dirty="0">
                <a:solidFill>
                  <a:schemeClr val="tx1"/>
                </a:solidFill>
                <a:effectLst/>
                <a:latin typeface="+mn-lt"/>
                <a:ea typeface="+mn-ea"/>
                <a:cs typeface="+mn-cs"/>
              </a:rPr>
              <a:t> case.</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Finally, we consider the </a:t>
            </a:r>
            <a:r>
              <a:rPr kumimoji="1" lang="en-US" altLang="ja-JP" sz="1200" b="1" kern="1200" dirty="0">
                <a:solidFill>
                  <a:schemeClr val="tx1"/>
                </a:solidFill>
                <a:effectLst/>
                <a:latin typeface="+mn-lt"/>
                <a:ea typeface="+mn-ea"/>
                <a:cs typeface="+mn-cs"/>
              </a:rPr>
              <a:t>dipole operator</a:t>
            </a:r>
            <a:r>
              <a:rPr kumimoji="1" lang="en-US" altLang="ja-JP" sz="1200" kern="1200" dirty="0">
                <a:solidFill>
                  <a:schemeClr val="tx1"/>
                </a:solidFill>
                <a:effectLst/>
                <a:latin typeface="+mn-lt"/>
                <a:ea typeface="+mn-ea"/>
                <a:cs typeface="+mn-cs"/>
              </a:rPr>
              <a:t>, assuming again that it couples equally to both left- and right-handed leptons.</a:t>
            </a:r>
            <a:endParaRPr kumimoji="1" lang="ja-JP" altLang="ja-JP" sz="1200" kern="1200" dirty="0">
              <a:solidFill>
                <a:schemeClr val="tx1"/>
              </a:solidFill>
              <a:effectLst/>
              <a:latin typeface="+mn-lt"/>
              <a:ea typeface="+mn-ea"/>
              <a:cs typeface="+mn-cs"/>
            </a:endParaRPr>
          </a:p>
          <a:p>
            <a:pPr>
              <a:lnSpc>
                <a:spcPct val="107000"/>
              </a:lnSpc>
              <a:spcAft>
                <a:spcPts val="800"/>
              </a:spcAft>
            </a:pPr>
            <a:endParaRPr kumimoji="1" lang="en-US" altLang="ja-JP" dirty="0"/>
          </a:p>
        </p:txBody>
      </p:sp>
      <p:sp>
        <p:nvSpPr>
          <p:cNvPr id="4" name="スライド番号プレースホルダー 3">
            <a:extLst>
              <a:ext uri="{FF2B5EF4-FFF2-40B4-BE49-F238E27FC236}">
                <a16:creationId xmlns:a16="http://schemas.microsoft.com/office/drawing/2014/main" id="{2707FBFC-4D44-79A4-6C8F-45DED30FEB73}"/>
              </a:ext>
            </a:extLst>
          </p:cNvPr>
          <p:cNvSpPr>
            <a:spLocks noGrp="1"/>
          </p:cNvSpPr>
          <p:nvPr>
            <p:ph type="sldNum" sz="quarter" idx="5"/>
          </p:nvPr>
        </p:nvSpPr>
        <p:spPr/>
        <p:txBody>
          <a:bodyPr/>
          <a:lstStyle/>
          <a:p>
            <a:fld id="{865159E6-E048-478A-940F-FA29CEFC3968}" type="slidenum">
              <a:rPr kumimoji="1" lang="ja-JP" altLang="en-US" smtClean="0"/>
              <a:t>13</a:t>
            </a:fld>
            <a:endParaRPr kumimoji="1" lang="ja-JP" altLang="en-US"/>
          </a:p>
        </p:txBody>
      </p:sp>
    </p:spTree>
    <p:extLst>
      <p:ext uri="{BB962C8B-B14F-4D97-AF65-F5344CB8AC3E}">
        <p14:creationId xmlns:p14="http://schemas.microsoft.com/office/powerpoint/2010/main" val="539792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Next, we will explain our results.</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The obtained branching ratio for (</a:t>
            </a:r>
            <a:r>
              <a:rPr kumimoji="1" lang="en-US" altLang="ja-JP" sz="1200" kern="1200" dirty="0" err="1">
                <a:solidFill>
                  <a:schemeClr val="tx1"/>
                </a:solidFill>
                <a:effectLst/>
                <a:latin typeface="+mn-lt"/>
                <a:ea typeface="+mn-ea"/>
                <a:cs typeface="+mn-cs"/>
              </a:rPr>
              <a:t>μ+μ</a:t>
            </a: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μ+e</a:t>
            </a:r>
            <a:r>
              <a:rPr kumimoji="1" lang="en-US" altLang="ja-JP" sz="1200" kern="1200" dirty="0">
                <a:solidFill>
                  <a:schemeClr val="tx1"/>
                </a:solidFill>
                <a:effectLst/>
                <a:latin typeface="+mn-lt"/>
                <a:ea typeface="+mn-ea"/>
                <a:cs typeface="+mn-cs"/>
              </a:rPr>
              <a:t>− is presented.</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We ignore small electron mass.</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The Standard Model contributions (such as </a:t>
            </a:r>
            <a:r>
              <a:rPr kumimoji="1" lang="en-US" altLang="ja-JP" sz="1200" kern="1200" dirty="0" err="1">
                <a:solidFill>
                  <a:schemeClr val="tx1"/>
                </a:solidFill>
                <a:effectLst/>
                <a:latin typeface="+mn-lt"/>
                <a:ea typeface="+mn-ea"/>
                <a:cs typeface="+mn-cs"/>
              </a:rPr>
              <a:t>e+e</a:t>
            </a:r>
            <a:r>
              <a:rPr kumimoji="1" lang="en-US" altLang="ja-JP" sz="1200" kern="1200" dirty="0">
                <a:solidFill>
                  <a:schemeClr val="tx1"/>
                </a:solidFill>
                <a:effectLst/>
                <a:latin typeface="+mn-lt"/>
                <a:ea typeface="+mn-ea"/>
                <a:cs typeface="+mn-cs"/>
              </a:rPr>
              <a:t>− and 2γfinal states) are also included.</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We set constraints on our couplings using data from the MEG experiment, which measures </a:t>
            </a:r>
            <a:r>
              <a:rPr kumimoji="1" lang="en-US" altLang="ja-JP" sz="1200" kern="1200" dirty="0" err="1">
                <a:solidFill>
                  <a:schemeClr val="tx1"/>
                </a:solidFill>
                <a:effectLst/>
                <a:latin typeface="+mn-lt"/>
                <a:ea typeface="+mn-ea"/>
                <a:cs typeface="+mn-cs"/>
              </a:rPr>
              <a:t>μ→eγ</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865159E6-E048-478A-940F-FA29CEFC3968}" type="slidenum">
              <a:rPr kumimoji="1" lang="ja-JP" altLang="en-US" smtClean="0"/>
              <a:t>14</a:t>
            </a:fld>
            <a:endParaRPr kumimoji="1" lang="ja-JP" altLang="en-US"/>
          </a:p>
        </p:txBody>
      </p:sp>
    </p:spTree>
    <p:extLst>
      <p:ext uri="{BB962C8B-B14F-4D97-AF65-F5344CB8AC3E}">
        <p14:creationId xmlns:p14="http://schemas.microsoft.com/office/powerpoint/2010/main" val="3828597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A8601-2694-27E2-1411-BA2C36A14BE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8A8CB0C-403C-B92B-93EC-873E5B3B297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C82A135-8836-5148-C0A5-2798101F2EE9}"/>
              </a:ext>
            </a:extLst>
          </p:cNvPr>
          <p:cNvSpPr>
            <a:spLocks noGrp="1"/>
          </p:cNvSpPr>
          <p:nvPr>
            <p:ph type="body" idx="1"/>
          </p:nvPr>
        </p:nvSpPr>
        <p:spPr/>
        <p:txBody>
          <a:bodyPr/>
          <a:lstStyle/>
          <a:p>
            <a:r>
              <a:rPr kumimoji="1" lang="en-US" altLang="ja-JP" sz="1200" kern="1200">
                <a:solidFill>
                  <a:schemeClr val="tx1"/>
                </a:solidFill>
                <a:effectLst/>
                <a:latin typeface="+mn-lt"/>
                <a:ea typeface="+mn-ea"/>
                <a:cs typeface="+mn-cs"/>
              </a:rPr>
              <a:t>Then, we discuss experimental constraints on the couplings.</a:t>
            </a:r>
            <a:endParaRPr kumimoji="1" lang="ja-JP" altLang="ja-JP" sz="1200" kern="1200">
              <a:solidFill>
                <a:schemeClr val="tx1"/>
              </a:solidFill>
              <a:effectLst/>
              <a:latin typeface="+mn-lt"/>
              <a:ea typeface="+mn-ea"/>
              <a:cs typeface="+mn-cs"/>
            </a:endParaRPr>
          </a:p>
          <a:p>
            <a:r>
              <a:rPr kumimoji="1" lang="en-US" altLang="ja-JP" sz="1200" kern="1200">
                <a:solidFill>
                  <a:schemeClr val="tx1"/>
                </a:solidFill>
                <a:effectLst/>
                <a:latin typeface="+mn-lt"/>
                <a:ea typeface="+mn-ea"/>
                <a:cs typeface="+mn-cs"/>
              </a:rPr>
              <a:t>We use data from the MEG experiment, which measures </a:t>
            </a:r>
            <a:r>
              <a:rPr kumimoji="1" lang="en-US" altLang="ja-JP" sz="1200" kern="1200" err="1">
                <a:solidFill>
                  <a:schemeClr val="tx1"/>
                </a:solidFill>
                <a:effectLst/>
                <a:latin typeface="+mn-lt"/>
                <a:ea typeface="+mn-ea"/>
                <a:cs typeface="+mn-cs"/>
              </a:rPr>
              <a:t>μ→eγ</a:t>
            </a:r>
            <a:r>
              <a:rPr kumimoji="1" lang="en-US" altLang="ja-JP" sz="1200" kern="1200">
                <a:solidFill>
                  <a:schemeClr val="tx1"/>
                </a:solidFill>
                <a:effectLst/>
                <a:latin typeface="+mn-lt"/>
                <a:ea typeface="+mn-ea"/>
                <a:cs typeface="+mn-cs"/>
              </a:rPr>
              <a:t>, to set constraints on our couplings.</a:t>
            </a:r>
            <a:endParaRPr kumimoji="1" lang="ja-JP" altLang="ja-JP" sz="1200" kern="1200">
              <a:solidFill>
                <a:schemeClr val="tx1"/>
              </a:solidFill>
              <a:effectLst/>
              <a:latin typeface="+mn-lt"/>
              <a:ea typeface="+mn-ea"/>
              <a:cs typeface="+mn-cs"/>
            </a:endParaRPr>
          </a:p>
          <a:p>
            <a:pPr lvl="0"/>
            <a:r>
              <a:rPr kumimoji="1" lang="en-US" altLang="ja-JP" sz="1200" b="1" kern="1200">
                <a:solidFill>
                  <a:schemeClr val="tx1"/>
                </a:solidFill>
                <a:effectLst/>
                <a:latin typeface="+mn-lt"/>
                <a:ea typeface="+mn-ea"/>
                <a:cs typeface="+mn-cs"/>
              </a:rPr>
              <a:t>Scalar and vector operators</a:t>
            </a:r>
            <a:r>
              <a:rPr kumimoji="1" lang="en-US" altLang="ja-JP" sz="1200" kern="1200">
                <a:solidFill>
                  <a:schemeClr val="tx1"/>
                </a:solidFill>
                <a:effectLst/>
                <a:latin typeface="+mn-lt"/>
                <a:ea typeface="+mn-ea"/>
                <a:cs typeface="+mn-cs"/>
              </a:rPr>
              <a:t>:</a:t>
            </a:r>
            <a:endParaRPr kumimoji="1" lang="ja-JP" altLang="ja-JP" sz="1200" kern="1200">
              <a:solidFill>
                <a:schemeClr val="tx1"/>
              </a:solidFill>
              <a:effectLst/>
              <a:latin typeface="+mn-lt"/>
              <a:ea typeface="+mn-ea"/>
              <a:cs typeface="+mn-cs"/>
            </a:endParaRPr>
          </a:p>
          <a:p>
            <a:pPr lvl="1"/>
            <a:r>
              <a:rPr kumimoji="1" lang="en-US" altLang="ja-JP" sz="1200" kern="1200">
                <a:solidFill>
                  <a:schemeClr val="tx1"/>
                </a:solidFill>
                <a:effectLst/>
                <a:latin typeface="+mn-lt"/>
                <a:ea typeface="+mn-ea"/>
                <a:cs typeface="+mn-cs"/>
              </a:rPr>
              <a:t>Previous studies have calculated the </a:t>
            </a:r>
            <a:r>
              <a:rPr kumimoji="1" lang="en-US" altLang="ja-JP" sz="1200" kern="1200" err="1">
                <a:solidFill>
                  <a:schemeClr val="tx1"/>
                </a:solidFill>
                <a:effectLst/>
                <a:latin typeface="+mn-lt"/>
                <a:ea typeface="+mn-ea"/>
                <a:cs typeface="+mn-cs"/>
              </a:rPr>
              <a:t>μ→eγ</a:t>
            </a:r>
            <a:r>
              <a:rPr kumimoji="1" lang="en-US" altLang="ja-JP" sz="1200" kern="1200">
                <a:solidFill>
                  <a:schemeClr val="tx1"/>
                </a:solidFill>
                <a:effectLst/>
                <a:latin typeface="+mn-lt"/>
                <a:ea typeface="+mn-ea"/>
                <a:cs typeface="+mn-cs"/>
              </a:rPr>
              <a:t> branching ratio for heavy scalar and vector mediators.</a:t>
            </a:r>
            <a:endParaRPr kumimoji="1" lang="ja-JP" altLang="ja-JP" sz="1200" kern="1200">
              <a:solidFill>
                <a:schemeClr val="tx1"/>
              </a:solidFill>
              <a:effectLst/>
              <a:latin typeface="+mn-lt"/>
              <a:ea typeface="+mn-ea"/>
              <a:cs typeface="+mn-cs"/>
            </a:endParaRPr>
          </a:p>
          <a:p>
            <a:pPr lvl="1"/>
            <a:r>
              <a:rPr kumimoji="1" lang="en-US" altLang="ja-JP" sz="1200" kern="1200">
                <a:solidFill>
                  <a:schemeClr val="tx1"/>
                </a:solidFill>
                <a:effectLst/>
                <a:latin typeface="+mn-lt"/>
                <a:ea typeface="+mn-ea"/>
                <a:cs typeface="+mn-cs"/>
              </a:rPr>
              <a:t>We reinterpret their results using our </a:t>
            </a:r>
            <a:r>
              <a:rPr kumimoji="1" lang="en-US" altLang="ja-JP" sz="1200" kern="1200" err="1">
                <a:solidFill>
                  <a:schemeClr val="tx1"/>
                </a:solidFill>
                <a:effectLst/>
                <a:latin typeface="+mn-lt"/>
                <a:ea typeface="+mn-ea"/>
                <a:cs typeface="+mn-cs"/>
              </a:rPr>
              <a:t>Lagrangian</a:t>
            </a:r>
            <a:r>
              <a:rPr kumimoji="1" lang="en-US" altLang="ja-JP" sz="1200" kern="1200">
                <a:solidFill>
                  <a:schemeClr val="tx1"/>
                </a:solidFill>
                <a:effectLst/>
                <a:latin typeface="+mn-lt"/>
                <a:ea typeface="+mn-ea"/>
                <a:cs typeface="+mn-cs"/>
              </a:rPr>
              <a:t> to obtain upper limits on the couplings, assuming Λ=1 TeV.</a:t>
            </a:r>
            <a:endParaRPr kumimoji="1" lang="ja-JP" altLang="ja-JP" sz="1200" kern="1200">
              <a:solidFill>
                <a:schemeClr val="tx1"/>
              </a:solidFill>
              <a:effectLst/>
              <a:latin typeface="+mn-lt"/>
              <a:ea typeface="+mn-ea"/>
              <a:cs typeface="+mn-cs"/>
            </a:endParaRPr>
          </a:p>
          <a:p>
            <a:pPr lvl="0"/>
            <a:r>
              <a:rPr kumimoji="1" lang="en-US" altLang="ja-JP" sz="1200" b="1" kern="1200">
                <a:solidFill>
                  <a:schemeClr val="tx1"/>
                </a:solidFill>
                <a:effectLst/>
                <a:latin typeface="+mn-lt"/>
                <a:ea typeface="+mn-ea"/>
                <a:cs typeface="+mn-cs"/>
              </a:rPr>
              <a:t>Dipole operator</a:t>
            </a:r>
            <a:r>
              <a:rPr kumimoji="1" lang="en-US" altLang="ja-JP" sz="1200" kern="1200">
                <a:solidFill>
                  <a:schemeClr val="tx1"/>
                </a:solidFill>
                <a:effectLst/>
                <a:latin typeface="+mn-lt"/>
                <a:ea typeface="+mn-ea"/>
                <a:cs typeface="+mn-cs"/>
              </a:rPr>
              <a:t>:</a:t>
            </a:r>
            <a:endParaRPr kumimoji="1" lang="ja-JP" altLang="ja-JP" sz="1200" kern="1200">
              <a:solidFill>
                <a:schemeClr val="tx1"/>
              </a:solidFill>
              <a:effectLst/>
              <a:latin typeface="+mn-lt"/>
              <a:ea typeface="+mn-ea"/>
              <a:cs typeface="+mn-cs"/>
            </a:endParaRPr>
          </a:p>
          <a:p>
            <a:pPr lvl="1"/>
            <a:r>
              <a:rPr kumimoji="1" lang="en-US" altLang="ja-JP" sz="1200" kern="1200">
                <a:solidFill>
                  <a:schemeClr val="tx1"/>
                </a:solidFill>
                <a:effectLst/>
                <a:latin typeface="+mn-lt"/>
                <a:ea typeface="+mn-ea"/>
                <a:cs typeface="+mn-cs"/>
              </a:rPr>
              <a:t>It is simple. The dipole-type contribution can be directly constrained using </a:t>
            </a:r>
            <a:r>
              <a:rPr kumimoji="1" lang="en-US" altLang="ja-JP" sz="1200" kern="1200" err="1">
                <a:solidFill>
                  <a:schemeClr val="tx1"/>
                </a:solidFill>
                <a:effectLst/>
                <a:latin typeface="+mn-lt"/>
                <a:ea typeface="+mn-ea"/>
                <a:cs typeface="+mn-cs"/>
              </a:rPr>
              <a:t>μ→eγ</a:t>
            </a:r>
            <a:r>
              <a:rPr kumimoji="1" lang="en-US" altLang="ja-JP" sz="1200" kern="1200">
                <a:solidFill>
                  <a:schemeClr val="tx1"/>
                </a:solidFill>
                <a:effectLst/>
                <a:latin typeface="+mn-lt"/>
                <a:ea typeface="+mn-ea"/>
                <a:cs typeface="+mn-cs"/>
              </a:rPr>
              <a:t> data.</a:t>
            </a:r>
            <a:endParaRPr kumimoji="1" lang="ja-JP" altLang="ja-JP" sz="1200" kern="1200">
              <a:solidFill>
                <a:schemeClr val="tx1"/>
              </a:solidFill>
              <a:effectLst/>
              <a:latin typeface="+mn-lt"/>
              <a:ea typeface="+mn-ea"/>
              <a:cs typeface="+mn-cs"/>
            </a:endParaRPr>
          </a:p>
        </p:txBody>
      </p:sp>
      <p:sp>
        <p:nvSpPr>
          <p:cNvPr id="4" name="スライド番号プレースホルダー 3">
            <a:extLst>
              <a:ext uri="{FF2B5EF4-FFF2-40B4-BE49-F238E27FC236}">
                <a16:creationId xmlns:a16="http://schemas.microsoft.com/office/drawing/2014/main" id="{534192E3-D29C-B8DE-2ED2-74EE7A46C9CF}"/>
              </a:ext>
            </a:extLst>
          </p:cNvPr>
          <p:cNvSpPr>
            <a:spLocks noGrp="1"/>
          </p:cNvSpPr>
          <p:nvPr>
            <p:ph type="sldNum" sz="quarter" idx="5"/>
          </p:nvPr>
        </p:nvSpPr>
        <p:spPr/>
        <p:txBody>
          <a:bodyPr/>
          <a:lstStyle/>
          <a:p>
            <a:fld id="{865159E6-E048-478A-940F-FA29CEFC3968}" type="slidenum">
              <a:rPr kumimoji="1" lang="ja-JP" altLang="en-US" smtClean="0"/>
              <a:t>15</a:t>
            </a:fld>
            <a:endParaRPr kumimoji="1" lang="ja-JP" altLang="en-US"/>
          </a:p>
        </p:txBody>
      </p:sp>
    </p:spTree>
    <p:extLst>
      <p:ext uri="{BB962C8B-B14F-4D97-AF65-F5344CB8AC3E}">
        <p14:creationId xmlns:p14="http://schemas.microsoft.com/office/powerpoint/2010/main" val="1661432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Because in the case of vector operators there is a non-negligible difference.</a:t>
            </a:r>
            <a:endParaRPr kumimoji="1" lang="ja-JP" altLang="en-US" dirty="0"/>
          </a:p>
        </p:txBody>
      </p:sp>
      <p:sp>
        <p:nvSpPr>
          <p:cNvPr id="4" name="スライド番号プレースホルダー 3"/>
          <p:cNvSpPr>
            <a:spLocks noGrp="1"/>
          </p:cNvSpPr>
          <p:nvPr>
            <p:ph type="sldNum" sz="quarter" idx="5"/>
          </p:nvPr>
        </p:nvSpPr>
        <p:spPr/>
        <p:txBody>
          <a:bodyPr/>
          <a:lstStyle/>
          <a:p>
            <a:fld id="{865159E6-E048-478A-940F-FA29CEFC3968}" type="slidenum">
              <a:rPr kumimoji="1" lang="ja-JP" altLang="en-US" smtClean="0"/>
              <a:t>16</a:t>
            </a:fld>
            <a:endParaRPr kumimoji="1" lang="ja-JP" altLang="en-US"/>
          </a:p>
        </p:txBody>
      </p:sp>
    </p:spTree>
    <p:extLst>
      <p:ext uri="{BB962C8B-B14F-4D97-AF65-F5344CB8AC3E}">
        <p14:creationId xmlns:p14="http://schemas.microsoft.com/office/powerpoint/2010/main" val="2643294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10^-2</a:t>
            </a:r>
            <a:r>
              <a:rPr kumimoji="1" lang="ja-JP" altLang="en-US" dirty="0"/>
              <a:t>以上の効率で</a:t>
            </a:r>
            <a:r>
              <a:rPr kumimoji="1" lang="en-US" altLang="ja-JP" dirty="0"/>
              <a:t>TM</a:t>
            </a:r>
            <a:r>
              <a:rPr kumimoji="1" lang="ja-JP" altLang="en-US" dirty="0"/>
              <a:t>が作れれば可能、</a:t>
            </a:r>
            <a:r>
              <a:rPr kumimoji="1" lang="en-US" altLang="ja-JP" dirty="0"/>
              <a:t>TM</a:t>
            </a:r>
            <a:r>
              <a:rPr kumimoji="1" lang="ja-JP" altLang="en-US" dirty="0"/>
              <a:t>効率に依存</a:t>
            </a:r>
          </a:p>
        </p:txBody>
      </p:sp>
      <p:sp>
        <p:nvSpPr>
          <p:cNvPr id="4" name="スライド番号プレースホルダー 3"/>
          <p:cNvSpPr>
            <a:spLocks noGrp="1"/>
          </p:cNvSpPr>
          <p:nvPr>
            <p:ph type="sldNum" sz="quarter" idx="5"/>
          </p:nvPr>
        </p:nvSpPr>
        <p:spPr/>
        <p:txBody>
          <a:bodyPr/>
          <a:lstStyle/>
          <a:p>
            <a:fld id="{865159E6-E048-478A-940F-FA29CEFC3968}" type="slidenum">
              <a:rPr kumimoji="1" lang="ja-JP" altLang="en-US" smtClean="0"/>
              <a:t>17</a:t>
            </a:fld>
            <a:endParaRPr kumimoji="1" lang="ja-JP" altLang="en-US"/>
          </a:p>
        </p:txBody>
      </p:sp>
    </p:spTree>
    <p:extLst>
      <p:ext uri="{BB962C8B-B14F-4D97-AF65-F5344CB8AC3E}">
        <p14:creationId xmlns:p14="http://schemas.microsoft.com/office/powerpoint/2010/main" val="366670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The focus of this study is </a:t>
            </a:r>
            <a:r>
              <a:rPr kumimoji="1" lang="en-US" altLang="ja-JP" sz="1200" i="1" kern="1200" dirty="0">
                <a:solidFill>
                  <a:schemeClr val="tx1"/>
                </a:solidFill>
                <a:effectLst/>
                <a:latin typeface="+mn-lt"/>
                <a:ea typeface="+mn-ea"/>
                <a:cs typeface="+mn-cs"/>
              </a:rPr>
              <a:t>Lepton Flavor Violation (LFV)</a:t>
            </a:r>
            <a:r>
              <a:rPr kumimoji="1" lang="en-US" altLang="ja-JP" sz="1200" kern="1200" dirty="0">
                <a:solidFill>
                  <a:schemeClr val="tx1"/>
                </a:solidFill>
                <a:effectLst/>
                <a:latin typeface="+mn-lt"/>
                <a:ea typeface="+mn-ea"/>
                <a:cs typeface="+mn-cs"/>
              </a:rPr>
              <a:t>. In the Standard Model, lepton flavor is conserved. For example, this is a process of muon decays which conserves lepton flavor. However, lepton flavor violation was discovered in the neutrino sector by neutrino oscillation. This provided clear evidence of physics beyond the Standard Model (BSM).</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In this study, we particularly focus on </a:t>
            </a:r>
            <a:r>
              <a:rPr kumimoji="1" lang="en-US" altLang="ja-JP" sz="1200" i="1" kern="1200" dirty="0">
                <a:solidFill>
                  <a:schemeClr val="tx1"/>
                </a:solidFill>
                <a:effectLst/>
                <a:latin typeface="+mn-lt"/>
                <a:ea typeface="+mn-ea"/>
                <a:cs typeface="+mn-cs"/>
              </a:rPr>
              <a:t>Charged Lepton Flavor Violation (CLFV)</a:t>
            </a:r>
            <a:r>
              <a:rPr kumimoji="1" lang="en-US" altLang="ja-JP" sz="1200" kern="1200" dirty="0">
                <a:solidFill>
                  <a:schemeClr val="tx1"/>
                </a:solidFill>
                <a:effectLst/>
                <a:latin typeface="+mn-lt"/>
                <a:ea typeface="+mn-ea"/>
                <a:cs typeface="+mn-cs"/>
              </a:rPr>
              <a:t>. These are simple examples of CLFV process </a:t>
            </a:r>
            <a:r>
              <a:rPr kumimoji="1" lang="en-US" altLang="ja-JP" sz="1200" kern="1200" dirty="0" err="1">
                <a:solidFill>
                  <a:schemeClr val="tx1"/>
                </a:solidFill>
                <a:effectLst/>
                <a:latin typeface="+mn-lt"/>
                <a:ea typeface="+mn-ea"/>
                <a:cs typeface="+mn-cs"/>
              </a:rPr>
              <a:t>μ→eγ</a:t>
            </a:r>
            <a:r>
              <a:rPr kumimoji="1" lang="en-US" altLang="ja-JP" sz="1200" kern="1200" dirty="0">
                <a:solidFill>
                  <a:schemeClr val="tx1"/>
                </a:solidFill>
                <a:effectLst/>
                <a:latin typeface="+mn-lt"/>
                <a:ea typeface="+mn-ea"/>
                <a:cs typeface="+mn-cs"/>
              </a:rPr>
              <a:t>, which is not conserved lepton flavor. CLFV is predicted by neutrino oscillations, its expected branching ratio from the Standard Model and neutrino oscillation is extremely small (O(E-54)). Therefore, if CLFV is observed at current experimental sensitivity(O(E-15)), it would provide direct evidence of the existence of the new physics beyond the Standard Model.</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However, CLFV has not been discovered yet, and various experiments are searching for it. As mentioned in the previous talk, the </a:t>
            </a:r>
            <a:r>
              <a:rPr kumimoji="1" lang="en-US" altLang="ja-JP" sz="1200" i="1" kern="1200" dirty="0">
                <a:solidFill>
                  <a:schemeClr val="tx1"/>
                </a:solidFill>
                <a:effectLst/>
                <a:latin typeface="+mn-lt"/>
                <a:ea typeface="+mn-ea"/>
                <a:cs typeface="+mn-cs"/>
              </a:rPr>
              <a:t>MEG</a:t>
            </a:r>
            <a:r>
              <a:rPr kumimoji="1" lang="en-US" altLang="ja-JP" sz="1200" kern="1200" dirty="0">
                <a:solidFill>
                  <a:schemeClr val="tx1"/>
                </a:solidFill>
                <a:effectLst/>
                <a:latin typeface="+mn-lt"/>
                <a:ea typeface="+mn-ea"/>
                <a:cs typeface="+mn-cs"/>
              </a:rPr>
              <a:t> experiments investigate the decay </a:t>
            </a:r>
            <a:r>
              <a:rPr kumimoji="1" lang="en-US" altLang="ja-JP" sz="1200" kern="1200" dirty="0" err="1">
                <a:solidFill>
                  <a:schemeClr val="tx1"/>
                </a:solidFill>
                <a:effectLst/>
                <a:latin typeface="+mn-lt"/>
                <a:ea typeface="+mn-ea"/>
                <a:cs typeface="+mn-cs"/>
              </a:rPr>
              <a:t>μ→eγ</a:t>
            </a:r>
            <a:r>
              <a:rPr kumimoji="1" lang="en-US" altLang="ja-JP" sz="1200" kern="1200" dirty="0">
                <a:solidFill>
                  <a:schemeClr val="tx1"/>
                </a:solidFill>
                <a:effectLst/>
                <a:latin typeface="+mn-lt"/>
                <a:ea typeface="+mn-ea"/>
                <a:cs typeface="+mn-cs"/>
              </a:rPr>
              <a:t>, while the </a:t>
            </a:r>
            <a:r>
              <a:rPr kumimoji="1" lang="en-US" altLang="ja-JP" sz="1200" i="1" kern="1200" dirty="0">
                <a:solidFill>
                  <a:schemeClr val="tx1"/>
                </a:solidFill>
                <a:effectLst/>
                <a:latin typeface="+mn-lt"/>
                <a:ea typeface="+mn-ea"/>
                <a:cs typeface="+mn-cs"/>
              </a:rPr>
              <a:t>Mu3e</a:t>
            </a:r>
            <a:r>
              <a:rPr kumimoji="1" lang="en-US" altLang="ja-JP" sz="1200" kern="1200" dirty="0">
                <a:solidFill>
                  <a:schemeClr val="tx1"/>
                </a:solidFill>
                <a:effectLst/>
                <a:latin typeface="+mn-lt"/>
                <a:ea typeface="+mn-ea"/>
                <a:cs typeface="+mn-cs"/>
              </a:rPr>
              <a:t> experiments study μ→3e. So, muon CLFV is hot topic now.</a:t>
            </a:r>
          </a:p>
        </p:txBody>
      </p:sp>
      <p:sp>
        <p:nvSpPr>
          <p:cNvPr id="4" name="スライド番号プレースホルダー 3"/>
          <p:cNvSpPr>
            <a:spLocks noGrp="1"/>
          </p:cNvSpPr>
          <p:nvPr>
            <p:ph type="sldNum" sz="quarter" idx="5"/>
          </p:nvPr>
        </p:nvSpPr>
        <p:spPr/>
        <p:txBody>
          <a:bodyPr/>
          <a:lstStyle/>
          <a:p>
            <a:fld id="{865159E6-E048-478A-940F-FA29CEFC3968}" type="slidenum">
              <a:rPr kumimoji="1" lang="ja-JP" altLang="en-US" smtClean="0"/>
              <a:t>1</a:t>
            </a:fld>
            <a:endParaRPr kumimoji="1" lang="ja-JP" altLang="en-US"/>
          </a:p>
        </p:txBody>
      </p:sp>
    </p:spTree>
    <p:extLst>
      <p:ext uri="{BB962C8B-B14F-4D97-AF65-F5344CB8AC3E}">
        <p14:creationId xmlns:p14="http://schemas.microsoft.com/office/powerpoint/2010/main" val="14548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This is our work propose a new CLFV channel:</a:t>
            </a:r>
            <a:r>
              <a:rPr kumimoji="1" lang="en-US" altLang="ja-JP" sz="1200" b="1"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μ</a:t>
            </a:r>
            <a:r>
              <a:rPr kumimoji="1" lang="en-US" altLang="ja-JP" sz="1200" b="1"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μ</a:t>
            </a:r>
            <a:r>
              <a:rPr kumimoji="1" lang="en-US" altLang="ja-JP" sz="1200" b="1" kern="1200" dirty="0">
                <a:solidFill>
                  <a:schemeClr val="tx1"/>
                </a:solidFill>
                <a:effectLst/>
                <a:latin typeface="+mn-lt"/>
                <a:ea typeface="+mn-ea"/>
                <a:cs typeface="+mn-cs"/>
              </a:rPr>
              <a:t>⁻)</a:t>
            </a:r>
            <a:r>
              <a:rPr kumimoji="1" lang="ja-JP" altLang="ja-JP" sz="1200" b="1" kern="1200" dirty="0">
                <a:solidFill>
                  <a:schemeClr val="tx1"/>
                </a:solidFill>
                <a:effectLst/>
                <a:latin typeface="+mn-lt"/>
                <a:ea typeface="+mn-ea"/>
                <a:cs typeface="+mn-cs"/>
              </a:rPr>
              <a:t>→μ</a:t>
            </a:r>
            <a:r>
              <a:rPr kumimoji="1" lang="en-US" altLang="ja-JP" sz="1200" b="1" kern="1200" dirty="0">
                <a:solidFill>
                  <a:schemeClr val="tx1"/>
                </a:solidFill>
                <a:effectLst/>
                <a:latin typeface="+mn-lt"/>
                <a:ea typeface="+mn-ea"/>
                <a:cs typeface="+mn-cs"/>
              </a:rPr>
              <a:t>⁺e⁻ or </a:t>
            </a:r>
            <a:r>
              <a:rPr kumimoji="1" lang="ja-JP" altLang="ja-JP" sz="1200" b="1" kern="1200" dirty="0">
                <a:solidFill>
                  <a:schemeClr val="tx1"/>
                </a:solidFill>
                <a:effectLst/>
                <a:latin typeface="+mn-lt"/>
                <a:ea typeface="+mn-ea"/>
                <a:cs typeface="+mn-cs"/>
              </a:rPr>
              <a:t>μ</a:t>
            </a:r>
            <a:r>
              <a:rPr kumimoji="1" lang="en-US" altLang="ja-JP" sz="1200" b="1" kern="1200" dirty="0">
                <a:solidFill>
                  <a:schemeClr val="tx1"/>
                </a:solidFill>
                <a:effectLst/>
                <a:latin typeface="+mn-lt"/>
                <a:ea typeface="+mn-ea"/>
                <a:cs typeface="+mn-cs"/>
              </a:rPr>
              <a:t>⁻e⁺</a:t>
            </a:r>
            <a:r>
              <a:rPr kumimoji="1" lang="en-US" altLang="ja-JP" sz="1200" kern="1200" dirty="0">
                <a:solidFill>
                  <a:schemeClr val="tx1"/>
                </a:solidFill>
                <a:effectLst/>
                <a:latin typeface="+mn-lt"/>
                <a:ea typeface="+mn-ea"/>
                <a:cs typeface="+mn-cs"/>
              </a:rPr>
              <a:t>. There is motivation.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In many models, new CLFV particles are not produced directly. Instead, they appear as </a:t>
            </a:r>
            <a:r>
              <a:rPr kumimoji="1" lang="en-US" altLang="ja-JP" sz="1200" b="1" kern="1200" dirty="0">
                <a:solidFill>
                  <a:schemeClr val="tx1"/>
                </a:solidFill>
                <a:effectLst/>
                <a:latin typeface="+mn-lt"/>
                <a:ea typeface="+mn-ea"/>
                <a:cs typeface="+mn-cs"/>
              </a:rPr>
              <a:t>virtual particles in intermediate states</a:t>
            </a:r>
            <a:r>
              <a:rPr kumimoji="1" lang="en-US" altLang="ja-JP" sz="1200" kern="1200" dirty="0">
                <a:solidFill>
                  <a:schemeClr val="tx1"/>
                </a:solidFill>
                <a:effectLst/>
                <a:latin typeface="+mn-lt"/>
                <a:ea typeface="+mn-ea"/>
                <a:cs typeface="+mn-cs"/>
              </a:rPr>
              <a:t>. This makes it hard to identify the origin of CLFV from just one process.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So, to </a:t>
            </a:r>
            <a:r>
              <a:rPr kumimoji="1" lang="en-US" altLang="ja-JP" sz="1200" b="1" kern="1200" dirty="0">
                <a:solidFill>
                  <a:schemeClr val="tx1"/>
                </a:solidFill>
                <a:effectLst/>
                <a:latin typeface="+mn-lt"/>
                <a:ea typeface="+mn-ea"/>
                <a:cs typeface="+mn-cs"/>
              </a:rPr>
              <a:t>better understand the underlying physics</a:t>
            </a:r>
            <a:r>
              <a:rPr kumimoji="1" lang="en-US" altLang="ja-JP" sz="1200" kern="1200" dirty="0">
                <a:solidFill>
                  <a:schemeClr val="tx1"/>
                </a:solidFill>
                <a:effectLst/>
                <a:latin typeface="+mn-lt"/>
                <a:ea typeface="+mn-ea"/>
                <a:cs typeface="+mn-cs"/>
              </a:rPr>
              <a:t>, we compare different CLFV channels such as: </a:t>
            </a:r>
            <a:r>
              <a:rPr kumimoji="1" lang="ja-JP" altLang="ja-JP" sz="1200" kern="1200" dirty="0">
                <a:solidFill>
                  <a:schemeClr val="tx1"/>
                </a:solidFill>
                <a:effectLst/>
                <a:latin typeface="+mn-lt"/>
                <a:ea typeface="+mn-ea"/>
                <a:cs typeface="+mn-cs"/>
              </a:rPr>
              <a:t>μ →</a:t>
            </a:r>
            <a:r>
              <a:rPr kumimoji="1" lang="en-US" altLang="ja-JP" sz="1200" kern="1200" dirty="0">
                <a:solidFill>
                  <a:schemeClr val="tx1"/>
                </a:solidFill>
                <a:effectLst/>
                <a:latin typeface="+mn-lt"/>
                <a:ea typeface="+mn-ea"/>
                <a:cs typeface="+mn-cs"/>
              </a:rPr>
              <a:t> e</a:t>
            </a:r>
            <a:r>
              <a:rPr kumimoji="1" lang="ja-JP" altLang="ja-JP" sz="1200" kern="1200" dirty="0">
                <a:solidFill>
                  <a:schemeClr val="tx1"/>
                </a:solidFill>
                <a:effectLst/>
                <a:latin typeface="+mn-lt"/>
                <a:ea typeface="+mn-ea"/>
                <a:cs typeface="+mn-cs"/>
              </a:rPr>
              <a:t>γ</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μ →</a:t>
            </a:r>
            <a:r>
              <a:rPr kumimoji="1" lang="en-US" altLang="ja-JP" sz="1200" kern="1200" dirty="0">
                <a:solidFill>
                  <a:schemeClr val="tx1"/>
                </a:solidFill>
                <a:effectLst/>
                <a:latin typeface="+mn-lt"/>
                <a:ea typeface="+mn-ea"/>
                <a:cs typeface="+mn-cs"/>
              </a:rPr>
              <a:t> 3e, </a:t>
            </a:r>
            <a:r>
              <a:rPr kumimoji="1" lang="ja-JP" altLang="ja-JP" sz="1200" kern="1200" dirty="0">
                <a:solidFill>
                  <a:schemeClr val="tx1"/>
                </a:solidFill>
                <a:effectLst/>
                <a:latin typeface="+mn-lt"/>
                <a:ea typeface="+mn-ea"/>
                <a:cs typeface="+mn-cs"/>
              </a:rPr>
              <a:t>μ–</a:t>
            </a:r>
            <a:r>
              <a:rPr kumimoji="1" lang="en-US" altLang="ja-JP" sz="1200" kern="1200" dirty="0">
                <a:solidFill>
                  <a:schemeClr val="tx1"/>
                </a:solidFill>
                <a:effectLst/>
                <a:latin typeface="+mn-lt"/>
                <a:ea typeface="+mn-ea"/>
                <a:cs typeface="+mn-cs"/>
              </a:rPr>
              <a:t>e conversion. Each process gives complementary information, because they may have common structure of NP.</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 The more we compare, the more we can narrow down the possible mediators.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Our new channel, (</a:t>
            </a:r>
            <a:r>
              <a:rPr kumimoji="1" lang="ja-JP" altLang="ja-JP" sz="1200" kern="1200" dirty="0">
                <a:solidFill>
                  <a:schemeClr val="tx1"/>
                </a:solidFill>
                <a:effectLst/>
                <a:latin typeface="+mn-lt"/>
                <a:ea typeface="+mn-ea"/>
                <a:cs typeface="+mn-cs"/>
              </a:rPr>
              <a:t>μ</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μ</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→μ</a:t>
            </a:r>
            <a:r>
              <a:rPr kumimoji="1" lang="en-US" altLang="ja-JP" sz="1200" kern="1200" dirty="0">
                <a:solidFill>
                  <a:schemeClr val="tx1"/>
                </a:solidFill>
                <a:effectLst/>
                <a:latin typeface="+mn-lt"/>
                <a:ea typeface="+mn-ea"/>
                <a:cs typeface="+mn-cs"/>
              </a:rPr>
              <a:t>e, adds a </a:t>
            </a:r>
            <a:r>
              <a:rPr kumimoji="1" lang="en-US" altLang="ja-JP" sz="1200" b="1" kern="1200" dirty="0">
                <a:solidFill>
                  <a:schemeClr val="tx1"/>
                </a:solidFill>
                <a:effectLst/>
                <a:latin typeface="+mn-lt"/>
                <a:ea typeface="+mn-ea"/>
                <a:cs typeface="+mn-cs"/>
              </a:rPr>
              <a:t>new way to test</a:t>
            </a:r>
            <a:r>
              <a:rPr kumimoji="1" lang="en-US" altLang="ja-JP" sz="1200" kern="1200" dirty="0">
                <a:solidFill>
                  <a:schemeClr val="tx1"/>
                </a:solidFill>
                <a:effectLst/>
                <a:latin typeface="+mn-lt"/>
                <a:ea typeface="+mn-ea"/>
                <a:cs typeface="+mn-cs"/>
              </a:rPr>
              <a:t> CLFV.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It probes both (</a:t>
            </a:r>
            <a:r>
              <a:rPr kumimoji="1" lang="ja-JP" altLang="ja-JP" sz="1200" kern="1200" dirty="0">
                <a:solidFill>
                  <a:schemeClr val="tx1"/>
                </a:solidFill>
                <a:effectLst/>
                <a:latin typeface="+mn-lt"/>
                <a:ea typeface="+mn-ea"/>
                <a:cs typeface="+mn-cs"/>
              </a:rPr>
              <a:t>μμμ</a:t>
            </a:r>
            <a:r>
              <a:rPr kumimoji="1" lang="en-US" altLang="ja-JP" sz="1200" kern="1200" dirty="0">
                <a:solidFill>
                  <a:schemeClr val="tx1"/>
                </a:solidFill>
                <a:effectLst/>
                <a:latin typeface="+mn-lt"/>
                <a:ea typeface="+mn-ea"/>
                <a:cs typeface="+mn-cs"/>
              </a:rPr>
              <a:t>e)</a:t>
            </a:r>
            <a:r>
              <a:rPr kumimoji="1" lang="en-US" altLang="ja-JP" sz="1200" b="1" kern="1200" dirty="0">
                <a:solidFill>
                  <a:schemeClr val="tx1"/>
                </a:solidFill>
                <a:effectLst/>
                <a:latin typeface="+mn-lt"/>
                <a:ea typeface="+mn-ea"/>
                <a:cs typeface="+mn-cs"/>
              </a:rPr>
              <a:t> four-fermion operator</a:t>
            </a:r>
            <a:r>
              <a:rPr kumimoji="1" lang="en-US" altLang="ja-JP" sz="1200" kern="1200" dirty="0">
                <a:solidFill>
                  <a:schemeClr val="tx1"/>
                </a:solidFill>
                <a:effectLst/>
                <a:latin typeface="+mn-lt"/>
                <a:ea typeface="+mn-ea"/>
                <a:cs typeface="+mn-cs"/>
              </a:rPr>
              <a:t> and dipole operator simultaneously, which has not been calculated before theoretically.  </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Therefore, </a:t>
            </a:r>
            <a:r>
              <a:rPr kumimoji="1" lang="en-US" altLang="ja-JP" sz="1200" b="1" kern="1200" dirty="0">
                <a:solidFill>
                  <a:schemeClr val="tx1"/>
                </a:solidFill>
                <a:effectLst/>
                <a:latin typeface="+mn-lt"/>
                <a:ea typeface="+mn-ea"/>
                <a:cs typeface="+mn-cs"/>
              </a:rPr>
              <a:t>exploring many CLFV channels together</a:t>
            </a:r>
            <a:r>
              <a:rPr kumimoji="1" lang="en-US" altLang="ja-JP" sz="1200" kern="1200" dirty="0">
                <a:solidFill>
                  <a:schemeClr val="tx1"/>
                </a:solidFill>
                <a:effectLst/>
                <a:latin typeface="+mn-lt"/>
                <a:ea typeface="+mn-ea"/>
                <a:cs typeface="+mn-cs"/>
              </a:rPr>
              <a:t> helps us </a:t>
            </a:r>
            <a:r>
              <a:rPr kumimoji="1" lang="en-US" altLang="ja-JP" sz="1200" b="1" kern="1200" dirty="0">
                <a:solidFill>
                  <a:schemeClr val="tx1"/>
                </a:solidFill>
                <a:effectLst/>
                <a:latin typeface="+mn-lt"/>
                <a:ea typeface="+mn-ea"/>
                <a:cs typeface="+mn-cs"/>
              </a:rPr>
              <a:t>reveal new physics in a more complete way.</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865159E6-E048-478A-940F-FA29CEFC3968}" type="slidenum">
              <a:rPr kumimoji="1" lang="ja-JP" altLang="en-US" smtClean="0"/>
              <a:t>2</a:t>
            </a:fld>
            <a:endParaRPr kumimoji="1" lang="ja-JP" altLang="en-US"/>
          </a:p>
        </p:txBody>
      </p:sp>
    </p:spTree>
    <p:extLst>
      <p:ext uri="{BB962C8B-B14F-4D97-AF65-F5344CB8AC3E}">
        <p14:creationId xmlns:p14="http://schemas.microsoft.com/office/powerpoint/2010/main" val="1089632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Now, let me introduce </a:t>
            </a:r>
            <a:r>
              <a:rPr kumimoji="1" lang="en-US" altLang="ja-JP" sz="1200" b="1" kern="1200" dirty="0">
                <a:solidFill>
                  <a:schemeClr val="tx1"/>
                </a:solidFill>
                <a:effectLst/>
                <a:latin typeface="+mn-lt"/>
                <a:ea typeface="+mn-ea"/>
                <a:cs typeface="+mn-cs"/>
              </a:rPr>
              <a:t>True Muonium</a:t>
            </a:r>
            <a:r>
              <a:rPr kumimoji="1" lang="en-US" altLang="ja-JP" sz="1200" kern="1200" dirty="0">
                <a:solidFill>
                  <a:schemeClr val="tx1"/>
                </a:solidFill>
                <a:effectLst/>
                <a:latin typeface="+mn-lt"/>
                <a:ea typeface="+mn-ea"/>
                <a:cs typeface="+mn-cs"/>
              </a:rPr>
              <a:t>. It is a bound state of a muon and an anti-muon, written as </a:t>
            </a:r>
            <a:r>
              <a:rPr kumimoji="1" lang="en-US" altLang="ja-JP" sz="1200" b="1" kern="1200" dirty="0">
                <a:solidFill>
                  <a:schemeClr val="tx1"/>
                </a:solidFill>
                <a:effectLst/>
                <a:latin typeface="+mn-lt"/>
                <a:ea typeface="+mn-ea"/>
                <a:cs typeface="+mn-cs"/>
              </a:rPr>
              <a:t>(μ⁺</a:t>
            </a:r>
            <a:r>
              <a:rPr kumimoji="1" lang="ja-JP" altLang="ja-JP" sz="1200" b="1" kern="1200" dirty="0">
                <a:solidFill>
                  <a:schemeClr val="tx1"/>
                </a:solidFill>
                <a:effectLst/>
                <a:latin typeface="+mn-lt"/>
                <a:ea typeface="+mn-ea"/>
                <a:cs typeface="+mn-cs"/>
              </a:rPr>
              <a:t>μ</a:t>
            </a:r>
            <a:r>
              <a:rPr kumimoji="1" lang="en-US" altLang="ja-JP" sz="1200" b="1"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 The parentheses we refer to as bound state. This is similar to </a:t>
            </a:r>
            <a:r>
              <a:rPr kumimoji="1" lang="en-US" altLang="ja-JP" sz="1200" b="1" kern="1200" dirty="0">
                <a:solidFill>
                  <a:schemeClr val="tx1"/>
                </a:solidFill>
                <a:effectLst/>
                <a:latin typeface="+mn-lt"/>
                <a:ea typeface="+mn-ea"/>
                <a:cs typeface="+mn-cs"/>
              </a:rPr>
              <a:t>Muonium</a:t>
            </a:r>
            <a:r>
              <a:rPr kumimoji="1" lang="en-US" altLang="ja-JP" sz="1200" kern="1200" dirty="0">
                <a:solidFill>
                  <a:schemeClr val="tx1"/>
                </a:solidFill>
                <a:effectLst/>
                <a:latin typeface="+mn-lt"/>
                <a:ea typeface="+mn-ea"/>
                <a:cs typeface="+mn-cs"/>
              </a:rPr>
              <a:t>, which is a bound state of an electron and an anti-muon (</a:t>
            </a:r>
            <a:r>
              <a:rPr kumimoji="1" lang="en-US" altLang="ja-JP" sz="1200" kern="1200" dirty="0" err="1">
                <a:solidFill>
                  <a:schemeClr val="tx1"/>
                </a:solidFill>
                <a:effectLst/>
                <a:latin typeface="+mn-lt"/>
                <a:ea typeface="+mn-ea"/>
                <a:cs typeface="+mn-cs"/>
              </a:rPr>
              <a:t>μ⁺e</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In this study, we are interested in the </a:t>
            </a:r>
            <a:r>
              <a:rPr kumimoji="1" lang="en-US" altLang="ja-JP" sz="1200" b="1" kern="1200" dirty="0">
                <a:solidFill>
                  <a:schemeClr val="tx1"/>
                </a:solidFill>
                <a:effectLst/>
                <a:latin typeface="+mn-lt"/>
                <a:ea typeface="+mn-ea"/>
                <a:cs typeface="+mn-cs"/>
              </a:rPr>
              <a:t>decay process</a:t>
            </a:r>
            <a:r>
              <a:rPr kumimoji="1" lang="en-US" altLang="ja-JP" sz="1200" kern="1200" dirty="0">
                <a:solidFill>
                  <a:schemeClr val="tx1"/>
                </a:solidFill>
                <a:effectLst/>
                <a:latin typeface="+mn-lt"/>
                <a:ea typeface="+mn-ea"/>
                <a:cs typeface="+mn-cs"/>
              </a:rPr>
              <a:t> of True Muonium, involve </a:t>
            </a:r>
            <a:r>
              <a:rPr kumimoji="1" lang="en-US" altLang="ja-JP" sz="1200" b="1" kern="1200" dirty="0">
                <a:solidFill>
                  <a:schemeClr val="tx1"/>
                </a:solidFill>
                <a:effectLst/>
                <a:latin typeface="+mn-lt"/>
                <a:ea typeface="+mn-ea"/>
                <a:cs typeface="+mn-cs"/>
              </a:rPr>
              <a:t>lepton flavor violation</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True Muonium has </a:t>
            </a:r>
            <a:r>
              <a:rPr kumimoji="1" lang="en-US" altLang="ja-JP" sz="1200" b="1" kern="1200" dirty="0">
                <a:solidFill>
                  <a:schemeClr val="tx1"/>
                </a:solidFill>
                <a:effectLst/>
                <a:latin typeface="+mn-lt"/>
                <a:ea typeface="+mn-ea"/>
                <a:cs typeface="+mn-cs"/>
              </a:rPr>
              <a:t>not been observed experimentally yet</a:t>
            </a:r>
            <a:r>
              <a:rPr kumimoji="1" lang="en-US" altLang="ja-JP" sz="1200" kern="1200" dirty="0">
                <a:solidFill>
                  <a:schemeClr val="tx1"/>
                </a:solidFill>
                <a:effectLst/>
                <a:latin typeface="+mn-lt"/>
                <a:ea typeface="+mn-ea"/>
                <a:cs typeface="+mn-cs"/>
              </a:rPr>
              <a:t>. However, several </a:t>
            </a:r>
            <a:r>
              <a:rPr kumimoji="1" lang="en-US" altLang="ja-JP" sz="1200" b="1" kern="1200" dirty="0">
                <a:solidFill>
                  <a:schemeClr val="tx1"/>
                </a:solidFill>
                <a:effectLst/>
                <a:latin typeface="+mn-lt"/>
                <a:ea typeface="+mn-ea"/>
                <a:cs typeface="+mn-cs"/>
              </a:rPr>
              <a:t>production methods have been proposed</a:t>
            </a:r>
            <a:r>
              <a:rPr kumimoji="1" lang="en-US" altLang="ja-JP" sz="1200" kern="1200" dirty="0">
                <a:solidFill>
                  <a:schemeClr val="tx1"/>
                </a:solidFill>
                <a:effectLst/>
                <a:latin typeface="+mn-lt"/>
                <a:ea typeface="+mn-ea"/>
                <a:cs typeface="+mn-cs"/>
              </a:rPr>
              <a:t>. As shown here, we classify them into three types:</a:t>
            </a:r>
            <a:endParaRPr kumimoji="1" lang="ja-JP" altLang="ja-JP" sz="1200" kern="1200" dirty="0">
              <a:solidFill>
                <a:schemeClr val="tx1"/>
              </a:solidFill>
              <a:effectLst/>
              <a:latin typeface="+mn-lt"/>
              <a:ea typeface="+mn-ea"/>
              <a:cs typeface="+mn-cs"/>
            </a:endParaRPr>
          </a:p>
          <a:p>
            <a:pPr lvl="0"/>
            <a:r>
              <a:rPr kumimoji="1" lang="en-US" altLang="ja-JP" sz="1200" b="1" kern="1200" dirty="0">
                <a:solidFill>
                  <a:schemeClr val="tx1"/>
                </a:solidFill>
                <a:effectLst/>
                <a:latin typeface="+mn-lt"/>
                <a:ea typeface="+mn-ea"/>
                <a:cs typeface="+mn-cs"/>
              </a:rPr>
              <a:t>1 Collider-based approaches</a:t>
            </a:r>
            <a:r>
              <a:rPr kumimoji="1" lang="en-US" altLang="ja-JP" sz="1200" kern="1200" dirty="0">
                <a:solidFill>
                  <a:schemeClr val="tx1"/>
                </a:solidFill>
                <a:effectLst/>
                <a:latin typeface="+mn-lt"/>
                <a:ea typeface="+mn-ea"/>
                <a:cs typeface="+mn-cs"/>
              </a:rPr>
              <a:t>, such as</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 LHCb (via η → γ (μ⁺</a:t>
            </a:r>
            <a:r>
              <a:rPr kumimoji="1" lang="ja-JP" altLang="ja-JP" sz="1200" kern="1200" dirty="0">
                <a:solidFill>
                  <a:schemeClr val="tx1"/>
                </a:solidFill>
                <a:effectLst/>
                <a:latin typeface="+mn-lt"/>
                <a:ea typeface="+mn-ea"/>
                <a:cs typeface="+mn-cs"/>
              </a:rPr>
              <a:t>μ</a:t>
            </a:r>
            <a:r>
              <a:rPr kumimoji="1" lang="en-US" altLang="ja-JP" sz="1200" kern="1200" dirty="0">
                <a:solidFill>
                  <a:schemeClr val="tx1"/>
                </a:solidFill>
                <a:effectLst/>
                <a:latin typeface="+mn-lt"/>
                <a:ea typeface="+mn-ea"/>
                <a:cs typeface="+mn-cs"/>
              </a:rPr>
              <a:t>⁻)),</a:t>
            </a:r>
          </a:p>
          <a:p>
            <a:pPr lvl="0"/>
            <a:r>
              <a:rPr kumimoji="1" lang="en-US" altLang="ja-JP" sz="1200" kern="1200" dirty="0">
                <a:solidFill>
                  <a:schemeClr val="tx1"/>
                </a:solidFill>
                <a:effectLst/>
                <a:latin typeface="+mn-lt"/>
                <a:ea typeface="+mn-ea"/>
                <a:cs typeface="+mn-cs"/>
              </a:rPr>
              <a:t>Proton collision involve meson decay </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 DIMUS (a future μ⁺</a:t>
            </a:r>
            <a:r>
              <a:rPr kumimoji="1" lang="ja-JP" altLang="ja-JP" sz="1200" kern="1200" dirty="0">
                <a:solidFill>
                  <a:schemeClr val="tx1"/>
                </a:solidFill>
                <a:effectLst/>
                <a:latin typeface="+mn-lt"/>
                <a:ea typeface="+mn-ea"/>
                <a:cs typeface="+mn-cs"/>
              </a:rPr>
              <a:t>μ</a:t>
            </a:r>
            <a:r>
              <a:rPr kumimoji="1" lang="en-US" altLang="ja-JP" sz="1200" kern="1200" dirty="0">
                <a:solidFill>
                  <a:schemeClr val="tx1"/>
                </a:solidFill>
                <a:effectLst/>
                <a:latin typeface="+mn-lt"/>
                <a:ea typeface="+mn-ea"/>
                <a:cs typeface="+mn-cs"/>
              </a:rPr>
              <a:t>⁻ collider),</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 – and Belle II (</a:t>
            </a:r>
            <a:r>
              <a:rPr kumimoji="1" lang="en-US" altLang="ja-JP" sz="1200" kern="1200" dirty="0" err="1">
                <a:solidFill>
                  <a:schemeClr val="tx1"/>
                </a:solidFill>
                <a:effectLst/>
                <a:latin typeface="+mn-lt"/>
                <a:ea typeface="+mn-ea"/>
                <a:cs typeface="+mn-cs"/>
              </a:rPr>
              <a:t>e⁺e</a:t>
            </a:r>
            <a:r>
              <a:rPr kumimoji="1" lang="en-US" altLang="ja-JP"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 μ</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μ</a:t>
            </a:r>
            <a:r>
              <a:rPr kumimoji="1" lang="en-US" altLang="ja-JP" sz="1200" kern="1200" dirty="0">
                <a:solidFill>
                  <a:schemeClr val="tx1"/>
                </a:solidFill>
                <a:effectLst/>
                <a:latin typeface="+mn-lt"/>
                <a:ea typeface="+mn-ea"/>
                <a:cs typeface="+mn-cs"/>
              </a:rPr>
              <a:t>⁻).</a:t>
            </a:r>
            <a:endParaRPr kumimoji="1" lang="ja-JP" altLang="ja-JP" sz="1200" kern="1200" dirty="0">
              <a:solidFill>
                <a:schemeClr val="tx1"/>
              </a:solidFill>
              <a:effectLst/>
              <a:latin typeface="+mn-lt"/>
              <a:ea typeface="+mn-ea"/>
              <a:cs typeface="+mn-cs"/>
            </a:endParaRPr>
          </a:p>
          <a:p>
            <a:pPr lvl="0"/>
            <a:r>
              <a:rPr kumimoji="1" lang="en-US" altLang="ja-JP" sz="1200" b="1" kern="1200" dirty="0">
                <a:solidFill>
                  <a:schemeClr val="tx1"/>
                </a:solidFill>
                <a:effectLst/>
                <a:latin typeface="+mn-lt"/>
                <a:ea typeface="+mn-ea"/>
                <a:cs typeface="+mn-cs"/>
              </a:rPr>
              <a:t>2 Fixed-target experiments</a:t>
            </a:r>
            <a:r>
              <a:rPr kumimoji="1" lang="en-US" altLang="ja-JP" sz="1200" kern="1200" dirty="0">
                <a:solidFill>
                  <a:schemeClr val="tx1"/>
                </a:solidFill>
                <a:effectLst/>
                <a:latin typeface="+mn-lt"/>
                <a:ea typeface="+mn-ea"/>
                <a:cs typeface="+mn-cs"/>
              </a:rPr>
              <a:t>, for example HPS. An electron beam hits a heavy nucleus and creates True Muonium.</a:t>
            </a:r>
            <a:endParaRPr kumimoji="1" lang="ja-JP" altLang="ja-JP" sz="1200" kern="1200" dirty="0">
              <a:solidFill>
                <a:schemeClr val="tx1"/>
              </a:solidFill>
              <a:effectLst/>
              <a:latin typeface="+mn-lt"/>
              <a:ea typeface="+mn-ea"/>
              <a:cs typeface="+mn-cs"/>
            </a:endParaRPr>
          </a:p>
          <a:p>
            <a:pPr lvl="0"/>
            <a:r>
              <a:rPr kumimoji="1" lang="en-US" altLang="ja-JP" sz="1200" b="1" kern="1200" dirty="0">
                <a:solidFill>
                  <a:schemeClr val="tx1"/>
                </a:solidFill>
                <a:effectLst/>
                <a:latin typeface="+mn-lt"/>
                <a:ea typeface="+mn-ea"/>
                <a:cs typeface="+mn-cs"/>
              </a:rPr>
              <a:t>3 Low-energy μ⁺</a:t>
            </a:r>
            <a:r>
              <a:rPr kumimoji="1" lang="ja-JP" altLang="ja-JP" sz="1200" b="1" kern="1200" dirty="0">
                <a:solidFill>
                  <a:schemeClr val="tx1"/>
                </a:solidFill>
                <a:effectLst/>
                <a:latin typeface="+mn-lt"/>
                <a:ea typeface="+mn-ea"/>
                <a:cs typeface="+mn-cs"/>
              </a:rPr>
              <a:t>μ</a:t>
            </a:r>
            <a:r>
              <a:rPr kumimoji="1" lang="en-US" altLang="ja-JP" sz="1200" b="1" kern="1200" dirty="0">
                <a:solidFill>
                  <a:schemeClr val="tx1"/>
                </a:solidFill>
                <a:effectLst/>
                <a:latin typeface="+mn-lt"/>
                <a:ea typeface="+mn-ea"/>
                <a:cs typeface="+mn-cs"/>
              </a:rPr>
              <a:t>⁻ recombination</a:t>
            </a:r>
            <a:r>
              <a:rPr kumimoji="1" lang="en-US" altLang="ja-JP" sz="1200" kern="1200" dirty="0">
                <a:solidFill>
                  <a:schemeClr val="tx1"/>
                </a:solidFill>
                <a:effectLst/>
                <a:latin typeface="+mn-lt"/>
                <a:ea typeface="+mn-ea"/>
                <a:cs typeface="+mn-cs"/>
              </a:rPr>
              <a:t>, using slow muon beams to form bound states.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These approaches may lead to the </a:t>
            </a:r>
            <a:r>
              <a:rPr kumimoji="1" lang="en-US" altLang="ja-JP" sz="1200" b="1" kern="1200" dirty="0">
                <a:solidFill>
                  <a:schemeClr val="tx1"/>
                </a:solidFill>
                <a:effectLst/>
                <a:latin typeface="+mn-lt"/>
                <a:ea typeface="+mn-ea"/>
                <a:cs typeface="+mn-cs"/>
              </a:rPr>
              <a:t>first discovery</a:t>
            </a:r>
            <a:r>
              <a:rPr kumimoji="1" lang="en-US" altLang="ja-JP" sz="1200" kern="1200" dirty="0">
                <a:solidFill>
                  <a:schemeClr val="tx1"/>
                </a:solidFill>
                <a:effectLst/>
                <a:latin typeface="+mn-lt"/>
                <a:ea typeface="+mn-ea"/>
                <a:cs typeface="+mn-cs"/>
              </a:rPr>
              <a:t> of True Muonium in the future.</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865159E6-E048-478A-940F-FA29CEFC3968}" type="slidenum">
              <a:rPr kumimoji="1" lang="ja-JP" altLang="en-US" smtClean="0"/>
              <a:t>3</a:t>
            </a:fld>
            <a:endParaRPr kumimoji="1" lang="ja-JP" altLang="en-US"/>
          </a:p>
        </p:txBody>
      </p:sp>
    </p:spTree>
    <p:extLst>
      <p:ext uri="{BB962C8B-B14F-4D97-AF65-F5344CB8AC3E}">
        <p14:creationId xmlns:p14="http://schemas.microsoft.com/office/powerpoint/2010/main" val="102037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7784A-5DE2-B86C-E90C-63EBA237D1F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D295E4B-C8BD-4DC5-55C6-67A78C29F00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CC175AA-EB5D-9698-FDA3-4A461816E2ED}"/>
              </a:ext>
            </a:extLst>
          </p:cNvPr>
          <p:cNvSpPr>
            <a:spLocks noGrp="1"/>
          </p:cNvSpPr>
          <p:nvPr>
            <p:ph type="body" idx="1"/>
          </p:nvPr>
        </p:nvSpPr>
        <p:spPr/>
        <p:txBody>
          <a:bodyPr/>
          <a:lstStyle/>
          <a:p>
            <a:r>
              <a:rPr kumimoji="1" lang="en-US" altLang="ja-JP" sz="1200" b="1" kern="1200" dirty="0">
                <a:solidFill>
                  <a:schemeClr val="tx1"/>
                </a:solidFill>
                <a:effectLst/>
                <a:latin typeface="+mn-lt"/>
                <a:ea typeface="+mn-ea"/>
                <a:cs typeface="+mn-cs"/>
              </a:rPr>
              <a:t>Then we will explain Why do we use True Muonium </a:t>
            </a:r>
            <a:r>
              <a:rPr kumimoji="1" lang="en-US" altLang="ja-JP" sz="1200" kern="1200" dirty="0">
                <a:solidFill>
                  <a:schemeClr val="tx1"/>
                </a:solidFill>
                <a:effectLst/>
                <a:latin typeface="+mn-lt"/>
                <a:ea typeface="+mn-ea"/>
                <a:cs typeface="+mn-cs"/>
              </a:rPr>
              <a:t>Compared to μ⁺</a:t>
            </a:r>
            <a:r>
              <a:rPr kumimoji="1" lang="ja-JP" altLang="ja-JP" sz="1200" kern="1200" dirty="0">
                <a:solidFill>
                  <a:schemeClr val="tx1"/>
                </a:solidFill>
                <a:effectLst/>
                <a:latin typeface="+mn-lt"/>
                <a:ea typeface="+mn-ea"/>
                <a:cs typeface="+mn-cs"/>
              </a:rPr>
              <a:t>μ</a:t>
            </a:r>
            <a:r>
              <a:rPr kumimoji="1" lang="en-US" altLang="ja-JP" sz="1200" kern="1200" dirty="0">
                <a:solidFill>
                  <a:schemeClr val="tx1"/>
                </a:solidFill>
                <a:effectLst/>
                <a:latin typeface="+mn-lt"/>
                <a:ea typeface="+mn-ea"/>
                <a:cs typeface="+mn-cs"/>
              </a:rPr>
              <a:t>⁻ collisions, True Muonium offers several advantages for searching for CLFV.</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First</a:t>
            </a:r>
            <a:r>
              <a:rPr kumimoji="1" lang="en-US" altLang="ja-JP" sz="1200" kern="1200" dirty="0">
                <a:solidFill>
                  <a:schemeClr val="tx1"/>
                </a:solidFill>
                <a:effectLst/>
                <a:latin typeface="+mn-lt"/>
                <a:ea typeface="+mn-ea"/>
                <a:cs typeface="+mn-cs"/>
              </a:rPr>
              <a:t>, the signal is very clear.</a:t>
            </a:r>
            <a:br>
              <a:rPr kumimoji="1" lang="en-US" altLang="ja-JP" sz="1200" kern="1200" dirty="0">
                <a:solidFill>
                  <a:schemeClr val="tx1"/>
                </a:solidFill>
                <a:effectLst/>
                <a:latin typeface="+mn-lt"/>
                <a:ea typeface="+mn-ea"/>
                <a:cs typeface="+mn-cs"/>
              </a:rPr>
            </a:br>
            <a:r>
              <a:rPr lang="en-US" altLang="ja-JP" dirty="0"/>
              <a:t>Assuming the rest frame</a:t>
            </a:r>
            <a:r>
              <a:rPr kumimoji="1" lang="en-US" altLang="ja-JP" sz="1200" kern="1200" dirty="0">
                <a:solidFill>
                  <a:schemeClr val="tx1"/>
                </a:solidFill>
                <a:effectLst/>
                <a:latin typeface="+mn-lt"/>
                <a:ea typeface="+mn-ea"/>
                <a:cs typeface="+mn-cs"/>
              </a:rPr>
              <a:t>, the two leptons are emitted back-to-back, with fixed energies and momenta. This makes it easy to identify them using their angular correlation, timing, and momentum.</a:t>
            </a:r>
            <a:endParaRPr kumimoji="1" lang="ja-JP" altLang="ja-JP" sz="1200" kern="1200" dirty="0">
              <a:solidFill>
                <a:schemeClr val="tx1"/>
              </a:solidFill>
              <a:effectLst/>
              <a:latin typeface="+mn-lt"/>
              <a:ea typeface="+mn-ea"/>
              <a:cs typeface="+mn-cs"/>
            </a:endParaRPr>
          </a:p>
          <a:p>
            <a:r>
              <a:rPr kumimoji="1" lang="en-US" altLang="ja-JP" sz="1200" b="1" kern="1200" dirty="0">
                <a:solidFill>
                  <a:schemeClr val="tx1"/>
                </a:solidFill>
                <a:effectLst/>
                <a:latin typeface="+mn-lt"/>
                <a:ea typeface="+mn-ea"/>
                <a:cs typeface="+mn-cs"/>
              </a:rPr>
              <a:t>Second</a:t>
            </a:r>
            <a:r>
              <a:rPr kumimoji="1" lang="en-US" altLang="ja-JP" sz="1200" kern="1200" dirty="0">
                <a:solidFill>
                  <a:schemeClr val="tx1"/>
                </a:solidFill>
                <a:effectLst/>
                <a:latin typeface="+mn-lt"/>
                <a:ea typeface="+mn-ea"/>
                <a:cs typeface="+mn-cs"/>
              </a:rPr>
              <a:t>, TM can be studied at an early stage of the muon collider program.</a:t>
            </a:r>
            <a:br>
              <a:rPr kumimoji="1" lang="en-US" altLang="ja-JP" sz="1200" kern="1200" dirty="0">
                <a:solidFill>
                  <a:schemeClr val="tx1"/>
                </a:solidFill>
                <a:effectLst/>
                <a:latin typeface="+mn-lt"/>
                <a:ea typeface="+mn-ea"/>
                <a:cs typeface="+mn-cs"/>
              </a:rPr>
            </a:br>
            <a:r>
              <a:rPr kumimoji="1" lang="en-US" altLang="ja-JP" sz="1200" kern="1200" dirty="0">
                <a:solidFill>
                  <a:schemeClr val="tx1"/>
                </a:solidFill>
                <a:effectLst/>
                <a:latin typeface="+mn-lt"/>
                <a:ea typeface="+mn-ea"/>
                <a:cs typeface="+mn-cs"/>
              </a:rPr>
              <a:t>It only requires a source of muons and cooling system. We can search for TM decay even before building acceleration systems.</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Third, magnetic field studies may reveal new physics. We do not touch in this study.</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These features make TM powerful probe for CLFV</a:t>
            </a:r>
            <a:endParaRPr kumimoji="1" lang="ja-JP" altLang="ja-JP" sz="1200" kern="1200" dirty="0">
              <a:solidFill>
                <a:schemeClr val="tx1"/>
              </a:solidFill>
              <a:effectLst/>
              <a:latin typeface="+mn-lt"/>
              <a:ea typeface="+mn-ea"/>
              <a:cs typeface="+mn-cs"/>
            </a:endParaRPr>
          </a:p>
        </p:txBody>
      </p:sp>
      <p:sp>
        <p:nvSpPr>
          <p:cNvPr id="4" name="スライド番号プレースホルダー 3">
            <a:extLst>
              <a:ext uri="{FF2B5EF4-FFF2-40B4-BE49-F238E27FC236}">
                <a16:creationId xmlns:a16="http://schemas.microsoft.com/office/drawing/2014/main" id="{AD72A9E4-EF4A-DB4A-809B-B21F6ED78BE1}"/>
              </a:ext>
            </a:extLst>
          </p:cNvPr>
          <p:cNvSpPr>
            <a:spLocks noGrp="1"/>
          </p:cNvSpPr>
          <p:nvPr>
            <p:ph type="sldNum" sz="quarter" idx="5"/>
          </p:nvPr>
        </p:nvSpPr>
        <p:spPr/>
        <p:txBody>
          <a:bodyPr/>
          <a:lstStyle/>
          <a:p>
            <a:fld id="{865159E6-E048-478A-940F-FA29CEFC3968}" type="slidenum">
              <a:rPr kumimoji="1" lang="ja-JP" altLang="en-US" smtClean="0"/>
              <a:t>4</a:t>
            </a:fld>
            <a:endParaRPr kumimoji="1" lang="ja-JP" altLang="en-US"/>
          </a:p>
        </p:txBody>
      </p:sp>
    </p:spTree>
    <p:extLst>
      <p:ext uri="{BB962C8B-B14F-4D97-AF65-F5344CB8AC3E}">
        <p14:creationId xmlns:p14="http://schemas.microsoft.com/office/powerpoint/2010/main" val="1065229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800">
                <a:effectLst/>
                <a:latin typeface="Meiryo UI" panose="020B0604030504040204" pitchFamily="50" charset="-128"/>
                <a:ea typeface="Meiryo UI" panose="020B0604030504040204" pitchFamily="50" charset="-128"/>
              </a:rPr>
              <a:t>Here we explain</a:t>
            </a:r>
            <a:r>
              <a:rPr lang="ja-JP" altLang="en-US" sz="1800">
                <a:effectLst/>
                <a:latin typeface="Meiryo UI" panose="020B0604030504040204" pitchFamily="50" charset="-128"/>
                <a:ea typeface="Meiryo UI" panose="020B0604030504040204" pitchFamily="50" charset="-128"/>
              </a:rPr>
              <a:t>　</a:t>
            </a:r>
            <a:r>
              <a:rPr lang="en-US" altLang="ja-JP" sz="1800">
                <a:effectLst/>
                <a:latin typeface="游明朝" panose="02020400000000000000" pitchFamily="18" charset="-128"/>
                <a:cs typeface="Times New Roman" panose="02020603050405020304" pitchFamily="18" charset="0"/>
              </a:rPr>
              <a:t>the theoretical framework used in this study.</a:t>
            </a:r>
            <a:endParaRPr kumimoji="1" lang="ja-JP" altLang="en-US"/>
          </a:p>
        </p:txBody>
      </p:sp>
      <p:sp>
        <p:nvSpPr>
          <p:cNvPr id="4" name="スライド番号プレースホルダー 3"/>
          <p:cNvSpPr>
            <a:spLocks noGrp="1"/>
          </p:cNvSpPr>
          <p:nvPr>
            <p:ph type="sldNum" sz="quarter" idx="5"/>
          </p:nvPr>
        </p:nvSpPr>
        <p:spPr/>
        <p:txBody>
          <a:bodyPr/>
          <a:lstStyle/>
          <a:p>
            <a:fld id="{865159E6-E048-478A-940F-FA29CEFC3968}" type="slidenum">
              <a:rPr kumimoji="1" lang="ja-JP" altLang="en-US" smtClean="0"/>
              <a:t>5</a:t>
            </a:fld>
            <a:endParaRPr kumimoji="1" lang="ja-JP" altLang="en-US"/>
          </a:p>
        </p:txBody>
      </p:sp>
    </p:spTree>
    <p:extLst>
      <p:ext uri="{BB962C8B-B14F-4D97-AF65-F5344CB8AC3E}">
        <p14:creationId xmlns:p14="http://schemas.microsoft.com/office/powerpoint/2010/main" val="150225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We consider three types of operator of mediator particles that could significantly contribute to CLFV:</a:t>
            </a:r>
            <a:endParaRPr kumimoji="1" lang="ja-JP" altLang="ja-JP" sz="1200" kern="1200" dirty="0">
              <a:solidFill>
                <a:schemeClr val="tx1"/>
              </a:solidFill>
              <a:effectLst/>
              <a:latin typeface="+mn-lt"/>
              <a:ea typeface="+mn-ea"/>
              <a:cs typeface="+mn-cs"/>
            </a:endParaRPr>
          </a:p>
          <a:p>
            <a:pPr lvl="0"/>
            <a:r>
              <a:rPr kumimoji="1" lang="en-US" altLang="ja-JP" sz="1200" b="1" kern="1200" dirty="0">
                <a:solidFill>
                  <a:schemeClr val="tx1"/>
                </a:solidFill>
                <a:effectLst/>
                <a:latin typeface="+mn-lt"/>
                <a:ea typeface="+mn-ea"/>
                <a:cs typeface="+mn-cs"/>
              </a:rPr>
              <a:t>Scalar-type</a:t>
            </a:r>
            <a:endParaRPr kumimoji="1" lang="ja-JP" altLang="ja-JP" sz="1200" kern="1200" dirty="0">
              <a:solidFill>
                <a:schemeClr val="tx1"/>
              </a:solidFill>
              <a:effectLst/>
              <a:latin typeface="+mn-lt"/>
              <a:ea typeface="+mn-ea"/>
              <a:cs typeface="+mn-cs"/>
            </a:endParaRPr>
          </a:p>
          <a:p>
            <a:pPr lvl="0"/>
            <a:r>
              <a:rPr kumimoji="1" lang="en-US" altLang="ja-JP" sz="1200" b="1" kern="1200" dirty="0">
                <a:solidFill>
                  <a:schemeClr val="tx1"/>
                </a:solidFill>
                <a:effectLst/>
                <a:latin typeface="+mn-lt"/>
                <a:ea typeface="+mn-ea"/>
                <a:cs typeface="+mn-cs"/>
              </a:rPr>
              <a:t>Vector-type</a:t>
            </a:r>
            <a:endParaRPr kumimoji="1" lang="ja-JP" altLang="ja-JP" sz="1200" kern="1200" dirty="0">
              <a:solidFill>
                <a:schemeClr val="tx1"/>
              </a:solidFill>
              <a:effectLst/>
              <a:latin typeface="+mn-lt"/>
              <a:ea typeface="+mn-ea"/>
              <a:cs typeface="+mn-cs"/>
            </a:endParaRPr>
          </a:p>
          <a:p>
            <a:pPr lvl="0"/>
            <a:r>
              <a:rPr kumimoji="1" lang="en-US" altLang="ja-JP" sz="1200" b="1" kern="1200" dirty="0">
                <a:solidFill>
                  <a:schemeClr val="tx1"/>
                </a:solidFill>
                <a:effectLst/>
                <a:latin typeface="+mn-lt"/>
                <a:ea typeface="+mn-ea"/>
                <a:cs typeface="+mn-cs"/>
              </a:rPr>
              <a:t>Dipole-type</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If the mediators are heavy, the interaction is described as an effective four-Fermi interaction. In the case of independence, we analyze scalar and vector operators with couplings </a:t>
            </a:r>
            <a:r>
              <a:rPr kumimoji="1" lang="en-US" altLang="ja-JP" sz="1200" kern="1200" dirty="0" err="1">
                <a:solidFill>
                  <a:schemeClr val="tx1"/>
                </a:solidFill>
                <a:effectLst/>
                <a:latin typeface="+mn-lt"/>
                <a:ea typeface="+mn-ea"/>
                <a:cs typeface="+mn-cs"/>
              </a:rPr>
              <a:t>g_s</a:t>
            </a:r>
            <a:r>
              <a:rPr kumimoji="1" lang="en-US" altLang="ja-JP" sz="1200" kern="1200" dirty="0">
                <a:solidFill>
                  <a:schemeClr val="tx1"/>
                </a:solidFill>
                <a:effectLst/>
                <a:latin typeface="+mn-lt"/>
                <a:ea typeface="+mn-ea"/>
                <a:cs typeface="+mn-cs"/>
              </a:rPr>
              <a:t>​ and </a:t>
            </a:r>
            <a:r>
              <a:rPr kumimoji="1" lang="en-US" altLang="ja-JP" sz="1200" kern="1200" dirty="0" err="1">
                <a:solidFill>
                  <a:schemeClr val="tx1"/>
                </a:solidFill>
                <a:effectLst/>
                <a:latin typeface="+mn-lt"/>
                <a:ea typeface="+mn-ea"/>
                <a:cs typeface="+mn-cs"/>
              </a:rPr>
              <a:t>g_v</a:t>
            </a:r>
            <a:r>
              <a:rPr kumimoji="1" lang="en-US" altLang="ja-JP" sz="1200" kern="1200" dirty="0">
                <a:solidFill>
                  <a:schemeClr val="tx1"/>
                </a:solidFill>
                <a:effectLst/>
                <a:latin typeface="+mn-lt"/>
                <a:ea typeface="+mn-ea"/>
                <a:cs typeface="+mn-cs"/>
              </a:rPr>
              <a:t>​, respectively. Additionally, we include a dipole operator involving photon emission, with coupling A.</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We then evaluate the branching ratios as functions of these three independent couplings. </a:t>
            </a:r>
          </a:p>
          <a:p>
            <a:r>
              <a:rPr kumimoji="1" lang="en-US" altLang="ja-JP" sz="1200" kern="1200" dirty="0">
                <a:solidFill>
                  <a:schemeClr val="tx1"/>
                </a:solidFill>
                <a:effectLst/>
                <a:latin typeface="+mn-lt"/>
                <a:ea typeface="+mn-ea"/>
                <a:cs typeface="+mn-cs"/>
              </a:rPr>
              <a:t>Since the process may be sensitive to chirality, we further extend our analysis to include left-right couplings, considering a total of eight independent coupling.</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865159E6-E048-478A-940F-FA29CEFC3968}" type="slidenum">
              <a:rPr kumimoji="1" lang="ja-JP" altLang="en-US" smtClean="0"/>
              <a:t>6</a:t>
            </a:fld>
            <a:endParaRPr kumimoji="1" lang="ja-JP" altLang="en-US"/>
          </a:p>
        </p:txBody>
      </p:sp>
    </p:spTree>
    <p:extLst>
      <p:ext uri="{BB962C8B-B14F-4D97-AF65-F5344CB8AC3E}">
        <p14:creationId xmlns:p14="http://schemas.microsoft.com/office/powerpoint/2010/main" val="157457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Next, we present the </a:t>
            </a:r>
            <a:r>
              <a:rPr kumimoji="1" lang="en-US" altLang="ja-JP" sz="1200" kern="1200" dirty="0" err="1">
                <a:solidFill>
                  <a:schemeClr val="tx1"/>
                </a:solidFill>
                <a:effectLst/>
                <a:latin typeface="+mn-lt"/>
                <a:ea typeface="+mn-ea"/>
                <a:cs typeface="+mn-cs"/>
              </a:rPr>
              <a:t>Lagrangian</a:t>
            </a:r>
            <a:r>
              <a:rPr kumimoji="1" lang="en-US" altLang="ja-JP" sz="1200" kern="1200" dirty="0">
                <a:solidFill>
                  <a:schemeClr val="tx1"/>
                </a:solidFill>
                <a:effectLst/>
                <a:latin typeface="+mn-lt"/>
                <a:ea typeface="+mn-ea"/>
                <a:cs typeface="+mn-cs"/>
              </a:rPr>
              <a:t> for each operator type.</a:t>
            </a:r>
            <a:endParaRPr kumimoji="1" lang="ja-JP" altLang="ja-JP" sz="1200" kern="1200" dirty="0">
              <a:solidFill>
                <a:schemeClr val="tx1"/>
              </a:solidFill>
              <a:effectLst/>
              <a:latin typeface="+mn-lt"/>
              <a:ea typeface="+mn-ea"/>
              <a:cs typeface="+mn-cs"/>
            </a:endParaRPr>
          </a:p>
          <a:p>
            <a:pPr lvl="0"/>
            <a:r>
              <a:rPr kumimoji="1" lang="en-US" altLang="ja-JP" sz="1200" b="1" kern="1200" dirty="0">
                <a:solidFill>
                  <a:schemeClr val="tx1"/>
                </a:solidFill>
                <a:effectLst/>
                <a:latin typeface="+mn-lt"/>
                <a:ea typeface="+mn-ea"/>
                <a:cs typeface="+mn-cs"/>
              </a:rPr>
              <a:t>Four-Fermi interactions</a:t>
            </a:r>
            <a:endParaRPr kumimoji="1" lang="ja-JP" altLang="ja-JP" sz="1200" kern="1200" dirty="0">
              <a:solidFill>
                <a:schemeClr val="tx1"/>
              </a:solidFill>
              <a:effectLst/>
              <a:latin typeface="+mn-lt"/>
              <a:ea typeface="+mn-ea"/>
              <a:cs typeface="+mn-cs"/>
            </a:endParaRPr>
          </a:p>
          <a:p>
            <a:pPr lvl="1"/>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If the mediator is much heavier than the typical momentum scale of the interaction, the process can be approximated by a point-like interaction.</a:t>
            </a:r>
          </a:p>
          <a:p>
            <a:pPr lvl="1"/>
            <a:r>
              <a:rPr kumimoji="1" lang="ja-JP" altLang="en-US" sz="1200" kern="1200" dirty="0">
                <a:solidFill>
                  <a:schemeClr val="tx1"/>
                </a:solidFill>
                <a:effectLst/>
                <a:latin typeface="+mn-lt"/>
                <a:ea typeface="+mn-ea"/>
                <a:cs typeface="+mn-cs"/>
              </a:rPr>
              <a:t>・</a:t>
            </a:r>
            <a:r>
              <a:rPr lang="en-US" altLang="ja-JP" dirty="0"/>
              <a:t>The scale Λ is interpreted here as the scale of the mediator mass.</a:t>
            </a:r>
            <a:endParaRPr kumimoji="1" lang="ja-JP" altLang="ja-JP" sz="1200" kern="1200" dirty="0">
              <a:solidFill>
                <a:schemeClr val="tx1"/>
              </a:solidFill>
              <a:effectLst/>
              <a:latin typeface="+mn-lt"/>
              <a:ea typeface="+mn-ea"/>
              <a:cs typeface="+mn-cs"/>
            </a:endParaRPr>
          </a:p>
          <a:p>
            <a:pPr lvl="1"/>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Performing the </a:t>
            </a:r>
            <a:r>
              <a:rPr kumimoji="1" lang="en-US" altLang="ja-JP" sz="1200" kern="1200" dirty="0" err="1">
                <a:solidFill>
                  <a:schemeClr val="tx1"/>
                </a:solidFill>
                <a:effectLst/>
                <a:latin typeface="+mn-lt"/>
                <a:ea typeface="+mn-ea"/>
                <a:cs typeface="+mn-cs"/>
              </a:rPr>
              <a:t>Fierz</a:t>
            </a:r>
            <a:r>
              <a:rPr kumimoji="1" lang="en-US" altLang="ja-JP" sz="1200" kern="1200" dirty="0">
                <a:solidFill>
                  <a:schemeClr val="tx1"/>
                </a:solidFill>
                <a:effectLst/>
                <a:latin typeface="+mn-lt"/>
                <a:ea typeface="+mn-ea"/>
                <a:cs typeface="+mn-cs"/>
              </a:rPr>
              <a:t> transformation, we find that some scalar operator are linearly dependent on vector operators, reducing the number of independent couplings to six.</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Corresponding </a:t>
            </a:r>
            <a:r>
              <a:rPr kumimoji="1" lang="en-US" altLang="ja-JP" sz="1200" kern="1200" dirty="0" err="1">
                <a:solidFill>
                  <a:schemeClr val="tx1"/>
                </a:solidFill>
                <a:effectLst/>
                <a:latin typeface="+mn-lt"/>
                <a:ea typeface="+mn-ea"/>
                <a:cs typeface="+mn-cs"/>
              </a:rPr>
              <a:t>Lagrangian</a:t>
            </a:r>
            <a:r>
              <a:rPr kumimoji="1" lang="en-US" altLang="ja-JP" sz="1200" kern="1200" dirty="0">
                <a:solidFill>
                  <a:schemeClr val="tx1"/>
                </a:solidFill>
                <a:effectLst/>
                <a:latin typeface="+mn-lt"/>
                <a:ea typeface="+mn-ea"/>
                <a:cs typeface="+mn-cs"/>
              </a:rPr>
              <a:t> is like that.</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865159E6-E048-478A-940F-FA29CEFC3968}" type="slidenum">
              <a:rPr kumimoji="1" lang="ja-JP" altLang="en-US" smtClean="0"/>
              <a:t>7</a:t>
            </a:fld>
            <a:endParaRPr kumimoji="1" lang="ja-JP" altLang="en-US"/>
          </a:p>
        </p:txBody>
      </p:sp>
    </p:spTree>
    <p:extLst>
      <p:ext uri="{BB962C8B-B14F-4D97-AF65-F5344CB8AC3E}">
        <p14:creationId xmlns:p14="http://schemas.microsoft.com/office/powerpoint/2010/main" val="427010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2. </a:t>
                </a:r>
                <a:r>
                  <a:rPr kumimoji="1" lang="en-US" altLang="ja-JP" sz="1200" b="1" kern="1200" dirty="0">
                    <a:solidFill>
                      <a:schemeClr val="tx1"/>
                    </a:solidFill>
                    <a:effectLst/>
                    <a:latin typeface="+mn-lt"/>
                    <a:ea typeface="+mn-ea"/>
                    <a:cs typeface="+mn-cs"/>
                  </a:rPr>
                  <a:t>Dipole-type interactions</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This case involves one dipole operator and one gauge interaction, with a photon as the mediator.</a:t>
                </a:r>
              </a:p>
              <a:p>
                <a:r>
                  <a:rPr kumimoji="1" lang="ja-JP" altLang="ja-JP"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It has strong complementarity with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𝜇</m:t>
                    </m:r>
                    <m:r>
                      <a:rPr kumimoji="1" lang="en-US" altLang="ja-JP" sz="1200" i="1" kern="1200">
                        <a:solidFill>
                          <a:schemeClr val="tx1"/>
                        </a:solidFill>
                        <a:effectLst/>
                        <a:latin typeface="Cambria Math" panose="02040503050406030204" pitchFamily="18" charset="0"/>
                        <a:ea typeface="+mn-ea"/>
                        <a:cs typeface="+mn-cs"/>
                      </a:rPr>
                      <m:t>→</m:t>
                    </m:r>
                    <m:r>
                      <a:rPr kumimoji="1" lang="en-US" altLang="ja-JP" sz="1200" i="1" kern="1200">
                        <a:solidFill>
                          <a:schemeClr val="tx1"/>
                        </a:solidFill>
                        <a:effectLst/>
                        <a:latin typeface="Cambria Math" panose="02040503050406030204" pitchFamily="18" charset="0"/>
                        <a:ea typeface="+mn-ea"/>
                        <a:cs typeface="+mn-cs"/>
                      </a:rPr>
                      <m:t>𝑒</m:t>
                    </m:r>
                    <m:r>
                      <a:rPr kumimoji="1" lang="en-US" altLang="ja-JP" sz="1200" i="1" kern="1200">
                        <a:solidFill>
                          <a:schemeClr val="tx1"/>
                        </a:solidFill>
                        <a:effectLst/>
                        <a:latin typeface="Cambria Math" panose="02040503050406030204" pitchFamily="18" charset="0"/>
                        <a:ea typeface="+mn-ea"/>
                        <a:cs typeface="+mn-cs"/>
                      </a:rPr>
                      <m:t>𝛾</m:t>
                    </m:r>
                  </m:oMath>
                </a14:m>
                <a:r>
                  <a:rPr kumimoji="1" lang="en-US" altLang="ja-JP" sz="1200" kern="1200" dirty="0">
                    <a:solidFill>
                      <a:schemeClr val="tx1"/>
                    </a:solidFill>
                    <a:effectLst/>
                    <a:latin typeface="+mn-lt"/>
                    <a:ea typeface="+mn-ea"/>
                    <a:cs typeface="+mn-cs"/>
                  </a:rPr>
                  <a:t> searches, because this process include </a:t>
                </a:r>
                <a14:m>
                  <m:oMath xmlns:m="http://schemas.openxmlformats.org/officeDocument/2006/math">
                    <m:r>
                      <a:rPr kumimoji="1" lang="en-US" altLang="ja-JP" sz="1200" i="1" kern="1200">
                        <a:solidFill>
                          <a:schemeClr val="tx1"/>
                        </a:solidFill>
                        <a:effectLst/>
                        <a:latin typeface="Cambria Math" panose="02040503050406030204" pitchFamily="18" charset="0"/>
                        <a:ea typeface="+mn-ea"/>
                        <a:cs typeface="+mn-cs"/>
                      </a:rPr>
                      <m:t>𝜇</m:t>
                    </m:r>
                    <m:r>
                      <a:rPr kumimoji="1" lang="en-US" altLang="ja-JP" sz="1200" i="1" kern="1200">
                        <a:solidFill>
                          <a:schemeClr val="tx1"/>
                        </a:solidFill>
                        <a:effectLst/>
                        <a:latin typeface="Cambria Math" panose="02040503050406030204" pitchFamily="18" charset="0"/>
                        <a:ea typeface="+mn-ea"/>
                        <a:cs typeface="+mn-cs"/>
                      </a:rPr>
                      <m:t>→</m:t>
                    </m:r>
                    <m:r>
                      <a:rPr kumimoji="1" lang="en-US" altLang="ja-JP" sz="1200" i="1" kern="1200">
                        <a:solidFill>
                          <a:schemeClr val="tx1"/>
                        </a:solidFill>
                        <a:effectLst/>
                        <a:latin typeface="Cambria Math" panose="02040503050406030204" pitchFamily="18" charset="0"/>
                        <a:ea typeface="+mn-ea"/>
                        <a:cs typeface="+mn-cs"/>
                      </a:rPr>
                      <m:t>𝑒</m:t>
                    </m:r>
                    <m:r>
                      <a:rPr kumimoji="1" lang="en-US" altLang="ja-JP" sz="1200" i="1" kern="1200">
                        <a:solidFill>
                          <a:schemeClr val="tx1"/>
                        </a:solidFill>
                        <a:effectLst/>
                        <a:latin typeface="Cambria Math" panose="02040503050406030204" pitchFamily="18" charset="0"/>
                        <a:ea typeface="+mn-ea"/>
                        <a:cs typeface="+mn-cs"/>
                      </a:rPr>
                      <m:t>𝛾</m:t>
                    </m:r>
                  </m:oMath>
                </a14:m>
                <a:r>
                  <a:rPr kumimoji="1" lang="en-US" altLang="ja-JP" sz="1200" kern="1200" dirty="0">
                    <a:solidFill>
                      <a:schemeClr val="tx1"/>
                    </a:solidFill>
                    <a:effectLst/>
                    <a:latin typeface="+mn-lt"/>
                    <a:ea typeface="+mn-ea"/>
                    <a:cs typeface="+mn-cs"/>
                  </a:rPr>
                  <a:t> dipole structure.</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The corresponding </a:t>
                </a:r>
                <a:r>
                  <a:rPr kumimoji="1" lang="en-US" altLang="ja-JP" sz="1200" kern="1200" dirty="0" err="1">
                    <a:solidFill>
                      <a:schemeClr val="tx1"/>
                    </a:solidFill>
                    <a:effectLst/>
                    <a:latin typeface="+mn-lt"/>
                    <a:ea typeface="+mn-ea"/>
                    <a:cs typeface="+mn-cs"/>
                  </a:rPr>
                  <a:t>Lagrangian</a:t>
                </a:r>
                <a:r>
                  <a:rPr kumimoji="1" lang="en-US" altLang="ja-JP" sz="1200" kern="1200" dirty="0">
                    <a:solidFill>
                      <a:schemeClr val="tx1"/>
                    </a:solidFill>
                    <a:effectLst/>
                    <a:latin typeface="+mn-lt"/>
                    <a:ea typeface="+mn-ea"/>
                    <a:cs typeface="+mn-cs"/>
                  </a:rPr>
                  <a:t> is expressed like this.</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We evaluate the dependence of CLFV branching ratios on all eight couplings.</a:t>
                </a:r>
                <a:endParaRPr kumimoji="1" lang="ja-JP" altLang="ja-JP" sz="1200" kern="1200" dirty="0">
                  <a:solidFill>
                    <a:schemeClr val="tx1"/>
                  </a:solidFill>
                  <a:effectLst/>
                  <a:latin typeface="+mn-lt"/>
                  <a:ea typeface="+mn-ea"/>
                  <a:cs typeface="+mn-cs"/>
                </a:endParaRPr>
              </a:p>
            </p:txBody>
          </p:sp>
        </mc:Choice>
        <mc:Fallback xmlns="">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2. </a:t>
                </a:r>
                <a:r>
                  <a:rPr kumimoji="1" lang="en-US" altLang="ja-JP" sz="1200" b="1" kern="1200" dirty="0">
                    <a:solidFill>
                      <a:schemeClr val="tx1"/>
                    </a:solidFill>
                    <a:effectLst/>
                    <a:latin typeface="+mn-lt"/>
                    <a:ea typeface="+mn-ea"/>
                    <a:cs typeface="+mn-cs"/>
                  </a:rPr>
                  <a:t>Dipole-type interactions</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This case involves one dipole operator and one gauge interaction, with a photon as the mediator.</a:t>
                </a:r>
              </a:p>
              <a:p>
                <a:pPr marL="0" indent="0">
                  <a:buNone/>
                </a:pPr>
                <a:r>
                  <a:rPr lang="ja-JP" altLang="en-US" sz="1200" dirty="0"/>
                  <a:t>・</a:t>
                </a:r>
                <a:r>
                  <a:rPr lang="en-US" altLang="ja-JP" sz="1200" dirty="0"/>
                  <a:t>It may be largest possible CLFV effect besides four-fermion terms.</a:t>
                </a:r>
              </a:p>
              <a:p>
                <a:pPr marL="0" indent="0">
                  <a:buNone/>
                </a:pPr>
                <a:r>
                  <a:rPr kumimoji="1" lang="ja-JP" altLang="en-US" sz="1200" dirty="0"/>
                  <a:t>・</a:t>
                </a:r>
                <a:r>
                  <a:rPr kumimoji="1" lang="en-US" altLang="ja-JP" sz="1200" dirty="0"/>
                  <a:t>It has</a:t>
                </a:r>
                <a:r>
                  <a:rPr kumimoji="1" lang="ja-JP" altLang="en-US" sz="1200" dirty="0"/>
                  <a:t> </a:t>
                </a:r>
                <a:r>
                  <a:rPr kumimoji="1" lang="en-US" altLang="ja-JP" sz="1200" dirty="0"/>
                  <a:t>s</a:t>
                </a:r>
                <a:r>
                  <a:rPr lang="en-US" altLang="ja-JP" sz="1200" dirty="0"/>
                  <a:t>trong complementarity with </a:t>
                </a:r>
                <a:r>
                  <a:rPr lang="en-US" altLang="ja-JP" sz="1200" i="0" dirty="0">
                    <a:latin typeface="Cambria Math" panose="02040503050406030204" pitchFamily="18" charset="0"/>
                  </a:rPr>
                  <a:t>𝜇→𝑒𝛾</a:t>
                </a:r>
                <a:r>
                  <a:rPr lang="en-US" altLang="ja-JP" sz="1200" dirty="0"/>
                  <a:t> searches</a:t>
                </a:r>
                <a:r>
                  <a:rPr kumimoji="1" lang="en-US" altLang="ja-JP" sz="1200" kern="1200" dirty="0">
                    <a:solidFill>
                      <a:schemeClr val="tx1"/>
                    </a:solidFill>
                    <a:effectLst/>
                    <a:latin typeface="+mn-lt"/>
                    <a:ea typeface="+mn-ea"/>
                    <a:cs typeface="+mn-cs"/>
                  </a:rPr>
                  <a:t>, because both</a:t>
                </a:r>
                <a:r>
                  <a:rPr kumimoji="1" lang="en-US" altLang="ja-JP" sz="1200" kern="1200" baseline="0" dirty="0">
                    <a:solidFill>
                      <a:schemeClr val="tx1"/>
                    </a:solidFill>
                    <a:effectLst/>
                    <a:latin typeface="+mn-lt"/>
                    <a:ea typeface="+mn-ea"/>
                    <a:cs typeface="+mn-cs"/>
                  </a:rPr>
                  <a:t> of them have dipole operator.</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The corresponding </a:t>
                </a:r>
                <a:r>
                  <a:rPr kumimoji="1" lang="en-US" altLang="ja-JP" sz="1200" kern="1200" dirty="0" err="1">
                    <a:solidFill>
                      <a:schemeClr val="tx1"/>
                    </a:solidFill>
                    <a:effectLst/>
                    <a:latin typeface="+mn-lt"/>
                    <a:ea typeface="+mn-ea"/>
                    <a:cs typeface="+mn-cs"/>
                  </a:rPr>
                  <a:t>Lagrangian</a:t>
                </a:r>
                <a:r>
                  <a:rPr kumimoji="1" lang="en-US" altLang="ja-JP" sz="1200" kern="1200" dirty="0">
                    <a:solidFill>
                      <a:schemeClr val="tx1"/>
                    </a:solidFill>
                    <a:effectLst/>
                    <a:latin typeface="+mn-lt"/>
                    <a:ea typeface="+mn-ea"/>
                    <a:cs typeface="+mn-cs"/>
                  </a:rPr>
                  <a:t> is expressed like this.</a:t>
                </a:r>
                <a:endParaRPr kumimoji="1" lang="ja-JP" altLang="ja-JP" sz="1200" kern="1200" dirty="0">
                  <a:solidFill>
                    <a:schemeClr val="tx1"/>
                  </a:solidFill>
                  <a:effectLst/>
                  <a:latin typeface="+mn-lt"/>
                  <a:ea typeface="+mn-ea"/>
                  <a:cs typeface="+mn-cs"/>
                </a:endParaRPr>
              </a:p>
              <a:p>
                <a:pPr lvl="0"/>
                <a:r>
                  <a:rPr kumimoji="1" lang="en-US" altLang="ja-JP" sz="1200" kern="1200" dirty="0">
                    <a:solidFill>
                      <a:schemeClr val="tx1"/>
                    </a:solidFill>
                    <a:effectLst/>
                    <a:latin typeface="+mn-lt"/>
                    <a:ea typeface="+mn-ea"/>
                    <a:cs typeface="+mn-cs"/>
                  </a:rPr>
                  <a:t>We evaluate the dependence of CLFV branching ratios on all eight couplings.</a:t>
                </a:r>
                <a:endParaRPr kumimoji="1" lang="ja-JP" altLang="ja-JP" sz="1200" kern="1200" dirty="0">
                  <a:solidFill>
                    <a:schemeClr val="tx1"/>
                  </a:solidFill>
                  <a:effectLst/>
                  <a:latin typeface="+mn-lt"/>
                  <a:ea typeface="+mn-ea"/>
                  <a:cs typeface="+mn-cs"/>
                </a:endParaRPr>
              </a:p>
            </p:txBody>
          </p:sp>
        </mc:Fallback>
      </mc:AlternateContent>
      <p:sp>
        <p:nvSpPr>
          <p:cNvPr id="4" name="スライド番号プレースホルダー 3"/>
          <p:cNvSpPr>
            <a:spLocks noGrp="1"/>
          </p:cNvSpPr>
          <p:nvPr>
            <p:ph type="sldNum" sz="quarter" idx="5"/>
          </p:nvPr>
        </p:nvSpPr>
        <p:spPr/>
        <p:txBody>
          <a:bodyPr/>
          <a:lstStyle/>
          <a:p>
            <a:fld id="{865159E6-E048-478A-940F-FA29CEFC3968}" type="slidenum">
              <a:rPr kumimoji="1" lang="ja-JP" altLang="en-US" smtClean="0"/>
              <a:t>8</a:t>
            </a:fld>
            <a:endParaRPr kumimoji="1" lang="ja-JP" altLang="en-US"/>
          </a:p>
        </p:txBody>
      </p:sp>
    </p:spTree>
    <p:extLst>
      <p:ext uri="{BB962C8B-B14F-4D97-AF65-F5344CB8AC3E}">
        <p14:creationId xmlns:p14="http://schemas.microsoft.com/office/powerpoint/2010/main" val="42508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769149-1B66-2E08-F453-12EDB180E51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107EE9F-20CF-12C7-2271-44F7B7AC5A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5F1A21E-BFA4-53A4-C4DC-DE55AE4A548E}"/>
              </a:ext>
            </a:extLst>
          </p:cNvPr>
          <p:cNvSpPr>
            <a:spLocks noGrp="1"/>
          </p:cNvSpPr>
          <p:nvPr>
            <p:ph type="dt" sz="half" idx="10"/>
          </p:nvPr>
        </p:nvSpPr>
        <p:spPr/>
        <p:txBody>
          <a:bodyPr/>
          <a:lstStyle/>
          <a:p>
            <a:fld id="{2D9E5670-1F7F-4ED4-BB80-856DF1EA61E0}" type="datetime1">
              <a:rPr kumimoji="1" lang="ja-JP" altLang="en-US" smtClean="0"/>
              <a:t>2025/8/19</a:t>
            </a:fld>
            <a:endParaRPr kumimoji="1" lang="ja-JP" altLang="en-US"/>
          </a:p>
        </p:txBody>
      </p:sp>
      <p:sp>
        <p:nvSpPr>
          <p:cNvPr id="5" name="フッター プレースホルダー 4">
            <a:extLst>
              <a:ext uri="{FF2B5EF4-FFF2-40B4-BE49-F238E27FC236}">
                <a16:creationId xmlns:a16="http://schemas.microsoft.com/office/drawing/2014/main" id="{A760CC20-65A0-9808-907E-26F5756E43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E100C0C-76CF-3773-0FE9-8177C475DD4D}"/>
              </a:ext>
            </a:extLst>
          </p:cNvPr>
          <p:cNvSpPr>
            <a:spLocks noGrp="1"/>
          </p:cNvSpPr>
          <p:nvPr>
            <p:ph type="sldNum" sz="quarter" idx="12"/>
          </p:nvPr>
        </p:nvSpPr>
        <p:spPr/>
        <p:txBody>
          <a:bodyPr/>
          <a:lstStyle/>
          <a:p>
            <a:fld id="{1960B2ED-156F-4995-997F-B47878CCEBE4}" type="slidenum">
              <a:rPr kumimoji="1" lang="ja-JP" altLang="en-US" smtClean="0"/>
              <a:t>‹#›</a:t>
            </a:fld>
            <a:endParaRPr kumimoji="1" lang="ja-JP" altLang="en-US"/>
          </a:p>
        </p:txBody>
      </p:sp>
    </p:spTree>
    <p:extLst>
      <p:ext uri="{BB962C8B-B14F-4D97-AF65-F5344CB8AC3E}">
        <p14:creationId xmlns:p14="http://schemas.microsoft.com/office/powerpoint/2010/main" val="33052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282D89-ABC6-8693-5160-B7CFB28E82A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A78C2DB-4D6A-1261-D4DB-2A59169B596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45D172E-FBF2-4919-E5C9-834C6406C4DE}"/>
              </a:ext>
            </a:extLst>
          </p:cNvPr>
          <p:cNvSpPr>
            <a:spLocks noGrp="1"/>
          </p:cNvSpPr>
          <p:nvPr>
            <p:ph type="dt" sz="half" idx="10"/>
          </p:nvPr>
        </p:nvSpPr>
        <p:spPr/>
        <p:txBody>
          <a:bodyPr/>
          <a:lstStyle/>
          <a:p>
            <a:fld id="{6BFC56FB-F8D5-423F-8714-9ABCFDB8A739}" type="datetime1">
              <a:rPr kumimoji="1" lang="ja-JP" altLang="en-US" smtClean="0"/>
              <a:t>2025/8/19</a:t>
            </a:fld>
            <a:endParaRPr kumimoji="1" lang="ja-JP" altLang="en-US"/>
          </a:p>
        </p:txBody>
      </p:sp>
      <p:sp>
        <p:nvSpPr>
          <p:cNvPr id="5" name="フッター プレースホルダー 4">
            <a:extLst>
              <a:ext uri="{FF2B5EF4-FFF2-40B4-BE49-F238E27FC236}">
                <a16:creationId xmlns:a16="http://schemas.microsoft.com/office/drawing/2014/main" id="{CE29C2B0-FE22-319C-E074-9F4D5377FC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7BA3AE-1880-F120-4D27-3DAA461A966B}"/>
              </a:ext>
            </a:extLst>
          </p:cNvPr>
          <p:cNvSpPr>
            <a:spLocks noGrp="1"/>
          </p:cNvSpPr>
          <p:nvPr>
            <p:ph type="sldNum" sz="quarter" idx="12"/>
          </p:nvPr>
        </p:nvSpPr>
        <p:spPr/>
        <p:txBody>
          <a:bodyPr/>
          <a:lstStyle/>
          <a:p>
            <a:fld id="{1960B2ED-156F-4995-997F-B47878CCEBE4}" type="slidenum">
              <a:rPr kumimoji="1" lang="ja-JP" altLang="en-US" smtClean="0"/>
              <a:t>‹#›</a:t>
            </a:fld>
            <a:endParaRPr kumimoji="1" lang="ja-JP" altLang="en-US"/>
          </a:p>
        </p:txBody>
      </p:sp>
    </p:spTree>
    <p:extLst>
      <p:ext uri="{BB962C8B-B14F-4D97-AF65-F5344CB8AC3E}">
        <p14:creationId xmlns:p14="http://schemas.microsoft.com/office/powerpoint/2010/main" val="66361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E2EF80F-4BFB-C0E5-92B0-FD3FE47C3A1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A9AD785-3832-453D-EC0D-EBBB2E9A6FF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A2C594-1167-374A-69CE-156A99A67CAB}"/>
              </a:ext>
            </a:extLst>
          </p:cNvPr>
          <p:cNvSpPr>
            <a:spLocks noGrp="1"/>
          </p:cNvSpPr>
          <p:nvPr>
            <p:ph type="dt" sz="half" idx="10"/>
          </p:nvPr>
        </p:nvSpPr>
        <p:spPr/>
        <p:txBody>
          <a:bodyPr/>
          <a:lstStyle/>
          <a:p>
            <a:fld id="{6FFE294C-DFF2-4E32-B233-813F9392A8A2}" type="datetime1">
              <a:rPr kumimoji="1" lang="ja-JP" altLang="en-US" smtClean="0"/>
              <a:t>2025/8/19</a:t>
            </a:fld>
            <a:endParaRPr kumimoji="1" lang="ja-JP" altLang="en-US"/>
          </a:p>
        </p:txBody>
      </p:sp>
      <p:sp>
        <p:nvSpPr>
          <p:cNvPr id="5" name="フッター プレースホルダー 4">
            <a:extLst>
              <a:ext uri="{FF2B5EF4-FFF2-40B4-BE49-F238E27FC236}">
                <a16:creationId xmlns:a16="http://schemas.microsoft.com/office/drawing/2014/main" id="{92A72EA9-782C-09B2-A6E5-716C5C5555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E628C55-964A-E238-C7E6-830BA93FF5C7}"/>
              </a:ext>
            </a:extLst>
          </p:cNvPr>
          <p:cNvSpPr>
            <a:spLocks noGrp="1"/>
          </p:cNvSpPr>
          <p:nvPr>
            <p:ph type="sldNum" sz="quarter" idx="12"/>
          </p:nvPr>
        </p:nvSpPr>
        <p:spPr/>
        <p:txBody>
          <a:bodyPr/>
          <a:lstStyle/>
          <a:p>
            <a:fld id="{1960B2ED-156F-4995-997F-B47878CCEBE4}" type="slidenum">
              <a:rPr kumimoji="1" lang="ja-JP" altLang="en-US" smtClean="0"/>
              <a:t>‹#›</a:t>
            </a:fld>
            <a:endParaRPr kumimoji="1" lang="ja-JP" altLang="en-US"/>
          </a:p>
        </p:txBody>
      </p:sp>
    </p:spTree>
    <p:extLst>
      <p:ext uri="{BB962C8B-B14F-4D97-AF65-F5344CB8AC3E}">
        <p14:creationId xmlns:p14="http://schemas.microsoft.com/office/powerpoint/2010/main" val="339931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FAD149-782A-037A-CEFB-3A96402F271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2D06B83-00DA-EC4A-1C6D-4715BD02735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1080D1-189C-D57A-950C-48434FEFC4D1}"/>
              </a:ext>
            </a:extLst>
          </p:cNvPr>
          <p:cNvSpPr>
            <a:spLocks noGrp="1"/>
          </p:cNvSpPr>
          <p:nvPr>
            <p:ph type="dt" sz="half" idx="10"/>
          </p:nvPr>
        </p:nvSpPr>
        <p:spPr/>
        <p:txBody>
          <a:bodyPr/>
          <a:lstStyle/>
          <a:p>
            <a:fld id="{65824061-F31A-46EE-A1E0-BE371690D31B}" type="datetime1">
              <a:rPr kumimoji="1" lang="ja-JP" altLang="en-US" smtClean="0"/>
              <a:t>2025/8/19</a:t>
            </a:fld>
            <a:endParaRPr kumimoji="1" lang="ja-JP" altLang="en-US"/>
          </a:p>
        </p:txBody>
      </p:sp>
      <p:sp>
        <p:nvSpPr>
          <p:cNvPr id="5" name="フッター プレースホルダー 4">
            <a:extLst>
              <a:ext uri="{FF2B5EF4-FFF2-40B4-BE49-F238E27FC236}">
                <a16:creationId xmlns:a16="http://schemas.microsoft.com/office/drawing/2014/main" id="{A68C580B-C3A5-5D49-F820-89B49AF29A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2AF7C2-7803-4BE0-C659-EA266B0C24AE}"/>
              </a:ext>
            </a:extLst>
          </p:cNvPr>
          <p:cNvSpPr>
            <a:spLocks noGrp="1"/>
          </p:cNvSpPr>
          <p:nvPr>
            <p:ph type="sldNum" sz="quarter" idx="12"/>
          </p:nvPr>
        </p:nvSpPr>
        <p:spPr>
          <a:xfrm>
            <a:off x="9101488" y="6356350"/>
            <a:ext cx="2743200" cy="365125"/>
          </a:xfrm>
        </p:spPr>
        <p:txBody>
          <a:bodyPr/>
          <a:lstStyle>
            <a:lvl1pPr>
              <a:defRPr sz="2000"/>
            </a:lvl1pPr>
          </a:lstStyle>
          <a:p>
            <a:fld id="{1960B2ED-156F-4995-997F-B47878CCEBE4}" type="slidenum">
              <a:rPr lang="ja-JP" altLang="en-US" smtClean="0"/>
              <a:pPr/>
              <a:t>‹#›</a:t>
            </a:fld>
            <a:r>
              <a:rPr lang="en-US" altLang="ja-JP" dirty="0"/>
              <a:t>/13</a:t>
            </a:r>
            <a:endParaRPr lang="ja-JP" altLang="en-US" dirty="0"/>
          </a:p>
        </p:txBody>
      </p:sp>
    </p:spTree>
    <p:extLst>
      <p:ext uri="{BB962C8B-B14F-4D97-AF65-F5344CB8AC3E}">
        <p14:creationId xmlns:p14="http://schemas.microsoft.com/office/powerpoint/2010/main" val="4103409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FC5C91-EB68-B992-4BD8-4B78C0FAF03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F606531-7EF2-4C5E-9724-3112E6759E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0DCA364-C0B0-0595-15BA-92293514CE6D}"/>
              </a:ext>
            </a:extLst>
          </p:cNvPr>
          <p:cNvSpPr>
            <a:spLocks noGrp="1"/>
          </p:cNvSpPr>
          <p:nvPr>
            <p:ph type="dt" sz="half" idx="10"/>
          </p:nvPr>
        </p:nvSpPr>
        <p:spPr/>
        <p:txBody>
          <a:bodyPr/>
          <a:lstStyle/>
          <a:p>
            <a:fld id="{B82BCC04-D974-49A0-8C3A-ADFCB4FF6F97}" type="datetime1">
              <a:rPr kumimoji="1" lang="ja-JP" altLang="en-US" smtClean="0"/>
              <a:t>2025/8/19</a:t>
            </a:fld>
            <a:endParaRPr kumimoji="1" lang="ja-JP" altLang="en-US"/>
          </a:p>
        </p:txBody>
      </p:sp>
      <p:sp>
        <p:nvSpPr>
          <p:cNvPr id="5" name="フッター プレースホルダー 4">
            <a:extLst>
              <a:ext uri="{FF2B5EF4-FFF2-40B4-BE49-F238E27FC236}">
                <a16:creationId xmlns:a16="http://schemas.microsoft.com/office/drawing/2014/main" id="{B6B1312A-BAB5-4D8A-1DE6-DD82B5AC67E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ABDC6A-C0E9-3963-650B-C6A83777F396}"/>
              </a:ext>
            </a:extLst>
          </p:cNvPr>
          <p:cNvSpPr>
            <a:spLocks noGrp="1"/>
          </p:cNvSpPr>
          <p:nvPr>
            <p:ph type="sldNum" sz="quarter" idx="12"/>
          </p:nvPr>
        </p:nvSpPr>
        <p:spPr/>
        <p:txBody>
          <a:bodyPr/>
          <a:lstStyle/>
          <a:p>
            <a:fld id="{1960B2ED-156F-4995-997F-B47878CCEBE4}" type="slidenum">
              <a:rPr kumimoji="1" lang="ja-JP" altLang="en-US" smtClean="0"/>
              <a:t>‹#›</a:t>
            </a:fld>
            <a:endParaRPr kumimoji="1" lang="ja-JP" altLang="en-US"/>
          </a:p>
        </p:txBody>
      </p:sp>
    </p:spTree>
    <p:extLst>
      <p:ext uri="{BB962C8B-B14F-4D97-AF65-F5344CB8AC3E}">
        <p14:creationId xmlns:p14="http://schemas.microsoft.com/office/powerpoint/2010/main" val="165943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AD41AA-0088-5E57-B42B-C4019EABFD5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478D88-7C74-D6BA-04CC-A388C09A450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9D4D8DC-BE5F-D17B-0B8D-22E754ED7C7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12DE859-A498-582F-08F5-EDE40742326F}"/>
              </a:ext>
            </a:extLst>
          </p:cNvPr>
          <p:cNvSpPr>
            <a:spLocks noGrp="1"/>
          </p:cNvSpPr>
          <p:nvPr>
            <p:ph type="dt" sz="half" idx="10"/>
          </p:nvPr>
        </p:nvSpPr>
        <p:spPr/>
        <p:txBody>
          <a:bodyPr/>
          <a:lstStyle/>
          <a:p>
            <a:fld id="{83E9AFEE-CE90-411C-958E-25F9ACA25A39}" type="datetime1">
              <a:rPr kumimoji="1" lang="ja-JP" altLang="en-US" smtClean="0"/>
              <a:t>2025/8/19</a:t>
            </a:fld>
            <a:endParaRPr kumimoji="1" lang="ja-JP" altLang="en-US"/>
          </a:p>
        </p:txBody>
      </p:sp>
      <p:sp>
        <p:nvSpPr>
          <p:cNvPr id="6" name="フッター プレースホルダー 5">
            <a:extLst>
              <a:ext uri="{FF2B5EF4-FFF2-40B4-BE49-F238E27FC236}">
                <a16:creationId xmlns:a16="http://schemas.microsoft.com/office/drawing/2014/main" id="{40566066-90A2-4AA3-7A9D-8AB580868BB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CED4240-DC92-F17E-44C0-F5DE0E4AF5FB}"/>
              </a:ext>
            </a:extLst>
          </p:cNvPr>
          <p:cNvSpPr>
            <a:spLocks noGrp="1"/>
          </p:cNvSpPr>
          <p:nvPr>
            <p:ph type="sldNum" sz="quarter" idx="12"/>
          </p:nvPr>
        </p:nvSpPr>
        <p:spPr/>
        <p:txBody>
          <a:bodyPr/>
          <a:lstStyle/>
          <a:p>
            <a:fld id="{1960B2ED-156F-4995-997F-B47878CCEBE4}" type="slidenum">
              <a:rPr kumimoji="1" lang="ja-JP" altLang="en-US" smtClean="0"/>
              <a:t>‹#›</a:t>
            </a:fld>
            <a:endParaRPr kumimoji="1" lang="ja-JP" altLang="en-US"/>
          </a:p>
        </p:txBody>
      </p:sp>
    </p:spTree>
    <p:extLst>
      <p:ext uri="{BB962C8B-B14F-4D97-AF65-F5344CB8AC3E}">
        <p14:creationId xmlns:p14="http://schemas.microsoft.com/office/powerpoint/2010/main" val="43906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33BB49-DBB3-A565-9E4B-624C7399FC0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35D2CB-AD01-6153-0C0C-62FB2ABF83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5582913-056D-E2A2-1D30-766CD1AE4D9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31B8D85-C97D-F4D5-806D-367726DA5C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92B6C5E-5707-F43A-2C49-21CF7C16445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3DBA575-2357-BD4F-B082-CA2FADCF92E9}"/>
              </a:ext>
            </a:extLst>
          </p:cNvPr>
          <p:cNvSpPr>
            <a:spLocks noGrp="1"/>
          </p:cNvSpPr>
          <p:nvPr>
            <p:ph type="dt" sz="half" idx="10"/>
          </p:nvPr>
        </p:nvSpPr>
        <p:spPr/>
        <p:txBody>
          <a:bodyPr/>
          <a:lstStyle/>
          <a:p>
            <a:fld id="{FEE671BB-D7F5-4C76-A355-33314C1995F7}" type="datetime1">
              <a:rPr kumimoji="1" lang="ja-JP" altLang="en-US" smtClean="0"/>
              <a:t>2025/8/19</a:t>
            </a:fld>
            <a:endParaRPr kumimoji="1" lang="ja-JP" altLang="en-US"/>
          </a:p>
        </p:txBody>
      </p:sp>
      <p:sp>
        <p:nvSpPr>
          <p:cNvPr id="8" name="フッター プレースホルダー 7">
            <a:extLst>
              <a:ext uri="{FF2B5EF4-FFF2-40B4-BE49-F238E27FC236}">
                <a16:creationId xmlns:a16="http://schemas.microsoft.com/office/drawing/2014/main" id="{D4F1E0AF-68FD-B137-072A-D4361E333CD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4B85106-FD87-FA5D-235A-EEE45A1741DE}"/>
              </a:ext>
            </a:extLst>
          </p:cNvPr>
          <p:cNvSpPr>
            <a:spLocks noGrp="1"/>
          </p:cNvSpPr>
          <p:nvPr>
            <p:ph type="sldNum" sz="quarter" idx="12"/>
          </p:nvPr>
        </p:nvSpPr>
        <p:spPr/>
        <p:txBody>
          <a:bodyPr/>
          <a:lstStyle/>
          <a:p>
            <a:fld id="{1960B2ED-156F-4995-997F-B47878CCEBE4}" type="slidenum">
              <a:rPr kumimoji="1" lang="ja-JP" altLang="en-US" smtClean="0"/>
              <a:t>‹#›</a:t>
            </a:fld>
            <a:endParaRPr kumimoji="1" lang="ja-JP" altLang="en-US"/>
          </a:p>
        </p:txBody>
      </p:sp>
    </p:spTree>
    <p:extLst>
      <p:ext uri="{BB962C8B-B14F-4D97-AF65-F5344CB8AC3E}">
        <p14:creationId xmlns:p14="http://schemas.microsoft.com/office/powerpoint/2010/main" val="2512857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4907D8-7364-9989-DD64-3BBD37EE89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A42A7EE-D42B-896D-83B2-A50410A4CEC4}"/>
              </a:ext>
            </a:extLst>
          </p:cNvPr>
          <p:cNvSpPr>
            <a:spLocks noGrp="1"/>
          </p:cNvSpPr>
          <p:nvPr>
            <p:ph type="dt" sz="half" idx="10"/>
          </p:nvPr>
        </p:nvSpPr>
        <p:spPr/>
        <p:txBody>
          <a:bodyPr/>
          <a:lstStyle/>
          <a:p>
            <a:fld id="{F2509D86-42ED-47E1-9E50-53A944272DA9}" type="datetime1">
              <a:rPr kumimoji="1" lang="ja-JP" altLang="en-US" smtClean="0"/>
              <a:t>2025/8/19</a:t>
            </a:fld>
            <a:endParaRPr kumimoji="1" lang="ja-JP" altLang="en-US"/>
          </a:p>
        </p:txBody>
      </p:sp>
      <p:sp>
        <p:nvSpPr>
          <p:cNvPr id="4" name="フッター プレースホルダー 3">
            <a:extLst>
              <a:ext uri="{FF2B5EF4-FFF2-40B4-BE49-F238E27FC236}">
                <a16:creationId xmlns:a16="http://schemas.microsoft.com/office/drawing/2014/main" id="{7D45F47E-A3D1-8555-3BB3-D8404398287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0968D88-2D0E-663A-C14E-DD8958946A5F}"/>
              </a:ext>
            </a:extLst>
          </p:cNvPr>
          <p:cNvSpPr>
            <a:spLocks noGrp="1"/>
          </p:cNvSpPr>
          <p:nvPr>
            <p:ph type="sldNum" sz="quarter" idx="12"/>
          </p:nvPr>
        </p:nvSpPr>
        <p:spPr/>
        <p:txBody>
          <a:bodyPr/>
          <a:lstStyle/>
          <a:p>
            <a:fld id="{1960B2ED-156F-4995-997F-B47878CCEBE4}" type="slidenum">
              <a:rPr kumimoji="1" lang="ja-JP" altLang="en-US" smtClean="0"/>
              <a:t>‹#›</a:t>
            </a:fld>
            <a:endParaRPr kumimoji="1" lang="ja-JP" altLang="en-US"/>
          </a:p>
        </p:txBody>
      </p:sp>
    </p:spTree>
    <p:extLst>
      <p:ext uri="{BB962C8B-B14F-4D97-AF65-F5344CB8AC3E}">
        <p14:creationId xmlns:p14="http://schemas.microsoft.com/office/powerpoint/2010/main" val="923414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F91433B-53A9-4663-453D-F0E094B6ECA2}"/>
              </a:ext>
            </a:extLst>
          </p:cNvPr>
          <p:cNvSpPr>
            <a:spLocks noGrp="1"/>
          </p:cNvSpPr>
          <p:nvPr>
            <p:ph type="dt" sz="half" idx="10"/>
          </p:nvPr>
        </p:nvSpPr>
        <p:spPr/>
        <p:txBody>
          <a:bodyPr/>
          <a:lstStyle/>
          <a:p>
            <a:fld id="{52E556B7-DA87-49D4-AF4A-7FC18F59BBBF}" type="datetime1">
              <a:rPr kumimoji="1" lang="ja-JP" altLang="en-US" smtClean="0"/>
              <a:t>2025/8/19</a:t>
            </a:fld>
            <a:endParaRPr kumimoji="1" lang="ja-JP" altLang="en-US"/>
          </a:p>
        </p:txBody>
      </p:sp>
      <p:sp>
        <p:nvSpPr>
          <p:cNvPr id="3" name="フッター プレースホルダー 2">
            <a:extLst>
              <a:ext uri="{FF2B5EF4-FFF2-40B4-BE49-F238E27FC236}">
                <a16:creationId xmlns:a16="http://schemas.microsoft.com/office/drawing/2014/main" id="{01C41E9C-B93A-623E-C3FD-A6006D8F857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3BDA111-CCDE-0DDF-4598-E55AB4A65DD7}"/>
              </a:ext>
            </a:extLst>
          </p:cNvPr>
          <p:cNvSpPr>
            <a:spLocks noGrp="1"/>
          </p:cNvSpPr>
          <p:nvPr>
            <p:ph type="sldNum" sz="quarter" idx="12"/>
          </p:nvPr>
        </p:nvSpPr>
        <p:spPr/>
        <p:txBody>
          <a:bodyPr/>
          <a:lstStyle/>
          <a:p>
            <a:fld id="{1960B2ED-156F-4995-997F-B47878CCEBE4}" type="slidenum">
              <a:rPr kumimoji="1" lang="ja-JP" altLang="en-US" smtClean="0"/>
              <a:t>‹#›</a:t>
            </a:fld>
            <a:endParaRPr kumimoji="1" lang="ja-JP" altLang="en-US"/>
          </a:p>
        </p:txBody>
      </p:sp>
    </p:spTree>
    <p:extLst>
      <p:ext uri="{BB962C8B-B14F-4D97-AF65-F5344CB8AC3E}">
        <p14:creationId xmlns:p14="http://schemas.microsoft.com/office/powerpoint/2010/main" val="91030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CFCACA-8E5F-7E87-E55C-9654A16C91E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8960E52-336D-BA53-65AD-31E160B767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5BAF014-94DD-4B4C-D310-66D061C57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1FCFBF8-5371-0476-94FD-8ADBBDB0D8DA}"/>
              </a:ext>
            </a:extLst>
          </p:cNvPr>
          <p:cNvSpPr>
            <a:spLocks noGrp="1"/>
          </p:cNvSpPr>
          <p:nvPr>
            <p:ph type="dt" sz="half" idx="10"/>
          </p:nvPr>
        </p:nvSpPr>
        <p:spPr/>
        <p:txBody>
          <a:bodyPr/>
          <a:lstStyle/>
          <a:p>
            <a:fld id="{D89FF177-36F3-4E80-8950-F141FF77F08E}" type="datetime1">
              <a:rPr kumimoji="1" lang="ja-JP" altLang="en-US" smtClean="0"/>
              <a:t>2025/8/19</a:t>
            </a:fld>
            <a:endParaRPr kumimoji="1" lang="ja-JP" altLang="en-US"/>
          </a:p>
        </p:txBody>
      </p:sp>
      <p:sp>
        <p:nvSpPr>
          <p:cNvPr id="6" name="フッター プレースホルダー 5">
            <a:extLst>
              <a:ext uri="{FF2B5EF4-FFF2-40B4-BE49-F238E27FC236}">
                <a16:creationId xmlns:a16="http://schemas.microsoft.com/office/drawing/2014/main" id="{278D711A-36E9-C357-E61C-E79A0517480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5ED96D8-3132-A0C8-DC55-A87DCB5A1063}"/>
              </a:ext>
            </a:extLst>
          </p:cNvPr>
          <p:cNvSpPr>
            <a:spLocks noGrp="1"/>
          </p:cNvSpPr>
          <p:nvPr>
            <p:ph type="sldNum" sz="quarter" idx="12"/>
          </p:nvPr>
        </p:nvSpPr>
        <p:spPr/>
        <p:txBody>
          <a:bodyPr/>
          <a:lstStyle/>
          <a:p>
            <a:fld id="{1960B2ED-156F-4995-997F-B47878CCEBE4}" type="slidenum">
              <a:rPr kumimoji="1" lang="ja-JP" altLang="en-US" smtClean="0"/>
              <a:t>‹#›</a:t>
            </a:fld>
            <a:endParaRPr kumimoji="1" lang="ja-JP" altLang="en-US"/>
          </a:p>
        </p:txBody>
      </p:sp>
    </p:spTree>
    <p:extLst>
      <p:ext uri="{BB962C8B-B14F-4D97-AF65-F5344CB8AC3E}">
        <p14:creationId xmlns:p14="http://schemas.microsoft.com/office/powerpoint/2010/main" val="990801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520C9B-4FAA-C564-F6C4-43F7F8CBE3E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03EDA2A-5210-B476-8592-4ED6BDFA0E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AC1C043-BE5C-49E2-30A8-5F439D7D9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A7C204-D578-0A10-3949-FAFFDD6A8087}"/>
              </a:ext>
            </a:extLst>
          </p:cNvPr>
          <p:cNvSpPr>
            <a:spLocks noGrp="1"/>
          </p:cNvSpPr>
          <p:nvPr>
            <p:ph type="dt" sz="half" idx="10"/>
          </p:nvPr>
        </p:nvSpPr>
        <p:spPr/>
        <p:txBody>
          <a:bodyPr/>
          <a:lstStyle/>
          <a:p>
            <a:fld id="{3DC10221-F9C5-417F-9903-3EC93F682906}" type="datetime1">
              <a:rPr kumimoji="1" lang="ja-JP" altLang="en-US" smtClean="0"/>
              <a:t>2025/8/19</a:t>
            </a:fld>
            <a:endParaRPr kumimoji="1" lang="ja-JP" altLang="en-US"/>
          </a:p>
        </p:txBody>
      </p:sp>
      <p:sp>
        <p:nvSpPr>
          <p:cNvPr id="6" name="フッター プレースホルダー 5">
            <a:extLst>
              <a:ext uri="{FF2B5EF4-FFF2-40B4-BE49-F238E27FC236}">
                <a16:creationId xmlns:a16="http://schemas.microsoft.com/office/drawing/2014/main" id="{FF0A5920-139C-8510-CF44-D3FA5DFF723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D0D507-C158-B6C6-9EA7-3F47C993FA5C}"/>
              </a:ext>
            </a:extLst>
          </p:cNvPr>
          <p:cNvSpPr>
            <a:spLocks noGrp="1"/>
          </p:cNvSpPr>
          <p:nvPr>
            <p:ph type="sldNum" sz="quarter" idx="12"/>
          </p:nvPr>
        </p:nvSpPr>
        <p:spPr/>
        <p:txBody>
          <a:bodyPr/>
          <a:lstStyle/>
          <a:p>
            <a:fld id="{1960B2ED-156F-4995-997F-B47878CCEBE4}" type="slidenum">
              <a:rPr kumimoji="1" lang="ja-JP" altLang="en-US" smtClean="0"/>
              <a:t>‹#›</a:t>
            </a:fld>
            <a:endParaRPr kumimoji="1" lang="ja-JP" altLang="en-US"/>
          </a:p>
        </p:txBody>
      </p:sp>
    </p:spTree>
    <p:extLst>
      <p:ext uri="{BB962C8B-B14F-4D97-AF65-F5344CB8AC3E}">
        <p14:creationId xmlns:p14="http://schemas.microsoft.com/office/powerpoint/2010/main" val="1471620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38DBB2A-B1F7-80D3-9BF8-E24BE5B68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68A78AE-6E0A-AE62-604C-7484D72F31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C9CC7E9-94B2-234F-C4B8-3113D95051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2FA216-C0CE-40A2-9F51-ADC344D295E7}" type="datetime1">
              <a:rPr kumimoji="1" lang="ja-JP" altLang="en-US" smtClean="0"/>
              <a:t>2025/8/19</a:t>
            </a:fld>
            <a:endParaRPr kumimoji="1" lang="ja-JP" altLang="en-US"/>
          </a:p>
        </p:txBody>
      </p:sp>
      <p:sp>
        <p:nvSpPr>
          <p:cNvPr id="5" name="フッター プレースホルダー 4">
            <a:extLst>
              <a:ext uri="{FF2B5EF4-FFF2-40B4-BE49-F238E27FC236}">
                <a16:creationId xmlns:a16="http://schemas.microsoft.com/office/drawing/2014/main" id="{41C2F294-5768-FA0A-6C47-E18725A0A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B889E5E-248E-5D65-F0A7-8961F16E62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60B2ED-156F-4995-997F-B47878CCEBE4}" type="slidenum">
              <a:rPr kumimoji="1" lang="ja-JP" altLang="en-US" smtClean="0"/>
              <a:t>‹#›</a:t>
            </a:fld>
            <a:endParaRPr kumimoji="1" lang="ja-JP" altLang="en-US"/>
          </a:p>
        </p:txBody>
      </p:sp>
    </p:spTree>
    <p:extLst>
      <p:ext uri="{BB962C8B-B14F-4D97-AF65-F5344CB8AC3E}">
        <p14:creationId xmlns:p14="http://schemas.microsoft.com/office/powerpoint/2010/main" val="3321505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1.png"/><Relationship Id="rId7" Type="http://schemas.openxmlformats.org/officeDocument/2006/relationships/image" Target="../media/image6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64.png"/><Relationship Id="rId10" Type="http://schemas.openxmlformats.org/officeDocument/2006/relationships/image" Target="../media/image67.png"/><Relationship Id="rId4" Type="http://schemas.openxmlformats.org/officeDocument/2006/relationships/image" Target="../media/image63.png"/><Relationship Id="rId9" Type="http://schemas.openxmlformats.org/officeDocument/2006/relationships/image" Target="../media/image66.png"/></Relationships>
</file>

<file path=ppt/slides/_rels/slide1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10" Type="http://schemas.openxmlformats.org/officeDocument/2006/relationships/image" Target="../media/image70.png"/><Relationship Id="rId4" Type="http://schemas.openxmlformats.org/officeDocument/2006/relationships/image" Target="../media/image87.png"/><Relationship Id="rId9"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4.xml.rels><?xml version="1.0" encoding="UTF-8" standalone="yes"?>
<Relationships xmlns="http://schemas.openxmlformats.org/package/2006/relationships"><Relationship Id="rId8" Type="http://schemas.openxmlformats.org/officeDocument/2006/relationships/image" Target="../media/image650.png"/><Relationship Id="rId13" Type="http://schemas.openxmlformats.org/officeDocument/2006/relationships/image" Target="../media/image700.png"/><Relationship Id="rId18" Type="http://schemas.openxmlformats.org/officeDocument/2006/relationships/image" Target="../media/image75.png"/><Relationship Id="rId3" Type="http://schemas.openxmlformats.org/officeDocument/2006/relationships/image" Target="../media/image630.png"/><Relationship Id="rId7" Type="http://schemas.openxmlformats.org/officeDocument/2006/relationships/image" Target="../media/image10.png"/><Relationship Id="rId12" Type="http://schemas.openxmlformats.org/officeDocument/2006/relationships/image" Target="../media/image690.png"/><Relationship Id="rId17" Type="http://schemas.openxmlformats.org/officeDocument/2006/relationships/image" Target="../media/image74.png"/><Relationship Id="rId2" Type="http://schemas.openxmlformats.org/officeDocument/2006/relationships/notesSlide" Target="../notesSlides/notesSlide14.xml"/><Relationship Id="rId16"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680.png"/><Relationship Id="rId5" Type="http://schemas.openxmlformats.org/officeDocument/2006/relationships/image" Target="../media/image640.png"/><Relationship Id="rId15" Type="http://schemas.openxmlformats.org/officeDocument/2006/relationships/image" Target="../media/image72.png"/><Relationship Id="rId10" Type="http://schemas.openxmlformats.org/officeDocument/2006/relationships/image" Target="../media/image670.png"/><Relationship Id="rId19" Type="http://schemas.openxmlformats.org/officeDocument/2006/relationships/image" Target="../media/image76.png"/><Relationship Id="rId4" Type="http://schemas.openxmlformats.org/officeDocument/2006/relationships/image" Target="../media/image11.png"/><Relationship Id="rId9" Type="http://schemas.openxmlformats.org/officeDocument/2006/relationships/image" Target="../media/image660.png"/><Relationship Id="rId14" Type="http://schemas.openxmlformats.org/officeDocument/2006/relationships/image" Target="../media/image71.png"/></Relationships>
</file>

<file path=ppt/slides/_rels/slide1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01.png"/><Relationship Id="rId18" Type="http://schemas.openxmlformats.org/officeDocument/2006/relationships/image" Target="../media/image106.png"/><Relationship Id="rId3" Type="http://schemas.openxmlformats.org/officeDocument/2006/relationships/image" Target="../media/image95.png"/><Relationship Id="rId21" Type="http://schemas.openxmlformats.org/officeDocument/2006/relationships/image" Target="../media/image109.png"/><Relationship Id="rId7" Type="http://schemas.openxmlformats.org/officeDocument/2006/relationships/image" Target="../media/image97.png"/><Relationship Id="rId12" Type="http://schemas.openxmlformats.org/officeDocument/2006/relationships/image" Target="../media/image100.png"/><Relationship Id="rId17" Type="http://schemas.openxmlformats.org/officeDocument/2006/relationships/image" Target="../media/image84.png"/><Relationship Id="rId2" Type="http://schemas.openxmlformats.org/officeDocument/2006/relationships/notesSlide" Target="../notesSlides/notesSlide16.xml"/><Relationship Id="rId16" Type="http://schemas.openxmlformats.org/officeDocument/2006/relationships/image" Target="../media/image82.png"/><Relationship Id="rId20"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6.png"/><Relationship Id="rId11" Type="http://schemas.openxmlformats.org/officeDocument/2006/relationships/image" Target="../media/image99.png"/><Relationship Id="rId5" Type="http://schemas.openxmlformats.org/officeDocument/2006/relationships/image" Target="../media/image19.png"/><Relationship Id="rId15" Type="http://schemas.openxmlformats.org/officeDocument/2006/relationships/image" Target="../media/image103.png"/><Relationship Id="rId10" Type="http://schemas.openxmlformats.org/officeDocument/2006/relationships/image" Target="../media/image98.png"/><Relationship Id="rId19" Type="http://schemas.openxmlformats.org/officeDocument/2006/relationships/image" Target="../media/image107.png"/><Relationship Id="rId4" Type="http://schemas.openxmlformats.org/officeDocument/2006/relationships/image" Target="../media/image17.png"/><Relationship Id="rId9" Type="http://schemas.openxmlformats.org/officeDocument/2006/relationships/image" Target="../media/image10.png"/><Relationship Id="rId14" Type="http://schemas.openxmlformats.org/officeDocument/2006/relationships/image" Target="../media/image102.png"/></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11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4.png"/><Relationship Id="rId18" Type="http://schemas.openxmlformats.org/officeDocument/2006/relationships/image" Target="../media/image49.png"/><Relationship Id="rId3" Type="http://schemas.openxmlformats.org/officeDocument/2006/relationships/image" Target="../media/image37.png"/><Relationship Id="rId7" Type="http://schemas.openxmlformats.org/officeDocument/2006/relationships/image" Target="../media/image9.png"/><Relationship Id="rId12" Type="http://schemas.openxmlformats.org/officeDocument/2006/relationships/image" Target="../media/image43.png"/><Relationship Id="rId17" Type="http://schemas.openxmlformats.org/officeDocument/2006/relationships/image" Target="../media/image48.png"/><Relationship Id="rId2" Type="http://schemas.openxmlformats.org/officeDocument/2006/relationships/notesSlide" Target="../notesSlides/notesSlide7.xml"/><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image" Target="../media/image38.png"/><Relationship Id="rId15" Type="http://schemas.openxmlformats.org/officeDocument/2006/relationships/image" Target="../media/image46.png"/><Relationship Id="rId10" Type="http://schemas.openxmlformats.org/officeDocument/2006/relationships/image" Target="../media/image41.png"/><Relationship Id="rId19" Type="http://schemas.openxmlformats.org/officeDocument/2006/relationships/image" Target="../media/image50.png"/><Relationship Id="rId4" Type="http://schemas.openxmlformats.org/officeDocument/2006/relationships/image" Target="../media/image11.png"/><Relationship Id="rId9" Type="http://schemas.openxmlformats.org/officeDocument/2006/relationships/image" Target="../media/image10.png"/><Relationship Id="rId14"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8.png"/><Relationship Id="rId5" Type="http://schemas.openxmlformats.org/officeDocument/2006/relationships/image" Target="../media/image53.png"/><Relationship Id="rId10" Type="http://schemas.openxmlformats.org/officeDocument/2006/relationships/image" Target="../media/image40.png"/><Relationship Id="rId4" Type="http://schemas.openxmlformats.org/officeDocument/2006/relationships/image" Target="../media/image52.png"/><Relationship Id="rId9"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5C6D2E06-5D71-9289-90AA-48E5C644E7C1}"/>
                  </a:ext>
                </a:extLst>
              </p:cNvPr>
              <p:cNvSpPr txBox="1"/>
              <p:nvPr/>
            </p:nvSpPr>
            <p:spPr>
              <a:xfrm>
                <a:off x="1283368" y="1859340"/>
                <a:ext cx="9625264" cy="1612044"/>
              </a:xfrm>
              <a:prstGeom prst="rect">
                <a:avLst/>
              </a:prstGeom>
              <a:noFill/>
            </p:spPr>
            <p:txBody>
              <a:bodyPr wrap="square">
                <a:spAutoFit/>
              </a:bodyPr>
              <a:lstStyle/>
              <a:p>
                <a:pPr algn="ctr"/>
                <a:r>
                  <a:rPr lang="en-US" altLang="ja-JP" sz="4800" b="1" dirty="0">
                    <a:highlight>
                      <a:srgbClr val="FFFFFF"/>
                    </a:highlight>
                  </a:rPr>
                  <a:t>Lepton flavor violating decay of true muonium: </a:t>
                </a:r>
                <a14:m>
                  <m:oMath xmlns:m="http://schemas.openxmlformats.org/officeDocument/2006/math">
                    <m:d>
                      <m:dPr>
                        <m:ctrlPr>
                          <a:rPr lang="en-US" altLang="ja-JP" sz="4800" b="1" i="1" smtClean="0">
                            <a:highlight>
                              <a:srgbClr val="FFFFFF"/>
                            </a:highlight>
                            <a:latin typeface="Cambria Math" panose="02040503050406030204" pitchFamily="18" charset="0"/>
                          </a:rPr>
                        </m:ctrlPr>
                      </m:dPr>
                      <m:e>
                        <m:sSup>
                          <m:sSupPr>
                            <m:ctrlPr>
                              <a:rPr lang="en-US" altLang="ja-JP" sz="4800" b="1" i="1" smtClean="0">
                                <a:highlight>
                                  <a:srgbClr val="FFFFFF"/>
                                </a:highlight>
                                <a:latin typeface="Cambria Math" panose="02040503050406030204" pitchFamily="18" charset="0"/>
                              </a:rPr>
                            </m:ctrlPr>
                          </m:sSupPr>
                          <m:e>
                            <m:r>
                              <a:rPr lang="ja-JP" altLang="en-US" sz="4800" b="1" i="1" smtClean="0">
                                <a:highlight>
                                  <a:srgbClr val="FFFFFF"/>
                                </a:highlight>
                                <a:latin typeface="Cambria Math" panose="02040503050406030204" pitchFamily="18" charset="0"/>
                              </a:rPr>
                              <m:t>𝝁</m:t>
                            </m:r>
                          </m:e>
                          <m:sup>
                            <m:r>
                              <a:rPr lang="en-US" altLang="ja-JP" sz="4800" b="1" i="1" smtClean="0">
                                <a:highlight>
                                  <a:srgbClr val="FFFFFF"/>
                                </a:highlight>
                                <a:latin typeface="Cambria Math" panose="02040503050406030204" pitchFamily="18" charset="0"/>
                              </a:rPr>
                              <m:t>+</m:t>
                            </m:r>
                          </m:sup>
                        </m:sSup>
                        <m:sSup>
                          <m:sSupPr>
                            <m:ctrlPr>
                              <a:rPr lang="en-US" altLang="ja-JP" sz="4800" b="1" i="1" smtClean="0">
                                <a:highlight>
                                  <a:srgbClr val="FFFFFF"/>
                                </a:highlight>
                                <a:latin typeface="Cambria Math" panose="02040503050406030204" pitchFamily="18" charset="0"/>
                                <a:ea typeface="Cambria Math" panose="02040503050406030204" pitchFamily="18" charset="0"/>
                              </a:rPr>
                            </m:ctrlPr>
                          </m:sSupPr>
                          <m:e>
                            <m:r>
                              <a:rPr lang="en-US" altLang="ja-JP" sz="4800" b="1" i="1">
                                <a:highlight>
                                  <a:srgbClr val="FFFFFF"/>
                                </a:highlight>
                                <a:latin typeface="Cambria Math" panose="02040503050406030204" pitchFamily="18" charset="0"/>
                                <a:ea typeface="Cambria Math" panose="02040503050406030204" pitchFamily="18" charset="0"/>
                              </a:rPr>
                              <m:t>𝝁</m:t>
                            </m:r>
                          </m:e>
                          <m:sup>
                            <m:r>
                              <a:rPr lang="en-US" altLang="ja-JP" sz="4800" b="1" i="1" smtClean="0">
                                <a:highlight>
                                  <a:srgbClr val="FFFFFF"/>
                                </a:highlight>
                                <a:latin typeface="Cambria Math" panose="02040503050406030204" pitchFamily="18" charset="0"/>
                                <a:ea typeface="Cambria Math" panose="02040503050406030204" pitchFamily="18" charset="0"/>
                              </a:rPr>
                              <m:t>−</m:t>
                            </m:r>
                          </m:sup>
                        </m:sSup>
                      </m:e>
                    </m:d>
                    <m:r>
                      <a:rPr lang="en-US" altLang="ja-JP" sz="4800" b="1" i="1" smtClean="0">
                        <a:highlight>
                          <a:srgbClr val="FFFFFF"/>
                        </a:highlight>
                        <a:latin typeface="Cambria Math" panose="02040503050406030204" pitchFamily="18" charset="0"/>
                        <a:ea typeface="Cambria Math" panose="02040503050406030204" pitchFamily="18" charset="0"/>
                      </a:rPr>
                      <m:t>→</m:t>
                    </m:r>
                    <m:sSup>
                      <m:sSupPr>
                        <m:ctrlPr>
                          <a:rPr lang="en-US" altLang="ja-JP" sz="4800" b="1" i="1" smtClean="0">
                            <a:highlight>
                              <a:srgbClr val="FFFFFF"/>
                            </a:highlight>
                            <a:latin typeface="Cambria Math" panose="02040503050406030204" pitchFamily="18" charset="0"/>
                            <a:ea typeface="Cambria Math" panose="02040503050406030204" pitchFamily="18" charset="0"/>
                          </a:rPr>
                        </m:ctrlPr>
                      </m:sSupPr>
                      <m:e>
                        <m:r>
                          <a:rPr lang="ja-JP" altLang="en-US" sz="4800" b="1" i="1" smtClean="0">
                            <a:highlight>
                              <a:srgbClr val="FFFFFF"/>
                            </a:highlight>
                            <a:latin typeface="Cambria Math" panose="02040503050406030204" pitchFamily="18" charset="0"/>
                            <a:ea typeface="Cambria Math" panose="02040503050406030204" pitchFamily="18" charset="0"/>
                          </a:rPr>
                          <m:t>𝝁</m:t>
                        </m:r>
                      </m:e>
                      <m:sup>
                        <m:r>
                          <a:rPr lang="en-US" altLang="ja-JP" sz="4800" b="1" i="1" smtClean="0">
                            <a:highlight>
                              <a:srgbClr val="FFFFFF"/>
                            </a:highlight>
                            <a:latin typeface="Cambria Math" panose="02040503050406030204" pitchFamily="18" charset="0"/>
                            <a:ea typeface="Cambria Math" panose="02040503050406030204" pitchFamily="18" charset="0"/>
                          </a:rPr>
                          <m:t>±</m:t>
                        </m:r>
                      </m:sup>
                    </m:sSup>
                    <m:sSup>
                      <m:sSupPr>
                        <m:ctrlPr>
                          <a:rPr lang="en-US" altLang="ja-JP" sz="4800" b="1" i="1" smtClean="0">
                            <a:highlight>
                              <a:srgbClr val="FFFFFF"/>
                            </a:highlight>
                            <a:latin typeface="Cambria Math" panose="02040503050406030204" pitchFamily="18" charset="0"/>
                            <a:ea typeface="Cambria Math" panose="02040503050406030204" pitchFamily="18" charset="0"/>
                          </a:rPr>
                        </m:ctrlPr>
                      </m:sSupPr>
                      <m:e>
                        <m:r>
                          <a:rPr lang="en-US" altLang="ja-JP" sz="4800" b="1" i="1" smtClean="0">
                            <a:highlight>
                              <a:srgbClr val="FFFFFF"/>
                            </a:highlight>
                            <a:latin typeface="Cambria Math" panose="02040503050406030204" pitchFamily="18" charset="0"/>
                            <a:ea typeface="Cambria Math" panose="02040503050406030204" pitchFamily="18" charset="0"/>
                          </a:rPr>
                          <m:t>𝒆</m:t>
                        </m:r>
                      </m:e>
                      <m:sup>
                        <m:r>
                          <a:rPr lang="en-US" altLang="ja-JP" sz="4800" b="1" i="1" smtClean="0">
                            <a:highlight>
                              <a:srgbClr val="FFFFFF"/>
                            </a:highlight>
                            <a:latin typeface="Cambria Math" panose="02040503050406030204" pitchFamily="18" charset="0"/>
                            <a:ea typeface="Cambria Math" panose="02040503050406030204" pitchFamily="18" charset="0"/>
                          </a:rPr>
                          <m:t>∓</m:t>
                        </m:r>
                      </m:sup>
                    </m:sSup>
                  </m:oMath>
                </a14:m>
                <a:endParaRPr lang="en-US" altLang="ja-JP" sz="4800" b="1" dirty="0">
                  <a:highlight>
                    <a:srgbClr val="FFFFFF"/>
                  </a:highlight>
                </a:endParaRPr>
              </a:p>
            </p:txBody>
          </p:sp>
        </mc:Choice>
        <mc:Fallback xmlns="">
          <p:sp>
            <p:nvSpPr>
              <p:cNvPr id="5" name="テキスト ボックス 4">
                <a:extLst>
                  <a:ext uri="{FF2B5EF4-FFF2-40B4-BE49-F238E27FC236}">
                    <a16:creationId xmlns:a16="http://schemas.microsoft.com/office/drawing/2014/main" id="{5C6D2E06-5D71-9289-90AA-48E5C644E7C1}"/>
                  </a:ext>
                </a:extLst>
              </p:cNvPr>
              <p:cNvSpPr txBox="1">
                <a:spLocks noRot="1" noChangeAspect="1" noMove="1" noResize="1" noEditPoints="1" noAdjustHandles="1" noChangeArrowheads="1" noChangeShapeType="1" noTextEdit="1"/>
              </p:cNvSpPr>
              <p:nvPr/>
            </p:nvSpPr>
            <p:spPr>
              <a:xfrm>
                <a:off x="1283368" y="1859340"/>
                <a:ext cx="9625264" cy="1612044"/>
              </a:xfrm>
              <a:prstGeom prst="rect">
                <a:avLst/>
              </a:prstGeom>
              <a:blipFill>
                <a:blip r:embed="rId3"/>
                <a:stretch>
                  <a:fillRect l="-2408" t="-8712" r="-4183" b="-19697"/>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7C535173-8D01-194F-70C5-1A6F90C8C5ED}"/>
              </a:ext>
            </a:extLst>
          </p:cNvPr>
          <p:cNvSpPr txBox="1"/>
          <p:nvPr/>
        </p:nvSpPr>
        <p:spPr>
          <a:xfrm>
            <a:off x="0" y="3818074"/>
            <a:ext cx="12192000" cy="2308324"/>
          </a:xfrm>
          <a:prstGeom prst="rect">
            <a:avLst/>
          </a:prstGeom>
          <a:noFill/>
        </p:spPr>
        <p:txBody>
          <a:bodyPr wrap="square">
            <a:spAutoFit/>
          </a:bodyPr>
          <a:lstStyle/>
          <a:p>
            <a:pPr algn="ctr"/>
            <a:r>
              <a:rPr lang="en-US" altLang="ja-JP" sz="2400" b="1"/>
              <a:t>Ryotaro Minato (Yokohama National University)</a:t>
            </a:r>
          </a:p>
          <a:p>
            <a:pPr algn="ctr"/>
            <a:endParaRPr lang="en-US" altLang="ja-JP" sz="2400"/>
          </a:p>
          <a:p>
            <a:pPr algn="ctr"/>
            <a:r>
              <a:rPr lang="en-US" altLang="ja-JP" sz="2400" b="1"/>
              <a:t>Collaborators:</a:t>
            </a:r>
            <a:r>
              <a:rPr lang="en-US" altLang="ja-JP" sz="2400"/>
              <a:t> Akira Sato (Osaka University), Ryosuke Suda (Saitama University), Masato Yamanaka (Hiroshima Institute of Technology)</a:t>
            </a:r>
          </a:p>
          <a:p>
            <a:pPr algn="ctr"/>
            <a:endParaRPr kumimoji="1" lang="en-US" altLang="ja-JP" sz="2400">
              <a:solidFill>
                <a:schemeClr val="tx1"/>
              </a:solidFill>
              <a:highlight>
                <a:srgbClr val="FFFFFF"/>
              </a:highlight>
              <a:latin typeface="Roboto Light" panose="02000000000000000000" pitchFamily="2" charset="0"/>
            </a:endParaRPr>
          </a:p>
          <a:p>
            <a:pPr algn="ctr"/>
            <a:r>
              <a:rPr kumimoji="1" lang="en-US" altLang="ja-JP" sz="2400">
                <a:solidFill>
                  <a:schemeClr val="tx1"/>
                </a:solidFill>
                <a:highlight>
                  <a:srgbClr val="FFFFFF"/>
                </a:highlight>
                <a:latin typeface="Roboto Light" panose="02000000000000000000" pitchFamily="2" charset="0"/>
              </a:rPr>
              <a:t>arXiv:2507.01193</a:t>
            </a:r>
          </a:p>
        </p:txBody>
      </p:sp>
    </p:spTree>
    <p:extLst>
      <p:ext uri="{BB962C8B-B14F-4D97-AF65-F5344CB8AC3E}">
        <p14:creationId xmlns:p14="http://schemas.microsoft.com/office/powerpoint/2010/main" val="337887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D22DB2A-7370-C5DC-8067-97F0F0DA206C}"/>
              </a:ext>
            </a:extLst>
          </p:cNvPr>
          <p:cNvSpPr>
            <a:spLocks noGrp="1"/>
          </p:cNvSpPr>
          <p:nvPr>
            <p:ph idx="1"/>
          </p:nvPr>
        </p:nvSpPr>
        <p:spPr>
          <a:xfrm>
            <a:off x="838200" y="1224793"/>
            <a:ext cx="10515600" cy="4102216"/>
          </a:xfrm>
        </p:spPr>
        <p:txBody>
          <a:bodyPr>
            <a:normAutofit/>
          </a:bodyPr>
          <a:lstStyle/>
          <a:p>
            <a:pPr marL="0" indent="0" algn="ctr">
              <a:buNone/>
            </a:pPr>
            <a:endParaRPr kumimoji="1" lang="en-US" altLang="ja-JP" dirty="0"/>
          </a:p>
          <a:p>
            <a:pPr marL="0" indent="0" algn="ctr">
              <a:buNone/>
            </a:pPr>
            <a:endParaRPr lang="en-US" altLang="ja-JP" dirty="0"/>
          </a:p>
          <a:p>
            <a:pPr marL="0" indent="0" algn="ctr">
              <a:buNone/>
            </a:pPr>
            <a:r>
              <a:rPr kumimoji="1" lang="ja-JP" altLang="en-US" sz="3200" b="1" dirty="0">
                <a:solidFill>
                  <a:schemeClr val="bg2">
                    <a:lumMod val="90000"/>
                  </a:schemeClr>
                </a:solidFill>
              </a:rPr>
              <a:t>・</a:t>
            </a:r>
            <a:r>
              <a:rPr kumimoji="1" lang="en-US" altLang="ja-JP" sz="3200" b="1" dirty="0">
                <a:solidFill>
                  <a:schemeClr val="bg2">
                    <a:lumMod val="90000"/>
                  </a:schemeClr>
                </a:solidFill>
              </a:rPr>
              <a:t>Introduction</a:t>
            </a:r>
          </a:p>
          <a:p>
            <a:pPr marL="0" indent="0" algn="ctr">
              <a:buNone/>
            </a:pPr>
            <a:endParaRPr kumimoji="1" lang="en-US" altLang="ja-JP" sz="3200" b="1" dirty="0">
              <a:solidFill>
                <a:schemeClr val="bg2">
                  <a:lumMod val="90000"/>
                </a:schemeClr>
              </a:solidFill>
            </a:endParaRPr>
          </a:p>
          <a:p>
            <a:pPr marL="0" indent="0" algn="ctr">
              <a:buNone/>
            </a:pPr>
            <a:r>
              <a:rPr kumimoji="1" lang="ja-JP" altLang="en-US" sz="3200" b="1" dirty="0">
                <a:solidFill>
                  <a:schemeClr val="bg2">
                    <a:lumMod val="90000"/>
                  </a:schemeClr>
                </a:solidFill>
              </a:rPr>
              <a:t>・</a:t>
            </a:r>
            <a:r>
              <a:rPr kumimoji="1" lang="en-US" altLang="ja-JP" sz="3200" b="1" dirty="0">
                <a:solidFill>
                  <a:schemeClr val="bg2">
                    <a:lumMod val="90000"/>
                  </a:schemeClr>
                </a:solidFill>
              </a:rPr>
              <a:t>Interaction </a:t>
            </a:r>
            <a:r>
              <a:rPr kumimoji="1" lang="en-US" altLang="ja-JP" sz="3200" b="1" dirty="0" err="1">
                <a:solidFill>
                  <a:schemeClr val="bg2">
                    <a:lumMod val="90000"/>
                  </a:schemeClr>
                </a:solidFill>
              </a:rPr>
              <a:t>Lagrangian</a:t>
            </a:r>
            <a:endParaRPr kumimoji="1" lang="en-US" altLang="ja-JP" sz="3200" b="1" dirty="0">
              <a:solidFill>
                <a:schemeClr val="bg2">
                  <a:lumMod val="90000"/>
                </a:schemeClr>
              </a:solidFill>
            </a:endParaRPr>
          </a:p>
          <a:p>
            <a:pPr marL="0" indent="0" algn="ctr">
              <a:buNone/>
            </a:pPr>
            <a:endParaRPr lang="en-US" altLang="ja-JP" sz="3200" dirty="0"/>
          </a:p>
          <a:p>
            <a:pPr marL="0" indent="0" algn="ctr">
              <a:buNone/>
            </a:pPr>
            <a:r>
              <a:rPr kumimoji="1" lang="ja-JP" altLang="en-US" sz="3200" b="1" dirty="0"/>
              <a:t>・</a:t>
            </a:r>
            <a:r>
              <a:rPr kumimoji="1" lang="en-US" altLang="ja-JP" sz="3200" b="1" dirty="0"/>
              <a:t>Numerical result</a:t>
            </a:r>
          </a:p>
          <a:p>
            <a:pPr marL="0" indent="0" algn="ctr">
              <a:buNone/>
            </a:pPr>
            <a:endParaRPr kumimoji="1" lang="en-US" altLang="ja-JP" sz="3200" b="1" dirty="0"/>
          </a:p>
          <a:p>
            <a:pPr marL="0" indent="0" algn="ctr">
              <a:buNone/>
            </a:pPr>
            <a:endParaRPr lang="en-US" altLang="ja-JP" dirty="0"/>
          </a:p>
          <a:p>
            <a:pPr marL="0" indent="0" algn="ctr">
              <a:buNone/>
            </a:pPr>
            <a:endParaRPr kumimoji="1" lang="ja-JP" altLang="en-US" dirty="0"/>
          </a:p>
        </p:txBody>
      </p:sp>
      <p:sp>
        <p:nvSpPr>
          <p:cNvPr id="2" name="スライド番号プレースホルダー 1">
            <a:extLst>
              <a:ext uri="{FF2B5EF4-FFF2-40B4-BE49-F238E27FC236}">
                <a16:creationId xmlns:a16="http://schemas.microsoft.com/office/drawing/2014/main" id="{57B3CEEB-6EF1-3840-2EF4-60A381CF2565}"/>
              </a:ext>
            </a:extLst>
          </p:cNvPr>
          <p:cNvSpPr>
            <a:spLocks noGrp="1"/>
          </p:cNvSpPr>
          <p:nvPr>
            <p:ph type="sldNum" sz="quarter" idx="12"/>
          </p:nvPr>
        </p:nvSpPr>
        <p:spPr/>
        <p:txBody>
          <a:bodyPr/>
          <a:lstStyle/>
          <a:p>
            <a:fld id="{1960B2ED-156F-4995-997F-B47878CCEBE4}" type="slidenum">
              <a:rPr kumimoji="1" lang="ja-JP" altLang="en-US" smtClean="0"/>
              <a:t>9</a:t>
            </a:fld>
            <a:endParaRPr kumimoji="1" lang="ja-JP" altLang="en-US"/>
          </a:p>
        </p:txBody>
      </p:sp>
    </p:spTree>
    <p:extLst>
      <p:ext uri="{BB962C8B-B14F-4D97-AF65-F5344CB8AC3E}">
        <p14:creationId xmlns:p14="http://schemas.microsoft.com/office/powerpoint/2010/main" val="396912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19FD7-26B8-A786-EFBB-1D390F54E3B2}"/>
            </a:ext>
          </a:extLst>
        </p:cNvPr>
        <p:cNvGrpSpPr/>
        <p:nvPr/>
      </p:nvGrpSpPr>
      <p:grpSpPr>
        <a:xfrm>
          <a:off x="0" y="0"/>
          <a:ext cx="0" cy="0"/>
          <a:chOff x="0" y="0"/>
          <a:chExt cx="0" cy="0"/>
        </a:xfrm>
      </p:grpSpPr>
      <p:sp>
        <p:nvSpPr>
          <p:cNvPr id="23" name="スライド番号プレースホルダー 22">
            <a:extLst>
              <a:ext uri="{FF2B5EF4-FFF2-40B4-BE49-F238E27FC236}">
                <a16:creationId xmlns:a16="http://schemas.microsoft.com/office/drawing/2014/main" id="{5FA5E8BA-65CB-B5DB-116D-401B38C4350A}"/>
              </a:ext>
            </a:extLst>
          </p:cNvPr>
          <p:cNvSpPr>
            <a:spLocks noGrp="1"/>
          </p:cNvSpPr>
          <p:nvPr>
            <p:ph type="sldNum" sz="quarter" idx="12"/>
          </p:nvPr>
        </p:nvSpPr>
        <p:spPr/>
        <p:txBody>
          <a:bodyPr/>
          <a:lstStyle/>
          <a:p>
            <a:fld id="{1960B2ED-156F-4995-997F-B47878CCEBE4}" type="slidenum">
              <a:rPr kumimoji="1" lang="ja-JP" altLang="en-US" smtClean="0"/>
              <a:t>10</a:t>
            </a:fld>
            <a:endParaRPr kumimoji="1" lang="ja-JP" altLang="en-US"/>
          </a:p>
        </p:txBody>
      </p:sp>
      <p:sp>
        <p:nvSpPr>
          <p:cNvPr id="11" name="タイトル 1">
            <a:extLst>
              <a:ext uri="{FF2B5EF4-FFF2-40B4-BE49-F238E27FC236}">
                <a16:creationId xmlns:a16="http://schemas.microsoft.com/office/drawing/2014/main" id="{21638D25-C77D-CF09-66F6-43B9B60ED831}"/>
              </a:ext>
            </a:extLst>
          </p:cNvPr>
          <p:cNvSpPr txBox="1">
            <a:spLocks/>
          </p:cNvSpPr>
          <p:nvPr/>
        </p:nvSpPr>
        <p:spPr>
          <a:xfrm>
            <a:off x="446166" y="506556"/>
            <a:ext cx="5288692" cy="60826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u="sng"/>
              <a:t>Result (single operator)</a:t>
            </a:r>
            <a:endParaRPr lang="ja-JP" altLang="en-US" b="1" u="sng"/>
          </a:p>
        </p:txBody>
      </p:sp>
      <p:sp>
        <p:nvSpPr>
          <p:cNvPr id="15" name="テキスト ボックス 14">
            <a:extLst>
              <a:ext uri="{FF2B5EF4-FFF2-40B4-BE49-F238E27FC236}">
                <a16:creationId xmlns:a16="http://schemas.microsoft.com/office/drawing/2014/main" id="{2043F6B1-5F08-DE23-146C-73A9A63F4668}"/>
              </a:ext>
            </a:extLst>
          </p:cNvPr>
          <p:cNvSpPr txBox="1"/>
          <p:nvPr/>
        </p:nvSpPr>
        <p:spPr>
          <a:xfrm>
            <a:off x="556239" y="1429426"/>
            <a:ext cx="2242552" cy="369332"/>
          </a:xfrm>
          <a:prstGeom prst="rect">
            <a:avLst/>
          </a:prstGeom>
          <a:noFill/>
        </p:spPr>
        <p:txBody>
          <a:bodyPr wrap="square" rtlCol="0">
            <a:spAutoFit/>
          </a:bodyPr>
          <a:lstStyle/>
          <a:p>
            <a:r>
              <a:rPr kumimoji="1" lang="en-US" altLang="ja-JP" b="1" u="sng"/>
              <a:t>Upper Limit of BR</a:t>
            </a:r>
            <a:endParaRPr kumimoji="1" lang="ja-JP" altLang="en-US" b="1" u="sng"/>
          </a:p>
        </p:txBody>
      </p:sp>
      <p:sp>
        <p:nvSpPr>
          <p:cNvPr id="21" name="テキスト ボックス 20">
            <a:extLst>
              <a:ext uri="{FF2B5EF4-FFF2-40B4-BE49-F238E27FC236}">
                <a16:creationId xmlns:a16="http://schemas.microsoft.com/office/drawing/2014/main" id="{D3C766D6-DA3E-DB06-DDF4-ACBA428B1EEF}"/>
              </a:ext>
            </a:extLst>
          </p:cNvPr>
          <p:cNvSpPr txBox="1"/>
          <p:nvPr/>
        </p:nvSpPr>
        <p:spPr>
          <a:xfrm>
            <a:off x="6457142" y="376160"/>
            <a:ext cx="5288692" cy="369332"/>
          </a:xfrm>
          <a:prstGeom prst="rect">
            <a:avLst/>
          </a:prstGeom>
          <a:noFill/>
        </p:spPr>
        <p:txBody>
          <a:bodyPr wrap="square" rtlCol="0">
            <a:spAutoFit/>
          </a:bodyPr>
          <a:lstStyle/>
          <a:p>
            <a:pPr algn="ctr"/>
            <a:r>
              <a:rPr kumimoji="1" lang="en-US" altLang="ja-JP" b="1"/>
              <a:t>Branching Ratio for Each Coupling Constant</a:t>
            </a:r>
            <a:endParaRPr kumimoji="1" lang="ja-JP" altLang="en-US" b="1"/>
          </a:p>
        </p:txBody>
      </p:sp>
      <p:sp>
        <p:nvSpPr>
          <p:cNvPr id="13" name="四角形: 角を丸くする 12">
            <a:extLst>
              <a:ext uri="{FF2B5EF4-FFF2-40B4-BE49-F238E27FC236}">
                <a16:creationId xmlns:a16="http://schemas.microsoft.com/office/drawing/2014/main" id="{238D4281-35C7-2D17-0D86-E2EB999E03F1}"/>
              </a:ext>
            </a:extLst>
          </p:cNvPr>
          <p:cNvSpPr/>
          <p:nvPr/>
        </p:nvSpPr>
        <p:spPr>
          <a:xfrm>
            <a:off x="347312" y="1356115"/>
            <a:ext cx="4748169" cy="1707412"/>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AB518FDF-E32F-191B-1902-88A8C159C0A9}"/>
                  </a:ext>
                </a:extLst>
              </p:cNvPr>
              <p:cNvSpPr txBox="1"/>
              <p:nvPr/>
            </p:nvSpPr>
            <p:spPr>
              <a:xfrm>
                <a:off x="773815" y="1767477"/>
                <a:ext cx="4049952" cy="120032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i="1">
                              <a:latin typeface="Cambria Math" panose="02040503050406030204" pitchFamily="18" charset="0"/>
                            </a:rPr>
                            <m:t>𝐴</m:t>
                          </m:r>
                        </m:e>
                        <m:sub>
                          <m:r>
                            <a:rPr kumimoji="1" lang="en-US" altLang="ja-JP" sz="2400" i="1">
                              <a:latin typeface="Cambria Math" panose="02040503050406030204" pitchFamily="18" charset="0"/>
                            </a:rPr>
                            <m:t>𝐿</m:t>
                          </m:r>
                        </m:sub>
                      </m:sSub>
                      <m:r>
                        <a:rPr kumimoji="1" lang="en-US" altLang="ja-JP" sz="2400" i="1">
                          <a:latin typeface="Cambria Math" panose="02040503050406030204" pitchFamily="18" charset="0"/>
                          <a:ea typeface="Cambria Math" panose="02040503050406030204" pitchFamily="18" charset="0"/>
                        </a:rPr>
                        <m:t>→</m:t>
                      </m:r>
                      <m:r>
                        <a:rPr kumimoji="1" lang="en-US" altLang="ja-JP" sz="2400" i="1">
                          <a:latin typeface="Cambria Math" panose="02040503050406030204" pitchFamily="18" charset="0"/>
                          <a:ea typeface="Cambria Math" panose="02040503050406030204" pitchFamily="18" charset="0"/>
                        </a:rPr>
                        <m:t>𝐵𝑅</m:t>
                      </m:r>
                      <m:d>
                        <m:dPr>
                          <m:ctrlPr>
                            <a:rPr kumimoji="1" lang="en-US" altLang="ja-JP" sz="2400" i="1">
                              <a:latin typeface="Cambria Math" panose="02040503050406030204" pitchFamily="18" charset="0"/>
                              <a:ea typeface="Cambria Math" panose="02040503050406030204" pitchFamily="18" charset="0"/>
                            </a:rPr>
                          </m:ctrlPr>
                        </m:dPr>
                        <m:e>
                          <m:r>
                            <a:rPr kumimoji="1" lang="ja-JP" altLang="en-US" sz="2400" i="1">
                              <a:latin typeface="Cambria Math" panose="02040503050406030204" pitchFamily="18" charset="0"/>
                              <a:ea typeface="Cambria Math" panose="02040503050406030204" pitchFamily="18" charset="0"/>
                            </a:rPr>
                            <m:t>𝜇𝜇</m:t>
                          </m:r>
                          <m:r>
                            <a:rPr kumimoji="1" lang="ja-JP" altLang="en-US" sz="2400" i="1">
                              <a:latin typeface="Cambria Math" panose="02040503050406030204" pitchFamily="18" charset="0"/>
                              <a:ea typeface="Cambria Math" panose="02040503050406030204" pitchFamily="18" charset="0"/>
                            </a:rPr>
                            <m:t>→</m:t>
                          </m:r>
                          <m:r>
                            <a:rPr kumimoji="1" lang="ja-JP" altLang="en-US" sz="2400" i="1">
                              <a:latin typeface="Cambria Math" panose="02040503050406030204" pitchFamily="18" charset="0"/>
                              <a:ea typeface="Cambria Math" panose="02040503050406030204" pitchFamily="18" charset="0"/>
                            </a:rPr>
                            <m:t>𝜇</m:t>
                          </m:r>
                          <m:r>
                            <a:rPr kumimoji="1" lang="en-US" altLang="ja-JP" sz="2400" i="1">
                              <a:latin typeface="Cambria Math" panose="02040503050406030204" pitchFamily="18" charset="0"/>
                              <a:ea typeface="Cambria Math" panose="02040503050406030204" pitchFamily="18" charset="0"/>
                            </a:rPr>
                            <m:t>𝑒</m:t>
                          </m:r>
                        </m:e>
                      </m:d>
                      <m:r>
                        <a:rPr kumimoji="1" lang="en-US" altLang="ja-JP" sz="2400" b="0" i="1" smtClean="0">
                          <a:latin typeface="Cambria Math" panose="02040503050406030204" pitchFamily="18" charset="0"/>
                          <a:ea typeface="Cambria Math" panose="02040503050406030204" pitchFamily="18" charset="0"/>
                        </a:rPr>
                        <m:t> ~ </m:t>
                      </m:r>
                      <m:sSup>
                        <m:sSupPr>
                          <m:ctrlPr>
                            <a:rPr kumimoji="1" lang="en-US" altLang="ja-JP" sz="2400" i="1">
                              <a:latin typeface="Cambria Math" panose="02040503050406030204" pitchFamily="18" charset="0"/>
                              <a:ea typeface="Cambria Math" panose="02040503050406030204" pitchFamily="18" charset="0"/>
                            </a:rPr>
                          </m:ctrlPr>
                        </m:sSupPr>
                        <m:e>
                          <m:r>
                            <a:rPr kumimoji="1" lang="en-US" altLang="ja-JP" sz="2400" i="1">
                              <a:latin typeface="Cambria Math" panose="02040503050406030204" pitchFamily="18" charset="0"/>
                              <a:ea typeface="Cambria Math" panose="02040503050406030204" pitchFamily="18" charset="0"/>
                            </a:rPr>
                            <m:t>10</m:t>
                          </m:r>
                        </m:e>
                        <m:sup>
                          <m:r>
                            <a:rPr kumimoji="1" lang="en-US" altLang="ja-JP" sz="2400" i="1">
                              <a:latin typeface="Cambria Math" panose="02040503050406030204" pitchFamily="18" charset="0"/>
                              <a:ea typeface="Cambria Math" panose="02040503050406030204" pitchFamily="18" charset="0"/>
                            </a:rPr>
                            <m:t>−27</m:t>
                          </m:r>
                        </m:sup>
                      </m:sSup>
                    </m:oMath>
                  </m:oMathPara>
                </a14:m>
                <a:endParaRPr kumimoji="1" lang="en-US" altLang="ja-JP" sz="2400"/>
              </a:p>
              <a:p>
                <a:pPr/>
                <a14:m>
                  <m:oMathPara xmlns:m="http://schemas.openxmlformats.org/officeDocument/2006/math">
                    <m:oMathParaPr>
                      <m:jc m:val="centerGroup"/>
                    </m:oMathParaPr>
                    <m:oMath xmlns:m="http://schemas.openxmlformats.org/officeDocument/2006/math">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𝑔</m:t>
                          </m:r>
                        </m:e>
                        <m:sub>
                          <m:r>
                            <a:rPr kumimoji="1" lang="en-US" altLang="ja-JP" sz="2400" i="1">
                              <a:latin typeface="Cambria Math" panose="02040503050406030204" pitchFamily="18" charset="0"/>
                            </a:rPr>
                            <m:t>𝑆</m:t>
                          </m:r>
                        </m:sub>
                      </m:sSub>
                      <m:r>
                        <a:rPr kumimoji="1" lang="en-US" altLang="ja-JP" sz="2400" i="1">
                          <a:latin typeface="Cambria Math" panose="02040503050406030204" pitchFamily="18" charset="0"/>
                          <a:ea typeface="Cambria Math" panose="02040503050406030204" pitchFamily="18" charset="0"/>
                        </a:rPr>
                        <m:t>→</m:t>
                      </m:r>
                      <m:r>
                        <a:rPr kumimoji="1" lang="en-US" altLang="ja-JP" sz="2400" i="1">
                          <a:latin typeface="Cambria Math" panose="02040503050406030204" pitchFamily="18" charset="0"/>
                          <a:ea typeface="Cambria Math" panose="02040503050406030204" pitchFamily="18" charset="0"/>
                        </a:rPr>
                        <m:t>𝐵𝑅</m:t>
                      </m:r>
                      <m:d>
                        <m:dPr>
                          <m:ctrlPr>
                            <a:rPr kumimoji="1" lang="en-US" altLang="ja-JP" sz="2400" i="1">
                              <a:latin typeface="Cambria Math" panose="02040503050406030204" pitchFamily="18" charset="0"/>
                              <a:ea typeface="Cambria Math" panose="02040503050406030204" pitchFamily="18" charset="0"/>
                            </a:rPr>
                          </m:ctrlPr>
                        </m:dPr>
                        <m:e>
                          <m:r>
                            <a:rPr kumimoji="1" lang="ja-JP" altLang="en-US" sz="2400" i="1">
                              <a:latin typeface="Cambria Math" panose="02040503050406030204" pitchFamily="18" charset="0"/>
                              <a:ea typeface="Cambria Math" panose="02040503050406030204" pitchFamily="18" charset="0"/>
                            </a:rPr>
                            <m:t>𝜇𝜇</m:t>
                          </m:r>
                          <m:r>
                            <a:rPr kumimoji="1" lang="ja-JP" altLang="en-US" sz="2400" i="1">
                              <a:latin typeface="Cambria Math" panose="02040503050406030204" pitchFamily="18" charset="0"/>
                              <a:ea typeface="Cambria Math" panose="02040503050406030204" pitchFamily="18" charset="0"/>
                            </a:rPr>
                            <m:t>→</m:t>
                          </m:r>
                          <m:r>
                            <a:rPr kumimoji="1" lang="ja-JP" altLang="en-US" sz="2400" i="1">
                              <a:latin typeface="Cambria Math" panose="02040503050406030204" pitchFamily="18" charset="0"/>
                              <a:ea typeface="Cambria Math" panose="02040503050406030204" pitchFamily="18" charset="0"/>
                            </a:rPr>
                            <m:t>𝜇</m:t>
                          </m:r>
                          <m:r>
                            <a:rPr kumimoji="1" lang="en-US" altLang="ja-JP" sz="2400" i="1">
                              <a:latin typeface="Cambria Math" panose="02040503050406030204" pitchFamily="18" charset="0"/>
                              <a:ea typeface="Cambria Math" panose="02040503050406030204" pitchFamily="18" charset="0"/>
                            </a:rPr>
                            <m:t>𝑒</m:t>
                          </m:r>
                        </m:e>
                      </m:d>
                      <m:r>
                        <a:rPr kumimoji="1" lang="en-US" altLang="ja-JP" sz="2400" b="0" i="1" smtClean="0">
                          <a:latin typeface="Cambria Math" panose="02040503050406030204" pitchFamily="18" charset="0"/>
                          <a:ea typeface="Cambria Math" panose="02040503050406030204" pitchFamily="18" charset="0"/>
                        </a:rPr>
                        <m:t> ~ </m:t>
                      </m:r>
                      <m:sSup>
                        <m:sSupPr>
                          <m:ctrlPr>
                            <a:rPr kumimoji="1" lang="en-US" altLang="ja-JP" sz="2400" i="1">
                              <a:latin typeface="Cambria Math" panose="02040503050406030204" pitchFamily="18" charset="0"/>
                              <a:ea typeface="Cambria Math" panose="02040503050406030204" pitchFamily="18" charset="0"/>
                            </a:rPr>
                          </m:ctrlPr>
                        </m:sSupPr>
                        <m:e>
                          <m:r>
                            <a:rPr kumimoji="1" lang="en-US" altLang="ja-JP" sz="2400" i="1">
                              <a:latin typeface="Cambria Math" panose="02040503050406030204" pitchFamily="18" charset="0"/>
                              <a:ea typeface="Cambria Math" panose="02040503050406030204" pitchFamily="18" charset="0"/>
                            </a:rPr>
                            <m:t>10</m:t>
                          </m:r>
                        </m:e>
                        <m:sup>
                          <m:r>
                            <a:rPr kumimoji="1" lang="en-US" altLang="ja-JP" sz="2400" i="1">
                              <a:latin typeface="Cambria Math" panose="02040503050406030204" pitchFamily="18" charset="0"/>
                              <a:ea typeface="Cambria Math" panose="02040503050406030204" pitchFamily="18" charset="0"/>
                            </a:rPr>
                            <m:t>−2</m:t>
                          </m:r>
                          <m:r>
                            <a:rPr kumimoji="1" lang="en-US" altLang="ja-JP" sz="2400" b="0" i="1" smtClean="0">
                              <a:latin typeface="Cambria Math" panose="02040503050406030204" pitchFamily="18" charset="0"/>
                              <a:ea typeface="Cambria Math" panose="02040503050406030204" pitchFamily="18" charset="0"/>
                            </a:rPr>
                            <m:t>4</m:t>
                          </m:r>
                        </m:sup>
                      </m:sSup>
                    </m:oMath>
                  </m:oMathPara>
                </a14:m>
                <a:endParaRPr kumimoji="1" lang="en-US" altLang="ja-JP" sz="2400"/>
              </a:p>
              <a:p>
                <a:pPr/>
                <a14:m>
                  <m:oMathPara xmlns:m="http://schemas.openxmlformats.org/officeDocument/2006/math">
                    <m:oMathParaPr>
                      <m:jc m:val="centerGroup"/>
                    </m:oMathParaPr>
                    <m:oMath xmlns:m="http://schemas.openxmlformats.org/officeDocument/2006/math">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𝑔</m:t>
                          </m:r>
                        </m:e>
                        <m:sub>
                          <m:r>
                            <a:rPr kumimoji="1" lang="en-US" altLang="ja-JP" sz="2400" i="1">
                              <a:latin typeface="Cambria Math" panose="02040503050406030204" pitchFamily="18" charset="0"/>
                            </a:rPr>
                            <m:t>𝑉</m:t>
                          </m:r>
                        </m:sub>
                      </m:sSub>
                      <m:r>
                        <a:rPr kumimoji="1" lang="en-US" altLang="ja-JP" sz="2400" i="1">
                          <a:latin typeface="Cambria Math" panose="02040503050406030204" pitchFamily="18" charset="0"/>
                          <a:ea typeface="Cambria Math" panose="02040503050406030204" pitchFamily="18" charset="0"/>
                        </a:rPr>
                        <m:t>→</m:t>
                      </m:r>
                      <m:r>
                        <a:rPr kumimoji="1" lang="en-US" altLang="ja-JP" sz="2400" i="1">
                          <a:latin typeface="Cambria Math" panose="02040503050406030204" pitchFamily="18" charset="0"/>
                          <a:ea typeface="Cambria Math" panose="02040503050406030204" pitchFamily="18" charset="0"/>
                        </a:rPr>
                        <m:t>𝐵𝑅</m:t>
                      </m:r>
                      <m:d>
                        <m:dPr>
                          <m:ctrlPr>
                            <a:rPr kumimoji="1" lang="en-US" altLang="ja-JP" sz="2400" i="1">
                              <a:latin typeface="Cambria Math" panose="02040503050406030204" pitchFamily="18" charset="0"/>
                              <a:ea typeface="Cambria Math" panose="02040503050406030204" pitchFamily="18" charset="0"/>
                            </a:rPr>
                          </m:ctrlPr>
                        </m:dPr>
                        <m:e>
                          <m:r>
                            <a:rPr kumimoji="1" lang="ja-JP" altLang="en-US" sz="2400" i="1">
                              <a:latin typeface="Cambria Math" panose="02040503050406030204" pitchFamily="18" charset="0"/>
                              <a:ea typeface="Cambria Math" panose="02040503050406030204" pitchFamily="18" charset="0"/>
                            </a:rPr>
                            <m:t>𝜇𝜇</m:t>
                          </m:r>
                          <m:r>
                            <a:rPr kumimoji="1" lang="ja-JP" altLang="en-US" sz="2400" i="1">
                              <a:latin typeface="Cambria Math" panose="02040503050406030204" pitchFamily="18" charset="0"/>
                              <a:ea typeface="Cambria Math" panose="02040503050406030204" pitchFamily="18" charset="0"/>
                            </a:rPr>
                            <m:t>→</m:t>
                          </m:r>
                          <m:r>
                            <a:rPr kumimoji="1" lang="ja-JP" altLang="en-US" sz="2400" i="1">
                              <a:latin typeface="Cambria Math" panose="02040503050406030204" pitchFamily="18" charset="0"/>
                              <a:ea typeface="Cambria Math" panose="02040503050406030204" pitchFamily="18" charset="0"/>
                            </a:rPr>
                            <m:t>𝜇</m:t>
                          </m:r>
                          <m:r>
                            <a:rPr kumimoji="1" lang="en-US" altLang="ja-JP" sz="2400" i="1">
                              <a:latin typeface="Cambria Math" panose="02040503050406030204" pitchFamily="18" charset="0"/>
                              <a:ea typeface="Cambria Math" panose="02040503050406030204" pitchFamily="18" charset="0"/>
                            </a:rPr>
                            <m:t>𝑒</m:t>
                          </m:r>
                        </m:e>
                      </m:d>
                      <m:r>
                        <a:rPr kumimoji="1" lang="en-US" altLang="ja-JP" sz="2400" b="0" i="1" smtClean="0">
                          <a:latin typeface="Cambria Math" panose="02040503050406030204" pitchFamily="18" charset="0"/>
                          <a:ea typeface="Cambria Math" panose="02040503050406030204" pitchFamily="18" charset="0"/>
                        </a:rPr>
                        <m:t> ~ </m:t>
                      </m:r>
                      <m:sSup>
                        <m:sSupPr>
                          <m:ctrlPr>
                            <a:rPr kumimoji="1" lang="en-US" altLang="ja-JP" sz="2400" i="1">
                              <a:latin typeface="Cambria Math" panose="02040503050406030204" pitchFamily="18" charset="0"/>
                              <a:ea typeface="Cambria Math" panose="02040503050406030204" pitchFamily="18" charset="0"/>
                            </a:rPr>
                          </m:ctrlPr>
                        </m:sSupPr>
                        <m:e>
                          <m:r>
                            <a:rPr kumimoji="1" lang="en-US" altLang="ja-JP" sz="2400" i="1">
                              <a:latin typeface="Cambria Math" panose="02040503050406030204" pitchFamily="18" charset="0"/>
                              <a:ea typeface="Cambria Math" panose="02040503050406030204" pitchFamily="18" charset="0"/>
                            </a:rPr>
                            <m:t>10</m:t>
                          </m:r>
                        </m:e>
                        <m:sup>
                          <m:r>
                            <a:rPr kumimoji="1" lang="en-US" altLang="ja-JP" sz="2400" i="1">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20</m:t>
                          </m:r>
                        </m:sup>
                      </m:sSup>
                    </m:oMath>
                  </m:oMathPara>
                </a14:m>
                <a:endParaRPr kumimoji="1" lang="en-US" altLang="ja-JP" sz="2400" b="0" i="1">
                  <a:latin typeface="Cambria Math" panose="02040503050406030204" pitchFamily="18" charset="0"/>
                  <a:ea typeface="Cambria Math" panose="02040503050406030204" pitchFamily="18" charset="0"/>
                </a:endParaRPr>
              </a:p>
            </p:txBody>
          </p:sp>
        </mc:Choice>
        <mc:Fallback xmlns="">
          <p:sp>
            <p:nvSpPr>
              <p:cNvPr id="10" name="テキスト ボックス 9">
                <a:extLst>
                  <a:ext uri="{FF2B5EF4-FFF2-40B4-BE49-F238E27FC236}">
                    <a16:creationId xmlns:a16="http://schemas.microsoft.com/office/drawing/2014/main" id="{AB518FDF-E32F-191B-1902-88A8C159C0A9}"/>
                  </a:ext>
                </a:extLst>
              </p:cNvPr>
              <p:cNvSpPr txBox="1">
                <a:spLocks noRot="1" noChangeAspect="1" noMove="1" noResize="1" noEditPoints="1" noAdjustHandles="1" noChangeArrowheads="1" noChangeShapeType="1" noTextEdit="1"/>
              </p:cNvSpPr>
              <p:nvPr/>
            </p:nvSpPr>
            <p:spPr>
              <a:xfrm>
                <a:off x="773815" y="1767477"/>
                <a:ext cx="4049952" cy="1200329"/>
              </a:xfrm>
              <a:prstGeom prst="rect">
                <a:avLst/>
              </a:prstGeom>
              <a:blipFill>
                <a:blip r:embed="rId3"/>
                <a:stretch>
                  <a:fillRect b="-4061"/>
                </a:stretch>
              </a:blipFill>
            </p:spPr>
            <p:txBody>
              <a:bodyPr/>
              <a:lstStyle/>
              <a:p>
                <a:r>
                  <a:rPr lang="ja-JP" altLang="en-US">
                    <a:noFill/>
                  </a:rPr>
                  <a:t> </a:t>
                </a:r>
              </a:p>
            </p:txBody>
          </p:sp>
        </mc:Fallback>
      </mc:AlternateContent>
      <p:pic>
        <p:nvPicPr>
          <p:cNvPr id="25" name="図 24" descr="グラフ が含まれている画像&#10;&#10;AI 生成コンテンツは誤りを含む可能性があります。">
            <a:extLst>
              <a:ext uri="{FF2B5EF4-FFF2-40B4-BE49-F238E27FC236}">
                <a16:creationId xmlns:a16="http://schemas.microsoft.com/office/drawing/2014/main" id="{1F951221-2D66-A9EC-D792-5D22A3E78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1232" y="810690"/>
            <a:ext cx="6243456" cy="5546531"/>
          </a:xfrm>
          <a:prstGeom prst="rect">
            <a:avLst/>
          </a:prstGeom>
        </p:spPr>
      </p:pic>
      <p:cxnSp>
        <p:nvCxnSpPr>
          <p:cNvPr id="3" name="直線コネクタ 2">
            <a:extLst>
              <a:ext uri="{FF2B5EF4-FFF2-40B4-BE49-F238E27FC236}">
                <a16:creationId xmlns:a16="http://schemas.microsoft.com/office/drawing/2014/main" id="{42CAAD00-3E84-38BA-E726-694FB637C4B6}"/>
              </a:ext>
            </a:extLst>
          </p:cNvPr>
          <p:cNvCxnSpPr>
            <a:cxnSpLocks/>
          </p:cNvCxnSpPr>
          <p:nvPr/>
        </p:nvCxnSpPr>
        <p:spPr>
          <a:xfrm>
            <a:off x="7159752" y="4480560"/>
            <a:ext cx="0" cy="1298448"/>
          </a:xfrm>
          <a:prstGeom prst="line">
            <a:avLst/>
          </a:prstGeom>
          <a:ln>
            <a:solidFill>
              <a:srgbClr val="FF0000"/>
            </a:solidFill>
            <a:prstDash val="dashDot"/>
          </a:ln>
        </p:spPr>
        <p:style>
          <a:lnRef idx="2">
            <a:schemeClr val="accent1"/>
          </a:lnRef>
          <a:fillRef idx="0">
            <a:schemeClr val="accent1"/>
          </a:fillRef>
          <a:effectRef idx="1">
            <a:schemeClr val="accent1"/>
          </a:effectRef>
          <a:fontRef idx="minor">
            <a:schemeClr val="tx1"/>
          </a:fontRef>
        </p:style>
      </p:cxnSp>
      <p:cxnSp>
        <p:nvCxnSpPr>
          <p:cNvPr id="4" name="直線コネクタ 3">
            <a:extLst>
              <a:ext uri="{FF2B5EF4-FFF2-40B4-BE49-F238E27FC236}">
                <a16:creationId xmlns:a16="http://schemas.microsoft.com/office/drawing/2014/main" id="{DBCE9CE0-F61A-CD97-B3F1-BA5874764DD0}"/>
              </a:ext>
            </a:extLst>
          </p:cNvPr>
          <p:cNvCxnSpPr>
            <a:cxnSpLocks/>
          </p:cNvCxnSpPr>
          <p:nvPr/>
        </p:nvCxnSpPr>
        <p:spPr>
          <a:xfrm>
            <a:off x="10942320" y="1327733"/>
            <a:ext cx="0" cy="4451275"/>
          </a:xfrm>
          <a:prstGeom prst="line">
            <a:avLst/>
          </a:prstGeom>
          <a:ln>
            <a:solidFill>
              <a:schemeClr val="accent4"/>
            </a:solidFill>
            <a:prstDash val="dashDot"/>
          </a:ln>
        </p:spPr>
        <p:style>
          <a:lnRef idx="2">
            <a:schemeClr val="accent1"/>
          </a:lnRef>
          <a:fillRef idx="0">
            <a:schemeClr val="accent1"/>
          </a:fillRef>
          <a:effectRef idx="1">
            <a:schemeClr val="accent1"/>
          </a:effectRef>
          <a:fontRef idx="minor">
            <a:schemeClr val="tx1"/>
          </a:fontRef>
        </p:style>
      </p:cxnSp>
      <p:cxnSp>
        <p:nvCxnSpPr>
          <p:cNvPr id="7" name="直線コネクタ 6">
            <a:extLst>
              <a:ext uri="{FF2B5EF4-FFF2-40B4-BE49-F238E27FC236}">
                <a16:creationId xmlns:a16="http://schemas.microsoft.com/office/drawing/2014/main" id="{6D9291E6-E51E-50F2-48B5-D492764FC08A}"/>
              </a:ext>
            </a:extLst>
          </p:cNvPr>
          <p:cNvCxnSpPr>
            <a:cxnSpLocks/>
          </p:cNvCxnSpPr>
          <p:nvPr/>
        </p:nvCxnSpPr>
        <p:spPr>
          <a:xfrm>
            <a:off x="11222736" y="1203362"/>
            <a:ext cx="0" cy="4575646"/>
          </a:xfrm>
          <a:prstGeom prst="line">
            <a:avLst/>
          </a:prstGeom>
          <a:ln>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9" name="直線コネクタ 8">
            <a:extLst>
              <a:ext uri="{FF2B5EF4-FFF2-40B4-BE49-F238E27FC236}">
                <a16:creationId xmlns:a16="http://schemas.microsoft.com/office/drawing/2014/main" id="{DDB75A56-25A7-B32D-D474-D2B6FE66C186}"/>
              </a:ext>
            </a:extLst>
          </p:cNvPr>
          <p:cNvCxnSpPr>
            <a:cxnSpLocks/>
          </p:cNvCxnSpPr>
          <p:nvPr/>
        </p:nvCxnSpPr>
        <p:spPr>
          <a:xfrm>
            <a:off x="10287000" y="3186684"/>
            <a:ext cx="0" cy="2587752"/>
          </a:xfrm>
          <a:prstGeom prst="line">
            <a:avLst/>
          </a:prstGeom>
          <a:ln>
            <a:solidFill>
              <a:schemeClr val="accent6"/>
            </a:solidFill>
            <a:prstDash val="dashDot"/>
          </a:ln>
        </p:spPr>
        <p:style>
          <a:lnRef idx="2">
            <a:schemeClr val="accent1"/>
          </a:lnRef>
          <a:fillRef idx="0">
            <a:schemeClr val="accent1"/>
          </a:fillRef>
          <a:effectRef idx="1">
            <a:schemeClr val="accent1"/>
          </a:effectRef>
          <a:fontRef idx="minor">
            <a:schemeClr val="tx1"/>
          </a:fontRef>
        </p:style>
      </p:cxnSp>
      <p:sp>
        <p:nvSpPr>
          <p:cNvPr id="16" name="楕円 15">
            <a:extLst>
              <a:ext uri="{FF2B5EF4-FFF2-40B4-BE49-F238E27FC236}">
                <a16:creationId xmlns:a16="http://schemas.microsoft.com/office/drawing/2014/main" id="{E42B0F76-D1F3-4A79-D7A1-04EB0473744E}"/>
              </a:ext>
            </a:extLst>
          </p:cNvPr>
          <p:cNvSpPr/>
          <p:nvPr/>
        </p:nvSpPr>
        <p:spPr>
          <a:xfrm>
            <a:off x="6998721" y="5634492"/>
            <a:ext cx="322062" cy="320937"/>
          </a:xfrm>
          <a:prstGeom prst="ellipse">
            <a:avLst/>
          </a:prstGeom>
          <a:noFill/>
          <a:ln>
            <a:solidFill>
              <a:srgbClr val="FF0000"/>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楕円 19">
            <a:extLst>
              <a:ext uri="{FF2B5EF4-FFF2-40B4-BE49-F238E27FC236}">
                <a16:creationId xmlns:a16="http://schemas.microsoft.com/office/drawing/2014/main" id="{BF6689AF-EF55-3C30-FF7B-C6435B5BB662}"/>
              </a:ext>
            </a:extLst>
          </p:cNvPr>
          <p:cNvSpPr/>
          <p:nvPr/>
        </p:nvSpPr>
        <p:spPr>
          <a:xfrm>
            <a:off x="10131568" y="5613967"/>
            <a:ext cx="322062" cy="320937"/>
          </a:xfrm>
          <a:prstGeom prst="ellipse">
            <a:avLst/>
          </a:prstGeom>
          <a:noFill/>
          <a:ln>
            <a:solidFill>
              <a:schemeClr val="accent6"/>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5224969C-EA07-9BE6-2A70-C93385740A4E}"/>
              </a:ext>
            </a:extLst>
          </p:cNvPr>
          <p:cNvSpPr/>
          <p:nvPr/>
        </p:nvSpPr>
        <p:spPr>
          <a:xfrm>
            <a:off x="10781289" y="5613966"/>
            <a:ext cx="322062" cy="320937"/>
          </a:xfrm>
          <a:prstGeom prst="ellipse">
            <a:avLst/>
          </a:prstGeom>
          <a:noFill/>
          <a:ln>
            <a:solidFill>
              <a:schemeClr val="accent4"/>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2A77F5DA-B1F6-9F68-E7D3-D11419671842}"/>
              </a:ext>
            </a:extLst>
          </p:cNvPr>
          <p:cNvSpPr/>
          <p:nvPr/>
        </p:nvSpPr>
        <p:spPr>
          <a:xfrm>
            <a:off x="11050268" y="5623484"/>
            <a:ext cx="322062" cy="320937"/>
          </a:xfrm>
          <a:prstGeom prst="ellipse">
            <a:avLst/>
          </a:prstGeom>
          <a:noFill/>
          <a:ln>
            <a:solidFill>
              <a:schemeClr val="tx1"/>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9469D6A2-0FE2-7F5C-8E6C-488AACAA8A0A}"/>
                  </a:ext>
                </a:extLst>
              </p:cNvPr>
              <p:cNvSpPr txBox="1"/>
              <p:nvPr/>
            </p:nvSpPr>
            <p:spPr>
              <a:xfrm>
                <a:off x="277906" y="5175264"/>
                <a:ext cx="575534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dirty="0"/>
                  <a:t>Constrains for CLFV coupling by MEG (</a:t>
                </a:r>
                <a14:m>
                  <m:oMath xmlns:m="http://schemas.openxmlformats.org/officeDocument/2006/math">
                    <m:r>
                      <a:rPr lang="en-US" altLang="ja-JP" sz="2000" i="1" dirty="0">
                        <a:latin typeface="Cambria Math" panose="02040503050406030204" pitchFamily="18" charset="0"/>
                      </a:rPr>
                      <m:t>𝜇</m:t>
                    </m:r>
                    <m:r>
                      <a:rPr lang="en-US" altLang="ja-JP" sz="2000" i="1" dirty="0">
                        <a:latin typeface="Cambria Math" panose="02040503050406030204" pitchFamily="18" charset="0"/>
                      </a:rPr>
                      <m:t>→</m:t>
                    </m:r>
                    <m:r>
                      <a:rPr lang="en-US" altLang="ja-JP" sz="2000" i="1" dirty="0">
                        <a:latin typeface="Cambria Math" panose="02040503050406030204" pitchFamily="18" charset="0"/>
                      </a:rPr>
                      <m:t>𝑒</m:t>
                    </m:r>
                    <m:r>
                      <a:rPr lang="en-US" altLang="ja-JP" sz="2000" i="1" dirty="0">
                        <a:latin typeface="Cambria Math" panose="02040503050406030204" pitchFamily="18" charset="0"/>
                      </a:rPr>
                      <m:t>𝛾</m:t>
                    </m:r>
                  </m:oMath>
                </a14:m>
                <a:r>
                  <a:rPr lang="en-US" altLang="ja-JP" sz="2000" dirty="0"/>
                  <a:t> </a:t>
                </a:r>
                <a:r>
                  <a:rPr kumimoji="1" lang="en-US" altLang="ja-JP" sz="2000" dirty="0"/>
                  <a:t>)</a:t>
                </a:r>
                <a:endParaRPr kumimoji="1" lang="ja-JP" altLang="en-US" sz="2000" dirty="0"/>
              </a:p>
            </p:txBody>
          </p:sp>
        </mc:Choice>
        <mc:Fallback xmlns="">
          <p:sp>
            <p:nvSpPr>
              <p:cNvPr id="28" name="テキスト ボックス 27">
                <a:extLst>
                  <a:ext uri="{FF2B5EF4-FFF2-40B4-BE49-F238E27FC236}">
                    <a16:creationId xmlns:a16="http://schemas.microsoft.com/office/drawing/2014/main" id="{9469D6A2-0FE2-7F5C-8E6C-488AACAA8A0A}"/>
                  </a:ext>
                </a:extLst>
              </p:cNvPr>
              <p:cNvSpPr txBox="1">
                <a:spLocks noRot="1" noChangeAspect="1" noMove="1" noResize="1" noEditPoints="1" noAdjustHandles="1" noChangeArrowheads="1" noChangeShapeType="1" noTextEdit="1"/>
              </p:cNvSpPr>
              <p:nvPr/>
            </p:nvSpPr>
            <p:spPr>
              <a:xfrm>
                <a:off x="277906" y="5175264"/>
                <a:ext cx="5755340" cy="400110"/>
              </a:xfrm>
              <a:prstGeom prst="rect">
                <a:avLst/>
              </a:prstGeom>
              <a:blipFill>
                <a:blip r:embed="rId5"/>
                <a:stretch>
                  <a:fillRect l="-1056" t="-5797" r="-211" b="-23188"/>
                </a:stretch>
              </a:blipFill>
            </p:spPr>
            <p:txBody>
              <a:bodyPr/>
              <a:lstStyle/>
              <a:p>
                <a:r>
                  <a:rPr lang="ja-JP" altLang="en-US">
                    <a:noFill/>
                  </a:rPr>
                  <a:t> </a:t>
                </a:r>
              </a:p>
            </p:txBody>
          </p:sp>
        </mc:Fallback>
      </mc:AlternateContent>
      <p:cxnSp>
        <p:nvCxnSpPr>
          <p:cNvPr id="30" name="直線矢印コネクタ 29">
            <a:extLst>
              <a:ext uri="{FF2B5EF4-FFF2-40B4-BE49-F238E27FC236}">
                <a16:creationId xmlns:a16="http://schemas.microsoft.com/office/drawing/2014/main" id="{D5FCC7F1-6205-BF8F-7110-933FAEBDAD44}"/>
              </a:ext>
            </a:extLst>
          </p:cNvPr>
          <p:cNvCxnSpPr>
            <a:cxnSpLocks/>
            <a:stCxn id="28" idx="3"/>
            <a:endCxn id="16" idx="2"/>
          </p:cNvCxnSpPr>
          <p:nvPr/>
        </p:nvCxnSpPr>
        <p:spPr>
          <a:xfrm>
            <a:off x="6033246" y="5375319"/>
            <a:ext cx="965475" cy="41964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1F4974A1-D0F7-9674-2885-D82A8759DE14}"/>
                  </a:ext>
                </a:extLst>
              </p:cNvPr>
              <p:cNvSpPr txBox="1"/>
              <p:nvPr/>
            </p:nvSpPr>
            <p:spPr>
              <a:xfrm>
                <a:off x="738415" y="5678995"/>
                <a:ext cx="4924955" cy="707886"/>
              </a:xfrm>
              <a:prstGeom prst="rect">
                <a:avLst/>
              </a:prstGeom>
              <a:noFill/>
            </p:spPr>
            <p:txBody>
              <a:bodyPr wrap="square" rtlCol="0">
                <a:spAutoFit/>
              </a:bodyPr>
              <a:lstStyle/>
              <a:p>
                <a:r>
                  <a:rPr kumimoji="1" lang="ja-JP" altLang="en-US" sz="2000" dirty="0"/>
                  <a:t>→</a:t>
                </a:r>
                <a:r>
                  <a:rPr kumimoji="1" lang="en-US" altLang="ja-JP" sz="2000" dirty="0"/>
                  <a:t>Dipole is most suppressed </a:t>
                </a:r>
                <a:r>
                  <a:rPr lang="en-US" altLang="ja-JP" sz="2000" dirty="0"/>
                  <a:t>because of</a:t>
                </a:r>
                <a:r>
                  <a:rPr kumimoji="1" lang="en-US" altLang="ja-JP" sz="2000" dirty="0"/>
                  <a:t> </a:t>
                </a:r>
              </a:p>
              <a:p>
                <a:r>
                  <a:rPr lang="en-US" altLang="ja-JP" sz="2000" dirty="0"/>
                  <a:t>    </a:t>
                </a:r>
                <a14:m>
                  <m:oMath xmlns:m="http://schemas.openxmlformats.org/officeDocument/2006/math">
                    <m:r>
                      <a:rPr lang="en-US" altLang="ja-JP" sz="2000" i="1" dirty="0">
                        <a:latin typeface="Cambria Math" panose="02040503050406030204" pitchFamily="18" charset="0"/>
                      </a:rPr>
                      <m:t>𝜇</m:t>
                    </m:r>
                    <m:r>
                      <a:rPr lang="en-US" altLang="ja-JP" sz="2000" i="1" dirty="0">
                        <a:latin typeface="Cambria Math" panose="02040503050406030204" pitchFamily="18" charset="0"/>
                      </a:rPr>
                      <m:t>→</m:t>
                    </m:r>
                    <m:r>
                      <a:rPr lang="en-US" altLang="ja-JP" sz="2000" i="1" dirty="0">
                        <a:latin typeface="Cambria Math" panose="02040503050406030204" pitchFamily="18" charset="0"/>
                      </a:rPr>
                      <m:t>𝑒</m:t>
                    </m:r>
                    <m:r>
                      <a:rPr lang="en-US" altLang="ja-JP" sz="2000" i="1" dirty="0">
                        <a:latin typeface="Cambria Math" panose="02040503050406030204" pitchFamily="18" charset="0"/>
                      </a:rPr>
                      <m:t>𝛾</m:t>
                    </m:r>
                  </m:oMath>
                </a14:m>
                <a:r>
                  <a:rPr lang="en-US" altLang="ja-JP" sz="2000" dirty="0"/>
                  <a:t> at tree-level contribution</a:t>
                </a:r>
                <a:endParaRPr kumimoji="1" lang="ja-JP" altLang="en-US" sz="2000" dirty="0"/>
              </a:p>
            </p:txBody>
          </p:sp>
        </mc:Choice>
        <mc:Fallback xmlns="">
          <p:sp>
            <p:nvSpPr>
              <p:cNvPr id="38" name="テキスト ボックス 37">
                <a:extLst>
                  <a:ext uri="{FF2B5EF4-FFF2-40B4-BE49-F238E27FC236}">
                    <a16:creationId xmlns:a16="http://schemas.microsoft.com/office/drawing/2014/main" id="{1F4974A1-D0F7-9674-2885-D82A8759DE14}"/>
                  </a:ext>
                </a:extLst>
              </p:cNvPr>
              <p:cNvSpPr txBox="1">
                <a:spLocks noRot="1" noChangeAspect="1" noMove="1" noResize="1" noEditPoints="1" noAdjustHandles="1" noChangeArrowheads="1" noChangeShapeType="1" noTextEdit="1"/>
              </p:cNvSpPr>
              <p:nvPr/>
            </p:nvSpPr>
            <p:spPr>
              <a:xfrm>
                <a:off x="738415" y="5678995"/>
                <a:ext cx="4924955" cy="707886"/>
              </a:xfrm>
              <a:prstGeom prst="rect">
                <a:avLst/>
              </a:prstGeom>
              <a:blipFill>
                <a:blip r:embed="rId6"/>
                <a:stretch>
                  <a:fillRect l="-1238" t="-5172" r="-2104" b="-15517"/>
                </a:stretch>
              </a:blipFill>
            </p:spPr>
            <p:txBody>
              <a:bodyPr/>
              <a:lstStyle/>
              <a:p>
                <a:r>
                  <a:rPr lang="ja-JP" altLang="en-US">
                    <a:noFill/>
                  </a:rPr>
                  <a:t> </a:t>
                </a:r>
              </a:p>
            </p:txBody>
          </p:sp>
        </mc:Fallback>
      </mc:AlternateContent>
      <p:pic>
        <p:nvPicPr>
          <p:cNvPr id="40" name="図 39">
            <a:extLst>
              <a:ext uri="{FF2B5EF4-FFF2-40B4-BE49-F238E27FC236}">
                <a16:creationId xmlns:a16="http://schemas.microsoft.com/office/drawing/2014/main" id="{48EA3E2A-038D-A951-CCBD-A8DDA7B7D09E}"/>
              </a:ext>
            </a:extLst>
          </p:cNvPr>
          <p:cNvPicPr>
            <a:picLocks noChangeAspect="1"/>
          </p:cNvPicPr>
          <p:nvPr/>
        </p:nvPicPr>
        <p:blipFill>
          <a:blip r:embed="rId7"/>
          <a:stretch>
            <a:fillRect/>
          </a:stretch>
        </p:blipFill>
        <p:spPr>
          <a:xfrm>
            <a:off x="1169963" y="3289165"/>
            <a:ext cx="3102865" cy="387858"/>
          </a:xfrm>
          <a:prstGeom prst="rect">
            <a:avLst/>
          </a:prstGeom>
          <a:ln>
            <a:solidFill>
              <a:schemeClr val="tx1"/>
            </a:solidFill>
          </a:ln>
        </p:spPr>
      </p:pic>
      <p:sp>
        <p:nvSpPr>
          <p:cNvPr id="41" name="矢印: 下 40">
            <a:extLst>
              <a:ext uri="{FF2B5EF4-FFF2-40B4-BE49-F238E27FC236}">
                <a16:creationId xmlns:a16="http://schemas.microsoft.com/office/drawing/2014/main" id="{64EE5051-42AC-34C3-6174-80A9A4E3D56B}"/>
              </a:ext>
            </a:extLst>
          </p:cNvPr>
          <p:cNvSpPr/>
          <p:nvPr/>
        </p:nvSpPr>
        <p:spPr>
          <a:xfrm>
            <a:off x="2390952" y="2967806"/>
            <a:ext cx="407839" cy="32919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2" name="テキスト ボックス 41">
                <a:extLst>
                  <a:ext uri="{FF2B5EF4-FFF2-40B4-BE49-F238E27FC236}">
                    <a16:creationId xmlns:a16="http://schemas.microsoft.com/office/drawing/2014/main" id="{FC10E961-68F0-DCF0-4627-77CB2E6911CB}"/>
                  </a:ext>
                </a:extLst>
              </p:cNvPr>
              <p:cNvSpPr txBox="1"/>
              <p:nvPr/>
            </p:nvSpPr>
            <p:spPr>
              <a:xfrm>
                <a:off x="773815" y="3987679"/>
                <a:ext cx="4013909" cy="830997"/>
              </a:xfrm>
              <a:prstGeom prst="rect">
                <a:avLst/>
              </a:prstGeom>
              <a:noFill/>
              <a:ln>
                <a:noFill/>
              </a:ln>
            </p:spPr>
            <p:txBody>
              <a:bodyPr wrap="square" rtlCol="0">
                <a:spAutoFit/>
              </a:bodyPr>
              <a:lstStyle/>
              <a:p>
                <a:pPr algn="ctr"/>
                <a14:m>
                  <m:oMath xmlns:m="http://schemas.openxmlformats.org/officeDocument/2006/math">
                    <m:sSup>
                      <m:sSupPr>
                        <m:ctrlPr>
                          <a:rPr lang="en-US" altLang="ja-JP" sz="2400" i="1" u="sng" dirty="0" smtClean="0">
                            <a:latin typeface="Cambria Math" panose="02040503050406030204" pitchFamily="18" charset="0"/>
                          </a:rPr>
                        </m:ctrlPr>
                      </m:sSupPr>
                      <m:e>
                        <m:r>
                          <a:rPr lang="en-US" altLang="ja-JP" sz="2400" b="0" i="1" u="sng" dirty="0" smtClean="0">
                            <a:latin typeface="Cambria Math" panose="02040503050406030204" pitchFamily="18" charset="0"/>
                          </a:rPr>
                          <m:t>5.2</m:t>
                        </m:r>
                        <m:r>
                          <a:rPr lang="en-US" altLang="ja-JP" sz="2400" b="0" i="1" u="sng" dirty="0" smtClean="0">
                            <a:latin typeface="Cambria Math" panose="02040503050406030204" pitchFamily="18" charset="0"/>
                            <a:ea typeface="Cambria Math" panose="02040503050406030204" pitchFamily="18" charset="0"/>
                          </a:rPr>
                          <m:t>×</m:t>
                        </m:r>
                        <m:r>
                          <a:rPr lang="en-US" altLang="ja-JP" sz="2400" i="1" u="sng" dirty="0" smtClean="0">
                            <a:latin typeface="Cambria Math" panose="02040503050406030204" pitchFamily="18" charset="0"/>
                          </a:rPr>
                          <m:t>10</m:t>
                        </m:r>
                      </m:e>
                      <m:sup>
                        <m:r>
                          <a:rPr lang="en-US" altLang="ja-JP" sz="2400" b="0" i="1" u="sng" dirty="0" smtClean="0">
                            <a:latin typeface="Cambria Math" panose="02040503050406030204" pitchFamily="18" charset="0"/>
                          </a:rPr>
                          <m:t>19</m:t>
                        </m:r>
                      </m:sup>
                    </m:sSup>
                  </m:oMath>
                </a14:m>
                <a:r>
                  <a:rPr lang="en-US" altLang="ja-JP" sz="2400" u="sng"/>
                  <a:t> True Muonium </a:t>
                </a:r>
              </a:p>
              <a:p>
                <a:pPr algn="ctr"/>
                <a:r>
                  <a:rPr lang="en-US" altLang="ja-JP" sz="2400" u="sng"/>
                  <a:t>may enable CLFV tests!</a:t>
                </a:r>
                <a:endParaRPr kumimoji="1" lang="ja-JP" altLang="en-US" sz="2400" u="sng"/>
              </a:p>
            </p:txBody>
          </p:sp>
        </mc:Choice>
        <mc:Fallback xmlns="">
          <p:sp>
            <p:nvSpPr>
              <p:cNvPr id="42" name="テキスト ボックス 41">
                <a:extLst>
                  <a:ext uri="{FF2B5EF4-FFF2-40B4-BE49-F238E27FC236}">
                    <a16:creationId xmlns:a16="http://schemas.microsoft.com/office/drawing/2014/main" id="{FC10E961-68F0-DCF0-4627-77CB2E6911CB}"/>
                  </a:ext>
                </a:extLst>
              </p:cNvPr>
              <p:cNvSpPr txBox="1">
                <a:spLocks noRot="1" noChangeAspect="1" noMove="1" noResize="1" noEditPoints="1" noAdjustHandles="1" noChangeArrowheads="1" noChangeShapeType="1" noTextEdit="1"/>
              </p:cNvSpPr>
              <p:nvPr/>
            </p:nvSpPr>
            <p:spPr>
              <a:xfrm>
                <a:off x="773815" y="3987679"/>
                <a:ext cx="4013909" cy="830997"/>
              </a:xfrm>
              <a:prstGeom prst="rect">
                <a:avLst/>
              </a:prstGeom>
              <a:blipFill>
                <a:blip r:embed="rId8"/>
                <a:stretch>
                  <a:fillRect t="-5147" r="-304" b="-16176"/>
                </a:stretch>
              </a:blipFill>
              <a:ln>
                <a:noFill/>
              </a:ln>
            </p:spPr>
            <p:txBody>
              <a:bodyPr/>
              <a:lstStyle/>
              <a:p>
                <a:r>
                  <a:rPr lang="ja-JP" altLang="en-US">
                    <a:noFill/>
                  </a:rPr>
                  <a:t> </a:t>
                </a:r>
              </a:p>
            </p:txBody>
          </p:sp>
        </mc:Fallback>
      </mc:AlternateContent>
      <p:sp>
        <p:nvSpPr>
          <p:cNvPr id="44" name="テキスト ボックス 43">
            <a:extLst>
              <a:ext uri="{FF2B5EF4-FFF2-40B4-BE49-F238E27FC236}">
                <a16:creationId xmlns:a16="http://schemas.microsoft.com/office/drawing/2014/main" id="{8FC42964-E970-89A2-07DC-92D3AE1766A1}"/>
              </a:ext>
            </a:extLst>
          </p:cNvPr>
          <p:cNvSpPr txBox="1"/>
          <p:nvPr/>
        </p:nvSpPr>
        <p:spPr>
          <a:xfrm>
            <a:off x="8344423" y="3059668"/>
            <a:ext cx="1228345" cy="369332"/>
          </a:xfrm>
          <a:prstGeom prst="rect">
            <a:avLst/>
          </a:prstGeom>
          <a:noFill/>
        </p:spPr>
        <p:txBody>
          <a:bodyPr wrap="square" rtlCol="0">
            <a:spAutoFit/>
          </a:bodyPr>
          <a:lstStyle/>
          <a:p>
            <a:r>
              <a:rPr kumimoji="1" lang="en-US" altLang="ja-JP"/>
              <a:t>excluded</a:t>
            </a:r>
            <a:endParaRPr kumimoji="1" lang="ja-JP" altLang="en-US"/>
          </a:p>
        </p:txBody>
      </p:sp>
      <p:cxnSp>
        <p:nvCxnSpPr>
          <p:cNvPr id="45" name="直線矢印コネクタ 44">
            <a:extLst>
              <a:ext uri="{FF2B5EF4-FFF2-40B4-BE49-F238E27FC236}">
                <a16:creationId xmlns:a16="http://schemas.microsoft.com/office/drawing/2014/main" id="{F0DCFE48-0DE5-E0A8-FFD5-884BB9BD4889}"/>
              </a:ext>
            </a:extLst>
          </p:cNvPr>
          <p:cNvCxnSpPr>
            <a:cxnSpLocks/>
          </p:cNvCxnSpPr>
          <p:nvPr/>
        </p:nvCxnSpPr>
        <p:spPr>
          <a:xfrm flipH="1" flipV="1">
            <a:off x="8222166" y="2918076"/>
            <a:ext cx="207426" cy="214326"/>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F60A36D3-F778-B26D-A2A1-5C5B5A4C02D1}"/>
                  </a:ext>
                </a:extLst>
              </p:cNvPr>
              <p:cNvSpPr txBox="1"/>
              <p:nvPr/>
            </p:nvSpPr>
            <p:spPr>
              <a:xfrm>
                <a:off x="8814744" y="1493807"/>
                <a:ext cx="1565533" cy="523220"/>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p>
                <a:pPr marL="0" indent="0" algn="ctr">
                  <a:buNone/>
                </a:pPr>
                <a:r>
                  <a:rPr lang="en-US" altLang="ja-JP" sz="1400" b="1" dirty="0"/>
                  <a:t>Equal LR</a:t>
                </a:r>
              </a:p>
              <a:p>
                <a:pPr marL="0" indent="0">
                  <a:buNone/>
                </a:pPr>
                <a14:m>
                  <m:oMathPara xmlns:m="http://schemas.openxmlformats.org/officeDocument/2006/math">
                    <m:oMathParaPr>
                      <m:jc m:val="centerGroup"/>
                    </m:oMathParaPr>
                    <m:oMath xmlns:m="http://schemas.openxmlformats.org/officeDocument/2006/math">
                      <m:sSub>
                        <m:sSubPr>
                          <m:ctrlPr>
                            <a:rPr lang="en-US" altLang="ja-JP" sz="1400" b="1" i="1" smtClean="0">
                              <a:latin typeface="Cambria Math" panose="02040503050406030204" pitchFamily="18" charset="0"/>
                            </a:rPr>
                          </m:ctrlPr>
                        </m:sSubPr>
                        <m:e>
                          <m:r>
                            <a:rPr lang="en-US" altLang="ja-JP" sz="1400" b="1" i="1" smtClean="0">
                              <a:latin typeface="Cambria Math" panose="02040503050406030204" pitchFamily="18" charset="0"/>
                            </a:rPr>
                            <m:t>𝒈</m:t>
                          </m:r>
                        </m:e>
                        <m:sub>
                          <m:r>
                            <a:rPr lang="en-US" altLang="ja-JP" sz="1400" b="1" i="1" smtClean="0">
                              <a:latin typeface="Cambria Math" panose="02040503050406030204" pitchFamily="18" charset="0"/>
                            </a:rPr>
                            <m:t>𝑽𝑳𝑳</m:t>
                          </m:r>
                        </m:sub>
                      </m:sSub>
                      <m:r>
                        <a:rPr lang="en-US" altLang="ja-JP" sz="1400" b="1" i="1" smtClean="0">
                          <a:latin typeface="Cambria Math" panose="02040503050406030204" pitchFamily="18" charset="0"/>
                        </a:rPr>
                        <m:t>=</m:t>
                      </m:r>
                      <m:sSub>
                        <m:sSubPr>
                          <m:ctrlPr>
                            <a:rPr lang="en-US" altLang="ja-JP" sz="1400" b="1" i="1" smtClean="0">
                              <a:latin typeface="Cambria Math" panose="02040503050406030204" pitchFamily="18" charset="0"/>
                            </a:rPr>
                          </m:ctrlPr>
                        </m:sSubPr>
                        <m:e>
                          <m:r>
                            <a:rPr lang="en-US" altLang="ja-JP" sz="1400" b="1" i="1" smtClean="0">
                              <a:latin typeface="Cambria Math" panose="02040503050406030204" pitchFamily="18" charset="0"/>
                            </a:rPr>
                            <m:t>𝒈</m:t>
                          </m:r>
                        </m:e>
                        <m:sub>
                          <m:r>
                            <a:rPr lang="en-US" altLang="ja-JP" sz="1400" b="1" i="1" smtClean="0">
                              <a:latin typeface="Cambria Math" panose="02040503050406030204" pitchFamily="18" charset="0"/>
                            </a:rPr>
                            <m:t>𝑽𝑹𝑹</m:t>
                          </m:r>
                        </m:sub>
                      </m:sSub>
                      <m:r>
                        <a:rPr lang="en-US" altLang="ja-JP" sz="1400" b="1" i="1" smtClean="0">
                          <a:latin typeface="Cambria Math" panose="02040503050406030204" pitchFamily="18" charset="0"/>
                        </a:rPr>
                        <m:t>=…</m:t>
                      </m:r>
                    </m:oMath>
                  </m:oMathPara>
                </a14:m>
                <a:endParaRPr lang="en-US" altLang="ja-JP" sz="1400" b="1" dirty="0"/>
              </a:p>
            </p:txBody>
          </p:sp>
        </mc:Choice>
        <mc:Fallback xmlns="">
          <p:sp>
            <p:nvSpPr>
              <p:cNvPr id="5" name="テキスト ボックス 4">
                <a:extLst>
                  <a:ext uri="{FF2B5EF4-FFF2-40B4-BE49-F238E27FC236}">
                    <a16:creationId xmlns:a16="http://schemas.microsoft.com/office/drawing/2014/main" id="{F60A36D3-F778-B26D-A2A1-5C5B5A4C02D1}"/>
                  </a:ext>
                </a:extLst>
              </p:cNvPr>
              <p:cNvSpPr txBox="1">
                <a:spLocks noRot="1" noChangeAspect="1" noMove="1" noResize="1" noEditPoints="1" noAdjustHandles="1" noChangeArrowheads="1" noChangeShapeType="1" noTextEdit="1"/>
              </p:cNvSpPr>
              <p:nvPr/>
            </p:nvSpPr>
            <p:spPr>
              <a:xfrm>
                <a:off x="8814744" y="1493807"/>
                <a:ext cx="1565533" cy="523220"/>
              </a:xfrm>
              <a:prstGeom prst="rect">
                <a:avLst/>
              </a:prstGeom>
              <a:blipFill>
                <a:blip r:embed="rId9"/>
                <a:stretch>
                  <a:fillRect t="-2326"/>
                </a:stretch>
              </a:blipFill>
              <a:ln>
                <a:noFill/>
              </a:ln>
            </p:spPr>
            <p:txBody>
              <a:bodyPr/>
              <a:lstStyle/>
              <a:p>
                <a:r>
                  <a:rPr lang="ja-JP" altLang="en-US">
                    <a:noFill/>
                  </a:rPr>
                  <a:t> </a:t>
                </a:r>
              </a:p>
            </p:txBody>
          </p:sp>
        </mc:Fallback>
      </mc:AlternateContent>
      <p:cxnSp>
        <p:nvCxnSpPr>
          <p:cNvPr id="18" name="直線矢印コネクタ 17">
            <a:extLst>
              <a:ext uri="{FF2B5EF4-FFF2-40B4-BE49-F238E27FC236}">
                <a16:creationId xmlns:a16="http://schemas.microsoft.com/office/drawing/2014/main" id="{08968226-5983-3C89-8A07-F16F15546455}"/>
              </a:ext>
            </a:extLst>
          </p:cNvPr>
          <p:cNvCxnSpPr>
            <a:cxnSpLocks/>
          </p:cNvCxnSpPr>
          <p:nvPr/>
        </p:nvCxnSpPr>
        <p:spPr>
          <a:xfrm>
            <a:off x="10087901" y="1947557"/>
            <a:ext cx="313930" cy="22698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2DEACC6B-AE91-F07F-CF7F-E16A89F61A49}"/>
                  </a:ext>
                </a:extLst>
              </p:cNvPr>
              <p:cNvSpPr txBox="1"/>
              <p:nvPr/>
            </p:nvSpPr>
            <p:spPr>
              <a:xfrm>
                <a:off x="8348819" y="2158619"/>
                <a:ext cx="1923234"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marL="0" indent="0" algn="ctr">
                  <a:buNone/>
                </a:pPr>
                <a:r>
                  <a:rPr lang="en-US" altLang="ja-JP" sz="1400" b="1" dirty="0"/>
                  <a:t>Only L</a:t>
                </a:r>
              </a:p>
              <a:p>
                <a:pPr/>
                <a14:m>
                  <m:oMathPara xmlns:m="http://schemas.openxmlformats.org/officeDocument/2006/math">
                    <m:oMathParaPr>
                      <m:jc m:val="centerGroup"/>
                    </m:oMathParaPr>
                    <m:oMath xmlns:m="http://schemas.openxmlformats.org/officeDocument/2006/math">
                      <m:sSub>
                        <m:sSubPr>
                          <m:ctrlPr>
                            <a:rPr lang="en-US" altLang="ja-JP" sz="1400" b="1" i="1" smtClean="0">
                              <a:latin typeface="Cambria Math" panose="02040503050406030204" pitchFamily="18" charset="0"/>
                            </a:rPr>
                          </m:ctrlPr>
                        </m:sSubPr>
                        <m:e>
                          <m:r>
                            <a:rPr lang="en-US" altLang="ja-JP" sz="1400" b="1" i="1" smtClean="0">
                              <a:latin typeface="Cambria Math" panose="02040503050406030204" pitchFamily="18" charset="0"/>
                            </a:rPr>
                            <m:t>𝒈</m:t>
                          </m:r>
                        </m:e>
                        <m:sub>
                          <m:r>
                            <a:rPr lang="en-US" altLang="ja-JP" sz="1400" b="1" i="1" smtClean="0">
                              <a:latin typeface="Cambria Math" panose="02040503050406030204" pitchFamily="18" charset="0"/>
                            </a:rPr>
                            <m:t>𝑽𝑳𝑳</m:t>
                          </m:r>
                        </m:sub>
                      </m:sSub>
                      <m:r>
                        <a:rPr lang="en-US" altLang="ja-JP" sz="1400" b="1" i="1" smtClean="0">
                          <a:latin typeface="Cambria Math" panose="02040503050406030204" pitchFamily="18" charset="0"/>
                          <a:ea typeface="Cambria Math" panose="02040503050406030204" pitchFamily="18" charset="0"/>
                        </a:rPr>
                        <m:t>≠</m:t>
                      </m:r>
                      <m:r>
                        <a:rPr lang="en-US" altLang="ja-JP" sz="1400" b="1" i="1" smtClean="0">
                          <a:latin typeface="Cambria Math" panose="02040503050406030204" pitchFamily="18" charset="0"/>
                          <a:ea typeface="Cambria Math" panose="02040503050406030204" pitchFamily="18" charset="0"/>
                        </a:rPr>
                        <m:t>𝟎</m:t>
                      </m:r>
                      <m:r>
                        <a:rPr lang="en-US" altLang="ja-JP" sz="1400" b="1" i="1" smtClean="0">
                          <a:latin typeface="Cambria Math" panose="02040503050406030204" pitchFamily="18" charset="0"/>
                          <a:ea typeface="Cambria Math" panose="02040503050406030204" pitchFamily="18" charset="0"/>
                        </a:rPr>
                        <m:t>,</m:t>
                      </m:r>
                      <m:sSub>
                        <m:sSubPr>
                          <m:ctrlPr>
                            <a:rPr lang="en-US" altLang="ja-JP" sz="1400" b="1" i="1">
                              <a:latin typeface="Cambria Math" panose="02040503050406030204" pitchFamily="18" charset="0"/>
                            </a:rPr>
                          </m:ctrlPr>
                        </m:sSubPr>
                        <m:e>
                          <m:r>
                            <a:rPr lang="en-US" altLang="ja-JP" sz="1400" b="1" i="1" smtClean="0">
                              <a:latin typeface="Cambria Math" panose="02040503050406030204" pitchFamily="18" charset="0"/>
                            </a:rPr>
                            <m:t>𝒈</m:t>
                          </m:r>
                        </m:e>
                        <m:sub>
                          <m:r>
                            <a:rPr lang="en-US" altLang="ja-JP" sz="1400" b="1" i="1" smtClean="0">
                              <a:latin typeface="Cambria Math" panose="02040503050406030204" pitchFamily="18" charset="0"/>
                            </a:rPr>
                            <m:t>𝑽𝑹𝑹</m:t>
                          </m:r>
                        </m:sub>
                      </m:sSub>
                      <m:r>
                        <a:rPr lang="en-US" altLang="ja-JP" sz="1400" b="1" i="1" smtClean="0">
                          <a:latin typeface="Cambria Math" panose="02040503050406030204" pitchFamily="18" charset="0"/>
                        </a:rPr>
                        <m:t>=…</m:t>
                      </m:r>
                      <m:r>
                        <a:rPr lang="en-US" altLang="ja-JP" sz="1400" b="1" i="1" smtClean="0">
                          <a:latin typeface="Cambria Math" panose="02040503050406030204" pitchFamily="18" charset="0"/>
                        </a:rPr>
                        <m:t>𝟎</m:t>
                      </m:r>
                    </m:oMath>
                  </m:oMathPara>
                </a14:m>
                <a:endParaRPr lang="en-US" altLang="ja-JP" sz="1400" b="1" dirty="0"/>
              </a:p>
            </p:txBody>
          </p:sp>
        </mc:Choice>
        <mc:Fallback xmlns="">
          <p:sp>
            <p:nvSpPr>
              <p:cNvPr id="31" name="テキスト ボックス 30">
                <a:extLst>
                  <a:ext uri="{FF2B5EF4-FFF2-40B4-BE49-F238E27FC236}">
                    <a16:creationId xmlns:a16="http://schemas.microsoft.com/office/drawing/2014/main" id="{2DEACC6B-AE91-F07F-CF7F-E16A89F61A49}"/>
                  </a:ext>
                </a:extLst>
              </p:cNvPr>
              <p:cNvSpPr txBox="1">
                <a:spLocks noRot="1" noChangeAspect="1" noMove="1" noResize="1" noEditPoints="1" noAdjustHandles="1" noChangeArrowheads="1" noChangeShapeType="1" noTextEdit="1"/>
              </p:cNvSpPr>
              <p:nvPr/>
            </p:nvSpPr>
            <p:spPr>
              <a:xfrm>
                <a:off x="8348819" y="2158619"/>
                <a:ext cx="1923234" cy="523220"/>
              </a:xfrm>
              <a:prstGeom prst="rect">
                <a:avLst/>
              </a:prstGeom>
              <a:blipFill>
                <a:blip r:embed="rId10"/>
                <a:stretch>
                  <a:fillRect t="-2326"/>
                </a:stretch>
              </a:blipFill>
              <a:ln>
                <a:noFill/>
              </a:ln>
            </p:spPr>
            <p:txBody>
              <a:bodyPr/>
              <a:lstStyle/>
              <a:p>
                <a:r>
                  <a:rPr lang="ja-JP" altLang="en-US">
                    <a:noFill/>
                  </a:rPr>
                  <a:t> </a:t>
                </a:r>
              </a:p>
            </p:txBody>
          </p:sp>
        </mc:Fallback>
      </mc:AlternateContent>
      <p:cxnSp>
        <p:nvCxnSpPr>
          <p:cNvPr id="32" name="直線矢印コネクタ 31">
            <a:extLst>
              <a:ext uri="{FF2B5EF4-FFF2-40B4-BE49-F238E27FC236}">
                <a16:creationId xmlns:a16="http://schemas.microsoft.com/office/drawing/2014/main" id="{158D972A-8C0B-1597-699F-BE7C96C333F4}"/>
              </a:ext>
            </a:extLst>
          </p:cNvPr>
          <p:cNvCxnSpPr>
            <a:cxnSpLocks/>
          </p:cNvCxnSpPr>
          <p:nvPr/>
        </p:nvCxnSpPr>
        <p:spPr>
          <a:xfrm>
            <a:off x="9804093" y="2623542"/>
            <a:ext cx="360762" cy="22317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8" name="テキスト ボックス 47">
            <a:extLst>
              <a:ext uri="{FF2B5EF4-FFF2-40B4-BE49-F238E27FC236}">
                <a16:creationId xmlns:a16="http://schemas.microsoft.com/office/drawing/2014/main" id="{335E4F98-5FCC-5D7A-CF89-28B5B8721B3E}"/>
              </a:ext>
            </a:extLst>
          </p:cNvPr>
          <p:cNvSpPr txBox="1"/>
          <p:nvPr/>
        </p:nvSpPr>
        <p:spPr>
          <a:xfrm>
            <a:off x="4272828" y="6390878"/>
            <a:ext cx="2354882" cy="276999"/>
          </a:xfrm>
          <a:prstGeom prst="rect">
            <a:avLst/>
          </a:prstGeom>
          <a:noFill/>
        </p:spPr>
        <p:txBody>
          <a:bodyPr wrap="square">
            <a:spAutoFit/>
          </a:bodyPr>
          <a:lstStyle/>
          <a:p>
            <a:r>
              <a:rPr lang="en-US" altLang="ja-JP" sz="1200" dirty="0">
                <a:latin typeface="游明朝" panose="02020400000000000000" pitchFamily="18" charset="-128"/>
                <a:ea typeface="游明朝" panose="02020400000000000000" pitchFamily="18" charset="-128"/>
              </a:rPr>
              <a:t>The MEGII collaboration .2024</a:t>
            </a:r>
            <a:endParaRPr lang="ja-JP" altLang="en-US" sz="1200" dirty="0"/>
          </a:p>
        </p:txBody>
      </p:sp>
    </p:spTree>
    <p:extLst>
      <p:ext uri="{BB962C8B-B14F-4D97-AF65-F5344CB8AC3E}">
        <p14:creationId xmlns:p14="http://schemas.microsoft.com/office/powerpoint/2010/main" val="1071694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47EE78D7-88C4-0770-85DA-7A8F4D3F9BE2}"/>
              </a:ext>
            </a:extLst>
          </p:cNvPr>
          <p:cNvSpPr txBox="1">
            <a:spLocks/>
          </p:cNvSpPr>
          <p:nvPr/>
        </p:nvSpPr>
        <p:spPr>
          <a:xfrm>
            <a:off x="838200" y="441358"/>
            <a:ext cx="10515600" cy="60826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u="sng"/>
              <a:t>Result</a:t>
            </a:r>
            <a:r>
              <a:rPr lang="ja-JP" altLang="en-US" b="1" u="sng"/>
              <a:t> </a:t>
            </a:r>
            <a:r>
              <a:rPr lang="en-US" altLang="ja-JP" b="1" u="sng"/>
              <a:t>(multiple operator)</a:t>
            </a:r>
            <a:endParaRPr lang="ja-JP" altLang="en-US" b="1" u="sng"/>
          </a:p>
        </p:txBody>
      </p:sp>
      <p:pic>
        <p:nvPicPr>
          <p:cNvPr id="8" name="図 7" descr="ダイアグラム&#10;&#10;AI 生成コンテンツは誤りを含む可能性があります。">
            <a:extLst>
              <a:ext uri="{FF2B5EF4-FFF2-40B4-BE49-F238E27FC236}">
                <a16:creationId xmlns:a16="http://schemas.microsoft.com/office/drawing/2014/main" id="{35200064-0475-CCDA-E27D-88C288D84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68" y="1784027"/>
            <a:ext cx="4487679" cy="4258358"/>
          </a:xfrm>
          <a:prstGeom prst="rect">
            <a:avLst/>
          </a:prstGeom>
        </p:spPr>
      </p:pic>
      <p:cxnSp>
        <p:nvCxnSpPr>
          <p:cNvPr id="21" name="直線矢印コネクタ 20">
            <a:extLst>
              <a:ext uri="{FF2B5EF4-FFF2-40B4-BE49-F238E27FC236}">
                <a16:creationId xmlns:a16="http://schemas.microsoft.com/office/drawing/2014/main" id="{B1C3685F-A9B0-ACF2-E6D8-C380ECE1B5D1}"/>
              </a:ext>
            </a:extLst>
          </p:cNvPr>
          <p:cNvCxnSpPr>
            <a:cxnSpLocks/>
          </p:cNvCxnSpPr>
          <p:nvPr/>
        </p:nvCxnSpPr>
        <p:spPr>
          <a:xfrm flipH="1">
            <a:off x="4898451" y="1738922"/>
            <a:ext cx="337411" cy="348326"/>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テキスト ボックス 41">
            <a:extLst>
              <a:ext uri="{FF2B5EF4-FFF2-40B4-BE49-F238E27FC236}">
                <a16:creationId xmlns:a16="http://schemas.microsoft.com/office/drawing/2014/main" id="{6B406883-2881-2B9F-B251-29E5E1A0E11C}"/>
              </a:ext>
            </a:extLst>
          </p:cNvPr>
          <p:cNvSpPr txBox="1"/>
          <p:nvPr/>
        </p:nvSpPr>
        <p:spPr>
          <a:xfrm>
            <a:off x="473462" y="1035949"/>
            <a:ext cx="4738544" cy="461665"/>
          </a:xfrm>
          <a:prstGeom prst="rect">
            <a:avLst/>
          </a:prstGeom>
          <a:noFill/>
        </p:spPr>
        <p:txBody>
          <a:bodyPr wrap="square" rtlCol="0">
            <a:spAutoFit/>
          </a:bodyPr>
          <a:lstStyle/>
          <a:p>
            <a:pPr algn="ctr"/>
            <a:r>
              <a:rPr lang="en-US" altLang="ja-JP" sz="2400"/>
              <a:t>(e.g. scalar-vector interference)</a:t>
            </a:r>
          </a:p>
        </p:txBody>
      </p:sp>
      <p:sp>
        <p:nvSpPr>
          <p:cNvPr id="43" name="スライド番号プレースホルダー 12">
            <a:extLst>
              <a:ext uri="{FF2B5EF4-FFF2-40B4-BE49-F238E27FC236}">
                <a16:creationId xmlns:a16="http://schemas.microsoft.com/office/drawing/2014/main" id="{8E92AB93-417D-765D-E663-8FA60866E29C}"/>
              </a:ext>
            </a:extLst>
          </p:cNvPr>
          <p:cNvSpPr>
            <a:spLocks noGrp="1"/>
          </p:cNvSpPr>
          <p:nvPr>
            <p:ph type="sldNum" sz="quarter" idx="12"/>
          </p:nvPr>
        </p:nvSpPr>
        <p:spPr>
          <a:xfrm>
            <a:off x="9101488" y="6356350"/>
            <a:ext cx="2743200" cy="365125"/>
          </a:xfrm>
        </p:spPr>
        <p:txBody>
          <a:bodyPr/>
          <a:lstStyle/>
          <a:p>
            <a:fld id="{1960B2ED-156F-4995-997F-B47878CCEBE4}" type="slidenum">
              <a:rPr kumimoji="1" lang="ja-JP" altLang="en-US" smtClean="0"/>
              <a:t>11</a:t>
            </a:fld>
            <a:endParaRPr kumimoji="1" lang="ja-JP" altLang="en-US"/>
          </a:p>
        </p:txBody>
      </p:sp>
      <mc:AlternateContent xmlns:mc="http://schemas.openxmlformats.org/markup-compatibility/2006" xmlns:a14="http://schemas.microsoft.com/office/drawing/2010/main">
        <mc:Choice Requires="a14">
          <p:sp>
            <p:nvSpPr>
              <p:cNvPr id="2" name="テキスト ボックス 1">
                <a:extLst>
                  <a:ext uri="{FF2B5EF4-FFF2-40B4-BE49-F238E27FC236}">
                    <a16:creationId xmlns:a16="http://schemas.microsoft.com/office/drawing/2014/main" id="{51A24420-B2F1-06AA-B599-892196B4C736}"/>
                  </a:ext>
                </a:extLst>
              </p:cNvPr>
              <p:cNvSpPr txBox="1"/>
              <p:nvPr/>
            </p:nvSpPr>
            <p:spPr>
              <a:xfrm>
                <a:off x="4831945" y="1393744"/>
                <a:ext cx="117985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𝐵𝑅</m:t>
                          </m:r>
                          <m:r>
                            <a:rPr kumimoji="1" lang="en-US" altLang="ja-JP" b="0" i="1" smtClean="0">
                              <a:latin typeface="Cambria Math" panose="02040503050406030204" pitchFamily="18" charset="0"/>
                            </a:rPr>
                            <m:t>=10</m:t>
                          </m:r>
                        </m:e>
                        <m:sup>
                          <m:r>
                            <a:rPr kumimoji="1" lang="en-US" altLang="ja-JP" b="0" i="1" smtClean="0">
                              <a:latin typeface="Cambria Math" panose="02040503050406030204" pitchFamily="18" charset="0"/>
                            </a:rPr>
                            <m:t>−20</m:t>
                          </m:r>
                        </m:sup>
                      </m:sSup>
                    </m:oMath>
                  </m:oMathPara>
                </a14:m>
                <a:endParaRPr kumimoji="1" lang="ja-JP" altLang="en-US"/>
              </a:p>
            </p:txBody>
          </p:sp>
        </mc:Choice>
        <mc:Fallback xmlns="">
          <p:sp>
            <p:nvSpPr>
              <p:cNvPr id="2" name="テキスト ボックス 1">
                <a:extLst>
                  <a:ext uri="{FF2B5EF4-FFF2-40B4-BE49-F238E27FC236}">
                    <a16:creationId xmlns:a16="http://schemas.microsoft.com/office/drawing/2014/main" id="{51A24420-B2F1-06AA-B599-892196B4C736}"/>
                  </a:ext>
                </a:extLst>
              </p:cNvPr>
              <p:cNvSpPr txBox="1">
                <a:spLocks noRot="1" noChangeAspect="1" noMove="1" noResize="1" noEditPoints="1" noAdjustHandles="1" noChangeArrowheads="1" noChangeShapeType="1" noTextEdit="1"/>
              </p:cNvSpPr>
              <p:nvPr/>
            </p:nvSpPr>
            <p:spPr>
              <a:xfrm>
                <a:off x="4831945" y="1393744"/>
                <a:ext cx="1179858" cy="369332"/>
              </a:xfrm>
              <a:prstGeom prst="rect">
                <a:avLst/>
              </a:prstGeom>
              <a:blipFill>
                <a:blip r:embed="rId4"/>
                <a:stretch>
                  <a:fillRect r="-12435"/>
                </a:stretch>
              </a:blipFill>
            </p:spPr>
            <p:txBody>
              <a:bodyPr/>
              <a:lstStyle/>
              <a:p>
                <a:r>
                  <a:rPr lang="ja-JP" altLang="en-US">
                    <a:noFill/>
                  </a:rPr>
                  <a:t> </a:t>
                </a:r>
              </a:p>
            </p:txBody>
          </p:sp>
        </mc:Fallback>
      </mc:AlternateContent>
      <p:sp>
        <p:nvSpPr>
          <p:cNvPr id="6" name="楕円 5">
            <a:extLst>
              <a:ext uri="{FF2B5EF4-FFF2-40B4-BE49-F238E27FC236}">
                <a16:creationId xmlns:a16="http://schemas.microsoft.com/office/drawing/2014/main" id="{2E5C4B67-0485-4836-CA8A-A69893854673}"/>
              </a:ext>
            </a:extLst>
          </p:cNvPr>
          <p:cNvSpPr/>
          <p:nvPr/>
        </p:nvSpPr>
        <p:spPr>
          <a:xfrm>
            <a:off x="799541" y="2403480"/>
            <a:ext cx="4236923" cy="315805"/>
          </a:xfrm>
          <a:prstGeom prst="ellipse">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83252439-811B-845D-E30E-C70158D312D5}"/>
                  </a:ext>
                </a:extLst>
              </p:cNvPr>
              <p:cNvSpPr txBox="1"/>
              <p:nvPr/>
            </p:nvSpPr>
            <p:spPr>
              <a:xfrm>
                <a:off x="5326867" y="1738922"/>
                <a:ext cx="2844828" cy="647228"/>
              </a:xfrm>
              <a:prstGeom prst="rect">
                <a:avLst/>
              </a:prstGeom>
              <a:noFill/>
            </p:spPr>
            <p:txBody>
              <a:bodyPr wrap="square">
                <a:spAutoFit/>
              </a:bodyPr>
              <a:lstStyle/>
              <a:p>
                <a:pPr algn="ctr"/>
                <a:r>
                  <a:rPr lang="en-US" altLang="ja-JP">
                    <a:solidFill>
                      <a:srgbClr val="FF0000"/>
                    </a:solidFill>
                  </a:rPr>
                  <a:t>This contour cannot </a:t>
                </a:r>
              </a:p>
              <a:p>
                <a:pPr algn="ctr"/>
                <a:r>
                  <a:rPr lang="en-US" altLang="ja-JP">
                    <a:solidFill>
                      <a:srgbClr val="FF0000"/>
                    </a:solidFill>
                  </a:rPr>
                  <a:t>determine </a:t>
                </a:r>
                <a14:m>
                  <m:oMath xmlns:m="http://schemas.openxmlformats.org/officeDocument/2006/math">
                    <m:sSup>
                      <m:sSupPr>
                        <m:ctrlPr>
                          <a:rPr lang="en-US" altLang="ja-JP" b="0" i="1" smtClean="0">
                            <a:solidFill>
                              <a:srgbClr val="FF0000"/>
                            </a:solidFill>
                            <a:latin typeface="Cambria Math" panose="02040503050406030204" pitchFamily="18" charset="0"/>
                          </a:rPr>
                        </m:ctrlPr>
                      </m:sSupPr>
                      <m:e>
                        <m:r>
                          <a:rPr lang="en-US" altLang="ja-JP" b="0" i="1" smtClean="0">
                            <a:solidFill>
                              <a:srgbClr val="FF0000"/>
                            </a:solidFill>
                            <a:latin typeface="Cambria Math" panose="02040503050406030204" pitchFamily="18" charset="0"/>
                          </a:rPr>
                          <m:t>𝑔</m:t>
                        </m:r>
                      </m:e>
                      <m:sup>
                        <m:r>
                          <a:rPr lang="en-US" altLang="ja-JP" b="0" i="1" smtClean="0">
                            <a:solidFill>
                              <a:srgbClr val="FF0000"/>
                            </a:solidFill>
                            <a:latin typeface="Cambria Math" panose="02040503050406030204" pitchFamily="18" charset="0"/>
                          </a:rPr>
                          <m:t>𝑆</m:t>
                        </m:r>
                      </m:sup>
                    </m:sSup>
                  </m:oMath>
                </a14:m>
                <a:r>
                  <a:rPr lang="en-US" altLang="ja-JP">
                    <a:solidFill>
                      <a:srgbClr val="FF0000"/>
                    </a:solidFill>
                  </a:rPr>
                  <a:t>parameters.</a:t>
                </a:r>
                <a:endParaRPr lang="ja-JP" altLang="en-US">
                  <a:solidFill>
                    <a:srgbClr val="FF0000"/>
                  </a:solidFill>
                </a:endParaRPr>
              </a:p>
            </p:txBody>
          </p:sp>
        </mc:Choice>
        <mc:Fallback xmlns="">
          <p:sp>
            <p:nvSpPr>
              <p:cNvPr id="10" name="テキスト ボックス 9">
                <a:extLst>
                  <a:ext uri="{FF2B5EF4-FFF2-40B4-BE49-F238E27FC236}">
                    <a16:creationId xmlns:a16="http://schemas.microsoft.com/office/drawing/2014/main" id="{83252439-811B-845D-E30E-C70158D312D5}"/>
                  </a:ext>
                </a:extLst>
              </p:cNvPr>
              <p:cNvSpPr txBox="1">
                <a:spLocks noRot="1" noChangeAspect="1" noMove="1" noResize="1" noEditPoints="1" noAdjustHandles="1" noChangeArrowheads="1" noChangeShapeType="1" noTextEdit="1"/>
              </p:cNvSpPr>
              <p:nvPr/>
            </p:nvSpPr>
            <p:spPr>
              <a:xfrm>
                <a:off x="5326867" y="1738922"/>
                <a:ext cx="2844828" cy="647228"/>
              </a:xfrm>
              <a:prstGeom prst="rect">
                <a:avLst/>
              </a:prstGeom>
              <a:blipFill>
                <a:blip r:embed="rId5"/>
                <a:stretch>
                  <a:fillRect l="-1927" t="-4717" r="-1499" b="-15094"/>
                </a:stretch>
              </a:blipFill>
            </p:spPr>
            <p:txBody>
              <a:bodyPr/>
              <a:lstStyle/>
              <a:p>
                <a:r>
                  <a:rPr lang="ja-JP" altLang="en-US">
                    <a:noFill/>
                  </a:rPr>
                  <a:t> </a:t>
                </a:r>
              </a:p>
            </p:txBody>
          </p:sp>
        </mc:Fallback>
      </mc:AlternateContent>
      <p:cxnSp>
        <p:nvCxnSpPr>
          <p:cNvPr id="17" name="直線矢印コネクタ 16">
            <a:extLst>
              <a:ext uri="{FF2B5EF4-FFF2-40B4-BE49-F238E27FC236}">
                <a16:creationId xmlns:a16="http://schemas.microsoft.com/office/drawing/2014/main" id="{8254435C-2703-3A6E-CD5D-60EEF0E1CAF9}"/>
              </a:ext>
            </a:extLst>
          </p:cNvPr>
          <p:cNvCxnSpPr>
            <a:cxnSpLocks/>
            <a:endCxn id="6" idx="6"/>
          </p:cNvCxnSpPr>
          <p:nvPr/>
        </p:nvCxnSpPr>
        <p:spPr>
          <a:xfrm flipH="1">
            <a:off x="5036464" y="2315354"/>
            <a:ext cx="445655" cy="246029"/>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706C2F8A-C8FE-532D-96A4-544FD273CCA4}"/>
                  </a:ext>
                </a:extLst>
              </p:cNvPr>
              <p:cNvSpPr txBox="1"/>
              <p:nvPr/>
            </p:nvSpPr>
            <p:spPr>
              <a:xfrm>
                <a:off x="258800" y="6040665"/>
                <a:ext cx="11347468" cy="553998"/>
              </a:xfrm>
              <a:prstGeom prst="rect">
                <a:avLst/>
              </a:prstGeom>
              <a:noFill/>
            </p:spPr>
            <p:txBody>
              <a:bodyPr wrap="square">
                <a:spAutoFit/>
              </a:bodyPr>
              <a:lstStyle/>
              <a:p>
                <a:pPr algn="ctr"/>
                <a:endParaRPr lang="en-US" altLang="ja-JP" sz="200" b="1" i="1" u="sng">
                  <a:latin typeface="Cambria Math" panose="02040503050406030204" pitchFamily="18" charset="0"/>
                  <a:ea typeface="Cambria Math" panose="02040503050406030204" pitchFamily="18" charset="0"/>
                </a:endParaRPr>
              </a:p>
              <a:p>
                <a:pPr algn="ctr"/>
                <a14:m>
                  <m:oMath xmlns:m="http://schemas.openxmlformats.org/officeDocument/2006/math">
                    <m:r>
                      <a:rPr kumimoji="1" lang="en-US" altLang="ja-JP" sz="2800" b="1" i="1" smtClean="0">
                        <a:latin typeface="Cambria Math" panose="02040503050406030204" pitchFamily="18" charset="0"/>
                        <a:ea typeface="Cambria Math" panose="02040503050406030204" pitchFamily="18" charset="0"/>
                      </a:rPr>
                      <m:t>→</m:t>
                    </m:r>
                  </m:oMath>
                </a14:m>
                <a:r>
                  <a:rPr lang="en-US" altLang="ja-JP" sz="2800" u="sng">
                    <a:solidFill>
                      <a:srgbClr val="FF0000"/>
                    </a:solidFill>
                  </a:rPr>
                  <a:t>Break degeneracies and pin down the operator.</a:t>
                </a:r>
                <a:endParaRPr lang="en-US" altLang="ja-JP" sz="2400">
                  <a:solidFill>
                    <a:schemeClr val="tx1"/>
                  </a:solidFill>
                </a:endParaRPr>
              </a:p>
            </p:txBody>
          </p:sp>
        </mc:Choice>
        <mc:Fallback xmlns="">
          <p:sp>
            <p:nvSpPr>
              <p:cNvPr id="18" name="テキスト ボックス 17">
                <a:extLst>
                  <a:ext uri="{FF2B5EF4-FFF2-40B4-BE49-F238E27FC236}">
                    <a16:creationId xmlns:a16="http://schemas.microsoft.com/office/drawing/2014/main" id="{706C2F8A-C8FE-532D-96A4-544FD273CCA4}"/>
                  </a:ext>
                </a:extLst>
              </p:cNvPr>
              <p:cNvSpPr txBox="1">
                <a:spLocks noRot="1" noChangeAspect="1" noMove="1" noResize="1" noEditPoints="1" noAdjustHandles="1" noChangeArrowheads="1" noChangeShapeType="1" noTextEdit="1"/>
              </p:cNvSpPr>
              <p:nvPr/>
            </p:nvSpPr>
            <p:spPr>
              <a:xfrm>
                <a:off x="258800" y="6040665"/>
                <a:ext cx="11347468" cy="553998"/>
              </a:xfrm>
              <a:prstGeom prst="rect">
                <a:avLst/>
              </a:prstGeom>
              <a:blipFill>
                <a:blip r:embed="rId6"/>
                <a:stretch>
                  <a:fillRect t="-5495" b="-30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74047485-AE2D-960A-9FBB-00239E025E3F}"/>
                  </a:ext>
                </a:extLst>
              </p:cNvPr>
              <p:cNvSpPr txBox="1"/>
              <p:nvPr/>
            </p:nvSpPr>
            <p:spPr>
              <a:xfrm>
                <a:off x="6850637" y="426114"/>
                <a:ext cx="4256839"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ja-JP"/>
                  <a:t>Contour: </a:t>
                </a:r>
                <a14:m>
                  <m:oMath xmlns:m="http://schemas.openxmlformats.org/officeDocument/2006/math">
                    <m:r>
                      <a:rPr lang="en-US" altLang="ja-JP" i="1" dirty="0" smtClean="0">
                        <a:latin typeface="Cambria Math" panose="02040503050406030204" pitchFamily="18" charset="0"/>
                      </a:rPr>
                      <m:t>𝐵𝑅</m:t>
                    </m:r>
                    <m:r>
                      <a:rPr lang="en-US" altLang="ja-JP" i="1" dirty="0" smtClean="0">
                        <a:latin typeface="Cambria Math" panose="02040503050406030204" pitchFamily="18" charset="0"/>
                      </a:rPr>
                      <m:t> = </m:t>
                    </m:r>
                    <m:sSup>
                      <m:sSupPr>
                        <m:ctrlPr>
                          <a:rPr lang="en-US" altLang="ja-JP" b="0" i="1" dirty="0" smtClean="0">
                            <a:latin typeface="Cambria Math" panose="02040503050406030204" pitchFamily="18" charset="0"/>
                          </a:rPr>
                        </m:ctrlPr>
                      </m:sSupPr>
                      <m:e>
                        <m:r>
                          <a:rPr lang="en-US" altLang="ja-JP" i="1" dirty="0" smtClean="0">
                            <a:latin typeface="Cambria Math" panose="02040503050406030204" pitchFamily="18" charset="0"/>
                          </a:rPr>
                          <m:t>10</m:t>
                        </m:r>
                      </m:e>
                      <m:sup>
                        <m:r>
                          <a:rPr lang="en-US" altLang="ja-JP" b="0" i="1" dirty="0" smtClean="0">
                            <a:latin typeface="Cambria Math" panose="02040503050406030204" pitchFamily="18" charset="0"/>
                          </a:rPr>
                          <m:t>−20</m:t>
                        </m:r>
                      </m:sup>
                    </m:sSup>
                    <m:r>
                      <a:rPr lang="en-US" altLang="ja-JP" b="0" i="1" dirty="0" smtClean="0">
                        <a:latin typeface="Cambria Math" panose="02040503050406030204" pitchFamily="18" charset="0"/>
                      </a:rPr>
                      <m:t>,</m:t>
                    </m:r>
                    <m:r>
                      <a:rPr lang="en-US" altLang="ja-JP" i="1" dirty="0" smtClean="0">
                        <a:latin typeface="Cambria Math" panose="02040503050406030204" pitchFamily="18" charset="0"/>
                      </a:rPr>
                      <m:t> </m:t>
                    </m:r>
                    <m:sSup>
                      <m:sSupPr>
                        <m:ctrlPr>
                          <a:rPr lang="en-US" altLang="ja-JP" b="0" i="1" dirty="0" smtClean="0">
                            <a:latin typeface="Cambria Math" panose="02040503050406030204" pitchFamily="18" charset="0"/>
                          </a:rPr>
                        </m:ctrlPr>
                      </m:sSupPr>
                      <m:e>
                        <m:r>
                          <a:rPr lang="en-US" altLang="ja-JP" i="1" dirty="0" smtClean="0">
                            <a:latin typeface="Cambria Math" panose="02040503050406030204" pitchFamily="18" charset="0"/>
                          </a:rPr>
                          <m:t>10</m:t>
                        </m:r>
                      </m:e>
                      <m:sup>
                        <m:r>
                          <a:rPr lang="en-US" altLang="ja-JP" b="0" i="1" dirty="0" smtClean="0">
                            <a:latin typeface="Cambria Math" panose="02040503050406030204" pitchFamily="18" charset="0"/>
                          </a:rPr>
                          <m:t>−21</m:t>
                        </m:r>
                      </m:sup>
                    </m:sSup>
                    <m:r>
                      <a:rPr lang="en-US" altLang="ja-JP" i="1" dirty="0" smtClean="0">
                        <a:latin typeface="Cambria Math" panose="02040503050406030204" pitchFamily="18" charset="0"/>
                      </a:rPr>
                      <m:t>, </m:t>
                    </m:r>
                  </m:oMath>
                </a14:m>
                <a:r>
                  <a:rPr lang="en-US" altLang="ja-JP"/>
                  <a:t>…</a:t>
                </a:r>
              </a:p>
              <a:p>
                <a:pPr algn="ctr"/>
                <a:r>
                  <a:rPr lang="en-US" altLang="ja-JP"/>
                  <a:t>Shaded: excluded by MEG II</a:t>
                </a:r>
              </a:p>
              <a:p>
                <a:pPr algn="ctr"/>
                <a:r>
                  <a:rPr lang="en-US" altLang="ja-JP"/>
                  <a:t>Only two shown couplings are nonzero</a:t>
                </a:r>
                <a:endParaRPr lang="ja-JP" altLang="en-US"/>
              </a:p>
            </p:txBody>
          </p:sp>
        </mc:Choice>
        <mc:Fallback xmlns="">
          <p:sp>
            <p:nvSpPr>
              <p:cNvPr id="5" name="テキスト ボックス 4">
                <a:extLst>
                  <a:ext uri="{FF2B5EF4-FFF2-40B4-BE49-F238E27FC236}">
                    <a16:creationId xmlns:a16="http://schemas.microsoft.com/office/drawing/2014/main" id="{74047485-AE2D-960A-9FBB-00239E025E3F}"/>
                  </a:ext>
                </a:extLst>
              </p:cNvPr>
              <p:cNvSpPr txBox="1">
                <a:spLocks noRot="1" noChangeAspect="1" noMove="1" noResize="1" noEditPoints="1" noAdjustHandles="1" noChangeArrowheads="1" noChangeShapeType="1" noTextEdit="1"/>
              </p:cNvSpPr>
              <p:nvPr/>
            </p:nvSpPr>
            <p:spPr>
              <a:xfrm>
                <a:off x="6850637" y="426114"/>
                <a:ext cx="4256839" cy="923330"/>
              </a:xfrm>
              <a:prstGeom prst="rect">
                <a:avLst/>
              </a:prstGeom>
              <a:blipFill>
                <a:blip r:embed="rId8"/>
                <a:stretch>
                  <a:fillRect l="-999" t="-2597" r="-713" b="-844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Rectangle 4">
                <a:extLst>
                  <a:ext uri="{FF2B5EF4-FFF2-40B4-BE49-F238E27FC236}">
                    <a16:creationId xmlns:a16="http://schemas.microsoft.com/office/drawing/2014/main" id="{2088E088-41C8-A137-A30D-CBF04380D52C}"/>
                  </a:ext>
                </a:extLst>
              </p:cNvPr>
              <p:cNvSpPr>
                <a:spLocks noChangeArrowheads="1"/>
              </p:cNvSpPr>
              <p:nvPr/>
            </p:nvSpPr>
            <p:spPr bwMode="auto">
              <a:xfrm>
                <a:off x="5356302" y="2497827"/>
                <a:ext cx="6488386" cy="3046988"/>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ja-JP" altLang="en-US" sz="2400" dirty="0">
                    <a:latin typeface="+mn-ea"/>
                  </a:rPr>
                  <a:t>・</a:t>
                </a:r>
                <a:r>
                  <a:rPr kumimoji="0" lang="ja-JP" altLang="ja-JP" sz="2400" b="0" i="0" u="none" strike="noStrike" cap="none" normalizeH="0" baseline="0" dirty="0">
                    <a:ln>
                      <a:noFill/>
                    </a:ln>
                    <a:solidFill>
                      <a:schemeClr val="tx1"/>
                    </a:solidFill>
                    <a:effectLst/>
                    <a:latin typeface="+mn-ea"/>
                  </a:rPr>
                  <a:t>One contour≠one solution→</a:t>
                </a:r>
                <a:r>
                  <a:rPr kumimoji="0" lang="ja-JP" altLang="ja-JP" sz="2400" b="1" i="0" u="none" strike="noStrike" cap="none" normalizeH="0" baseline="0" dirty="0">
                    <a:ln>
                      <a:noFill/>
                    </a:ln>
                    <a:solidFill>
                      <a:schemeClr val="tx1"/>
                    </a:solidFill>
                    <a:effectLst/>
                    <a:latin typeface="+mn-ea"/>
                  </a:rPr>
                  <a:t>degeneracy</a:t>
                </a:r>
                <a:endParaRPr kumimoji="0" lang="en-US" altLang="ja-JP" sz="2400" b="1" i="0" u="none" strike="noStrike" cap="none" normalizeH="0" baseline="0" dirty="0">
                  <a:ln>
                    <a:noFill/>
                  </a:ln>
                  <a:solidFill>
                    <a:schemeClr val="tx1"/>
                  </a:solidFill>
                  <a:effectLst/>
                  <a:latin typeface="+mn-ea"/>
                </a:endParaRPr>
              </a:p>
              <a:p>
                <a:pPr marL="0" marR="0" lvl="0" indent="0" algn="l" defTabSz="914400" rtl="0" eaLnBrk="0" fontAlgn="base" latinLnBrk="0" hangingPunct="0">
                  <a:lnSpc>
                    <a:spcPct val="100000"/>
                  </a:lnSpc>
                  <a:spcBef>
                    <a:spcPct val="0"/>
                  </a:spcBef>
                  <a:spcAft>
                    <a:spcPct val="0"/>
                  </a:spcAft>
                  <a:buClrTx/>
                  <a:buSzTx/>
                  <a:tabLst/>
                </a:pPr>
                <a:endParaRPr kumimoji="0" lang="ja-JP" altLang="ja-JP" sz="1200" b="0" i="0" u="none" strike="noStrike" cap="none" normalizeH="0" baseline="0" dirty="0">
                  <a:ln>
                    <a:noFill/>
                  </a:ln>
                  <a:solidFill>
                    <a:schemeClr val="tx1"/>
                  </a:solidFill>
                  <a:effectLst/>
                  <a:latin typeface="+mn-ea"/>
                </a:endParaRPr>
              </a:p>
              <a:p>
                <a:pPr eaLnBrk="0" fontAlgn="base" hangingPunct="0">
                  <a:spcBef>
                    <a:spcPct val="0"/>
                  </a:spcBef>
                  <a:spcAft>
                    <a:spcPct val="0"/>
                  </a:spcAft>
                </a:pPr>
                <a:r>
                  <a:rPr kumimoji="0" lang="ja-JP" altLang="en-US" sz="2400" b="0" i="0" u="none" strike="noStrike" cap="none" normalizeH="0" baseline="0" dirty="0">
                    <a:ln>
                      <a:noFill/>
                    </a:ln>
                    <a:solidFill>
                      <a:schemeClr val="tx1"/>
                    </a:solidFill>
                    <a:effectLst/>
                    <a:latin typeface="+mn-ea"/>
                  </a:rPr>
                  <a:t>・</a:t>
                </a:r>
                <a:r>
                  <a:rPr kumimoji="0" lang="ja-JP" altLang="ja-JP" sz="2400" b="0" i="0" u="none" strike="noStrike" cap="none" normalizeH="0" baseline="0" dirty="0">
                    <a:ln>
                      <a:noFill/>
                    </a:ln>
                    <a:solidFill>
                      <a:schemeClr val="tx1"/>
                    </a:solidFill>
                    <a:effectLst/>
                    <a:latin typeface="+mn-ea"/>
                  </a:rPr>
                  <a:t>Combine with </a:t>
                </a:r>
                <a:r>
                  <a:rPr kumimoji="0" lang="ja-JP" altLang="ja-JP" sz="2400" i="0" u="none" strike="noStrike" cap="none" normalizeH="0" baseline="0" dirty="0">
                    <a:ln>
                      <a:noFill/>
                    </a:ln>
                    <a:solidFill>
                      <a:schemeClr val="tx1"/>
                    </a:solidFill>
                    <a:effectLst/>
                    <a:latin typeface="+mn-ea"/>
                  </a:rPr>
                  <a:t>other CLFV observables</a:t>
                </a:r>
                <a:br>
                  <a:rPr kumimoji="0" lang="ja-JP" altLang="ja-JP" sz="2400" i="0" u="none" strike="noStrike" cap="none" normalizeH="0" baseline="0" dirty="0">
                    <a:ln>
                      <a:noFill/>
                    </a:ln>
                    <a:solidFill>
                      <a:schemeClr val="tx1"/>
                    </a:solidFill>
                    <a:effectLst/>
                    <a:latin typeface="+mn-ea"/>
                  </a:rPr>
                </a:br>
                <a:r>
                  <a:rPr kumimoji="0" lang="ja-JP" altLang="en-US" sz="2400" dirty="0">
                    <a:latin typeface="+mn-ea"/>
                  </a:rPr>
                  <a:t>　</a:t>
                </a:r>
                <a:r>
                  <a:rPr kumimoji="0" lang="ja-JP" altLang="ja-JP" sz="2400" i="0" u="none" strike="noStrike" cap="none" normalizeH="0" baseline="0" dirty="0">
                    <a:ln>
                      <a:noFill/>
                    </a:ln>
                    <a:solidFill>
                      <a:schemeClr val="tx1"/>
                    </a:solidFill>
                    <a:effectLst/>
                    <a:latin typeface="+mn-ea"/>
                  </a:rPr>
                  <a:t>–</a:t>
                </a:r>
                <a:r>
                  <a:rPr kumimoji="0" lang="en-US" altLang="ja-JP" sz="2400" i="0" u="none" strike="noStrike" cap="none" normalizeH="0" baseline="0" dirty="0">
                    <a:ln>
                      <a:noFill/>
                    </a:ln>
                    <a:solidFill>
                      <a:schemeClr val="tx1"/>
                    </a:solidFill>
                    <a:effectLst/>
                    <a:latin typeface="+mn-ea"/>
                  </a:rPr>
                  <a:t> </a:t>
                </a:r>
                <a14:m>
                  <m:oMath xmlns:m="http://schemas.openxmlformats.org/officeDocument/2006/math">
                    <m:sSup>
                      <m:sSupPr>
                        <m:ctrlPr>
                          <a:rPr lang="en-US" altLang="ja-JP" sz="2400" i="1" u="sng">
                            <a:latin typeface="Cambria Math" panose="02040503050406030204" pitchFamily="18" charset="0"/>
                          </a:rPr>
                        </m:ctrlPr>
                      </m:sSupPr>
                      <m:e>
                        <m:r>
                          <a:rPr lang="ja-JP" altLang="en-US" sz="2400" i="1" u="sng">
                            <a:latin typeface="Cambria Math" panose="02040503050406030204" pitchFamily="18" charset="0"/>
                          </a:rPr>
                          <m:t>𝜇</m:t>
                        </m:r>
                      </m:e>
                      <m:sup>
                        <m:r>
                          <a:rPr lang="en-US" altLang="ja-JP" sz="2400" i="1" u="sng">
                            <a:latin typeface="Cambria Math" panose="02040503050406030204" pitchFamily="18" charset="0"/>
                          </a:rPr>
                          <m:t>+</m:t>
                        </m:r>
                      </m:sup>
                    </m:sSup>
                    <m:sSup>
                      <m:sSupPr>
                        <m:ctrlPr>
                          <a:rPr lang="en-US" altLang="ja-JP" sz="2400" i="1" u="sng">
                            <a:latin typeface="Cambria Math" panose="02040503050406030204" pitchFamily="18" charset="0"/>
                          </a:rPr>
                        </m:ctrlPr>
                      </m:sSupPr>
                      <m:e>
                        <m:r>
                          <a:rPr lang="en-US" altLang="ja-JP" sz="2400" i="1" u="sng">
                            <a:latin typeface="Cambria Math" panose="02040503050406030204" pitchFamily="18" charset="0"/>
                          </a:rPr>
                          <m:t>𝑒</m:t>
                        </m:r>
                      </m:e>
                      <m:sup>
                        <m:r>
                          <a:rPr lang="en-US" altLang="ja-JP" sz="2400" i="1" u="sng">
                            <a:latin typeface="Cambria Math" panose="02040503050406030204" pitchFamily="18" charset="0"/>
                          </a:rPr>
                          <m:t>−</m:t>
                        </m:r>
                      </m:sup>
                    </m:sSup>
                    <m:r>
                      <a:rPr lang="en-US" altLang="ja-JP" sz="2400" i="1" u="sng">
                        <a:latin typeface="Cambria Math" panose="02040503050406030204" pitchFamily="18" charset="0"/>
                        <a:ea typeface="Cambria Math" panose="02040503050406030204" pitchFamily="18" charset="0"/>
                      </a:rPr>
                      <m:t>→</m:t>
                    </m:r>
                    <m:sSup>
                      <m:sSupPr>
                        <m:ctrlPr>
                          <a:rPr lang="en-US" altLang="ja-JP" sz="2400" i="1" u="sng">
                            <a:latin typeface="Cambria Math" panose="02040503050406030204" pitchFamily="18" charset="0"/>
                          </a:rPr>
                        </m:ctrlPr>
                      </m:sSupPr>
                      <m:e>
                        <m:r>
                          <a:rPr lang="ja-JP" altLang="en-US" sz="2400" i="1" u="sng">
                            <a:latin typeface="Cambria Math" panose="02040503050406030204" pitchFamily="18" charset="0"/>
                          </a:rPr>
                          <m:t>𝜇</m:t>
                        </m:r>
                      </m:e>
                      <m:sup>
                        <m:r>
                          <a:rPr lang="en-US" altLang="ja-JP" sz="2400" i="1" u="sng">
                            <a:latin typeface="Cambria Math" panose="02040503050406030204" pitchFamily="18" charset="0"/>
                          </a:rPr>
                          <m:t>+</m:t>
                        </m:r>
                      </m:sup>
                    </m:sSup>
                    <m:sSup>
                      <m:sSupPr>
                        <m:ctrlPr>
                          <a:rPr lang="en-US" altLang="ja-JP" sz="2400" i="1" u="sng">
                            <a:latin typeface="Cambria Math" panose="02040503050406030204" pitchFamily="18" charset="0"/>
                          </a:rPr>
                        </m:ctrlPr>
                      </m:sSupPr>
                      <m:e>
                        <m:r>
                          <a:rPr lang="ja-JP" altLang="en-US" sz="2400" i="1" u="sng">
                            <a:latin typeface="Cambria Math" panose="02040503050406030204" pitchFamily="18" charset="0"/>
                          </a:rPr>
                          <m:t>𝜇</m:t>
                        </m:r>
                      </m:e>
                      <m:sup>
                        <m:r>
                          <a:rPr lang="en-US" altLang="ja-JP" sz="2400" i="1" u="sng">
                            <a:latin typeface="Cambria Math" panose="02040503050406030204" pitchFamily="18" charset="0"/>
                          </a:rPr>
                          <m:t>−</m:t>
                        </m:r>
                      </m:sup>
                    </m:sSup>
                  </m:oMath>
                </a14:m>
                <a:r>
                  <a:rPr kumimoji="0" lang="en-US" altLang="ja-JP" sz="2400" i="0" u="sng" strike="noStrike" cap="none" normalizeH="0" baseline="0" dirty="0">
                    <a:ln>
                      <a:noFill/>
                    </a:ln>
                    <a:solidFill>
                      <a:schemeClr val="tx1"/>
                    </a:solidFill>
                    <a:effectLst/>
                    <a:latin typeface="+mn-ea"/>
                  </a:rPr>
                  <a:t> </a:t>
                </a:r>
                <a:r>
                  <a:rPr kumimoji="0" lang="ja-JP" altLang="ja-JP" sz="2400" i="0" u="sng" strike="noStrike" cap="none" normalizeH="0" baseline="0" dirty="0">
                    <a:ln>
                      <a:noFill/>
                    </a:ln>
                    <a:solidFill>
                      <a:schemeClr val="tx1"/>
                    </a:solidFill>
                    <a:effectLst/>
                    <a:latin typeface="+mn-ea"/>
                  </a:rPr>
                  <a:t>at a collider</a:t>
                </a:r>
                <a:r>
                  <a:rPr kumimoji="0" lang="en-US" altLang="ja-JP" sz="2400" i="0" u="sng" strike="noStrike" cap="none" normalizeH="0" baseline="0" dirty="0">
                    <a:ln>
                      <a:noFill/>
                    </a:ln>
                    <a:solidFill>
                      <a:schemeClr val="tx1"/>
                    </a:solidFill>
                    <a:effectLst/>
                    <a:latin typeface="+mn-ea"/>
                  </a:rPr>
                  <a:t> </a:t>
                </a:r>
                <a:r>
                  <a:rPr kumimoji="0" lang="en-US" altLang="ja-JP" sz="2400" i="0" u="none" strike="noStrike" cap="none" normalizeH="0" baseline="0" dirty="0">
                    <a:ln>
                      <a:noFill/>
                    </a:ln>
                    <a:solidFill>
                      <a:schemeClr val="tx1"/>
                    </a:solidFill>
                    <a:effectLst/>
                    <a:latin typeface="+mn-ea"/>
                  </a:rPr>
                  <a:t>is observed</a:t>
                </a:r>
                <a:br>
                  <a:rPr kumimoji="0" lang="ja-JP" altLang="ja-JP" sz="2400" i="0" u="none" strike="noStrike" cap="none" normalizeH="0" baseline="0" dirty="0">
                    <a:ln>
                      <a:noFill/>
                    </a:ln>
                    <a:solidFill>
                      <a:schemeClr val="tx1"/>
                    </a:solidFill>
                    <a:effectLst/>
                    <a:latin typeface="+mn-ea"/>
                  </a:rPr>
                </a:br>
                <a:r>
                  <a:rPr kumimoji="0" lang="ja-JP" altLang="en-US" sz="2400" dirty="0">
                    <a:latin typeface="+mn-ea"/>
                  </a:rPr>
                  <a:t>　</a:t>
                </a:r>
                <a:r>
                  <a:rPr kumimoji="0" lang="ja-JP" altLang="ja-JP" sz="2400" b="0" i="0" u="none" strike="noStrike" cap="none" normalizeH="0" baseline="0" dirty="0">
                    <a:ln>
                      <a:noFill/>
                    </a:ln>
                    <a:solidFill>
                      <a:schemeClr val="tx1"/>
                    </a:solidFill>
                    <a:effectLst/>
                    <a:latin typeface="+mn-ea"/>
                  </a:rPr>
                  <a:t>– </a:t>
                </a:r>
                <a14:m>
                  <m:oMath xmlns:m="http://schemas.openxmlformats.org/officeDocument/2006/math">
                    <m:sSup>
                      <m:sSupPr>
                        <m:ctrlPr>
                          <a:rPr lang="en-US" altLang="ja-JP" sz="2400" i="1">
                            <a:latin typeface="Cambria Math" panose="02040503050406030204" pitchFamily="18" charset="0"/>
                          </a:rPr>
                        </m:ctrlPr>
                      </m:sSupPr>
                      <m:e>
                        <m:r>
                          <a:rPr lang="ja-JP" altLang="en-US" sz="2400" i="1">
                            <a:latin typeface="Cambria Math" panose="02040503050406030204" pitchFamily="18" charset="0"/>
                          </a:rPr>
                          <m:t>𝜇</m:t>
                        </m:r>
                      </m:e>
                      <m:sup>
                        <m:r>
                          <a:rPr lang="en-US" altLang="ja-JP" sz="2400" i="1">
                            <a:latin typeface="Cambria Math" panose="02040503050406030204" pitchFamily="18" charset="0"/>
                          </a:rPr>
                          <m:t>+</m:t>
                        </m:r>
                      </m:sup>
                    </m:sSup>
                    <m:r>
                      <a:rPr lang="en-US" altLang="ja-JP" sz="2400" i="1">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m:t>
                        </m:r>
                      </m:sup>
                    </m:sSup>
                    <m:r>
                      <a:rPr lang="ja-JP" altLang="en-US" sz="2400" i="1">
                        <a:latin typeface="Cambria Math" panose="02040503050406030204" pitchFamily="18" charset="0"/>
                      </a:rPr>
                      <m:t>𝛾</m:t>
                    </m:r>
                    <m:r>
                      <a:rPr lang="en-US" altLang="ja-JP" sz="2400" i="1">
                        <a:latin typeface="Cambria Math" panose="02040503050406030204" pitchFamily="18" charset="0"/>
                      </a:rPr>
                      <m:t>,</m:t>
                    </m:r>
                    <m:r>
                      <a:rPr lang="en-US" altLang="ja-JP" sz="2400" b="0" i="1" smtClean="0">
                        <a:latin typeface="Cambria Math" panose="02040503050406030204" pitchFamily="18" charset="0"/>
                      </a:rPr>
                      <m:t>  </m:t>
                    </m:r>
                    <m:sSup>
                      <m:sSupPr>
                        <m:ctrlPr>
                          <a:rPr lang="en-US" altLang="ja-JP" sz="2400" i="1">
                            <a:latin typeface="Cambria Math" panose="02040503050406030204" pitchFamily="18" charset="0"/>
                          </a:rPr>
                        </m:ctrlPr>
                      </m:sSupPr>
                      <m:e>
                        <m:r>
                          <a:rPr lang="ja-JP" altLang="en-US" sz="2400" i="1">
                            <a:latin typeface="Cambria Math" panose="02040503050406030204" pitchFamily="18" charset="0"/>
                          </a:rPr>
                          <m:t>𝜇</m:t>
                        </m:r>
                      </m:e>
                      <m:sup>
                        <m:r>
                          <a:rPr lang="en-US" altLang="ja-JP" sz="2400" i="1">
                            <a:latin typeface="Cambria Math" panose="02040503050406030204" pitchFamily="18" charset="0"/>
                          </a:rPr>
                          <m:t>+</m:t>
                        </m:r>
                      </m:sup>
                    </m:sSup>
                    <m:r>
                      <a:rPr lang="en-US" altLang="ja-JP" sz="2400" i="1">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𝑒</m:t>
                        </m:r>
                      </m:e>
                      <m:sup>
                        <m:r>
                          <a:rPr lang="en-US" altLang="ja-JP" sz="2400" i="1">
                            <a:latin typeface="Cambria Math" panose="02040503050406030204" pitchFamily="18" charset="0"/>
                            <a:ea typeface="Cambria Math" panose="02040503050406030204" pitchFamily="18" charset="0"/>
                          </a:rPr>
                          <m:t>+</m:t>
                        </m:r>
                      </m:sup>
                    </m:sSup>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m:t>
                        </m:r>
                      </m:sup>
                    </m:sSup>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m:t>
                        </m:r>
                      </m:sup>
                    </m:sSup>
                    <m:r>
                      <a:rPr lang="en-US" altLang="ja-JP" sz="2400" i="1">
                        <a:latin typeface="Cambria Math" panose="02040503050406030204" pitchFamily="18" charset="0"/>
                      </a:rPr>
                      <m:t>…</m:t>
                    </m:r>
                  </m:oMath>
                </a14:m>
                <a:r>
                  <a:rPr kumimoji="0" lang="en-US" altLang="ja-JP" sz="2400" b="0" i="0" u="none" strike="noStrike" cap="none" normalizeH="0" baseline="0" dirty="0">
                    <a:ln>
                      <a:noFill/>
                    </a:ln>
                    <a:solidFill>
                      <a:schemeClr val="tx1"/>
                    </a:solidFill>
                    <a:effectLst/>
                    <a:latin typeface="+mn-ea"/>
                  </a:rPr>
                  <a:t> are</a:t>
                </a:r>
                <a:r>
                  <a:rPr kumimoji="0" lang="en-US" altLang="ja-JP" sz="2400" b="0" i="0" u="none" strike="noStrike" cap="none" normalizeH="0" dirty="0">
                    <a:ln>
                      <a:noFill/>
                    </a:ln>
                    <a:solidFill>
                      <a:schemeClr val="tx1"/>
                    </a:solidFill>
                    <a:effectLst/>
                    <a:latin typeface="+mn-ea"/>
                  </a:rPr>
                  <a:t> not</a:t>
                </a:r>
                <a:endParaRPr kumimoji="0" lang="en-US" altLang="ja-JP" sz="2400" b="0" i="0" u="none" strike="noStrike" cap="none" normalizeH="0" baseline="0" dirty="0">
                  <a:ln>
                    <a:noFill/>
                  </a:ln>
                  <a:solidFill>
                    <a:schemeClr val="tx1"/>
                  </a:solidFill>
                  <a:effectLst/>
                  <a:latin typeface="+mn-ea"/>
                </a:endParaRPr>
              </a:p>
              <a:p>
                <a:pPr eaLnBrk="0" fontAlgn="base" hangingPunct="0">
                  <a:spcBef>
                    <a:spcPct val="0"/>
                  </a:spcBef>
                  <a:spcAft>
                    <a:spcPct val="0"/>
                  </a:spcAft>
                </a:pPr>
                <a:endParaRPr kumimoji="0" lang="ja-JP" altLang="ja-JP" sz="1200" b="0" i="0" u="none" strike="noStrike" cap="none" normalizeH="0" baseline="0" dirty="0">
                  <a:ln>
                    <a:noFill/>
                  </a:ln>
                  <a:solidFill>
                    <a:schemeClr val="tx1"/>
                  </a:solidFill>
                  <a:effectLst/>
                  <a:latin typeface="+mn-ea"/>
                </a:endParaRPr>
              </a:p>
              <a:p>
                <a:pPr marL="0" marR="0" lvl="0" indent="0" defTabSz="914400" rtl="0" eaLnBrk="0" fontAlgn="base" latinLnBrk="0" hangingPunct="0">
                  <a:lnSpc>
                    <a:spcPct val="100000"/>
                  </a:lnSpc>
                  <a:spcBef>
                    <a:spcPct val="0"/>
                  </a:spcBef>
                  <a:spcAft>
                    <a:spcPct val="0"/>
                  </a:spcAft>
                  <a:buClrTx/>
                  <a:buSzTx/>
                  <a:tabLst/>
                </a:pPr>
                <a:r>
                  <a:rPr kumimoji="0" lang="ja-JP" altLang="en-US" sz="2400" dirty="0">
                    <a:latin typeface="+mn-ea"/>
                  </a:rPr>
                  <a:t>・</a:t>
                </a:r>
                <a:r>
                  <a:rPr kumimoji="0" lang="ja-JP" altLang="ja-JP" sz="2400" i="0" u="none" strike="noStrike" cap="none" normalizeH="0" baseline="0" dirty="0">
                    <a:ln>
                      <a:noFill/>
                    </a:ln>
                    <a:solidFill>
                      <a:schemeClr val="tx1"/>
                    </a:solidFill>
                    <a:effectLst/>
                    <a:latin typeface="+mn-ea"/>
                  </a:rPr>
                  <a:t>separate scalar</a:t>
                </a:r>
                <a:r>
                  <a:rPr kumimoji="0" lang="en-US" altLang="ja-JP" sz="2400" dirty="0">
                    <a:latin typeface="+mn-ea"/>
                  </a:rPr>
                  <a:t>-</a:t>
                </a:r>
                <a:r>
                  <a:rPr kumimoji="0" lang="ja-JP" altLang="ja-JP" sz="2400" i="0" u="none" strike="noStrike" cap="none" normalizeH="0" baseline="0" dirty="0">
                    <a:ln>
                      <a:noFill/>
                    </a:ln>
                    <a:solidFill>
                      <a:schemeClr val="tx1"/>
                    </a:solidFill>
                    <a:effectLst/>
                    <a:latin typeface="+mn-ea"/>
                  </a:rPr>
                  <a:t>vector</a:t>
                </a:r>
                <a:r>
                  <a:rPr kumimoji="0" lang="ja-JP" altLang="ja-JP" sz="2400" b="1" i="0" u="none" strike="noStrike" cap="none" normalizeH="0" baseline="0" dirty="0">
                    <a:ln>
                      <a:noFill/>
                    </a:ln>
                    <a:solidFill>
                      <a:schemeClr val="tx1"/>
                    </a:solidFill>
                    <a:effectLst/>
                    <a:latin typeface="+mn-ea"/>
                  </a:rPr>
                  <a:t> </a:t>
                </a:r>
                <a:r>
                  <a:rPr kumimoji="0" lang="ja-JP" altLang="ja-JP" sz="2400" b="0" i="0" u="none" strike="noStrike" cap="none" normalizeH="0" baseline="0" dirty="0">
                    <a:ln>
                      <a:noFill/>
                    </a:ln>
                    <a:solidFill>
                      <a:schemeClr val="tx1"/>
                    </a:solidFill>
                    <a:effectLst/>
                    <a:latin typeface="+mn-ea"/>
                  </a:rPr>
                  <a:t>contributions</a:t>
                </a:r>
                <a:r>
                  <a:rPr kumimoji="0" lang="en-US" altLang="ja-JP" sz="2400" dirty="0">
                    <a:latin typeface="+mn-ea"/>
                  </a:rPr>
                  <a:t> 	</a:t>
                </a:r>
                <a:r>
                  <a:rPr lang="en-US" altLang="ja-JP" sz="2400" dirty="0"/>
                  <a:t>comparing two </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𝑔</m:t>
                        </m:r>
                      </m:e>
                      <m:sub>
                        <m:r>
                          <a:rPr lang="en-US" altLang="ja-JP" sz="2400" i="1">
                            <a:latin typeface="Cambria Math" panose="02040503050406030204" pitchFamily="18" charset="0"/>
                          </a:rPr>
                          <m:t>𝑆</m:t>
                        </m:r>
                      </m:sub>
                    </m:sSub>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𝑔</m:t>
                        </m:r>
                      </m:e>
                      <m:sub>
                        <m:r>
                          <a:rPr lang="en-US" altLang="ja-JP" sz="2400" i="1">
                            <a:latin typeface="Cambria Math" panose="02040503050406030204" pitchFamily="18" charset="0"/>
                          </a:rPr>
                          <m:t>𝑉</m:t>
                        </m:r>
                      </m:sub>
                      <m:sup>
                        <m:r>
                          <a:rPr lang="en-US" altLang="ja-JP" sz="2400" i="1">
                            <a:latin typeface="Cambria Math" panose="02040503050406030204" pitchFamily="18" charset="0"/>
                          </a:rPr>
                          <m:t> </m:t>
                        </m:r>
                      </m:sup>
                    </m:sSubSup>
                  </m:oMath>
                </a14:m>
                <a:r>
                  <a:rPr lang="en-US" altLang="ja-JP" sz="2400" dirty="0"/>
                  <a:t> contours </a:t>
                </a:r>
                <a:br>
                  <a:rPr lang="en-US" altLang="ja-JP" sz="2400" dirty="0"/>
                </a:br>
                <a:r>
                  <a:rPr lang="en-US" altLang="ja-JP" sz="2400" dirty="0"/>
                  <a:t>(collider cross section + BR of TM CLFV)</a:t>
                </a:r>
                <a:endParaRPr kumimoji="0" lang="ja-JP" altLang="ja-JP" sz="2400" b="0" i="0" u="none" strike="noStrike" cap="none" normalizeH="0" baseline="0" dirty="0">
                  <a:ln>
                    <a:noFill/>
                  </a:ln>
                  <a:solidFill>
                    <a:schemeClr val="tx1"/>
                  </a:solidFill>
                  <a:effectLst/>
                  <a:latin typeface="+mn-ea"/>
                </a:endParaRPr>
              </a:p>
            </p:txBody>
          </p:sp>
        </mc:Choice>
        <mc:Fallback xmlns="">
          <p:sp>
            <p:nvSpPr>
              <p:cNvPr id="23" name="Rectangle 4">
                <a:extLst>
                  <a:ext uri="{FF2B5EF4-FFF2-40B4-BE49-F238E27FC236}">
                    <a16:creationId xmlns:a16="http://schemas.microsoft.com/office/drawing/2014/main" id="{2088E088-41C8-A137-A30D-CBF04380D52C}"/>
                  </a:ext>
                </a:extLst>
              </p:cNvPr>
              <p:cNvSpPr>
                <a:spLocks noRot="1" noChangeAspect="1" noMove="1" noResize="1" noEditPoints="1" noAdjustHandles="1" noChangeArrowheads="1" noChangeShapeType="1" noTextEdit="1"/>
              </p:cNvSpPr>
              <p:nvPr/>
            </p:nvSpPr>
            <p:spPr bwMode="auto">
              <a:xfrm>
                <a:off x="5356302" y="2497827"/>
                <a:ext cx="6488386" cy="3046988"/>
              </a:xfrm>
              <a:prstGeom prst="rect">
                <a:avLst/>
              </a:prstGeom>
              <a:blipFill>
                <a:blip r:embed="rId9"/>
                <a:stretch>
                  <a:fillRect l="-1406" t="-994" b="-3579"/>
                </a:stretch>
              </a:blip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A23F9201-A4CF-63BA-4FAE-9E787FD45505}"/>
                  </a:ext>
                </a:extLst>
              </p:cNvPr>
              <p:cNvSpPr txBox="1"/>
              <p:nvPr/>
            </p:nvSpPr>
            <p:spPr>
              <a:xfrm>
                <a:off x="8695631" y="1929882"/>
                <a:ext cx="3233901" cy="369332"/>
              </a:xfrm>
              <a:prstGeom prst="rect">
                <a:avLst/>
              </a:prstGeom>
              <a:noFill/>
            </p:spPr>
            <p:txBody>
              <a:bodyPr wrap="square" rtlCol="0">
                <a:spAutoFit/>
              </a:bodyPr>
              <a:lstStyle/>
              <a:p>
                <a:r>
                  <a:rPr kumimoji="1" lang="en-US" altLang="ja-JP" u="sng" dirty="0"/>
                  <a:t>Draw similar </a:t>
                </a:r>
                <a14:m>
                  <m:oMath xmlns:m="http://schemas.openxmlformats.org/officeDocument/2006/math">
                    <m:sSub>
                      <m:sSubPr>
                        <m:ctrlPr>
                          <a:rPr lang="en-US" altLang="ja-JP" i="1" u="sng">
                            <a:latin typeface="Cambria Math" panose="02040503050406030204" pitchFamily="18" charset="0"/>
                          </a:rPr>
                        </m:ctrlPr>
                      </m:sSubPr>
                      <m:e>
                        <m:r>
                          <a:rPr lang="en-US" altLang="ja-JP" i="1" u="sng">
                            <a:latin typeface="Cambria Math" panose="02040503050406030204" pitchFamily="18" charset="0"/>
                          </a:rPr>
                          <m:t>𝑔</m:t>
                        </m:r>
                      </m:e>
                      <m:sub>
                        <m:r>
                          <a:rPr lang="en-US" altLang="ja-JP" i="1" u="sng">
                            <a:latin typeface="Cambria Math" panose="02040503050406030204" pitchFamily="18" charset="0"/>
                          </a:rPr>
                          <m:t>𝑆</m:t>
                        </m:r>
                      </m:sub>
                    </m:sSub>
                    <m:r>
                      <a:rPr lang="en-US" altLang="ja-JP" b="0" i="1" u="sng" smtClean="0">
                        <a:latin typeface="Cambria Math" panose="02040503050406030204" pitchFamily="18" charset="0"/>
                      </a:rPr>
                      <m:t>−</m:t>
                    </m:r>
                    <m:sSubSup>
                      <m:sSubSupPr>
                        <m:ctrlPr>
                          <a:rPr lang="en-US" altLang="ja-JP" i="1" u="sng">
                            <a:latin typeface="Cambria Math" panose="02040503050406030204" pitchFamily="18" charset="0"/>
                          </a:rPr>
                        </m:ctrlPr>
                      </m:sSubSupPr>
                      <m:e>
                        <m:r>
                          <a:rPr lang="en-US" altLang="ja-JP" i="1" u="sng">
                            <a:latin typeface="Cambria Math" panose="02040503050406030204" pitchFamily="18" charset="0"/>
                          </a:rPr>
                          <m:t>𝑔</m:t>
                        </m:r>
                      </m:e>
                      <m:sub>
                        <m:r>
                          <a:rPr lang="en-US" altLang="ja-JP" i="1" u="sng">
                            <a:latin typeface="Cambria Math" panose="02040503050406030204" pitchFamily="18" charset="0"/>
                          </a:rPr>
                          <m:t>𝑉</m:t>
                        </m:r>
                      </m:sub>
                      <m:sup>
                        <m:r>
                          <a:rPr lang="en-US" altLang="ja-JP" i="1" u="sng">
                            <a:latin typeface="Cambria Math" panose="02040503050406030204" pitchFamily="18" charset="0"/>
                          </a:rPr>
                          <m:t> </m:t>
                        </m:r>
                      </m:sup>
                    </m:sSubSup>
                  </m:oMath>
                </a14:m>
                <a:r>
                  <a:rPr kumimoji="1" lang="en-US" altLang="ja-JP" u="sng" dirty="0"/>
                  <a:t> contour</a:t>
                </a:r>
                <a:endParaRPr kumimoji="1" lang="ja-JP" altLang="en-US" u="sng" dirty="0"/>
              </a:p>
            </p:txBody>
          </p:sp>
        </mc:Choice>
        <mc:Fallback xmlns="">
          <p:sp>
            <p:nvSpPr>
              <p:cNvPr id="3" name="テキスト ボックス 2">
                <a:extLst>
                  <a:ext uri="{FF2B5EF4-FFF2-40B4-BE49-F238E27FC236}">
                    <a16:creationId xmlns:a16="http://schemas.microsoft.com/office/drawing/2014/main" id="{A23F9201-A4CF-63BA-4FAE-9E787FD45505}"/>
                  </a:ext>
                </a:extLst>
              </p:cNvPr>
              <p:cNvSpPr txBox="1">
                <a:spLocks noRot="1" noChangeAspect="1" noMove="1" noResize="1" noEditPoints="1" noAdjustHandles="1" noChangeArrowheads="1" noChangeShapeType="1" noTextEdit="1"/>
              </p:cNvSpPr>
              <p:nvPr/>
            </p:nvSpPr>
            <p:spPr>
              <a:xfrm>
                <a:off x="8695631" y="1929882"/>
                <a:ext cx="3233901" cy="369332"/>
              </a:xfrm>
              <a:prstGeom prst="rect">
                <a:avLst/>
              </a:prstGeom>
              <a:blipFill>
                <a:blip r:embed="rId10"/>
                <a:stretch>
                  <a:fillRect l="-1507" t="-8333" r="-1130" b="-28333"/>
                </a:stretch>
              </a:blipFill>
            </p:spPr>
            <p:txBody>
              <a:bodyPr/>
              <a:lstStyle/>
              <a:p>
                <a:r>
                  <a:rPr lang="ja-JP" altLang="en-US">
                    <a:noFill/>
                  </a:rPr>
                  <a:t> </a:t>
                </a:r>
              </a:p>
            </p:txBody>
          </p:sp>
        </mc:Fallback>
      </mc:AlternateContent>
      <p:cxnSp>
        <p:nvCxnSpPr>
          <p:cNvPr id="4" name="直線矢印コネクタ 3">
            <a:extLst>
              <a:ext uri="{FF2B5EF4-FFF2-40B4-BE49-F238E27FC236}">
                <a16:creationId xmlns:a16="http://schemas.microsoft.com/office/drawing/2014/main" id="{AE8CC4A9-5FF2-8449-B10F-C754FF6E613A}"/>
              </a:ext>
            </a:extLst>
          </p:cNvPr>
          <p:cNvCxnSpPr>
            <a:cxnSpLocks/>
          </p:cNvCxnSpPr>
          <p:nvPr/>
        </p:nvCxnSpPr>
        <p:spPr>
          <a:xfrm flipV="1">
            <a:off x="9196270" y="2229700"/>
            <a:ext cx="802863" cy="1289224"/>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78840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E249B159-8933-FA39-1E72-1375E185D34A}"/>
                  </a:ext>
                </a:extLst>
              </p:cNvPr>
              <p:cNvSpPr>
                <a:spLocks noGrp="1"/>
              </p:cNvSpPr>
              <p:nvPr>
                <p:ph idx="1"/>
              </p:nvPr>
            </p:nvSpPr>
            <p:spPr>
              <a:xfrm>
                <a:off x="419100" y="1533248"/>
                <a:ext cx="11353799" cy="1569877"/>
              </a:xfrm>
            </p:spPr>
            <p:txBody>
              <a:bodyPr>
                <a:normAutofit/>
              </a:bodyPr>
              <a:lstStyle/>
              <a:p>
                <a:pPr marL="0" indent="0">
                  <a:buNone/>
                </a:pPr>
                <a:r>
                  <a:rPr kumimoji="1" lang="ja-JP" altLang="en-US" sz="2800"/>
                  <a:t>・</a:t>
                </a:r>
                <a:r>
                  <a:rPr lang="en-US" altLang="ja-JP"/>
                  <a:t>Proposed a new CLFV reaction: </a:t>
                </a:r>
                <a14:m>
                  <m:oMath xmlns:m="http://schemas.openxmlformats.org/officeDocument/2006/math">
                    <m:r>
                      <a:rPr lang="en-US" altLang="ja-JP" sz="2800">
                        <a:latin typeface="Cambria Math" panose="02040503050406030204" pitchFamily="18" charset="0"/>
                      </a:rPr>
                      <m:t>(</m:t>
                    </m:r>
                    <m:sSup>
                      <m:sSupPr>
                        <m:ctrlPr>
                          <a:rPr kumimoji="1" lang="en-US" altLang="ja-JP" sz="2800" i="1">
                            <a:latin typeface="Cambria Math" panose="02040503050406030204" pitchFamily="18" charset="0"/>
                          </a:rPr>
                        </m:ctrlPr>
                      </m:sSupPr>
                      <m:e>
                        <m:r>
                          <a:rPr kumimoji="1" lang="ja-JP" altLang="en-US" sz="2800" i="1">
                            <a:latin typeface="Cambria Math" panose="02040503050406030204" pitchFamily="18" charset="0"/>
                          </a:rPr>
                          <m:t>𝜇</m:t>
                        </m:r>
                      </m:e>
                      <m:sup>
                        <m:r>
                          <a:rPr kumimoji="1" lang="en-US" altLang="ja-JP" sz="2800" i="1">
                            <a:latin typeface="Cambria Math" panose="02040503050406030204" pitchFamily="18" charset="0"/>
                          </a:rPr>
                          <m:t>+</m:t>
                        </m:r>
                      </m:sup>
                    </m:sSup>
                    <m:sSup>
                      <m:sSupPr>
                        <m:ctrlPr>
                          <a:rPr kumimoji="1" lang="en-US" altLang="ja-JP" sz="2800" i="1">
                            <a:latin typeface="Cambria Math" panose="02040503050406030204" pitchFamily="18" charset="0"/>
                          </a:rPr>
                        </m:ctrlPr>
                      </m:sSupPr>
                      <m:e>
                        <m:r>
                          <a:rPr kumimoji="1" lang="ja-JP" altLang="en-US" sz="2800" i="1">
                            <a:latin typeface="Cambria Math" panose="02040503050406030204" pitchFamily="18" charset="0"/>
                          </a:rPr>
                          <m:t>𝜇</m:t>
                        </m:r>
                      </m:e>
                      <m:sup>
                        <m:r>
                          <a:rPr kumimoji="1" lang="en-US" altLang="ja-JP" sz="2800" i="1">
                            <a:latin typeface="Cambria Math" panose="02040503050406030204" pitchFamily="18" charset="0"/>
                          </a:rPr>
                          <m:t>−</m:t>
                        </m:r>
                      </m:sup>
                    </m:sSup>
                    <m:r>
                      <a:rPr kumimoji="1" lang="en-US" altLang="ja-JP" sz="2800" i="1">
                        <a:latin typeface="Cambria Math" panose="02040503050406030204" pitchFamily="18" charset="0"/>
                      </a:rPr>
                      <m:t>)</m:t>
                    </m:r>
                    <m:r>
                      <a:rPr kumimoji="1" lang="ja-JP" altLang="en-US" sz="2800" i="1">
                        <a:latin typeface="Cambria Math" panose="02040503050406030204" pitchFamily="18" charset="0"/>
                      </a:rPr>
                      <m:t>→</m:t>
                    </m:r>
                    <m:sSup>
                      <m:sSupPr>
                        <m:ctrlPr>
                          <a:rPr kumimoji="1" lang="en-US" altLang="ja-JP" sz="2800" i="1">
                            <a:latin typeface="Cambria Math" panose="02040503050406030204" pitchFamily="18" charset="0"/>
                          </a:rPr>
                        </m:ctrlPr>
                      </m:sSupPr>
                      <m:e>
                        <m:r>
                          <a:rPr kumimoji="1" lang="ja-JP" altLang="en-US" sz="2800" i="1">
                            <a:latin typeface="Cambria Math" panose="02040503050406030204" pitchFamily="18" charset="0"/>
                          </a:rPr>
                          <m:t>𝜇</m:t>
                        </m:r>
                      </m:e>
                      <m:sup>
                        <m:r>
                          <a:rPr kumimoji="1" lang="en-US" altLang="ja-JP" sz="2800" i="1">
                            <a:latin typeface="Cambria Math" panose="02040503050406030204" pitchFamily="18" charset="0"/>
                          </a:rPr>
                          <m:t>±</m:t>
                        </m:r>
                      </m:sup>
                    </m:sSup>
                    <m:sSup>
                      <m:sSupPr>
                        <m:ctrlPr>
                          <a:rPr kumimoji="1" lang="en-US" altLang="ja-JP" sz="2800" i="1">
                            <a:latin typeface="Cambria Math" panose="02040503050406030204" pitchFamily="18" charset="0"/>
                          </a:rPr>
                        </m:ctrlPr>
                      </m:sSupPr>
                      <m:e>
                        <m:r>
                          <a:rPr kumimoji="1" lang="en-US" altLang="ja-JP" sz="2800" i="1">
                            <a:latin typeface="Cambria Math" panose="02040503050406030204" pitchFamily="18" charset="0"/>
                          </a:rPr>
                          <m:t>𝑒</m:t>
                        </m:r>
                      </m:e>
                      <m:sup>
                        <m:r>
                          <a:rPr kumimoji="1" lang="en-US" altLang="ja-JP" sz="2800" i="1">
                            <a:latin typeface="Cambria Math" panose="02040503050406030204" pitchFamily="18" charset="0"/>
                          </a:rPr>
                          <m:t>∓</m:t>
                        </m:r>
                      </m:sup>
                    </m:sSup>
                  </m:oMath>
                </a14:m>
                <a:r>
                  <a:rPr kumimoji="1" lang="en-US" altLang="ja-JP" sz="2800"/>
                  <a:t>.</a:t>
                </a:r>
              </a:p>
              <a:p>
                <a:pPr marL="0" indent="0">
                  <a:buNone/>
                </a:pPr>
                <a:r>
                  <a:rPr kumimoji="1" lang="ja-JP" altLang="en-US"/>
                  <a:t>・</a:t>
                </a:r>
                <a14:m>
                  <m:oMath xmlns:m="http://schemas.openxmlformats.org/officeDocument/2006/math">
                    <m:r>
                      <a:rPr lang="en-US" altLang="ja-JP" i="1" dirty="0">
                        <a:latin typeface="Cambria Math" panose="02040503050406030204" pitchFamily="18" charset="0"/>
                      </a:rPr>
                      <m:t>5.2×</m:t>
                    </m:r>
                    <m:sSup>
                      <m:sSupPr>
                        <m:ctrlPr>
                          <a:rPr lang="en-US" altLang="ja-JP" i="1" dirty="0">
                            <a:latin typeface="Cambria Math" panose="02040503050406030204" pitchFamily="18" charset="0"/>
                          </a:rPr>
                        </m:ctrlPr>
                      </m:sSupPr>
                      <m:e>
                        <m:r>
                          <a:rPr lang="en-US" altLang="ja-JP" i="1" dirty="0">
                            <a:latin typeface="Cambria Math" panose="02040503050406030204" pitchFamily="18" charset="0"/>
                          </a:rPr>
                          <m:t>10</m:t>
                        </m:r>
                      </m:e>
                      <m:sup>
                        <m:r>
                          <a:rPr lang="en-US" altLang="ja-JP" i="1" dirty="0">
                            <a:latin typeface="Cambria Math" panose="02040503050406030204" pitchFamily="18" charset="0"/>
                          </a:rPr>
                          <m:t>19</m:t>
                        </m:r>
                      </m:sup>
                    </m:sSup>
                  </m:oMath>
                </a14:m>
                <a:r>
                  <a:rPr lang="en-US" altLang="ja-JP"/>
                  <a:t>True Muonium may enable CLFV tests</a:t>
                </a:r>
              </a:p>
              <a:p>
                <a:pPr marL="0" indent="0">
                  <a:buNone/>
                </a:pPr>
                <a:r>
                  <a:rPr lang="ja-JP" altLang="en-US"/>
                  <a:t>・</a:t>
                </a:r>
                <a:r>
                  <a:rPr lang="en-US" altLang="ja-JP"/>
                  <a:t>Evaluate contribution of interference between multiple operators</a:t>
                </a:r>
                <a:endParaRPr kumimoji="1" lang="ja-JP" altLang="en-US"/>
              </a:p>
            </p:txBody>
          </p:sp>
        </mc:Choice>
        <mc:Fallback xmlns="">
          <p:sp>
            <p:nvSpPr>
              <p:cNvPr id="3" name="コンテンツ プレースホルダー 2">
                <a:extLst>
                  <a:ext uri="{FF2B5EF4-FFF2-40B4-BE49-F238E27FC236}">
                    <a16:creationId xmlns:a16="http://schemas.microsoft.com/office/drawing/2014/main" id="{E249B159-8933-FA39-1E72-1375E185D34A}"/>
                  </a:ext>
                </a:extLst>
              </p:cNvPr>
              <p:cNvSpPr>
                <a:spLocks noGrp="1" noRot="1" noChangeAspect="1" noMove="1" noResize="1" noEditPoints="1" noAdjustHandles="1" noChangeArrowheads="1" noChangeShapeType="1" noTextEdit="1"/>
              </p:cNvSpPr>
              <p:nvPr>
                <p:ph idx="1"/>
              </p:nvPr>
            </p:nvSpPr>
            <p:spPr>
              <a:xfrm>
                <a:off x="419100" y="1533248"/>
                <a:ext cx="11353799" cy="1569877"/>
              </a:xfrm>
              <a:blipFill>
                <a:blip r:embed="rId3"/>
                <a:stretch>
                  <a:fillRect l="-1128" t="-5058" b="-856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62490184-A829-D746-0342-93E5C50CA0AE}"/>
                  </a:ext>
                </a:extLst>
              </p:cNvPr>
              <p:cNvSpPr txBox="1"/>
              <p:nvPr/>
            </p:nvSpPr>
            <p:spPr>
              <a:xfrm>
                <a:off x="419100" y="4159135"/>
                <a:ext cx="11602853" cy="2554545"/>
              </a:xfrm>
              <a:prstGeom prst="rect">
                <a:avLst/>
              </a:prstGeom>
              <a:noFill/>
            </p:spPr>
            <p:txBody>
              <a:bodyPr wrap="square" rtlCol="0">
                <a:spAutoFit/>
              </a:bodyPr>
              <a:lstStyle/>
              <a:p>
                <a:r>
                  <a:rPr lang="ja-JP" altLang="en-US" sz="2800"/>
                  <a:t>・</a:t>
                </a:r>
                <a:r>
                  <a:rPr lang="en-US" altLang="ja-JP" sz="2800"/>
                  <a:t>Investigate singlet and triplet-specific reactions.</a:t>
                </a:r>
              </a:p>
              <a:p>
                <a:r>
                  <a:rPr kumimoji="1" lang="ja-JP" altLang="en-US" sz="2800"/>
                  <a:t>・</a:t>
                </a:r>
                <a:r>
                  <a:rPr lang="en-US" altLang="ja-JP" sz="2800" kern="100">
                    <a:ea typeface="游明朝" panose="02020400000000000000" pitchFamily="18" charset="-128"/>
                    <a:cs typeface="Times New Roman" panose="02020603050405020304" pitchFamily="18" charset="0"/>
                  </a:rPr>
                  <a:t>Consider mediators not constrained by</a:t>
                </a:r>
                <a:r>
                  <a:rPr lang="ja-JP" altLang="en-US" sz="2800" kern="100">
                    <a:ea typeface="游明朝" panose="02020400000000000000" pitchFamily="18" charset="-128"/>
                    <a:cs typeface="Times New Roman" panose="02020603050405020304" pitchFamily="18" charset="0"/>
                  </a:rPr>
                  <a:t> </a:t>
                </a:r>
                <a14:m>
                  <m:oMath xmlns:m="http://schemas.openxmlformats.org/officeDocument/2006/math">
                    <m:r>
                      <a:rPr kumimoji="1" lang="ja-JP" altLang="en-US" sz="2800" i="1">
                        <a:latin typeface="Cambria Math" panose="02040503050406030204" pitchFamily="18" charset="0"/>
                      </a:rPr>
                      <m:t>𝜇</m:t>
                    </m:r>
                    <m:r>
                      <a:rPr kumimoji="1" lang="en-US" altLang="ja-JP" sz="2800" i="1">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𝑒</m:t>
                    </m:r>
                    <m:r>
                      <a:rPr kumimoji="1" lang="ja-JP" altLang="en-US" sz="2800" i="1">
                        <a:latin typeface="Cambria Math" panose="02040503050406030204" pitchFamily="18" charset="0"/>
                        <a:ea typeface="Cambria Math" panose="02040503050406030204" pitchFamily="18" charset="0"/>
                      </a:rPr>
                      <m:t>𝛾</m:t>
                    </m:r>
                  </m:oMath>
                </a14:m>
                <a:r>
                  <a:rPr lang="en-US" altLang="ja-JP" sz="2800"/>
                  <a:t> (e.g., sterile</a:t>
                </a:r>
                <a:r>
                  <a:rPr lang="ja-JP" altLang="en-US" sz="2800"/>
                  <a:t> </a:t>
                </a:r>
                <a14:m>
                  <m:oMath xmlns:m="http://schemas.openxmlformats.org/officeDocument/2006/math">
                    <m:r>
                      <a:rPr lang="ja-JP" altLang="en-US" sz="2800" i="1" smtClean="0">
                        <a:latin typeface="Cambria Math" panose="02040503050406030204" pitchFamily="18" charset="0"/>
                      </a:rPr>
                      <m:t>𝜈</m:t>
                    </m:r>
                  </m:oMath>
                </a14:m>
                <a:r>
                  <a:rPr kumimoji="1" lang="en-US" altLang="ja-JP" sz="2800"/>
                  <a:t>)</a:t>
                </a:r>
              </a:p>
              <a:p>
                <a:r>
                  <a:rPr kumimoji="1" lang="ja-JP" altLang="en-US" sz="2800"/>
                  <a:t>・</a:t>
                </a:r>
                <a:r>
                  <a:rPr lang="en-US" altLang="ja-JP" sz="2800"/>
                  <a:t>Explore off-shell photon dipole interactions constrained by </a:t>
                </a:r>
                <a14:m>
                  <m:oMath xmlns:m="http://schemas.openxmlformats.org/officeDocument/2006/math">
                    <m:r>
                      <a:rPr kumimoji="1" lang="ja-JP" altLang="en-US" sz="2800" i="1">
                        <a:latin typeface="Cambria Math" panose="02040503050406030204" pitchFamily="18" charset="0"/>
                      </a:rPr>
                      <m:t>𝜇</m:t>
                    </m:r>
                    <m:r>
                      <a:rPr kumimoji="1" lang="en-US" altLang="ja-JP" sz="2800" i="1">
                        <a:latin typeface="Cambria Math" panose="02040503050406030204" pitchFamily="18" charset="0"/>
                        <a:ea typeface="Cambria Math" panose="02040503050406030204" pitchFamily="18" charset="0"/>
                      </a:rPr>
                      <m:t>→3</m:t>
                    </m:r>
                    <m:r>
                      <a:rPr kumimoji="1" lang="en-US" altLang="ja-JP" sz="2800" i="1">
                        <a:latin typeface="Cambria Math" panose="02040503050406030204" pitchFamily="18" charset="0"/>
                        <a:ea typeface="Cambria Math" panose="02040503050406030204" pitchFamily="18" charset="0"/>
                      </a:rPr>
                      <m:t>𝑒</m:t>
                    </m:r>
                  </m:oMath>
                </a14:m>
                <a:endParaRPr kumimoji="1" lang="en-US" altLang="ja-JP" sz="2800"/>
              </a:p>
              <a:p>
                <a:endParaRPr kumimoji="1" lang="en-US" altLang="ja-JP" sz="2400"/>
              </a:p>
              <a:p>
                <a:r>
                  <a:rPr kumimoji="1" lang="ja-JP" altLang="en-US" sz="2400" b="1"/>
                  <a:t>→</a:t>
                </a:r>
                <a:r>
                  <a:rPr lang="en-US" altLang="ja-JP" sz="2400" b="1"/>
                  <a:t>Precise calculations more clearly shed light on the physics behind CLFV</a:t>
                </a:r>
              </a:p>
              <a:p>
                <a:endParaRPr kumimoji="1" lang="en-US" altLang="ja-JP" sz="2800" b="1"/>
              </a:p>
            </p:txBody>
          </p:sp>
        </mc:Choice>
        <mc:Fallback xmlns="">
          <p:sp>
            <p:nvSpPr>
              <p:cNvPr id="5" name="テキスト ボックス 4">
                <a:extLst>
                  <a:ext uri="{FF2B5EF4-FFF2-40B4-BE49-F238E27FC236}">
                    <a16:creationId xmlns:a16="http://schemas.microsoft.com/office/drawing/2014/main" id="{62490184-A829-D746-0342-93E5C50CA0AE}"/>
                  </a:ext>
                </a:extLst>
              </p:cNvPr>
              <p:cNvSpPr txBox="1">
                <a:spLocks noRot="1" noChangeAspect="1" noMove="1" noResize="1" noEditPoints="1" noAdjustHandles="1" noChangeArrowheads="1" noChangeShapeType="1" noTextEdit="1"/>
              </p:cNvSpPr>
              <p:nvPr/>
            </p:nvSpPr>
            <p:spPr>
              <a:xfrm>
                <a:off x="419100" y="4159135"/>
                <a:ext cx="11602853" cy="2554545"/>
              </a:xfrm>
              <a:prstGeom prst="rect">
                <a:avLst/>
              </a:prstGeom>
              <a:blipFill>
                <a:blip r:embed="rId4"/>
                <a:stretch>
                  <a:fillRect l="-1104" t="-2148"/>
                </a:stretch>
              </a:blipFill>
            </p:spPr>
            <p:txBody>
              <a:bodyPr/>
              <a:lstStyle/>
              <a:p>
                <a:r>
                  <a:rPr lang="ja-JP" altLang="en-US">
                    <a:noFill/>
                  </a:rPr>
                  <a:t> </a:t>
                </a:r>
              </a:p>
            </p:txBody>
          </p:sp>
        </mc:Fallback>
      </mc:AlternateContent>
      <p:sp>
        <p:nvSpPr>
          <p:cNvPr id="6" name="タイトル 1">
            <a:extLst>
              <a:ext uri="{FF2B5EF4-FFF2-40B4-BE49-F238E27FC236}">
                <a16:creationId xmlns:a16="http://schemas.microsoft.com/office/drawing/2014/main" id="{D5AEED6D-E926-9A8A-C24B-AF7658A25C63}"/>
              </a:ext>
            </a:extLst>
          </p:cNvPr>
          <p:cNvSpPr txBox="1">
            <a:spLocks/>
          </p:cNvSpPr>
          <p:nvPr/>
        </p:nvSpPr>
        <p:spPr>
          <a:xfrm>
            <a:off x="838199" y="711980"/>
            <a:ext cx="10515600" cy="60826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u="sng"/>
              <a:t>Summary</a:t>
            </a:r>
            <a:endParaRPr lang="ja-JP" altLang="en-US" b="1" u="sng"/>
          </a:p>
        </p:txBody>
      </p:sp>
      <p:sp>
        <p:nvSpPr>
          <p:cNvPr id="9" name="タイトル 1">
            <a:extLst>
              <a:ext uri="{FF2B5EF4-FFF2-40B4-BE49-F238E27FC236}">
                <a16:creationId xmlns:a16="http://schemas.microsoft.com/office/drawing/2014/main" id="{5FCC0D37-BBB3-B20E-DD6C-BC6B14AC8C5B}"/>
              </a:ext>
            </a:extLst>
          </p:cNvPr>
          <p:cNvSpPr>
            <a:spLocks noGrp="1"/>
          </p:cNvSpPr>
          <p:nvPr>
            <p:ph type="title"/>
          </p:nvPr>
        </p:nvSpPr>
        <p:spPr>
          <a:xfrm>
            <a:off x="838199" y="3343325"/>
            <a:ext cx="3319022" cy="608268"/>
          </a:xfrm>
        </p:spPr>
        <p:txBody>
          <a:bodyPr>
            <a:normAutofit fontScale="90000"/>
          </a:bodyPr>
          <a:lstStyle/>
          <a:p>
            <a:r>
              <a:rPr kumimoji="1" lang="en-US" altLang="ja-JP" b="1" u="sng" dirty="0"/>
              <a:t>Future Work</a:t>
            </a:r>
            <a:endParaRPr kumimoji="1" lang="ja-JP" altLang="en-US" b="1" u="sng" dirty="0"/>
          </a:p>
        </p:txBody>
      </p:sp>
      <p:sp>
        <p:nvSpPr>
          <p:cNvPr id="2" name="スライド番号プレースホルダー 1">
            <a:extLst>
              <a:ext uri="{FF2B5EF4-FFF2-40B4-BE49-F238E27FC236}">
                <a16:creationId xmlns:a16="http://schemas.microsoft.com/office/drawing/2014/main" id="{47DB0679-6C5D-8674-542A-F51E36839ED1}"/>
              </a:ext>
            </a:extLst>
          </p:cNvPr>
          <p:cNvSpPr>
            <a:spLocks noGrp="1"/>
          </p:cNvSpPr>
          <p:nvPr>
            <p:ph type="sldNum" sz="quarter" idx="12"/>
          </p:nvPr>
        </p:nvSpPr>
        <p:spPr/>
        <p:txBody>
          <a:bodyPr/>
          <a:lstStyle/>
          <a:p>
            <a:fld id="{1960B2ED-156F-4995-997F-B47878CCEBE4}" type="slidenum">
              <a:rPr kumimoji="1" lang="ja-JP" altLang="en-US" smtClean="0"/>
              <a:t>12</a:t>
            </a:fld>
            <a:endParaRPr kumimoji="1" lang="ja-JP" altLang="en-US"/>
          </a:p>
        </p:txBody>
      </p:sp>
    </p:spTree>
    <p:extLst>
      <p:ext uri="{BB962C8B-B14F-4D97-AF65-F5344CB8AC3E}">
        <p14:creationId xmlns:p14="http://schemas.microsoft.com/office/powerpoint/2010/main" val="2307071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C420C-E722-AB7B-C0E5-E7F9C348758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B052756-36E4-F635-88B7-523360E7FFB7}"/>
              </a:ext>
            </a:extLst>
          </p:cNvPr>
          <p:cNvSpPr>
            <a:spLocks noGrp="1"/>
          </p:cNvSpPr>
          <p:nvPr>
            <p:ph type="title"/>
          </p:nvPr>
        </p:nvSpPr>
        <p:spPr>
          <a:xfrm>
            <a:off x="146210" y="365126"/>
            <a:ext cx="7428470" cy="608268"/>
          </a:xfrm>
        </p:spPr>
        <p:txBody>
          <a:bodyPr>
            <a:normAutofit fontScale="90000"/>
          </a:bodyPr>
          <a:lstStyle/>
          <a:p>
            <a:r>
              <a:rPr kumimoji="1" lang="en-US" altLang="ja-JP" b="1" u="sng"/>
              <a:t>Working </a:t>
            </a:r>
            <a:r>
              <a:rPr lang="en-US" altLang="ja-JP" b="1" u="sng"/>
              <a:t>H</a:t>
            </a:r>
            <a:r>
              <a:rPr kumimoji="1" lang="en-US" altLang="ja-JP" b="1" u="sng"/>
              <a:t>ypothesis</a:t>
            </a:r>
            <a:endParaRPr kumimoji="1" lang="ja-JP" altLang="en-US" b="1" u="sng"/>
          </a:p>
        </p:txBody>
      </p:sp>
      <p:sp>
        <p:nvSpPr>
          <p:cNvPr id="49" name="スライド番号プレースホルダー 48">
            <a:extLst>
              <a:ext uri="{FF2B5EF4-FFF2-40B4-BE49-F238E27FC236}">
                <a16:creationId xmlns:a16="http://schemas.microsoft.com/office/drawing/2014/main" id="{090455ED-A595-43C8-5140-78B04219F659}"/>
              </a:ext>
            </a:extLst>
          </p:cNvPr>
          <p:cNvSpPr>
            <a:spLocks noGrp="1"/>
          </p:cNvSpPr>
          <p:nvPr>
            <p:ph type="sldNum" sz="quarter" idx="12"/>
          </p:nvPr>
        </p:nvSpPr>
        <p:spPr/>
        <p:txBody>
          <a:bodyPr/>
          <a:lstStyle/>
          <a:p>
            <a:fld id="{1960B2ED-156F-4995-997F-B47878CCEBE4}" type="slidenum">
              <a:rPr kumimoji="1" lang="ja-JP" altLang="en-US" smtClean="0"/>
              <a:t>13</a:t>
            </a:fld>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8DF52122-9ED7-214C-4D6E-E844F9957472}"/>
                  </a:ext>
                </a:extLst>
              </p:cNvPr>
              <p:cNvSpPr>
                <a:spLocks noGrp="1"/>
              </p:cNvSpPr>
              <p:nvPr>
                <p:ph idx="1"/>
              </p:nvPr>
            </p:nvSpPr>
            <p:spPr>
              <a:xfrm>
                <a:off x="479545" y="1268957"/>
                <a:ext cx="11232909" cy="5223917"/>
              </a:xfrm>
            </p:spPr>
            <p:txBody>
              <a:bodyPr>
                <a:normAutofit/>
              </a:bodyPr>
              <a:lstStyle/>
              <a:p>
                <a:pPr marL="0" indent="0">
                  <a:buNone/>
                </a:pPr>
                <a:r>
                  <a:rPr lang="en-US" altLang="ja-JP" b="1" dirty="0"/>
                  <a:t>(1) four Fermi effective operator</a:t>
                </a:r>
              </a:p>
              <a:p>
                <a:pPr marL="0" indent="0">
                  <a:buNone/>
                </a:pPr>
                <a:r>
                  <a:rPr lang="ja-JP" altLang="en-US" b="1" dirty="0"/>
                  <a:t>・</a:t>
                </a:r>
                <a:r>
                  <a:rPr lang="en-US" altLang="ja-JP" b="1" u="sng" dirty="0"/>
                  <a:t>scalar LR universal (scalar)</a:t>
                </a:r>
              </a:p>
              <a:p>
                <a:pPr marL="0" indent="0">
                  <a:buNone/>
                </a:pPr>
                <a:r>
                  <a:rPr lang="ja-JP" altLang="en-US" dirty="0"/>
                  <a:t>　</a:t>
                </a:r>
                <a:r>
                  <a:rPr lang="en-US" altLang="ja-JP" dirty="0"/>
                  <a:t>(</a:t>
                </a:r>
                <a14:m>
                  <m:oMath xmlns:m="http://schemas.openxmlformats.org/officeDocument/2006/math">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𝑔</m:t>
                        </m:r>
                      </m:e>
                      <m:sub>
                        <m:r>
                          <a:rPr lang="en-US" altLang="ja-JP" b="0" i="1" smtClean="0">
                            <a:latin typeface="Cambria Math" panose="02040503050406030204" pitchFamily="18" charset="0"/>
                          </a:rPr>
                          <m:t>𝑆</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𝑔</m:t>
                        </m:r>
                      </m:e>
                      <m:sub>
                        <m:r>
                          <a:rPr lang="en-US" altLang="ja-JP" b="0" i="1" smtClean="0">
                            <a:latin typeface="Cambria Math" panose="02040503050406030204" pitchFamily="18" charset="0"/>
                          </a:rPr>
                          <m:t>𝑆𝐿𝐿</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𝑔</m:t>
                        </m:r>
                      </m:e>
                      <m:sub>
                        <m:r>
                          <a:rPr lang="en-US" altLang="ja-JP" b="0" i="1" smtClean="0">
                            <a:latin typeface="Cambria Math" panose="02040503050406030204" pitchFamily="18" charset="0"/>
                          </a:rPr>
                          <m:t>𝑆𝑅𝑅</m:t>
                        </m:r>
                      </m:sub>
                    </m:sSub>
                  </m:oMath>
                </a14:m>
                <a:r>
                  <a:rPr lang="en-US" altLang="ja-JP" dirty="0">
                    <a:ea typeface="Cambria Math" panose="02040503050406030204" pitchFamily="18" charset="0"/>
                  </a:rPr>
                  <a:t> </a:t>
                </a:r>
                <a14:m>
                  <m:oMath xmlns:m="http://schemas.openxmlformats.org/officeDocument/2006/math">
                    <m:r>
                      <a:rPr lang="en-US" altLang="ja-JP" i="1">
                        <a:latin typeface="Cambria Math" panose="02040503050406030204" pitchFamily="18" charset="0"/>
                        <a:ea typeface="Cambria Math" panose="02040503050406030204" pitchFamily="18" charset="0"/>
                      </a:rPr>
                      <m:t>≠0</m:t>
                    </m:r>
                  </m:oMath>
                </a14:m>
                <a:r>
                  <a:rPr lang="en-US" altLang="ja-JP" dirty="0"/>
                  <a:t>)</a:t>
                </a:r>
              </a:p>
              <a:p>
                <a:pPr marL="0" indent="0">
                  <a:buNone/>
                </a:pPr>
                <a:r>
                  <a:rPr lang="ja-JP" altLang="en-US" dirty="0"/>
                  <a:t>・</a:t>
                </a:r>
                <a:r>
                  <a:rPr lang="en-US" altLang="ja-JP" b="1" u="sng" dirty="0"/>
                  <a:t>vector LR universal (vector-</a:t>
                </a:r>
                <a:r>
                  <a:rPr lang="en-US" altLang="ja-JP" b="1" u="sng" dirty="0" err="1"/>
                  <a:t>uni</a:t>
                </a:r>
                <a:r>
                  <a:rPr lang="en-US" altLang="ja-JP" b="1" u="sng" dirty="0"/>
                  <a:t>)</a:t>
                </a:r>
              </a:p>
              <a:p>
                <a:pPr marL="0" indent="0">
                  <a:buNone/>
                </a:pPr>
                <a:r>
                  <a:rPr lang="ja-JP" altLang="en-US" dirty="0"/>
                  <a:t>　</a:t>
                </a:r>
                <a:r>
                  <a:rPr lang="en-US" altLang="ja-JP" dirty="0"/>
                  <a:t>(</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b="0" i="1" smtClean="0">
                            <a:latin typeface="Cambria Math" panose="02040503050406030204" pitchFamily="18" charset="0"/>
                          </a:rPr>
                          <m:t>𝑉</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b="0" i="1" smtClean="0">
                            <a:latin typeface="Cambria Math" panose="02040503050406030204" pitchFamily="18" charset="0"/>
                          </a:rPr>
                          <m:t>𝑉</m:t>
                        </m:r>
                        <m:r>
                          <a:rPr lang="en-US" altLang="ja-JP" i="1">
                            <a:latin typeface="Cambria Math" panose="02040503050406030204" pitchFamily="18" charset="0"/>
                          </a:rPr>
                          <m:t>𝐿𝐿</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b="0" i="1" smtClean="0">
                            <a:latin typeface="Cambria Math" panose="02040503050406030204" pitchFamily="18" charset="0"/>
                          </a:rPr>
                          <m:t>𝑉</m:t>
                        </m:r>
                        <m:r>
                          <a:rPr lang="en-US" altLang="ja-JP" i="1">
                            <a:latin typeface="Cambria Math" panose="02040503050406030204" pitchFamily="18" charset="0"/>
                          </a:rPr>
                          <m:t>𝑅𝑅</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𝑉𝐿</m:t>
                        </m:r>
                        <m:r>
                          <a:rPr lang="en-US" altLang="ja-JP" b="0" i="1" smtClean="0">
                            <a:latin typeface="Cambria Math" panose="02040503050406030204" pitchFamily="18" charset="0"/>
                          </a:rPr>
                          <m:t>𝑅</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𝑉𝑅</m:t>
                        </m:r>
                        <m:r>
                          <a:rPr lang="en-US" altLang="ja-JP" b="0" i="1" smtClean="0">
                            <a:latin typeface="Cambria Math" panose="02040503050406030204" pitchFamily="18" charset="0"/>
                          </a:rPr>
                          <m:t>𝐿</m:t>
                        </m:r>
                      </m:sub>
                    </m:sSub>
                    <m:r>
                      <a:rPr lang="en-US" altLang="ja-JP" i="1">
                        <a:latin typeface="Cambria Math" panose="02040503050406030204" pitchFamily="18" charset="0"/>
                        <a:ea typeface="Cambria Math" panose="02040503050406030204" pitchFamily="18" charset="0"/>
                      </a:rPr>
                      <m:t>≠0</m:t>
                    </m:r>
                  </m:oMath>
                </a14:m>
                <a:r>
                  <a:rPr lang="en-US" altLang="ja-JP" dirty="0"/>
                  <a:t>)</a:t>
                </a:r>
              </a:p>
              <a:p>
                <a:pPr marL="0" indent="0">
                  <a:buNone/>
                </a:pPr>
                <a:r>
                  <a:rPr lang="ja-JP" altLang="en-US" dirty="0"/>
                  <a:t>・</a:t>
                </a:r>
                <a:r>
                  <a:rPr lang="en-US" altLang="ja-JP" b="1" u="sng" dirty="0"/>
                  <a:t>vector L only (vector-L)</a:t>
                </a:r>
              </a:p>
              <a:p>
                <a:pPr marL="0" indent="0">
                  <a:buNone/>
                </a:pPr>
                <a:r>
                  <a:rPr lang="ja-JP" altLang="en-US" dirty="0"/>
                  <a:t>　</a:t>
                </a:r>
                <a:r>
                  <a:rPr lang="en-US" altLang="ja-JP" dirty="0"/>
                  <a:t>(</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𝑉𝐿𝐿</m:t>
                        </m:r>
                      </m:sub>
                    </m:sSub>
                    <m:r>
                      <a:rPr lang="en-US" altLang="ja-JP" i="1">
                        <a:latin typeface="Cambria Math" panose="02040503050406030204" pitchFamily="18" charset="0"/>
                        <a:ea typeface="Cambria Math" panose="02040503050406030204" pitchFamily="18" charset="0"/>
                      </a:rPr>
                      <m:t>≠0</m:t>
                    </m:r>
                    <m:r>
                      <a:rPr lang="en-US" altLang="ja-JP" b="0" i="1" smtClean="0">
                        <a:latin typeface="Cambria Math" panose="02040503050406030204" pitchFamily="18" charset="0"/>
                        <a:ea typeface="Cambria Math" panose="02040503050406030204" pitchFamily="18" charset="0"/>
                      </a:rPr>
                      <m:t>,  </m:t>
                    </m:r>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𝑉𝑅𝑅</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𝑉𝐿𝑅</m:t>
                        </m:r>
                      </m:sub>
                    </m:sSub>
                    <m:r>
                      <a:rPr lang="en-US" altLang="ja-JP" i="1">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𝑔</m:t>
                        </m:r>
                      </m:e>
                      <m:sub>
                        <m:r>
                          <a:rPr lang="en-US" altLang="ja-JP" i="1">
                            <a:latin typeface="Cambria Math" panose="02040503050406030204" pitchFamily="18" charset="0"/>
                          </a:rPr>
                          <m:t>𝑉𝑅𝐿</m:t>
                        </m:r>
                      </m:sub>
                    </m:sSub>
                    <m:r>
                      <a:rPr lang="en-US" altLang="ja-JP" b="0" i="1" smtClean="0">
                        <a:latin typeface="Cambria Math" panose="02040503050406030204" pitchFamily="18" charset="0"/>
                      </a:rPr>
                      <m:t>=0</m:t>
                    </m:r>
                  </m:oMath>
                </a14:m>
                <a:r>
                  <a:rPr lang="en-US" altLang="ja-JP" dirty="0"/>
                  <a:t>)</a:t>
                </a:r>
                <a:endParaRPr lang="en-US" altLang="ja-JP" sz="2400" dirty="0"/>
              </a:p>
              <a:p>
                <a:pPr marL="0" indent="0">
                  <a:buNone/>
                </a:pPr>
                <a:endParaRPr lang="en-US" altLang="ja-JP" sz="800" b="1" dirty="0"/>
              </a:p>
              <a:p>
                <a:pPr marL="0" indent="0">
                  <a:buNone/>
                </a:pPr>
                <a:r>
                  <a:rPr lang="en-US" altLang="ja-JP" b="1" dirty="0"/>
                  <a:t>(2)</a:t>
                </a:r>
                <a:r>
                  <a:rPr lang="en-US" altLang="ja-JP" b="1" u="sng" dirty="0"/>
                  <a:t>dipole operator</a:t>
                </a:r>
                <a:r>
                  <a:rPr lang="ja-JP" altLang="en-US" b="1" u="sng" dirty="0"/>
                  <a:t> </a:t>
                </a:r>
                <a:r>
                  <a:rPr lang="en-US" altLang="ja-JP" b="1" u="sng" dirty="0"/>
                  <a:t>LR universal (dipole)</a:t>
                </a:r>
              </a:p>
              <a:p>
                <a:pPr marL="0" indent="0">
                  <a:buNone/>
                </a:pPr>
                <a:r>
                  <a:rPr lang="ja-JP" altLang="en-US" b="1" dirty="0"/>
                  <a:t>　</a:t>
                </a:r>
                <a:r>
                  <a:rPr lang="en-US" altLang="ja-JP" b="1" dirty="0"/>
                  <a:t>(</a:t>
                </a:r>
                <a14:m>
                  <m:oMath xmlns:m="http://schemas.openxmlformats.org/officeDocument/2006/math">
                    <m:r>
                      <a:rPr lang="en-US" altLang="ja-JP" b="0" i="1" smtClean="0">
                        <a:latin typeface="Cambria Math" panose="02040503050406030204" pitchFamily="18" charset="0"/>
                      </a:rPr>
                      <m:t>𝐴</m:t>
                    </m:r>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𝐴</m:t>
                        </m:r>
                      </m:e>
                      <m:sub>
                        <m:r>
                          <a:rPr lang="en-US" altLang="ja-JP" b="0" i="1" smtClean="0">
                            <a:latin typeface="Cambria Math" panose="02040503050406030204" pitchFamily="18" charset="0"/>
                          </a:rPr>
                          <m:t>𝐿</m:t>
                        </m:r>
                      </m:sub>
                    </m:sSub>
                    <m:r>
                      <a:rPr lang="en-US" altLang="ja-JP" b="0" i="1" smtClean="0">
                        <a:latin typeface="Cambria Math" panose="02040503050406030204" pitchFamily="18" charset="0"/>
                      </a:rPr>
                      <m:t>=</m:t>
                    </m:r>
                    <m:sSub>
                      <m:sSubPr>
                        <m:ctrlPr>
                          <a:rPr lang="en-US" altLang="ja-JP" b="0" i="1" smtClean="0">
                            <a:latin typeface="Cambria Math" panose="02040503050406030204" pitchFamily="18" charset="0"/>
                          </a:rPr>
                        </m:ctrlPr>
                      </m:sSubPr>
                      <m:e>
                        <m:r>
                          <a:rPr lang="en-US" altLang="ja-JP" b="0" i="1" smtClean="0">
                            <a:latin typeface="Cambria Math" panose="02040503050406030204" pitchFamily="18" charset="0"/>
                          </a:rPr>
                          <m:t>𝐴</m:t>
                        </m:r>
                      </m:e>
                      <m:sub>
                        <m:r>
                          <a:rPr lang="en-US" altLang="ja-JP" b="0" i="1" smtClean="0">
                            <a:latin typeface="Cambria Math" panose="02040503050406030204" pitchFamily="18" charset="0"/>
                          </a:rPr>
                          <m:t>𝑅</m:t>
                        </m:r>
                      </m:sub>
                    </m:sSub>
                    <m:r>
                      <a:rPr lang="en-US" altLang="ja-JP" b="0" i="1" smtClean="0">
                        <a:latin typeface="Cambria Math" panose="02040503050406030204" pitchFamily="18" charset="0"/>
                        <a:ea typeface="Cambria Math" panose="02040503050406030204" pitchFamily="18" charset="0"/>
                      </a:rPr>
                      <m:t>≠0)</m:t>
                    </m:r>
                  </m:oMath>
                </a14:m>
                <a:endParaRPr lang="en-US" altLang="ja-JP" dirty="0"/>
              </a:p>
            </p:txBody>
          </p:sp>
        </mc:Choice>
        <mc:Fallback xmlns="">
          <p:sp>
            <p:nvSpPr>
              <p:cNvPr id="3" name="コンテンツ プレースホルダー 2">
                <a:extLst>
                  <a:ext uri="{FF2B5EF4-FFF2-40B4-BE49-F238E27FC236}">
                    <a16:creationId xmlns:a16="http://schemas.microsoft.com/office/drawing/2014/main" id="{8DF52122-9ED7-214C-4D6E-E844F9957472}"/>
                  </a:ext>
                </a:extLst>
              </p:cNvPr>
              <p:cNvSpPr>
                <a:spLocks noGrp="1" noRot="1" noChangeAspect="1" noMove="1" noResize="1" noEditPoints="1" noAdjustHandles="1" noChangeArrowheads="1" noChangeShapeType="1" noTextEdit="1"/>
              </p:cNvSpPr>
              <p:nvPr>
                <p:ph idx="1"/>
              </p:nvPr>
            </p:nvSpPr>
            <p:spPr>
              <a:xfrm>
                <a:off x="479545" y="1268957"/>
                <a:ext cx="11232909" cy="5223917"/>
              </a:xfrm>
              <a:blipFill>
                <a:blip r:embed="rId3"/>
                <a:stretch>
                  <a:fillRect l="-1140" t="-1984"/>
                </a:stretch>
              </a:blipFill>
            </p:spPr>
            <p:txBody>
              <a:bodyPr/>
              <a:lstStyle/>
              <a:p>
                <a:r>
                  <a:rPr lang="ja-JP" altLang="en-US">
                    <a:noFill/>
                  </a:rPr>
                  <a:t> </a:t>
                </a:r>
              </a:p>
            </p:txBody>
          </p:sp>
        </mc:Fallback>
      </mc:AlternateContent>
      <p:pic>
        <p:nvPicPr>
          <p:cNvPr id="4" name="図 3">
            <a:extLst>
              <a:ext uri="{FF2B5EF4-FFF2-40B4-BE49-F238E27FC236}">
                <a16:creationId xmlns:a16="http://schemas.microsoft.com/office/drawing/2014/main" id="{09FDF96C-9BB9-7AA1-5B6E-E4B3DFC2682A}"/>
              </a:ext>
            </a:extLst>
          </p:cNvPr>
          <p:cNvPicPr>
            <a:picLocks noChangeAspect="1"/>
          </p:cNvPicPr>
          <p:nvPr/>
        </p:nvPicPr>
        <p:blipFill>
          <a:blip r:embed="rId4"/>
          <a:stretch>
            <a:fillRect/>
          </a:stretch>
        </p:blipFill>
        <p:spPr>
          <a:xfrm>
            <a:off x="8073538" y="4453938"/>
            <a:ext cx="1742425" cy="1839826"/>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705A02C4-12E2-01C7-4DFC-C39F289DB15B}"/>
                  </a:ext>
                </a:extLst>
              </p:cNvPr>
              <p:cNvSpPr txBox="1"/>
              <p:nvPr/>
            </p:nvSpPr>
            <p:spPr>
              <a:xfrm>
                <a:off x="9615880" y="5101286"/>
                <a:ext cx="33822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0000"/>
                          </a:solidFill>
                          <a:latin typeface="Cambria Math" panose="02040503050406030204" pitchFamily="18" charset="0"/>
                        </a:rPr>
                        <m:t>𝐴</m:t>
                      </m:r>
                    </m:oMath>
                  </m:oMathPara>
                </a14:m>
                <a:endParaRPr kumimoji="1" lang="ja-JP" altLang="en-US">
                  <a:solidFill>
                    <a:srgbClr val="FF0000"/>
                  </a:solidFill>
                </a:endParaRPr>
              </a:p>
            </p:txBody>
          </p:sp>
        </mc:Choice>
        <mc:Fallback xmlns="">
          <p:sp>
            <p:nvSpPr>
              <p:cNvPr id="8" name="テキスト ボックス 7">
                <a:extLst>
                  <a:ext uri="{FF2B5EF4-FFF2-40B4-BE49-F238E27FC236}">
                    <a16:creationId xmlns:a16="http://schemas.microsoft.com/office/drawing/2014/main" id="{705A02C4-12E2-01C7-4DFC-C39F289DB15B}"/>
                  </a:ext>
                </a:extLst>
              </p:cNvPr>
              <p:cNvSpPr txBox="1">
                <a:spLocks noRot="1" noChangeAspect="1" noMove="1" noResize="1" noEditPoints="1" noAdjustHandles="1" noChangeArrowheads="1" noChangeShapeType="1" noTextEdit="1"/>
              </p:cNvSpPr>
              <p:nvPr/>
            </p:nvSpPr>
            <p:spPr>
              <a:xfrm>
                <a:off x="9615880" y="5101286"/>
                <a:ext cx="338221" cy="369332"/>
              </a:xfrm>
              <a:prstGeom prst="rect">
                <a:avLst/>
              </a:prstGeom>
              <a:blipFill>
                <a:blip r:embed="rId5"/>
                <a:stretch>
                  <a:fillRect/>
                </a:stretch>
              </a:blipFill>
            </p:spPr>
            <p:txBody>
              <a:bodyPr/>
              <a:lstStyle/>
              <a:p>
                <a:r>
                  <a:rPr lang="ja-JP" altLang="en-US">
                    <a:noFill/>
                  </a:rPr>
                  <a:t> </a:t>
                </a:r>
              </a:p>
            </p:txBody>
          </p:sp>
        </mc:Fallback>
      </mc:AlternateContent>
      <p:pic>
        <p:nvPicPr>
          <p:cNvPr id="10" name="図 9">
            <a:extLst>
              <a:ext uri="{FF2B5EF4-FFF2-40B4-BE49-F238E27FC236}">
                <a16:creationId xmlns:a16="http://schemas.microsoft.com/office/drawing/2014/main" id="{6E38F008-740B-2F95-7F25-4B4CD864E857}"/>
              </a:ext>
            </a:extLst>
          </p:cNvPr>
          <p:cNvPicPr>
            <a:picLocks noChangeAspect="1"/>
          </p:cNvPicPr>
          <p:nvPr/>
        </p:nvPicPr>
        <p:blipFill>
          <a:blip r:embed="rId6"/>
          <a:stretch>
            <a:fillRect/>
          </a:stretch>
        </p:blipFill>
        <p:spPr>
          <a:xfrm>
            <a:off x="8022224" y="493717"/>
            <a:ext cx="1839826" cy="1839826"/>
          </a:xfrm>
          <a:prstGeom prst="rect">
            <a:avLst/>
          </a:prstGeom>
        </p:spPr>
      </p:pic>
      <p:pic>
        <p:nvPicPr>
          <p:cNvPr id="11" name="図 10">
            <a:extLst>
              <a:ext uri="{FF2B5EF4-FFF2-40B4-BE49-F238E27FC236}">
                <a16:creationId xmlns:a16="http://schemas.microsoft.com/office/drawing/2014/main" id="{692F642C-EF5F-416F-2677-C83A5B4BC146}"/>
              </a:ext>
            </a:extLst>
          </p:cNvPr>
          <p:cNvPicPr>
            <a:picLocks noChangeAspect="1"/>
          </p:cNvPicPr>
          <p:nvPr/>
        </p:nvPicPr>
        <p:blipFill>
          <a:blip r:embed="rId7"/>
          <a:stretch>
            <a:fillRect/>
          </a:stretch>
        </p:blipFill>
        <p:spPr>
          <a:xfrm>
            <a:off x="8011005" y="2436289"/>
            <a:ext cx="1862264" cy="1839826"/>
          </a:xfrm>
          <a:prstGeom prst="rect">
            <a:avLst/>
          </a:prstGeom>
        </p:spPr>
      </p:pic>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DB483A2B-A2E3-FDEA-39F5-FA426132E18E}"/>
                  </a:ext>
                </a:extLst>
              </p:cNvPr>
              <p:cNvSpPr txBox="1"/>
              <p:nvPr/>
            </p:nvSpPr>
            <p:spPr>
              <a:xfrm>
                <a:off x="9736176" y="1191700"/>
                <a:ext cx="34599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en-US" altLang="ja-JP" i="1">
                              <a:solidFill>
                                <a:srgbClr val="FF0000"/>
                              </a:solidFill>
                              <a:latin typeface="Cambria Math" panose="02040503050406030204" pitchFamily="18" charset="0"/>
                            </a:rPr>
                            <m:t>𝑔</m:t>
                          </m:r>
                        </m:e>
                        <m:sub>
                          <m:r>
                            <a:rPr lang="en-US" altLang="ja-JP" i="1">
                              <a:solidFill>
                                <a:srgbClr val="FF0000"/>
                              </a:solidFill>
                              <a:latin typeface="Cambria Math" panose="02040503050406030204" pitchFamily="18" charset="0"/>
                            </a:rPr>
                            <m:t>𝑆</m:t>
                          </m:r>
                        </m:sub>
                      </m:sSub>
                    </m:oMath>
                  </m:oMathPara>
                </a14:m>
                <a:endParaRPr kumimoji="1" lang="ja-JP" altLang="en-US"/>
              </a:p>
            </p:txBody>
          </p:sp>
        </mc:Choice>
        <mc:Fallback xmlns="">
          <p:sp>
            <p:nvSpPr>
              <p:cNvPr id="12" name="テキスト ボックス 11">
                <a:extLst>
                  <a:ext uri="{FF2B5EF4-FFF2-40B4-BE49-F238E27FC236}">
                    <a16:creationId xmlns:a16="http://schemas.microsoft.com/office/drawing/2014/main" id="{DB483A2B-A2E3-FDEA-39F5-FA426132E18E}"/>
                  </a:ext>
                </a:extLst>
              </p:cNvPr>
              <p:cNvSpPr txBox="1">
                <a:spLocks noRot="1" noChangeAspect="1" noMove="1" noResize="1" noEditPoints="1" noAdjustHandles="1" noChangeArrowheads="1" noChangeShapeType="1" noTextEdit="1"/>
              </p:cNvSpPr>
              <p:nvPr/>
            </p:nvSpPr>
            <p:spPr>
              <a:xfrm>
                <a:off x="9736176" y="1191700"/>
                <a:ext cx="345991" cy="369332"/>
              </a:xfrm>
              <a:prstGeom prst="rect">
                <a:avLst/>
              </a:prstGeom>
              <a:blipFill>
                <a:blip r:embed="rId8"/>
                <a:stretch>
                  <a:fillRect r="-7018"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CCA08B9-AEC4-2AF1-AE06-1C4DF8854264}"/>
                  </a:ext>
                </a:extLst>
              </p:cNvPr>
              <p:cNvSpPr txBox="1"/>
              <p:nvPr/>
            </p:nvSpPr>
            <p:spPr>
              <a:xfrm>
                <a:off x="9736176" y="3172179"/>
                <a:ext cx="34599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en-US" altLang="ja-JP" i="1">
                              <a:solidFill>
                                <a:srgbClr val="FF0000"/>
                              </a:solidFill>
                              <a:latin typeface="Cambria Math" panose="02040503050406030204" pitchFamily="18" charset="0"/>
                            </a:rPr>
                            <m:t>𝑔</m:t>
                          </m:r>
                        </m:e>
                        <m:sub>
                          <m:r>
                            <a:rPr lang="en-US" altLang="ja-JP" b="0" i="1" smtClean="0">
                              <a:solidFill>
                                <a:srgbClr val="FF0000"/>
                              </a:solidFill>
                              <a:latin typeface="Cambria Math" panose="02040503050406030204" pitchFamily="18" charset="0"/>
                            </a:rPr>
                            <m:t>𝑉</m:t>
                          </m:r>
                        </m:sub>
                      </m:sSub>
                    </m:oMath>
                  </m:oMathPara>
                </a14:m>
                <a:endParaRPr kumimoji="1" lang="ja-JP" altLang="en-US"/>
              </a:p>
            </p:txBody>
          </p:sp>
        </mc:Choice>
        <mc:Fallback xmlns="">
          <p:sp>
            <p:nvSpPr>
              <p:cNvPr id="13" name="テキスト ボックス 12">
                <a:extLst>
                  <a:ext uri="{FF2B5EF4-FFF2-40B4-BE49-F238E27FC236}">
                    <a16:creationId xmlns:a16="http://schemas.microsoft.com/office/drawing/2014/main" id="{4CCA08B9-AEC4-2AF1-AE06-1C4DF8854264}"/>
                  </a:ext>
                </a:extLst>
              </p:cNvPr>
              <p:cNvSpPr txBox="1">
                <a:spLocks noRot="1" noChangeAspect="1" noMove="1" noResize="1" noEditPoints="1" noAdjustHandles="1" noChangeArrowheads="1" noChangeShapeType="1" noTextEdit="1"/>
              </p:cNvSpPr>
              <p:nvPr/>
            </p:nvSpPr>
            <p:spPr>
              <a:xfrm>
                <a:off x="9736176" y="3172179"/>
                <a:ext cx="345991" cy="369332"/>
              </a:xfrm>
              <a:prstGeom prst="rect">
                <a:avLst/>
              </a:prstGeom>
              <a:blipFill>
                <a:blip r:embed="rId9"/>
                <a:stretch>
                  <a:fillRect r="-12281" b="-6557"/>
                </a:stretch>
              </a:blipFill>
            </p:spPr>
            <p:txBody>
              <a:bodyPr/>
              <a:lstStyle/>
              <a:p>
                <a:r>
                  <a:rPr lang="ja-JP" altLang="en-US">
                    <a:noFill/>
                  </a:rPr>
                  <a:t> </a:t>
                </a:r>
              </a:p>
            </p:txBody>
          </p:sp>
        </mc:Fallback>
      </mc:AlternateContent>
      <p:sp>
        <p:nvSpPr>
          <p:cNvPr id="14" name="楕円 13">
            <a:extLst>
              <a:ext uri="{FF2B5EF4-FFF2-40B4-BE49-F238E27FC236}">
                <a16:creationId xmlns:a16="http://schemas.microsoft.com/office/drawing/2014/main" id="{C615EE7D-42C2-02AF-F5F0-2792C200A1B2}"/>
              </a:ext>
            </a:extLst>
          </p:cNvPr>
          <p:cNvSpPr/>
          <p:nvPr/>
        </p:nvSpPr>
        <p:spPr>
          <a:xfrm>
            <a:off x="8375545" y="1261092"/>
            <a:ext cx="1140514" cy="353555"/>
          </a:xfrm>
          <a:prstGeom prst="ellipse">
            <a:avLst/>
          </a:prstGeom>
          <a:noFill/>
          <a:ln w="952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C32358C4-5C9C-64F0-D5AF-F3119EE5CC03}"/>
              </a:ext>
            </a:extLst>
          </p:cNvPr>
          <p:cNvSpPr/>
          <p:nvPr/>
        </p:nvSpPr>
        <p:spPr>
          <a:xfrm>
            <a:off x="8317036" y="3235424"/>
            <a:ext cx="1250202" cy="280122"/>
          </a:xfrm>
          <a:prstGeom prst="ellipse">
            <a:avLst/>
          </a:prstGeom>
          <a:noFill/>
          <a:ln w="952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9DDE07A2-1A4F-5838-C745-5F1D44CCB496}"/>
                  </a:ext>
                </a:extLst>
              </p:cNvPr>
              <p:cNvSpPr txBox="1"/>
              <p:nvPr/>
            </p:nvSpPr>
            <p:spPr>
              <a:xfrm>
                <a:off x="7485236" y="469923"/>
                <a:ext cx="6965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latin typeface="Cambria Math" panose="02040503050406030204" pitchFamily="18" charset="0"/>
                        </a:rPr>
                        <m:t>𝐿</m:t>
                      </m:r>
                      <m:r>
                        <a:rPr kumimoji="1" lang="en-US" altLang="ja-JP" i="1" dirty="0" smtClean="0">
                          <a:latin typeface="Cambria Math" panose="02040503050406030204" pitchFamily="18" charset="0"/>
                        </a:rPr>
                        <m:t>(</m:t>
                      </m:r>
                      <m:r>
                        <a:rPr kumimoji="1" lang="en-US" altLang="ja-JP" i="1" dirty="0" smtClean="0">
                          <a:latin typeface="Cambria Math" panose="02040503050406030204" pitchFamily="18" charset="0"/>
                        </a:rPr>
                        <m:t>𝑅</m:t>
                      </m:r>
                      <m:r>
                        <a:rPr kumimoji="1" lang="en-US" altLang="ja-JP" i="1" dirty="0" smtClean="0">
                          <a:latin typeface="Cambria Math" panose="02040503050406030204" pitchFamily="18" charset="0"/>
                        </a:rPr>
                        <m:t>)</m:t>
                      </m:r>
                    </m:oMath>
                  </m:oMathPara>
                </a14:m>
                <a:endParaRPr kumimoji="1" lang="ja-JP" altLang="en-US"/>
              </a:p>
            </p:txBody>
          </p:sp>
        </mc:Choice>
        <mc:Fallback xmlns="">
          <p:sp>
            <p:nvSpPr>
              <p:cNvPr id="16" name="テキスト ボックス 15">
                <a:extLst>
                  <a:ext uri="{FF2B5EF4-FFF2-40B4-BE49-F238E27FC236}">
                    <a16:creationId xmlns:a16="http://schemas.microsoft.com/office/drawing/2014/main" id="{9DDE07A2-1A4F-5838-C745-5F1D44CCB496}"/>
                  </a:ext>
                </a:extLst>
              </p:cNvPr>
              <p:cNvSpPr txBox="1">
                <a:spLocks noRot="1" noChangeAspect="1" noMove="1" noResize="1" noEditPoints="1" noAdjustHandles="1" noChangeArrowheads="1" noChangeShapeType="1" noTextEdit="1"/>
              </p:cNvSpPr>
              <p:nvPr/>
            </p:nvSpPr>
            <p:spPr>
              <a:xfrm>
                <a:off x="7485236" y="469923"/>
                <a:ext cx="696588" cy="369332"/>
              </a:xfrm>
              <a:prstGeom prst="rect">
                <a:avLst/>
              </a:prstGeom>
              <a:blipFill>
                <a:blip r:embed="rId10"/>
                <a:stretch>
                  <a:fillRect b="-131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5F4D62E2-28DE-42E5-E666-F3F6321E032B}"/>
                  </a:ext>
                </a:extLst>
              </p:cNvPr>
              <p:cNvSpPr txBox="1"/>
              <p:nvPr/>
            </p:nvSpPr>
            <p:spPr>
              <a:xfrm>
                <a:off x="7485236" y="2511366"/>
                <a:ext cx="6965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latin typeface="Cambria Math" panose="02040503050406030204" pitchFamily="18" charset="0"/>
                        </a:rPr>
                        <m:t>𝐿</m:t>
                      </m:r>
                      <m:r>
                        <a:rPr kumimoji="1" lang="en-US" altLang="ja-JP" i="1" dirty="0" smtClean="0">
                          <a:latin typeface="Cambria Math" panose="02040503050406030204" pitchFamily="18" charset="0"/>
                        </a:rPr>
                        <m:t>(</m:t>
                      </m:r>
                      <m:r>
                        <a:rPr kumimoji="1" lang="en-US" altLang="ja-JP" i="1" dirty="0" smtClean="0">
                          <a:latin typeface="Cambria Math" panose="02040503050406030204" pitchFamily="18" charset="0"/>
                        </a:rPr>
                        <m:t>𝑅</m:t>
                      </m:r>
                      <m:r>
                        <a:rPr kumimoji="1" lang="en-US" altLang="ja-JP" i="1" dirty="0" smtClean="0">
                          <a:latin typeface="Cambria Math" panose="02040503050406030204" pitchFamily="18" charset="0"/>
                        </a:rPr>
                        <m:t>)</m:t>
                      </m:r>
                    </m:oMath>
                  </m:oMathPara>
                </a14:m>
                <a:endParaRPr kumimoji="1" lang="ja-JP" altLang="en-US"/>
              </a:p>
            </p:txBody>
          </p:sp>
        </mc:Choice>
        <mc:Fallback xmlns="">
          <p:sp>
            <p:nvSpPr>
              <p:cNvPr id="17" name="テキスト ボックス 16">
                <a:extLst>
                  <a:ext uri="{FF2B5EF4-FFF2-40B4-BE49-F238E27FC236}">
                    <a16:creationId xmlns:a16="http://schemas.microsoft.com/office/drawing/2014/main" id="{5F4D62E2-28DE-42E5-E666-F3F6321E032B}"/>
                  </a:ext>
                </a:extLst>
              </p:cNvPr>
              <p:cNvSpPr txBox="1">
                <a:spLocks noRot="1" noChangeAspect="1" noMove="1" noResize="1" noEditPoints="1" noAdjustHandles="1" noChangeArrowheads="1" noChangeShapeType="1" noTextEdit="1"/>
              </p:cNvSpPr>
              <p:nvPr/>
            </p:nvSpPr>
            <p:spPr>
              <a:xfrm>
                <a:off x="7485236" y="2511366"/>
                <a:ext cx="696588" cy="369332"/>
              </a:xfrm>
              <a:prstGeom prst="rect">
                <a:avLst/>
              </a:prstGeom>
              <a:blipFill>
                <a:blip r:embed="rId11"/>
                <a:stretch>
                  <a:fillRect b="-114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63B358D4-5321-3B4E-B7D3-C826294D56E0}"/>
                  </a:ext>
                </a:extLst>
              </p:cNvPr>
              <p:cNvSpPr txBox="1"/>
              <p:nvPr/>
            </p:nvSpPr>
            <p:spPr>
              <a:xfrm>
                <a:off x="7485550" y="3704322"/>
                <a:ext cx="6965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latin typeface="Cambria Math" panose="02040503050406030204" pitchFamily="18" charset="0"/>
                        </a:rPr>
                        <m:t>𝐿</m:t>
                      </m:r>
                      <m:r>
                        <a:rPr kumimoji="1" lang="en-US" altLang="ja-JP" i="1" dirty="0" smtClean="0">
                          <a:latin typeface="Cambria Math" panose="02040503050406030204" pitchFamily="18" charset="0"/>
                        </a:rPr>
                        <m:t>(</m:t>
                      </m:r>
                      <m:r>
                        <a:rPr kumimoji="1" lang="en-US" altLang="ja-JP" i="1" dirty="0" smtClean="0">
                          <a:latin typeface="Cambria Math" panose="02040503050406030204" pitchFamily="18" charset="0"/>
                        </a:rPr>
                        <m:t>𝑅</m:t>
                      </m:r>
                      <m:r>
                        <a:rPr kumimoji="1" lang="en-US" altLang="ja-JP" i="1" dirty="0" smtClean="0">
                          <a:latin typeface="Cambria Math" panose="02040503050406030204" pitchFamily="18" charset="0"/>
                        </a:rPr>
                        <m:t>)</m:t>
                      </m:r>
                    </m:oMath>
                  </m:oMathPara>
                </a14:m>
                <a:endParaRPr kumimoji="1" lang="ja-JP" altLang="en-US"/>
              </a:p>
            </p:txBody>
          </p:sp>
        </mc:Choice>
        <mc:Fallback xmlns="">
          <p:sp>
            <p:nvSpPr>
              <p:cNvPr id="18" name="テキスト ボックス 17">
                <a:extLst>
                  <a:ext uri="{FF2B5EF4-FFF2-40B4-BE49-F238E27FC236}">
                    <a16:creationId xmlns:a16="http://schemas.microsoft.com/office/drawing/2014/main" id="{63B358D4-5321-3B4E-B7D3-C826294D56E0}"/>
                  </a:ext>
                </a:extLst>
              </p:cNvPr>
              <p:cNvSpPr txBox="1">
                <a:spLocks noRot="1" noChangeAspect="1" noMove="1" noResize="1" noEditPoints="1" noAdjustHandles="1" noChangeArrowheads="1" noChangeShapeType="1" noTextEdit="1"/>
              </p:cNvSpPr>
              <p:nvPr/>
            </p:nvSpPr>
            <p:spPr>
              <a:xfrm>
                <a:off x="7485550" y="3704322"/>
                <a:ext cx="696588" cy="369332"/>
              </a:xfrm>
              <a:prstGeom prst="rect">
                <a:avLst/>
              </a:prstGeom>
              <a:blipFill>
                <a:blip r:embed="rId12"/>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FFFF9DF1-7537-8A7E-B285-E373FF778D9D}"/>
                  </a:ext>
                </a:extLst>
              </p:cNvPr>
              <p:cNvSpPr txBox="1"/>
              <p:nvPr/>
            </p:nvSpPr>
            <p:spPr>
              <a:xfrm>
                <a:off x="9814078" y="2434902"/>
                <a:ext cx="11495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latin typeface="Cambria Math" panose="02040503050406030204" pitchFamily="18" charset="0"/>
                        </a:rPr>
                        <m:t>𝐿</m:t>
                      </m:r>
                      <m:d>
                        <m:dPr>
                          <m:ctrlPr>
                            <a:rPr kumimoji="1" lang="en-US" altLang="ja-JP" i="1" dirty="0" smtClean="0">
                              <a:latin typeface="Cambria Math" panose="02040503050406030204" pitchFamily="18" charset="0"/>
                            </a:rPr>
                          </m:ctrlPr>
                        </m:dPr>
                        <m:e>
                          <m:r>
                            <a:rPr kumimoji="1" lang="en-US" altLang="ja-JP" i="1" dirty="0" smtClean="0">
                              <a:latin typeface="Cambria Math" panose="02040503050406030204" pitchFamily="18" charset="0"/>
                            </a:rPr>
                            <m:t>𝑅</m:t>
                          </m:r>
                        </m:e>
                      </m:d>
                      <m:r>
                        <a:rPr kumimoji="1" lang="en-US" altLang="ja-JP" b="0" i="1" dirty="0" smtClean="0">
                          <a:latin typeface="Cambria Math" panose="02040503050406030204" pitchFamily="18" charset="0"/>
                        </a:rPr>
                        <m:t>,</m:t>
                      </m:r>
                      <m:r>
                        <a:rPr lang="en-US" altLang="ja-JP" i="1" dirty="0">
                          <a:latin typeface="Cambria Math" panose="02040503050406030204" pitchFamily="18" charset="0"/>
                        </a:rPr>
                        <m:t>𝑅</m:t>
                      </m:r>
                      <m:r>
                        <a:rPr lang="en-US" altLang="ja-JP" i="1" dirty="0">
                          <a:latin typeface="Cambria Math" panose="02040503050406030204" pitchFamily="18" charset="0"/>
                        </a:rPr>
                        <m:t>(</m:t>
                      </m:r>
                      <m:r>
                        <a:rPr lang="en-US" altLang="ja-JP" i="1" dirty="0">
                          <a:latin typeface="Cambria Math" panose="02040503050406030204" pitchFamily="18" charset="0"/>
                        </a:rPr>
                        <m:t>𝐿</m:t>
                      </m:r>
                      <m:r>
                        <a:rPr lang="en-US" altLang="ja-JP" i="1" dirty="0">
                          <a:latin typeface="Cambria Math" panose="02040503050406030204" pitchFamily="18" charset="0"/>
                        </a:rPr>
                        <m:t>)</m:t>
                      </m:r>
                    </m:oMath>
                  </m:oMathPara>
                </a14:m>
                <a:endParaRPr lang="ja-JP" altLang="en-US"/>
              </a:p>
            </p:txBody>
          </p:sp>
        </mc:Choice>
        <mc:Fallback xmlns="">
          <p:sp>
            <p:nvSpPr>
              <p:cNvPr id="19" name="テキスト ボックス 18">
                <a:extLst>
                  <a:ext uri="{FF2B5EF4-FFF2-40B4-BE49-F238E27FC236}">
                    <a16:creationId xmlns:a16="http://schemas.microsoft.com/office/drawing/2014/main" id="{FFFF9DF1-7537-8A7E-B285-E373FF778D9D}"/>
                  </a:ext>
                </a:extLst>
              </p:cNvPr>
              <p:cNvSpPr txBox="1">
                <a:spLocks noRot="1" noChangeAspect="1" noMove="1" noResize="1" noEditPoints="1" noAdjustHandles="1" noChangeArrowheads="1" noChangeShapeType="1" noTextEdit="1"/>
              </p:cNvSpPr>
              <p:nvPr/>
            </p:nvSpPr>
            <p:spPr>
              <a:xfrm>
                <a:off x="9814078" y="2434902"/>
                <a:ext cx="1149577" cy="369332"/>
              </a:xfrm>
              <a:prstGeom prst="rect">
                <a:avLst/>
              </a:prstGeom>
              <a:blipFill>
                <a:blip r:embed="rId13"/>
                <a:stretch>
                  <a:fillRect r="-7447" b="-131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45F1F9A7-669F-9681-343E-F73202531FEE}"/>
                  </a:ext>
                </a:extLst>
              </p:cNvPr>
              <p:cNvSpPr txBox="1"/>
              <p:nvPr/>
            </p:nvSpPr>
            <p:spPr>
              <a:xfrm>
                <a:off x="9733873" y="5987018"/>
                <a:ext cx="6965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𝑅</m:t>
                      </m:r>
                      <m:r>
                        <a:rPr kumimoji="1" lang="en-US" altLang="ja-JP" i="1" dirty="0" smtClean="0">
                          <a:latin typeface="Cambria Math" panose="02040503050406030204" pitchFamily="18" charset="0"/>
                        </a:rPr>
                        <m:t>(</m:t>
                      </m:r>
                      <m:r>
                        <a:rPr kumimoji="1" lang="en-US" altLang="ja-JP" b="0" i="1" dirty="0" smtClean="0">
                          <a:latin typeface="Cambria Math" panose="02040503050406030204" pitchFamily="18" charset="0"/>
                        </a:rPr>
                        <m:t>𝐿</m:t>
                      </m:r>
                      <m:r>
                        <a:rPr kumimoji="1" lang="en-US" altLang="ja-JP" i="1" dirty="0" smtClean="0">
                          <a:latin typeface="Cambria Math" panose="02040503050406030204" pitchFamily="18" charset="0"/>
                        </a:rPr>
                        <m:t>)</m:t>
                      </m:r>
                    </m:oMath>
                  </m:oMathPara>
                </a14:m>
                <a:endParaRPr kumimoji="1" lang="ja-JP" altLang="en-US" dirty="0"/>
              </a:p>
            </p:txBody>
          </p:sp>
        </mc:Choice>
        <mc:Fallback xmlns="">
          <p:sp>
            <p:nvSpPr>
              <p:cNvPr id="21" name="テキスト ボックス 20">
                <a:extLst>
                  <a:ext uri="{FF2B5EF4-FFF2-40B4-BE49-F238E27FC236}">
                    <a16:creationId xmlns:a16="http://schemas.microsoft.com/office/drawing/2014/main" id="{45F1F9A7-669F-9681-343E-F73202531FEE}"/>
                  </a:ext>
                </a:extLst>
              </p:cNvPr>
              <p:cNvSpPr txBox="1">
                <a:spLocks noRot="1" noChangeAspect="1" noMove="1" noResize="1" noEditPoints="1" noAdjustHandles="1" noChangeArrowheads="1" noChangeShapeType="1" noTextEdit="1"/>
              </p:cNvSpPr>
              <p:nvPr/>
            </p:nvSpPr>
            <p:spPr>
              <a:xfrm>
                <a:off x="9733873" y="5987018"/>
                <a:ext cx="696588" cy="369332"/>
              </a:xfrm>
              <a:prstGeom prst="rect">
                <a:avLst/>
              </a:prstGeom>
              <a:blipFill>
                <a:blip r:embed="rId14"/>
                <a:stretch>
                  <a:fillRect b="-131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289513F3-A0EF-CAEC-5453-FF2AF2FA8B19}"/>
                  </a:ext>
                </a:extLst>
              </p:cNvPr>
              <p:cNvSpPr txBox="1"/>
              <p:nvPr/>
            </p:nvSpPr>
            <p:spPr>
              <a:xfrm>
                <a:off x="9736176" y="4424345"/>
                <a:ext cx="6965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latin typeface="Cambria Math" panose="02040503050406030204" pitchFamily="18" charset="0"/>
                        </a:rPr>
                        <m:t>𝐿</m:t>
                      </m:r>
                      <m:r>
                        <a:rPr kumimoji="1" lang="en-US" altLang="ja-JP" i="1" dirty="0" smtClean="0">
                          <a:latin typeface="Cambria Math" panose="02040503050406030204" pitchFamily="18" charset="0"/>
                        </a:rPr>
                        <m:t>(</m:t>
                      </m:r>
                      <m:r>
                        <a:rPr kumimoji="1" lang="en-US" altLang="ja-JP" i="1" dirty="0" smtClean="0">
                          <a:latin typeface="Cambria Math" panose="02040503050406030204" pitchFamily="18" charset="0"/>
                        </a:rPr>
                        <m:t>𝑅</m:t>
                      </m:r>
                      <m:r>
                        <a:rPr kumimoji="1" lang="en-US" altLang="ja-JP" i="1" dirty="0" smtClean="0">
                          <a:latin typeface="Cambria Math" panose="02040503050406030204" pitchFamily="18" charset="0"/>
                        </a:rPr>
                        <m:t>)</m:t>
                      </m:r>
                    </m:oMath>
                  </m:oMathPara>
                </a14:m>
                <a:endParaRPr kumimoji="1" lang="ja-JP" altLang="en-US" dirty="0"/>
              </a:p>
            </p:txBody>
          </p:sp>
        </mc:Choice>
        <mc:Fallback xmlns="">
          <p:sp>
            <p:nvSpPr>
              <p:cNvPr id="22" name="テキスト ボックス 21">
                <a:extLst>
                  <a:ext uri="{FF2B5EF4-FFF2-40B4-BE49-F238E27FC236}">
                    <a16:creationId xmlns:a16="http://schemas.microsoft.com/office/drawing/2014/main" id="{289513F3-A0EF-CAEC-5453-FF2AF2FA8B19}"/>
                  </a:ext>
                </a:extLst>
              </p:cNvPr>
              <p:cNvSpPr txBox="1">
                <a:spLocks noRot="1" noChangeAspect="1" noMove="1" noResize="1" noEditPoints="1" noAdjustHandles="1" noChangeArrowheads="1" noChangeShapeType="1" noTextEdit="1"/>
              </p:cNvSpPr>
              <p:nvPr/>
            </p:nvSpPr>
            <p:spPr>
              <a:xfrm>
                <a:off x="9736176" y="4424345"/>
                <a:ext cx="696588" cy="369332"/>
              </a:xfrm>
              <a:prstGeom prst="rect">
                <a:avLst/>
              </a:prstGeom>
              <a:blipFill>
                <a:blip r:embed="rId15"/>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99C8F3A7-B388-8A91-704B-F0C68065658A}"/>
                  </a:ext>
                </a:extLst>
              </p:cNvPr>
              <p:cNvSpPr txBox="1"/>
              <p:nvPr/>
            </p:nvSpPr>
            <p:spPr>
              <a:xfrm>
                <a:off x="9777322" y="460372"/>
                <a:ext cx="6965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latin typeface="Cambria Math" panose="02040503050406030204" pitchFamily="18" charset="0"/>
                        </a:rPr>
                        <m:t>𝐿</m:t>
                      </m:r>
                      <m:r>
                        <a:rPr kumimoji="1" lang="en-US" altLang="ja-JP" i="1" dirty="0" smtClean="0">
                          <a:latin typeface="Cambria Math" panose="02040503050406030204" pitchFamily="18" charset="0"/>
                        </a:rPr>
                        <m:t>(</m:t>
                      </m:r>
                      <m:r>
                        <a:rPr kumimoji="1" lang="en-US" altLang="ja-JP" i="1" dirty="0" smtClean="0">
                          <a:latin typeface="Cambria Math" panose="02040503050406030204" pitchFamily="18" charset="0"/>
                        </a:rPr>
                        <m:t>𝑅</m:t>
                      </m:r>
                      <m:r>
                        <a:rPr kumimoji="1" lang="en-US" altLang="ja-JP" i="1" dirty="0" smtClean="0">
                          <a:latin typeface="Cambria Math" panose="02040503050406030204" pitchFamily="18" charset="0"/>
                        </a:rPr>
                        <m:t>)</m:t>
                      </m:r>
                    </m:oMath>
                  </m:oMathPara>
                </a14:m>
                <a:endParaRPr kumimoji="1" lang="ja-JP" altLang="en-US"/>
              </a:p>
            </p:txBody>
          </p:sp>
        </mc:Choice>
        <mc:Fallback xmlns="">
          <p:sp>
            <p:nvSpPr>
              <p:cNvPr id="23" name="テキスト ボックス 22">
                <a:extLst>
                  <a:ext uri="{FF2B5EF4-FFF2-40B4-BE49-F238E27FC236}">
                    <a16:creationId xmlns:a16="http://schemas.microsoft.com/office/drawing/2014/main" id="{99C8F3A7-B388-8A91-704B-F0C68065658A}"/>
                  </a:ext>
                </a:extLst>
              </p:cNvPr>
              <p:cNvSpPr txBox="1">
                <a:spLocks noRot="1" noChangeAspect="1" noMove="1" noResize="1" noEditPoints="1" noAdjustHandles="1" noChangeArrowheads="1" noChangeShapeType="1" noTextEdit="1"/>
              </p:cNvSpPr>
              <p:nvPr/>
            </p:nvSpPr>
            <p:spPr>
              <a:xfrm>
                <a:off x="9777322" y="460372"/>
                <a:ext cx="696588" cy="369332"/>
              </a:xfrm>
              <a:prstGeom prst="rect">
                <a:avLst/>
              </a:prstGeom>
              <a:blipFill>
                <a:blip r:embed="rId16"/>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04029ED1-006E-7A3B-41F7-D4C405B4A017}"/>
                  </a:ext>
                </a:extLst>
              </p:cNvPr>
              <p:cNvSpPr txBox="1"/>
              <p:nvPr/>
            </p:nvSpPr>
            <p:spPr>
              <a:xfrm>
                <a:off x="7541696" y="1803503"/>
                <a:ext cx="6965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𝑅</m:t>
                      </m:r>
                      <m:r>
                        <a:rPr kumimoji="1" lang="en-US" altLang="ja-JP" i="1" dirty="0" smtClean="0">
                          <a:latin typeface="Cambria Math" panose="02040503050406030204" pitchFamily="18" charset="0"/>
                        </a:rPr>
                        <m:t>(</m:t>
                      </m:r>
                      <m:r>
                        <a:rPr kumimoji="1" lang="en-US" altLang="ja-JP" b="0" i="1" dirty="0" smtClean="0">
                          <a:latin typeface="Cambria Math" panose="02040503050406030204" pitchFamily="18" charset="0"/>
                        </a:rPr>
                        <m:t>𝐿</m:t>
                      </m:r>
                      <m:r>
                        <a:rPr kumimoji="1" lang="en-US" altLang="ja-JP" i="1" dirty="0" smtClean="0">
                          <a:latin typeface="Cambria Math" panose="02040503050406030204" pitchFamily="18" charset="0"/>
                        </a:rPr>
                        <m:t>)</m:t>
                      </m:r>
                    </m:oMath>
                  </m:oMathPara>
                </a14:m>
                <a:endParaRPr kumimoji="1" lang="ja-JP" altLang="en-US"/>
              </a:p>
            </p:txBody>
          </p:sp>
        </mc:Choice>
        <mc:Fallback xmlns="">
          <p:sp>
            <p:nvSpPr>
              <p:cNvPr id="24" name="テキスト ボックス 23">
                <a:extLst>
                  <a:ext uri="{FF2B5EF4-FFF2-40B4-BE49-F238E27FC236}">
                    <a16:creationId xmlns:a16="http://schemas.microsoft.com/office/drawing/2014/main" id="{04029ED1-006E-7A3B-41F7-D4C405B4A017}"/>
                  </a:ext>
                </a:extLst>
              </p:cNvPr>
              <p:cNvSpPr txBox="1">
                <a:spLocks noRot="1" noChangeAspect="1" noMove="1" noResize="1" noEditPoints="1" noAdjustHandles="1" noChangeArrowheads="1" noChangeShapeType="1" noTextEdit="1"/>
              </p:cNvSpPr>
              <p:nvPr/>
            </p:nvSpPr>
            <p:spPr>
              <a:xfrm>
                <a:off x="7541696" y="1803503"/>
                <a:ext cx="696588" cy="369332"/>
              </a:xfrm>
              <a:prstGeom prst="rect">
                <a:avLst/>
              </a:prstGeom>
              <a:blipFill>
                <a:blip r:embed="rId17"/>
                <a:stretch>
                  <a:fillRect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BD0D9C6F-DBCF-C99F-F9DD-99F091BE0D30}"/>
                  </a:ext>
                </a:extLst>
              </p:cNvPr>
              <p:cNvSpPr txBox="1"/>
              <p:nvPr/>
            </p:nvSpPr>
            <p:spPr>
              <a:xfrm>
                <a:off x="9777322" y="1872063"/>
                <a:ext cx="69658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dirty="0" smtClean="0">
                          <a:latin typeface="Cambria Math" panose="02040503050406030204" pitchFamily="18" charset="0"/>
                        </a:rPr>
                        <m:t>𝑅</m:t>
                      </m:r>
                      <m:r>
                        <a:rPr kumimoji="1" lang="en-US" altLang="ja-JP" i="1" dirty="0" smtClean="0">
                          <a:latin typeface="Cambria Math" panose="02040503050406030204" pitchFamily="18" charset="0"/>
                        </a:rPr>
                        <m:t>(</m:t>
                      </m:r>
                      <m:r>
                        <a:rPr kumimoji="1" lang="en-US" altLang="ja-JP" b="0" i="1" dirty="0" smtClean="0">
                          <a:latin typeface="Cambria Math" panose="02040503050406030204" pitchFamily="18" charset="0"/>
                        </a:rPr>
                        <m:t>𝐿</m:t>
                      </m:r>
                      <m:r>
                        <a:rPr kumimoji="1" lang="en-US" altLang="ja-JP" i="1" dirty="0" smtClean="0">
                          <a:latin typeface="Cambria Math" panose="02040503050406030204" pitchFamily="18" charset="0"/>
                        </a:rPr>
                        <m:t>)</m:t>
                      </m:r>
                    </m:oMath>
                  </m:oMathPara>
                </a14:m>
                <a:endParaRPr kumimoji="1" lang="ja-JP" altLang="en-US"/>
              </a:p>
            </p:txBody>
          </p:sp>
        </mc:Choice>
        <mc:Fallback xmlns="">
          <p:sp>
            <p:nvSpPr>
              <p:cNvPr id="25" name="テキスト ボックス 24">
                <a:extLst>
                  <a:ext uri="{FF2B5EF4-FFF2-40B4-BE49-F238E27FC236}">
                    <a16:creationId xmlns:a16="http://schemas.microsoft.com/office/drawing/2014/main" id="{BD0D9C6F-DBCF-C99F-F9DD-99F091BE0D30}"/>
                  </a:ext>
                </a:extLst>
              </p:cNvPr>
              <p:cNvSpPr txBox="1">
                <a:spLocks noRot="1" noChangeAspect="1" noMove="1" noResize="1" noEditPoints="1" noAdjustHandles="1" noChangeArrowheads="1" noChangeShapeType="1" noTextEdit="1"/>
              </p:cNvSpPr>
              <p:nvPr/>
            </p:nvSpPr>
            <p:spPr>
              <a:xfrm>
                <a:off x="9777322" y="1872063"/>
                <a:ext cx="696588" cy="369332"/>
              </a:xfrm>
              <a:prstGeom prst="rect">
                <a:avLst/>
              </a:prstGeom>
              <a:blipFill>
                <a:blip r:embed="rId18"/>
                <a:stretch>
                  <a:fillRect b="-131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57E62756-2E31-F753-B352-28B1443921F8}"/>
                  </a:ext>
                </a:extLst>
              </p:cNvPr>
              <p:cNvSpPr txBox="1"/>
              <p:nvPr/>
            </p:nvSpPr>
            <p:spPr>
              <a:xfrm>
                <a:off x="9857778" y="3750675"/>
                <a:ext cx="114957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i="1" dirty="0" smtClean="0">
                          <a:latin typeface="Cambria Math" panose="02040503050406030204" pitchFamily="18" charset="0"/>
                        </a:rPr>
                        <m:t>𝐿</m:t>
                      </m:r>
                      <m:d>
                        <m:dPr>
                          <m:ctrlPr>
                            <a:rPr kumimoji="1" lang="en-US" altLang="ja-JP" i="1" dirty="0" smtClean="0">
                              <a:latin typeface="Cambria Math" panose="02040503050406030204" pitchFamily="18" charset="0"/>
                            </a:rPr>
                          </m:ctrlPr>
                        </m:dPr>
                        <m:e>
                          <m:r>
                            <a:rPr kumimoji="1" lang="en-US" altLang="ja-JP" i="1" dirty="0" smtClean="0">
                              <a:latin typeface="Cambria Math" panose="02040503050406030204" pitchFamily="18" charset="0"/>
                            </a:rPr>
                            <m:t>𝑅</m:t>
                          </m:r>
                        </m:e>
                      </m:d>
                      <m:r>
                        <a:rPr kumimoji="1" lang="en-US" altLang="ja-JP" b="0" i="1" dirty="0" smtClean="0">
                          <a:latin typeface="Cambria Math" panose="02040503050406030204" pitchFamily="18" charset="0"/>
                        </a:rPr>
                        <m:t>,</m:t>
                      </m:r>
                      <m:r>
                        <a:rPr lang="en-US" altLang="ja-JP" i="1" dirty="0">
                          <a:latin typeface="Cambria Math" panose="02040503050406030204" pitchFamily="18" charset="0"/>
                        </a:rPr>
                        <m:t>𝑅</m:t>
                      </m:r>
                      <m:r>
                        <a:rPr lang="en-US" altLang="ja-JP" i="1" dirty="0">
                          <a:latin typeface="Cambria Math" panose="02040503050406030204" pitchFamily="18" charset="0"/>
                        </a:rPr>
                        <m:t>(</m:t>
                      </m:r>
                      <m:r>
                        <a:rPr lang="en-US" altLang="ja-JP" i="1" dirty="0">
                          <a:latin typeface="Cambria Math" panose="02040503050406030204" pitchFamily="18" charset="0"/>
                        </a:rPr>
                        <m:t>𝐿</m:t>
                      </m:r>
                      <m:r>
                        <a:rPr lang="en-US" altLang="ja-JP" i="1" dirty="0">
                          <a:latin typeface="Cambria Math" panose="02040503050406030204" pitchFamily="18" charset="0"/>
                        </a:rPr>
                        <m:t>)</m:t>
                      </m:r>
                    </m:oMath>
                  </m:oMathPara>
                </a14:m>
                <a:endParaRPr lang="ja-JP" altLang="en-US"/>
              </a:p>
            </p:txBody>
          </p:sp>
        </mc:Choice>
        <mc:Fallback xmlns="">
          <p:sp>
            <p:nvSpPr>
              <p:cNvPr id="27" name="テキスト ボックス 26">
                <a:extLst>
                  <a:ext uri="{FF2B5EF4-FFF2-40B4-BE49-F238E27FC236}">
                    <a16:creationId xmlns:a16="http://schemas.microsoft.com/office/drawing/2014/main" id="{57E62756-2E31-F753-B352-28B1443921F8}"/>
                  </a:ext>
                </a:extLst>
              </p:cNvPr>
              <p:cNvSpPr txBox="1">
                <a:spLocks noRot="1" noChangeAspect="1" noMove="1" noResize="1" noEditPoints="1" noAdjustHandles="1" noChangeArrowheads="1" noChangeShapeType="1" noTextEdit="1"/>
              </p:cNvSpPr>
              <p:nvPr/>
            </p:nvSpPr>
            <p:spPr>
              <a:xfrm>
                <a:off x="9857778" y="3750675"/>
                <a:ext cx="1149577" cy="369332"/>
              </a:xfrm>
              <a:prstGeom prst="rect">
                <a:avLst/>
              </a:prstGeom>
              <a:blipFill>
                <a:blip r:embed="rId19"/>
                <a:stretch>
                  <a:fillRect r="-6878" b="-1311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77056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14690-643C-C861-7AD9-CEC84F49F7D9}"/>
              </a:ext>
            </a:extLst>
          </p:cNvPr>
          <p:cNvSpPr>
            <a:spLocks noGrp="1"/>
          </p:cNvSpPr>
          <p:nvPr>
            <p:ph type="title"/>
          </p:nvPr>
        </p:nvSpPr>
        <p:spPr>
          <a:xfrm>
            <a:off x="838200" y="365126"/>
            <a:ext cx="10515600" cy="608268"/>
          </a:xfrm>
        </p:spPr>
        <p:txBody>
          <a:bodyPr>
            <a:normAutofit fontScale="90000"/>
          </a:bodyPr>
          <a:lstStyle/>
          <a:p>
            <a:r>
              <a:rPr lang="en-US" altLang="ja-JP" b="1" u="sng"/>
              <a:t>Branching Ratio</a:t>
            </a:r>
            <a:endParaRPr kumimoji="1" lang="ja-JP" altLang="en-US" b="1" u="sng"/>
          </a:p>
        </p:txBody>
      </p:sp>
      <p:sp>
        <p:nvSpPr>
          <p:cNvPr id="20" name="四角形: 角を丸くする 19">
            <a:extLst>
              <a:ext uri="{FF2B5EF4-FFF2-40B4-BE49-F238E27FC236}">
                <a16:creationId xmlns:a16="http://schemas.microsoft.com/office/drawing/2014/main" id="{C5F81E35-9F3F-026F-396E-C0C9811BF0C0}"/>
              </a:ext>
            </a:extLst>
          </p:cNvPr>
          <p:cNvSpPr/>
          <p:nvPr/>
        </p:nvSpPr>
        <p:spPr>
          <a:xfrm>
            <a:off x="363795" y="1199678"/>
            <a:ext cx="11287432" cy="2460673"/>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33885"/>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7365D1DF-AA35-0606-71D6-3EA7BC3B456A}"/>
                  </a:ext>
                </a:extLst>
              </p:cNvPr>
              <p:cNvSpPr txBox="1"/>
              <p:nvPr/>
            </p:nvSpPr>
            <p:spPr>
              <a:xfrm>
                <a:off x="550018" y="1266110"/>
                <a:ext cx="10237427" cy="400110"/>
              </a:xfrm>
              <a:prstGeom prst="rect">
                <a:avLst/>
              </a:prstGeom>
              <a:noFill/>
            </p:spPr>
            <p:txBody>
              <a:bodyPr wrap="square" rtlCol="0">
                <a:spAutoFit/>
              </a:bodyPr>
              <a:lstStyle/>
              <a:p>
                <a:r>
                  <a:rPr kumimoji="1" lang="en-US" altLang="ja-JP" sz="2000" b="1" u="sng"/>
                  <a:t>Branching ratio</a:t>
                </a:r>
                <a:r>
                  <a:rPr kumimoji="1" lang="en-US" altLang="ja-JP" sz="2000"/>
                  <a:t>(</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𝑚</m:t>
                        </m:r>
                      </m:e>
                      <m:sub>
                        <m:r>
                          <a:rPr kumimoji="1" lang="en-US" altLang="ja-JP" sz="2000" b="0" i="1" smtClean="0">
                            <a:latin typeface="Cambria Math" panose="02040503050406030204" pitchFamily="18" charset="0"/>
                          </a:rPr>
                          <m:t>𝑒</m:t>
                        </m:r>
                      </m:sub>
                    </m:sSub>
                    <m:r>
                      <a:rPr lang="en-US" altLang="ja-JP" sz="2000" i="1">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0</m:t>
                    </m:r>
                  </m:oMath>
                </a14:m>
                <a:r>
                  <a:rPr kumimoji="1" lang="en-US" altLang="ja-JP" sz="2000"/>
                  <a:t>)</a:t>
                </a:r>
                <a:endParaRPr kumimoji="1" lang="ja-JP" altLang="en-US" sz="2000"/>
              </a:p>
            </p:txBody>
          </p:sp>
        </mc:Choice>
        <mc:Fallback xmlns="">
          <p:sp>
            <p:nvSpPr>
              <p:cNvPr id="3" name="テキスト ボックス 2">
                <a:extLst>
                  <a:ext uri="{FF2B5EF4-FFF2-40B4-BE49-F238E27FC236}">
                    <a16:creationId xmlns:a16="http://schemas.microsoft.com/office/drawing/2014/main" id="{7365D1DF-AA35-0606-71D6-3EA7BC3B456A}"/>
                  </a:ext>
                </a:extLst>
              </p:cNvPr>
              <p:cNvSpPr txBox="1">
                <a:spLocks noRot="1" noChangeAspect="1" noMove="1" noResize="1" noEditPoints="1" noAdjustHandles="1" noChangeArrowheads="1" noChangeShapeType="1" noTextEdit="1"/>
              </p:cNvSpPr>
              <p:nvPr/>
            </p:nvSpPr>
            <p:spPr>
              <a:xfrm>
                <a:off x="550018" y="1266110"/>
                <a:ext cx="10237427" cy="400110"/>
              </a:xfrm>
              <a:prstGeom prst="rect">
                <a:avLst/>
              </a:prstGeom>
              <a:blipFill>
                <a:blip r:embed="rId3"/>
                <a:stretch>
                  <a:fillRect l="-595" t="-7692" b="-2923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6ADF4655-CD0C-F132-B092-F7D10694074C}"/>
                  </a:ext>
                </a:extLst>
              </p:cNvPr>
              <p:cNvSpPr txBox="1"/>
              <p:nvPr/>
            </p:nvSpPr>
            <p:spPr>
              <a:xfrm>
                <a:off x="780450" y="3964935"/>
                <a:ext cx="10515601" cy="2463175"/>
              </a:xfrm>
              <a:prstGeom prst="rect">
                <a:avLst/>
              </a:prstGeom>
              <a:noFill/>
            </p:spPr>
            <p:txBody>
              <a:bodyPr wrap="square" rtlCol="0">
                <a:spAutoFit/>
              </a:bodyPr>
              <a:lstStyle/>
              <a:p>
                <a:pPr algn="ctr"/>
                <a:r>
                  <a:rPr lang="en-US" altLang="ja-JP" sz="2400" dirty="0"/>
                  <a:t>Constraints from MEG + </a:t>
                </a:r>
                <a:r>
                  <a:rPr lang="en-US" altLang="ja-JP" sz="2400" dirty="0" err="1"/>
                  <a:t>MEGⅡ</a:t>
                </a:r>
                <a:r>
                  <a:rPr lang="en-US" altLang="ja-JP" sz="2400" dirty="0"/>
                  <a:t> Experiments</a:t>
                </a:r>
              </a:p>
              <a:p>
                <a:pPr algn="ctr"/>
                <a14:m>
                  <m:oMathPara xmlns:m="http://schemas.openxmlformats.org/officeDocument/2006/math">
                    <m:oMathParaPr>
                      <m:jc m:val="centerGroup"/>
                    </m:oMathParaPr>
                    <m:oMath xmlns:m="http://schemas.openxmlformats.org/officeDocument/2006/math">
                      <m:r>
                        <a:rPr kumimoji="1" lang="en-US" altLang="ja-JP" sz="2400" i="1">
                          <a:latin typeface="Cambria Math" panose="02040503050406030204" pitchFamily="18" charset="0"/>
                        </a:rPr>
                        <m:t>𝐵𝑅</m:t>
                      </m:r>
                      <m:d>
                        <m:dPr>
                          <m:ctrlPr>
                            <a:rPr kumimoji="1" lang="en-US" altLang="ja-JP" sz="2400" i="1">
                              <a:latin typeface="Cambria Math" panose="02040503050406030204" pitchFamily="18" charset="0"/>
                            </a:rPr>
                          </m:ctrlPr>
                        </m:dPr>
                        <m:e>
                          <m:r>
                            <a:rPr kumimoji="1" lang="ja-JP" altLang="en-US" sz="2400" i="1">
                              <a:latin typeface="Cambria Math" panose="02040503050406030204" pitchFamily="18" charset="0"/>
                            </a:rPr>
                            <m:t>𝜇</m:t>
                          </m:r>
                          <m:r>
                            <a:rPr kumimoji="1" lang="en-US" altLang="ja-JP" sz="2400" i="1">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𝑒</m:t>
                          </m:r>
                          <m:r>
                            <a:rPr kumimoji="1" lang="ja-JP" altLang="en-US" sz="2400" i="1">
                              <a:latin typeface="Cambria Math" panose="02040503050406030204" pitchFamily="18" charset="0"/>
                              <a:ea typeface="Cambria Math" panose="02040503050406030204" pitchFamily="18" charset="0"/>
                            </a:rPr>
                            <m:t>𝛾</m:t>
                          </m:r>
                        </m:e>
                      </m:d>
                      <m:r>
                        <a:rPr kumimoji="1" lang="en-US" altLang="ja-JP" sz="2400" i="1">
                          <a:latin typeface="Cambria Math" panose="02040503050406030204" pitchFamily="18" charset="0"/>
                          <a:ea typeface="Cambria Math" panose="02040503050406030204" pitchFamily="18" charset="0"/>
                        </a:rPr>
                        <m:t>&lt;3.1×</m:t>
                      </m:r>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10</m:t>
                          </m:r>
                        </m:e>
                        <m:sup>
                          <m:r>
                            <a:rPr kumimoji="1" lang="en-US" altLang="ja-JP" sz="2400" b="0" i="1" smtClean="0">
                              <a:latin typeface="Cambria Math" panose="02040503050406030204" pitchFamily="18" charset="0"/>
                              <a:ea typeface="Cambria Math" panose="02040503050406030204" pitchFamily="18" charset="0"/>
                            </a:rPr>
                            <m:t>−13</m:t>
                          </m:r>
                        </m:sup>
                      </m:sSup>
                    </m:oMath>
                  </m:oMathPara>
                </a14:m>
                <a:endParaRPr kumimoji="1" lang="en-US" altLang="ja-JP" sz="2400" dirty="0"/>
              </a:p>
              <a:p>
                <a:pPr algn="ctr"/>
                <a:endParaRPr kumimoji="1" lang="en-US" altLang="ja-JP" sz="2400" dirty="0"/>
              </a:p>
              <a:p>
                <a:pPr algn="ctr"/>
                <a:endParaRPr kumimoji="1" lang="en-US" altLang="ja-JP" sz="2400" dirty="0"/>
              </a:p>
              <a:p>
                <a:pPr algn="ctr"/>
                <a14:m>
                  <m:oMathPara xmlns:m="http://schemas.openxmlformats.org/officeDocument/2006/math">
                    <m:oMathParaPr>
                      <m:jc m:val="centerGroup"/>
                    </m:oMathParaPr>
                    <m:oMath xmlns:m="http://schemas.openxmlformats.org/officeDocument/2006/math">
                      <m:sSubSup>
                        <m:sSubSupPr>
                          <m:ctrlPr>
                            <a:rPr kumimoji="1" lang="en-US" altLang="ja-JP" sz="2400" b="0" i="1" u="sng" smtClean="0">
                              <a:latin typeface="Cambria Math" panose="02040503050406030204" pitchFamily="18" charset="0"/>
                            </a:rPr>
                          </m:ctrlPr>
                        </m:sSubSupPr>
                        <m:e>
                          <m:r>
                            <a:rPr kumimoji="1" lang="en-US" altLang="ja-JP" sz="2400" i="1" u="sng">
                              <a:latin typeface="Cambria Math" panose="02040503050406030204" pitchFamily="18" charset="0"/>
                            </a:rPr>
                            <m:t>𝑔</m:t>
                          </m:r>
                        </m:e>
                        <m:sub>
                          <m:r>
                            <a:rPr kumimoji="1" lang="en-US" altLang="ja-JP" sz="2400" i="1" u="sng">
                              <a:latin typeface="Cambria Math" panose="02040503050406030204" pitchFamily="18" charset="0"/>
                            </a:rPr>
                            <m:t>𝑆</m:t>
                          </m:r>
                          <m:r>
                            <a:rPr kumimoji="1" lang="en-US" altLang="ja-JP" sz="2400" b="0" i="1" u="sng" smtClean="0">
                              <a:latin typeface="Cambria Math" panose="02040503050406030204" pitchFamily="18" charset="0"/>
                            </a:rPr>
                            <m:t>𝐿𝐿</m:t>
                          </m:r>
                        </m:sub>
                        <m:sup>
                          <m:r>
                            <a:rPr kumimoji="1" lang="en-US" altLang="ja-JP" sz="2400" b="0" i="1" u="sng" smtClean="0">
                              <a:latin typeface="Cambria Math" panose="02040503050406030204" pitchFamily="18" charset="0"/>
                            </a:rPr>
                            <m:t>2</m:t>
                          </m:r>
                        </m:sup>
                      </m:sSubSup>
                      <m:r>
                        <a:rPr kumimoji="1" lang="en-US" altLang="ja-JP" sz="2400" b="0" i="1" u="sng" smtClean="0">
                          <a:latin typeface="Cambria Math" panose="02040503050406030204" pitchFamily="18" charset="0"/>
                        </a:rPr>
                        <m:t>+</m:t>
                      </m:r>
                      <m:sSubSup>
                        <m:sSubSupPr>
                          <m:ctrlPr>
                            <a:rPr lang="en-US" altLang="ja-JP" sz="2400" i="1" u="sng">
                              <a:latin typeface="Cambria Math" panose="02040503050406030204" pitchFamily="18" charset="0"/>
                            </a:rPr>
                          </m:ctrlPr>
                        </m:sSubSupPr>
                        <m:e>
                          <m:r>
                            <a:rPr lang="en-US" altLang="ja-JP" sz="2400" i="1" u="sng">
                              <a:latin typeface="Cambria Math" panose="02040503050406030204" pitchFamily="18" charset="0"/>
                            </a:rPr>
                            <m:t>𝑔</m:t>
                          </m:r>
                        </m:e>
                        <m:sub>
                          <m:r>
                            <a:rPr lang="en-US" altLang="ja-JP" sz="2400" i="1" u="sng">
                              <a:latin typeface="Cambria Math" panose="02040503050406030204" pitchFamily="18" charset="0"/>
                            </a:rPr>
                            <m:t>𝑆</m:t>
                          </m:r>
                          <m:r>
                            <a:rPr lang="en-US" altLang="ja-JP" sz="2400" b="0" i="1" u="sng" smtClean="0">
                              <a:latin typeface="Cambria Math" panose="02040503050406030204" pitchFamily="18" charset="0"/>
                            </a:rPr>
                            <m:t>𝑅𝑅</m:t>
                          </m:r>
                        </m:sub>
                        <m:sup>
                          <m:r>
                            <a:rPr lang="en-US" altLang="ja-JP" sz="2400" i="1" u="sng">
                              <a:latin typeface="Cambria Math" panose="02040503050406030204" pitchFamily="18" charset="0"/>
                            </a:rPr>
                            <m:t>2</m:t>
                          </m:r>
                        </m:sup>
                      </m:sSubSup>
                      <m:r>
                        <a:rPr kumimoji="1" lang="en-US" altLang="ja-JP" sz="2400" i="1" u="sng" smtClean="0">
                          <a:latin typeface="Cambria Math" panose="02040503050406030204" pitchFamily="18" charset="0"/>
                          <a:ea typeface="Cambria Math" panose="02040503050406030204" pitchFamily="18" charset="0"/>
                        </a:rPr>
                        <m:t>≲</m:t>
                      </m:r>
                      <m:sSup>
                        <m:sSupPr>
                          <m:ctrlPr>
                            <a:rPr kumimoji="1" lang="en-US" altLang="ja-JP" sz="2400" i="1" u="sng">
                              <a:latin typeface="Cambria Math" panose="02040503050406030204" pitchFamily="18" charset="0"/>
                              <a:ea typeface="Cambria Math" panose="02040503050406030204" pitchFamily="18" charset="0"/>
                            </a:rPr>
                          </m:ctrlPr>
                        </m:sSupPr>
                        <m:e>
                          <m:r>
                            <a:rPr kumimoji="1" lang="en-US" altLang="ja-JP" sz="2400" b="0" i="1" u="sng" smtClean="0">
                              <a:latin typeface="Cambria Math" panose="02040503050406030204" pitchFamily="18" charset="0"/>
                              <a:ea typeface="Cambria Math" panose="02040503050406030204" pitchFamily="18" charset="0"/>
                            </a:rPr>
                            <m:t>3.35×</m:t>
                          </m:r>
                          <m:r>
                            <a:rPr kumimoji="1" lang="en-US" altLang="ja-JP" sz="2400" i="1" u="sng">
                              <a:latin typeface="Cambria Math" panose="02040503050406030204" pitchFamily="18" charset="0"/>
                              <a:ea typeface="Cambria Math" panose="02040503050406030204" pitchFamily="18" charset="0"/>
                            </a:rPr>
                            <m:t>10</m:t>
                          </m:r>
                        </m:e>
                        <m:sup>
                          <m:r>
                            <a:rPr kumimoji="1" lang="en-US" altLang="ja-JP" sz="2400" i="1" u="sng">
                              <a:latin typeface="Cambria Math" panose="02040503050406030204" pitchFamily="18" charset="0"/>
                              <a:ea typeface="Cambria Math" panose="02040503050406030204" pitchFamily="18" charset="0"/>
                            </a:rPr>
                            <m:t>−</m:t>
                          </m:r>
                          <m:r>
                            <a:rPr kumimoji="1" lang="en-US" altLang="ja-JP" sz="2400" b="0" i="1" u="sng" smtClean="0">
                              <a:latin typeface="Cambria Math" panose="02040503050406030204" pitchFamily="18" charset="0"/>
                              <a:ea typeface="Cambria Math" panose="02040503050406030204" pitchFamily="18" charset="0"/>
                            </a:rPr>
                            <m:t>10</m:t>
                          </m:r>
                        </m:sup>
                      </m:sSup>
                      <m:r>
                        <a:rPr kumimoji="1" lang="en-US" altLang="ja-JP" sz="2400" i="1" u="sng">
                          <a:latin typeface="Cambria Math" panose="02040503050406030204" pitchFamily="18" charset="0"/>
                          <a:ea typeface="Cambria Math" panose="02040503050406030204" pitchFamily="18" charset="0"/>
                        </a:rPr>
                        <m:t>,</m:t>
                      </m:r>
                      <m:r>
                        <a:rPr lang="ja-JP" altLang="en-US" sz="2400" i="1" u="sng">
                          <a:latin typeface="Cambria Math" panose="02040503050406030204" pitchFamily="18" charset="0"/>
                          <a:ea typeface="Cambria Math" panose="02040503050406030204" pitchFamily="18" charset="0"/>
                        </a:rPr>
                        <m:t>　</m:t>
                      </m:r>
                      <m:sSubSup>
                        <m:sSubSupPr>
                          <m:ctrlPr>
                            <a:rPr lang="en-US" altLang="ja-JP" sz="2400" i="1" u="sng">
                              <a:latin typeface="Cambria Math" panose="02040503050406030204" pitchFamily="18" charset="0"/>
                            </a:rPr>
                          </m:ctrlPr>
                        </m:sSubSupPr>
                        <m:e>
                          <m:r>
                            <a:rPr lang="en-US" altLang="ja-JP" sz="2400" i="1" u="sng">
                              <a:latin typeface="Cambria Math" panose="02040503050406030204" pitchFamily="18" charset="0"/>
                            </a:rPr>
                            <m:t>𝑔</m:t>
                          </m:r>
                        </m:e>
                        <m:sub>
                          <m:r>
                            <a:rPr lang="en-US" altLang="ja-JP" sz="2400" i="1" u="sng">
                              <a:latin typeface="Cambria Math" panose="02040503050406030204" pitchFamily="18" charset="0"/>
                            </a:rPr>
                            <m:t>𝑉</m:t>
                          </m:r>
                        </m:sub>
                        <m:sup>
                          <m:r>
                            <a:rPr lang="en-US" altLang="ja-JP" sz="2400" i="1" u="sng">
                              <a:latin typeface="Cambria Math" panose="02040503050406030204" pitchFamily="18" charset="0"/>
                            </a:rPr>
                            <m:t>2</m:t>
                          </m:r>
                        </m:sup>
                      </m:sSubSup>
                      <m:r>
                        <a:rPr lang="en-US" altLang="ja-JP" sz="2400" i="1" u="sng">
                          <a:latin typeface="Cambria Math" panose="02040503050406030204" pitchFamily="18" charset="0"/>
                          <a:ea typeface="Cambria Math" panose="02040503050406030204" pitchFamily="18" charset="0"/>
                        </a:rPr>
                        <m:t>≲</m:t>
                      </m:r>
                      <m:sSup>
                        <m:sSupPr>
                          <m:ctrlPr>
                            <a:rPr lang="en-US" altLang="ja-JP" sz="2400" i="1" u="sng">
                              <a:latin typeface="Cambria Math" panose="02040503050406030204" pitchFamily="18" charset="0"/>
                              <a:ea typeface="Cambria Math" panose="02040503050406030204" pitchFamily="18" charset="0"/>
                            </a:rPr>
                          </m:ctrlPr>
                        </m:sSupPr>
                        <m:e>
                          <m:r>
                            <a:rPr lang="en-US" altLang="ja-JP" sz="2400" i="1" u="sng">
                              <a:latin typeface="Cambria Math" panose="02040503050406030204" pitchFamily="18" charset="0"/>
                              <a:ea typeface="Cambria Math" panose="02040503050406030204" pitchFamily="18" charset="0"/>
                            </a:rPr>
                            <m:t>2.72×10</m:t>
                          </m:r>
                        </m:e>
                        <m:sup>
                          <m:r>
                            <a:rPr lang="en-US" altLang="ja-JP" sz="2400" i="1" u="sng">
                              <a:latin typeface="Cambria Math" panose="02040503050406030204" pitchFamily="18" charset="0"/>
                              <a:ea typeface="Cambria Math" panose="02040503050406030204" pitchFamily="18" charset="0"/>
                            </a:rPr>
                            <m:t>−8</m:t>
                          </m:r>
                        </m:sup>
                      </m:sSup>
                      <m:r>
                        <m:rPr>
                          <m:nor/>
                        </m:rPr>
                        <a:rPr lang="en-US" altLang="ja-JP" sz="2400" u="sng" dirty="0">
                          <a:latin typeface="Cambria Math" panose="02040503050406030204" pitchFamily="18" charset="0"/>
                          <a:ea typeface="Cambria Math" panose="02040503050406030204" pitchFamily="18" charset="0"/>
                        </a:rPr>
                        <m:t> (</m:t>
                      </m:r>
                      <m:r>
                        <m:rPr>
                          <m:nor/>
                        </m:rPr>
                        <a:rPr lang="en-US" altLang="ja-JP" sz="2400" u="sng" dirty="0" err="1">
                          <a:latin typeface="Cambria Math" panose="02040503050406030204" pitchFamily="18" charset="0"/>
                          <a:ea typeface="Cambria Math" panose="02040503050406030204" pitchFamily="18" charset="0"/>
                        </a:rPr>
                        <m:t>uni</m:t>
                      </m:r>
                      <m:r>
                        <m:rPr>
                          <m:nor/>
                        </m:rPr>
                        <a:rPr lang="en-US" altLang="ja-JP" sz="2400" u="sng" dirty="0">
                          <a:latin typeface="Cambria Math" panose="02040503050406030204" pitchFamily="18" charset="0"/>
                          <a:ea typeface="Cambria Math" panose="02040503050406030204" pitchFamily="18" charset="0"/>
                        </a:rPr>
                        <m:t>)</m:t>
                      </m:r>
                    </m:oMath>
                  </m:oMathPara>
                </a14:m>
                <a:endParaRPr lang="en-US" altLang="ja-JP" sz="2400" i="1" u="sng" dirty="0">
                  <a:latin typeface="Cambria Math" panose="02040503050406030204" pitchFamily="18"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Sup>
                        <m:sSubSupPr>
                          <m:ctrlPr>
                            <a:rPr lang="en-US" altLang="ja-JP" sz="2400" i="1" u="sng">
                              <a:latin typeface="Cambria Math" panose="02040503050406030204" pitchFamily="18" charset="0"/>
                            </a:rPr>
                          </m:ctrlPr>
                        </m:sSubSupPr>
                        <m:e>
                          <m:r>
                            <a:rPr lang="en-US" altLang="ja-JP" sz="2400" i="1" u="sng">
                              <a:latin typeface="Cambria Math" panose="02040503050406030204" pitchFamily="18" charset="0"/>
                            </a:rPr>
                            <m:t>𝑔</m:t>
                          </m:r>
                        </m:e>
                        <m:sub>
                          <m:r>
                            <a:rPr lang="en-US" altLang="ja-JP" sz="2400" i="1" u="sng">
                              <a:latin typeface="Cambria Math" panose="02040503050406030204" pitchFamily="18" charset="0"/>
                            </a:rPr>
                            <m:t>𝑉𝐿𝐿</m:t>
                          </m:r>
                        </m:sub>
                        <m:sup>
                          <m:r>
                            <a:rPr lang="en-US" altLang="ja-JP" sz="2400" i="1" u="sng">
                              <a:latin typeface="Cambria Math" panose="02040503050406030204" pitchFamily="18" charset="0"/>
                            </a:rPr>
                            <m:t>2</m:t>
                          </m:r>
                        </m:sup>
                      </m:sSubSup>
                      <m:r>
                        <a:rPr lang="en-US" altLang="ja-JP" sz="2400" i="1" u="sng">
                          <a:latin typeface="Cambria Math" panose="02040503050406030204" pitchFamily="18" charset="0"/>
                          <a:ea typeface="Cambria Math" panose="02040503050406030204" pitchFamily="18" charset="0"/>
                        </a:rPr>
                        <m:t>≲</m:t>
                      </m:r>
                      <m:sSup>
                        <m:sSupPr>
                          <m:ctrlPr>
                            <a:rPr lang="en-US" altLang="ja-JP" sz="2400" i="1" u="sng">
                              <a:latin typeface="Cambria Math" panose="02040503050406030204" pitchFamily="18" charset="0"/>
                              <a:ea typeface="Cambria Math" panose="02040503050406030204" pitchFamily="18" charset="0"/>
                            </a:rPr>
                          </m:ctrlPr>
                        </m:sSupPr>
                        <m:e>
                          <m:r>
                            <a:rPr lang="en-US" altLang="ja-JP" sz="2400" i="1" u="sng">
                              <a:latin typeface="Cambria Math" panose="02040503050406030204" pitchFamily="18" charset="0"/>
                              <a:ea typeface="Cambria Math" panose="02040503050406030204" pitchFamily="18" charset="0"/>
                            </a:rPr>
                            <m:t>2.18×10</m:t>
                          </m:r>
                        </m:e>
                        <m:sup>
                          <m:r>
                            <a:rPr lang="en-US" altLang="ja-JP" sz="2400" i="1" u="sng">
                              <a:latin typeface="Cambria Math" panose="02040503050406030204" pitchFamily="18" charset="0"/>
                              <a:ea typeface="Cambria Math" panose="02040503050406030204" pitchFamily="18" charset="0"/>
                            </a:rPr>
                            <m:t>−7</m:t>
                          </m:r>
                        </m:sup>
                      </m:sSup>
                      <m:r>
                        <m:rPr>
                          <m:nor/>
                        </m:rPr>
                        <a:rPr lang="en-US" altLang="ja-JP" sz="2400" i="1" u="sng" dirty="0">
                          <a:latin typeface="Cambria Math" panose="02040503050406030204" pitchFamily="18" charset="0"/>
                          <a:ea typeface="Cambria Math" panose="02040503050406030204" pitchFamily="18" charset="0"/>
                        </a:rPr>
                        <m:t> </m:t>
                      </m:r>
                      <m:r>
                        <m:rPr>
                          <m:nor/>
                        </m:rPr>
                        <a:rPr lang="en-US" altLang="ja-JP" sz="2400" u="sng" dirty="0">
                          <a:latin typeface="Cambria Math" panose="02040503050406030204" pitchFamily="18" charset="0"/>
                          <a:ea typeface="Cambria Math" panose="02040503050406030204" pitchFamily="18" charset="0"/>
                        </a:rPr>
                        <m:t>(</m:t>
                      </m:r>
                      <m:r>
                        <m:rPr>
                          <m:nor/>
                        </m:rPr>
                        <a:rPr lang="en-US" altLang="ja-JP" sz="2400" u="sng" dirty="0">
                          <a:latin typeface="Cambria Math" panose="02040503050406030204" pitchFamily="18" charset="0"/>
                          <a:ea typeface="Cambria Math" panose="02040503050406030204" pitchFamily="18" charset="0"/>
                        </a:rPr>
                        <m:t>L</m:t>
                      </m:r>
                      <m:r>
                        <m:rPr>
                          <m:nor/>
                        </m:rPr>
                        <a:rPr lang="en-US" altLang="ja-JP" sz="2400" u="sng" dirty="0">
                          <a:latin typeface="Cambria Math" panose="02040503050406030204" pitchFamily="18" charset="0"/>
                          <a:ea typeface="Cambria Math" panose="02040503050406030204" pitchFamily="18" charset="0"/>
                        </a:rPr>
                        <m:t>)</m:t>
                      </m:r>
                      <m:r>
                        <a:rPr lang="en-US" altLang="ja-JP" sz="2400" b="0" i="1" u="sng" smtClean="0">
                          <a:latin typeface="Cambria Math" panose="02040503050406030204" pitchFamily="18" charset="0"/>
                          <a:ea typeface="Cambria Math" panose="02040503050406030204" pitchFamily="18" charset="0"/>
                        </a:rPr>
                        <m:t>,</m:t>
                      </m:r>
                      <m:r>
                        <a:rPr lang="ja-JP" altLang="en-US" sz="2400" i="1" u="sng">
                          <a:latin typeface="Cambria Math" panose="02040503050406030204" pitchFamily="18" charset="0"/>
                          <a:ea typeface="Cambria Math" panose="02040503050406030204" pitchFamily="18" charset="0"/>
                        </a:rPr>
                        <m:t>　</m:t>
                      </m:r>
                      <m:sSubSup>
                        <m:sSubSupPr>
                          <m:ctrlPr>
                            <a:rPr lang="en-US" altLang="ja-JP" sz="2400" i="1" u="sng">
                              <a:latin typeface="Cambria Math" panose="02040503050406030204" pitchFamily="18" charset="0"/>
                            </a:rPr>
                          </m:ctrlPr>
                        </m:sSubSupPr>
                        <m:e>
                          <m:r>
                            <a:rPr lang="en-US" altLang="ja-JP" sz="2400" b="0" i="1" u="sng" smtClean="0">
                              <a:latin typeface="Cambria Math" panose="02040503050406030204" pitchFamily="18" charset="0"/>
                            </a:rPr>
                            <m:t>𝐴</m:t>
                          </m:r>
                        </m:e>
                        <m:sub>
                          <m:r>
                            <a:rPr lang="en-US" altLang="ja-JP" sz="2400" i="1" u="sng">
                              <a:latin typeface="Cambria Math" panose="02040503050406030204" pitchFamily="18" charset="0"/>
                            </a:rPr>
                            <m:t>𝐿</m:t>
                          </m:r>
                        </m:sub>
                        <m:sup>
                          <m:r>
                            <a:rPr lang="en-US" altLang="ja-JP" sz="2400" i="1" u="sng">
                              <a:latin typeface="Cambria Math" panose="02040503050406030204" pitchFamily="18" charset="0"/>
                            </a:rPr>
                            <m:t>2</m:t>
                          </m:r>
                        </m:sup>
                      </m:sSubSup>
                      <m:r>
                        <a:rPr lang="en-US" altLang="ja-JP" sz="2400" i="1" u="sng">
                          <a:latin typeface="Cambria Math" panose="02040503050406030204" pitchFamily="18" charset="0"/>
                        </a:rPr>
                        <m:t>+</m:t>
                      </m:r>
                      <m:sSubSup>
                        <m:sSubSupPr>
                          <m:ctrlPr>
                            <a:rPr lang="en-US" altLang="ja-JP" sz="2400" i="1" u="sng">
                              <a:latin typeface="Cambria Math" panose="02040503050406030204" pitchFamily="18" charset="0"/>
                            </a:rPr>
                          </m:ctrlPr>
                        </m:sSubSupPr>
                        <m:e>
                          <m:r>
                            <a:rPr lang="en-US" altLang="ja-JP" sz="2400" b="0" i="1" u="sng" smtClean="0">
                              <a:latin typeface="Cambria Math" panose="02040503050406030204" pitchFamily="18" charset="0"/>
                            </a:rPr>
                            <m:t>𝐴</m:t>
                          </m:r>
                        </m:e>
                        <m:sub>
                          <m:r>
                            <a:rPr lang="en-US" altLang="ja-JP" sz="2400" i="1" u="sng">
                              <a:latin typeface="Cambria Math" panose="02040503050406030204" pitchFamily="18" charset="0"/>
                            </a:rPr>
                            <m:t>𝑅</m:t>
                          </m:r>
                        </m:sub>
                        <m:sup>
                          <m:r>
                            <a:rPr lang="en-US" altLang="ja-JP" sz="2400" i="1" u="sng">
                              <a:latin typeface="Cambria Math" panose="02040503050406030204" pitchFamily="18" charset="0"/>
                            </a:rPr>
                            <m:t>2</m:t>
                          </m:r>
                        </m:sup>
                      </m:sSubSup>
                      <m:r>
                        <a:rPr lang="en-US" altLang="ja-JP" sz="2400" i="1" u="sng">
                          <a:latin typeface="Cambria Math" panose="02040503050406030204" pitchFamily="18" charset="0"/>
                          <a:ea typeface="Cambria Math" panose="02040503050406030204" pitchFamily="18" charset="0"/>
                        </a:rPr>
                        <m:t>≲</m:t>
                      </m:r>
                      <m:r>
                        <a:rPr lang="en-US" altLang="ja-JP" sz="2400" b="0" i="1" u="sng" smtClean="0">
                          <a:latin typeface="Cambria Math" panose="02040503050406030204" pitchFamily="18" charset="0"/>
                          <a:ea typeface="Cambria Math" panose="02040503050406030204" pitchFamily="18" charset="0"/>
                        </a:rPr>
                        <m:t>1.64×</m:t>
                      </m:r>
                      <m:sSup>
                        <m:sSupPr>
                          <m:ctrlPr>
                            <a:rPr kumimoji="1" lang="en-US" altLang="ja-JP" sz="2400" i="1" u="sng">
                              <a:latin typeface="Cambria Math" panose="02040503050406030204" pitchFamily="18" charset="0"/>
                              <a:ea typeface="Cambria Math" panose="02040503050406030204" pitchFamily="18" charset="0"/>
                            </a:rPr>
                          </m:ctrlPr>
                        </m:sSupPr>
                        <m:e>
                          <m:r>
                            <a:rPr kumimoji="1" lang="en-US" altLang="ja-JP" sz="2400" i="1" u="sng">
                              <a:latin typeface="Cambria Math" panose="02040503050406030204" pitchFamily="18" charset="0"/>
                              <a:ea typeface="Cambria Math" panose="02040503050406030204" pitchFamily="18" charset="0"/>
                            </a:rPr>
                            <m:t>10</m:t>
                          </m:r>
                        </m:e>
                        <m:sup>
                          <m:r>
                            <a:rPr kumimoji="1" lang="en-US" altLang="ja-JP" sz="2400" i="1" u="sng">
                              <a:latin typeface="Cambria Math" panose="02040503050406030204" pitchFamily="18" charset="0"/>
                              <a:ea typeface="Cambria Math" panose="02040503050406030204" pitchFamily="18" charset="0"/>
                            </a:rPr>
                            <m:t>−</m:t>
                          </m:r>
                          <m:r>
                            <a:rPr kumimoji="1" lang="en-US" altLang="ja-JP" sz="2400" b="0" i="1" u="sng" smtClean="0">
                              <a:latin typeface="Cambria Math" panose="02040503050406030204" pitchFamily="18" charset="0"/>
                              <a:ea typeface="Cambria Math" panose="02040503050406030204" pitchFamily="18" charset="0"/>
                            </a:rPr>
                            <m:t>2</m:t>
                          </m:r>
                          <m:r>
                            <a:rPr kumimoji="1" lang="en-US" altLang="ja-JP" sz="2400" i="1" u="sng">
                              <a:latin typeface="Cambria Math" panose="02040503050406030204" pitchFamily="18" charset="0"/>
                              <a:ea typeface="Cambria Math" panose="02040503050406030204" pitchFamily="18" charset="0"/>
                            </a:rPr>
                            <m:t>0</m:t>
                          </m:r>
                        </m:sup>
                      </m:sSup>
                    </m:oMath>
                  </m:oMathPara>
                </a14:m>
                <a:endParaRPr kumimoji="1" lang="en-US" altLang="ja-JP" sz="2400" u="sng" dirty="0"/>
              </a:p>
            </p:txBody>
          </p:sp>
        </mc:Choice>
        <mc:Fallback xmlns="">
          <p:sp>
            <p:nvSpPr>
              <p:cNvPr id="4" name="テキスト ボックス 3">
                <a:extLst>
                  <a:ext uri="{FF2B5EF4-FFF2-40B4-BE49-F238E27FC236}">
                    <a16:creationId xmlns:a16="http://schemas.microsoft.com/office/drawing/2014/main" id="{6ADF4655-CD0C-F132-B092-F7D10694074C}"/>
                  </a:ext>
                </a:extLst>
              </p:cNvPr>
              <p:cNvSpPr txBox="1">
                <a:spLocks noRot="1" noChangeAspect="1" noMove="1" noResize="1" noEditPoints="1" noAdjustHandles="1" noChangeArrowheads="1" noChangeShapeType="1" noTextEdit="1"/>
              </p:cNvSpPr>
              <p:nvPr/>
            </p:nvSpPr>
            <p:spPr>
              <a:xfrm>
                <a:off x="780450" y="3964935"/>
                <a:ext cx="10515601" cy="2463175"/>
              </a:xfrm>
              <a:prstGeom prst="rect">
                <a:avLst/>
              </a:prstGeom>
              <a:blipFill>
                <a:blip r:embed="rId4"/>
                <a:stretch>
                  <a:fillRect t="-198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945BDDDF-B9F1-1A68-D266-9E695D1C4DFD}"/>
                  </a:ext>
                </a:extLst>
              </p:cNvPr>
              <p:cNvSpPr txBox="1"/>
              <p:nvPr/>
            </p:nvSpPr>
            <p:spPr>
              <a:xfrm>
                <a:off x="5582951" y="4931295"/>
                <a:ext cx="1491242" cy="400110"/>
              </a:xfrm>
              <a:prstGeom prst="rect">
                <a:avLst/>
              </a:prstGeom>
              <a:noFill/>
            </p:spPr>
            <p:txBody>
              <a:bodyPr wrap="none" rtlCol="0">
                <a:spAutoFit/>
              </a:bodyPr>
              <a:lstStyle/>
              <a:p>
                <a:r>
                  <a:rPr kumimoji="1" lang="en-US" altLang="ja-JP" sz="2000"/>
                  <a:t>(</a:t>
                </a:r>
                <a14:m>
                  <m:oMath xmlns:m="http://schemas.openxmlformats.org/officeDocument/2006/math">
                    <m:r>
                      <m:rPr>
                        <m:sty m:val="p"/>
                      </m:rPr>
                      <a:rPr kumimoji="1" lang="el-GR" altLang="ja-JP" sz="2000" i="1">
                        <a:latin typeface="Cambria Math" panose="02040503050406030204" pitchFamily="18" charset="0"/>
                        <a:ea typeface="Cambria Math" panose="02040503050406030204" pitchFamily="18" charset="0"/>
                      </a:rPr>
                      <m:t>Λ</m:t>
                    </m:r>
                    <m:r>
                      <a:rPr kumimoji="1" lang="el-GR" altLang="ja-JP" sz="2000" i="1">
                        <a:latin typeface="Cambria Math" panose="02040503050406030204" pitchFamily="18" charset="0"/>
                        <a:ea typeface="Cambria Math" panose="02040503050406030204" pitchFamily="18" charset="0"/>
                      </a:rPr>
                      <m:t>~1[</m:t>
                    </m:r>
                    <m:r>
                      <a:rPr kumimoji="1" lang="en-US" altLang="ja-JP" sz="2000" i="1">
                        <a:latin typeface="Cambria Math" panose="02040503050406030204" pitchFamily="18" charset="0"/>
                        <a:ea typeface="Cambria Math" panose="02040503050406030204" pitchFamily="18" charset="0"/>
                      </a:rPr>
                      <m:t>𝑇𝑒𝑉</m:t>
                    </m:r>
                    <m:r>
                      <a:rPr kumimoji="1" lang="en-US" altLang="ja-JP" sz="2000" i="1">
                        <a:latin typeface="Cambria Math" panose="02040503050406030204" pitchFamily="18" charset="0"/>
                        <a:ea typeface="Cambria Math" panose="02040503050406030204" pitchFamily="18" charset="0"/>
                      </a:rPr>
                      <m:t>]</m:t>
                    </m:r>
                  </m:oMath>
                </a14:m>
                <a:r>
                  <a:rPr kumimoji="1" lang="en-US" altLang="ja-JP" sz="2000"/>
                  <a:t>)</a:t>
                </a:r>
              </a:p>
            </p:txBody>
          </p:sp>
        </mc:Choice>
        <mc:Fallback xmlns="">
          <p:sp>
            <p:nvSpPr>
              <p:cNvPr id="5" name="テキスト ボックス 4">
                <a:extLst>
                  <a:ext uri="{FF2B5EF4-FFF2-40B4-BE49-F238E27FC236}">
                    <a16:creationId xmlns:a16="http://schemas.microsoft.com/office/drawing/2014/main" id="{945BDDDF-B9F1-1A68-D266-9E695D1C4DFD}"/>
                  </a:ext>
                </a:extLst>
              </p:cNvPr>
              <p:cNvSpPr txBox="1">
                <a:spLocks noRot="1" noChangeAspect="1" noMove="1" noResize="1" noEditPoints="1" noAdjustHandles="1" noChangeArrowheads="1" noChangeShapeType="1" noTextEdit="1"/>
              </p:cNvSpPr>
              <p:nvPr/>
            </p:nvSpPr>
            <p:spPr>
              <a:xfrm>
                <a:off x="5582951" y="4931295"/>
                <a:ext cx="1491242" cy="400110"/>
              </a:xfrm>
              <a:prstGeom prst="rect">
                <a:avLst/>
              </a:prstGeom>
              <a:blipFill>
                <a:blip r:embed="rId5"/>
                <a:stretch>
                  <a:fillRect l="-4508" t="-7576" r="-3279" b="-27273"/>
                </a:stretch>
              </a:blipFill>
            </p:spPr>
            <p:txBody>
              <a:bodyPr/>
              <a:lstStyle/>
              <a:p>
                <a:r>
                  <a:rPr lang="ja-JP" altLang="en-US">
                    <a:noFill/>
                  </a:rPr>
                  <a:t> </a:t>
                </a:r>
              </a:p>
            </p:txBody>
          </p:sp>
        </mc:Fallback>
      </mc:AlternateContent>
      <p:sp>
        <p:nvSpPr>
          <p:cNvPr id="6" name="矢印: 下 5">
            <a:extLst>
              <a:ext uri="{FF2B5EF4-FFF2-40B4-BE49-F238E27FC236}">
                <a16:creationId xmlns:a16="http://schemas.microsoft.com/office/drawing/2014/main" id="{6A2F31C8-E6CB-1B23-7A81-DC4D4227748B}"/>
              </a:ext>
            </a:extLst>
          </p:cNvPr>
          <p:cNvSpPr/>
          <p:nvPr/>
        </p:nvSpPr>
        <p:spPr>
          <a:xfrm>
            <a:off x="5209367" y="4798937"/>
            <a:ext cx="353683" cy="532468"/>
          </a:xfrm>
          <a:prstGeom prst="downArrow">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886E3350-0F2D-CDE1-810E-90C339DE5CF7}"/>
              </a:ext>
            </a:extLst>
          </p:cNvPr>
          <p:cNvSpPr/>
          <p:nvPr/>
        </p:nvSpPr>
        <p:spPr>
          <a:xfrm>
            <a:off x="5135460" y="2939332"/>
            <a:ext cx="286443" cy="20076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スライド番号プレースホルダー 11">
            <a:extLst>
              <a:ext uri="{FF2B5EF4-FFF2-40B4-BE49-F238E27FC236}">
                <a16:creationId xmlns:a16="http://schemas.microsoft.com/office/drawing/2014/main" id="{FAFD87DC-045F-8A4C-9246-40A6FA5A1A1B}"/>
              </a:ext>
            </a:extLst>
          </p:cNvPr>
          <p:cNvSpPr>
            <a:spLocks noGrp="1"/>
          </p:cNvSpPr>
          <p:nvPr>
            <p:ph type="sldNum" sz="quarter" idx="12"/>
          </p:nvPr>
        </p:nvSpPr>
        <p:spPr/>
        <p:txBody>
          <a:bodyPr/>
          <a:lstStyle/>
          <a:p>
            <a:fld id="{1960B2ED-156F-4995-997F-B47878CCEBE4}" type="slidenum">
              <a:rPr kumimoji="1" lang="ja-JP" altLang="en-US" smtClean="0"/>
              <a:t>14</a:t>
            </a:fld>
            <a:endParaRPr kumimoji="1" lang="ja-JP" altLang="en-US" dirty="0"/>
          </a:p>
        </p:txBody>
      </p:sp>
      <p:sp>
        <p:nvSpPr>
          <p:cNvPr id="13" name="四角形: 角を丸くする 12">
            <a:extLst>
              <a:ext uri="{FF2B5EF4-FFF2-40B4-BE49-F238E27FC236}">
                <a16:creationId xmlns:a16="http://schemas.microsoft.com/office/drawing/2014/main" id="{8BD169A0-CF59-226A-FCF7-1A1245C03AC2}"/>
              </a:ext>
            </a:extLst>
          </p:cNvPr>
          <p:cNvSpPr/>
          <p:nvPr/>
        </p:nvSpPr>
        <p:spPr>
          <a:xfrm>
            <a:off x="1905802" y="5345272"/>
            <a:ext cx="8227344" cy="1048216"/>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33885"/>
          </a:p>
        </p:txBody>
      </p:sp>
      <p:pic>
        <p:nvPicPr>
          <p:cNvPr id="2050" name="Picture 2" descr="\begin{equation}&#10;    \begin{split} &#10;BR &amp; (\mu \mu \to \mu e) &#10;    = \frac{\Gamma(\mu \mu \to \mu e)}{\Gamma(\mu \mu)}  \\&#10;    =&amp; \left( \frac{1[TeV]}{\Lambda} \right)^4 &#10;     [6.54\times 10^{-15} ( |g_{SLL}|^2 +|g_{SRR}|^2 ) + 1.05 \times 10^{-13}(|g_{VLL}|^2+|g_{VRR}|^2) \\&#10;    &amp; + 8.93 \times 10^{-14}(|g_{VLR}|^2+|g_{VRL}|^2 ) + 4.20 \times 10^{-14} Re \left( g_{VLL} g_{VLR}^* + g_{VRR} g_{VRL}^* \right) \\&#10;    &amp; + 2.81 \times 10^{-7}\left( \left| A_L \right|^2 + \left| A_R \right|^2 \right) + (\text{SVD interference terms})].\notag&#10;    \end{split}&#10;\end{equation}">
            <a:extLst>
              <a:ext uri="{FF2B5EF4-FFF2-40B4-BE49-F238E27FC236}">
                <a16:creationId xmlns:a16="http://schemas.microsoft.com/office/drawing/2014/main" id="{7B19B602-A710-3F37-0D39-0278A24BB7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802" y="1672675"/>
            <a:ext cx="7989455" cy="201192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EFE8135F-08BB-6C6B-8F8D-CAD8F0675F10}"/>
              </a:ext>
            </a:extLst>
          </p:cNvPr>
          <p:cNvSpPr txBox="1"/>
          <p:nvPr/>
        </p:nvSpPr>
        <p:spPr>
          <a:xfrm>
            <a:off x="9610004" y="4085220"/>
            <a:ext cx="2354882" cy="276999"/>
          </a:xfrm>
          <a:prstGeom prst="rect">
            <a:avLst/>
          </a:prstGeom>
          <a:noFill/>
        </p:spPr>
        <p:txBody>
          <a:bodyPr wrap="square">
            <a:spAutoFit/>
          </a:bodyPr>
          <a:lstStyle/>
          <a:p>
            <a:r>
              <a:rPr lang="en-US" altLang="ja-JP" sz="1200" dirty="0">
                <a:latin typeface="游明朝" panose="02020400000000000000" pitchFamily="18" charset="-128"/>
                <a:ea typeface="游明朝" panose="02020400000000000000" pitchFamily="18" charset="-128"/>
              </a:rPr>
              <a:t>The MEGII collaboration .2024</a:t>
            </a:r>
            <a:endParaRPr lang="ja-JP" altLang="en-US" sz="1200" dirty="0"/>
          </a:p>
        </p:txBody>
      </p:sp>
    </p:spTree>
    <p:extLst>
      <p:ext uri="{BB962C8B-B14F-4D97-AF65-F5344CB8AC3E}">
        <p14:creationId xmlns:p14="http://schemas.microsoft.com/office/powerpoint/2010/main" val="3342343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FCC60-A705-39EC-6732-EE9828E1EBE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5AD787C-E8E4-3076-504E-AE5C596573D7}"/>
              </a:ext>
            </a:extLst>
          </p:cNvPr>
          <p:cNvSpPr>
            <a:spLocks noGrp="1"/>
          </p:cNvSpPr>
          <p:nvPr>
            <p:ph type="title"/>
          </p:nvPr>
        </p:nvSpPr>
        <p:spPr>
          <a:xfrm>
            <a:off x="146210" y="365126"/>
            <a:ext cx="7428470" cy="608268"/>
          </a:xfrm>
        </p:spPr>
        <p:txBody>
          <a:bodyPr>
            <a:normAutofit fontScale="90000"/>
          </a:bodyPr>
          <a:lstStyle/>
          <a:p>
            <a:r>
              <a:rPr kumimoji="1" lang="en-US" altLang="ja-JP" b="1" u="sng" dirty="0"/>
              <a:t>Upper Limit of Coupling Constant</a:t>
            </a:r>
            <a:endParaRPr kumimoji="1" lang="ja-JP" altLang="en-US" b="1" u="sng" dirty="0"/>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FA1BD5AD-6ED5-75BB-CA38-74EA45D310D8}"/>
                  </a:ext>
                </a:extLst>
              </p:cNvPr>
              <p:cNvSpPr txBox="1"/>
              <p:nvPr/>
            </p:nvSpPr>
            <p:spPr>
              <a:xfrm>
                <a:off x="652112" y="1208853"/>
                <a:ext cx="6097604" cy="856517"/>
              </a:xfrm>
              <a:prstGeom prst="rect">
                <a:avLst/>
              </a:prstGeom>
              <a:noFill/>
            </p:spPr>
            <p:txBody>
              <a:bodyPr wrap="square">
                <a:spAutoFit/>
              </a:bodyPr>
              <a:lstStyle/>
              <a:p>
                <a:pPr algn="ctr"/>
                <a:r>
                  <a:rPr lang="en-US" altLang="ja-JP" sz="2400" dirty="0"/>
                  <a:t>Constraints from MEG + </a:t>
                </a:r>
                <a:r>
                  <a:rPr lang="en-US" altLang="ja-JP" sz="2400" dirty="0" err="1"/>
                  <a:t>MEGⅡ</a:t>
                </a:r>
                <a:endParaRPr kumimoji="1" lang="en-US" altLang="ja-JP" sz="2400" dirty="0"/>
              </a:p>
              <a:p>
                <a:pPr/>
                <a14:m>
                  <m:oMathPara xmlns:m="http://schemas.openxmlformats.org/officeDocument/2006/math">
                    <m:oMathParaPr>
                      <m:jc m:val="centerGroup"/>
                    </m:oMathParaPr>
                    <m:oMath xmlns:m="http://schemas.openxmlformats.org/officeDocument/2006/math">
                      <m:r>
                        <a:rPr kumimoji="1" lang="en-US" altLang="ja-JP" sz="2400" i="1" u="sng">
                          <a:latin typeface="Cambria Math" panose="02040503050406030204" pitchFamily="18" charset="0"/>
                        </a:rPr>
                        <m:t>𝐵𝑅</m:t>
                      </m:r>
                      <m:d>
                        <m:dPr>
                          <m:ctrlPr>
                            <a:rPr kumimoji="1" lang="en-US" altLang="ja-JP" sz="2400" i="1" u="sng">
                              <a:latin typeface="Cambria Math" panose="02040503050406030204" pitchFamily="18" charset="0"/>
                            </a:rPr>
                          </m:ctrlPr>
                        </m:dPr>
                        <m:e>
                          <m:r>
                            <a:rPr kumimoji="1" lang="ja-JP" altLang="en-US" sz="2400" i="1" u="sng">
                              <a:latin typeface="Cambria Math" panose="02040503050406030204" pitchFamily="18" charset="0"/>
                            </a:rPr>
                            <m:t>𝜇</m:t>
                          </m:r>
                          <m:r>
                            <a:rPr kumimoji="1" lang="en-US" altLang="ja-JP" sz="2400" i="1" u="sng">
                              <a:latin typeface="Cambria Math" panose="02040503050406030204" pitchFamily="18" charset="0"/>
                              <a:ea typeface="Cambria Math" panose="02040503050406030204" pitchFamily="18" charset="0"/>
                            </a:rPr>
                            <m:t>→</m:t>
                          </m:r>
                          <m:r>
                            <a:rPr kumimoji="1" lang="en-US" altLang="ja-JP" sz="2400" b="0" i="1" u="sng" smtClean="0">
                              <a:latin typeface="Cambria Math" panose="02040503050406030204" pitchFamily="18" charset="0"/>
                              <a:ea typeface="Cambria Math" panose="02040503050406030204" pitchFamily="18" charset="0"/>
                            </a:rPr>
                            <m:t>𝑒</m:t>
                          </m:r>
                          <m:r>
                            <a:rPr kumimoji="1" lang="ja-JP" altLang="en-US" sz="2400" i="1" u="sng">
                              <a:latin typeface="Cambria Math" panose="02040503050406030204" pitchFamily="18" charset="0"/>
                              <a:ea typeface="Cambria Math" panose="02040503050406030204" pitchFamily="18" charset="0"/>
                            </a:rPr>
                            <m:t>𝛾</m:t>
                          </m:r>
                        </m:e>
                      </m:d>
                      <m:r>
                        <a:rPr kumimoji="1" lang="en-US" altLang="ja-JP" sz="2400" i="1" u="sng">
                          <a:latin typeface="Cambria Math" panose="02040503050406030204" pitchFamily="18" charset="0"/>
                          <a:ea typeface="Cambria Math" panose="02040503050406030204" pitchFamily="18" charset="0"/>
                        </a:rPr>
                        <m:t>&lt;3.1×</m:t>
                      </m:r>
                      <m:sSup>
                        <m:sSupPr>
                          <m:ctrlPr>
                            <a:rPr kumimoji="1" lang="en-US" altLang="ja-JP" sz="2400" b="0" i="1" u="sng" smtClean="0">
                              <a:latin typeface="Cambria Math" panose="02040503050406030204" pitchFamily="18" charset="0"/>
                              <a:ea typeface="Cambria Math" panose="02040503050406030204" pitchFamily="18" charset="0"/>
                            </a:rPr>
                          </m:ctrlPr>
                        </m:sSupPr>
                        <m:e>
                          <m:r>
                            <a:rPr kumimoji="1" lang="en-US" altLang="ja-JP" sz="2400" b="0" i="1" u="sng" smtClean="0">
                              <a:latin typeface="Cambria Math" panose="02040503050406030204" pitchFamily="18" charset="0"/>
                              <a:ea typeface="Cambria Math" panose="02040503050406030204" pitchFamily="18" charset="0"/>
                            </a:rPr>
                            <m:t>10</m:t>
                          </m:r>
                        </m:e>
                        <m:sup>
                          <m:r>
                            <a:rPr kumimoji="1" lang="en-US" altLang="ja-JP" sz="2400" b="0" i="1" u="sng" smtClean="0">
                              <a:latin typeface="Cambria Math" panose="02040503050406030204" pitchFamily="18" charset="0"/>
                              <a:ea typeface="Cambria Math" panose="02040503050406030204" pitchFamily="18" charset="0"/>
                            </a:rPr>
                            <m:t>−13</m:t>
                          </m:r>
                        </m:sup>
                      </m:sSup>
                    </m:oMath>
                  </m:oMathPara>
                </a14:m>
                <a:endParaRPr lang="ja-JP" altLang="en-US" sz="2400" u="sng" dirty="0"/>
              </a:p>
            </p:txBody>
          </p:sp>
        </mc:Choice>
        <mc:Fallback xmlns="">
          <p:sp>
            <p:nvSpPr>
              <p:cNvPr id="13" name="テキスト ボックス 12">
                <a:extLst>
                  <a:ext uri="{FF2B5EF4-FFF2-40B4-BE49-F238E27FC236}">
                    <a16:creationId xmlns:a16="http://schemas.microsoft.com/office/drawing/2014/main" id="{FA1BD5AD-6ED5-75BB-CA38-74EA45D310D8}"/>
                  </a:ext>
                </a:extLst>
              </p:cNvPr>
              <p:cNvSpPr txBox="1">
                <a:spLocks noRot="1" noChangeAspect="1" noMove="1" noResize="1" noEditPoints="1" noAdjustHandles="1" noChangeArrowheads="1" noChangeShapeType="1" noTextEdit="1"/>
              </p:cNvSpPr>
              <p:nvPr/>
            </p:nvSpPr>
            <p:spPr>
              <a:xfrm>
                <a:off x="652112" y="1208853"/>
                <a:ext cx="6097604" cy="856517"/>
              </a:xfrm>
              <a:prstGeom prst="rect">
                <a:avLst/>
              </a:prstGeom>
              <a:blipFill>
                <a:blip r:embed="rId3"/>
                <a:stretch>
                  <a:fillRect t="-5674" b="-709"/>
                </a:stretch>
              </a:blipFill>
            </p:spPr>
            <p:txBody>
              <a:bodyPr/>
              <a:lstStyle/>
              <a:p>
                <a:r>
                  <a:rPr lang="ja-JP" altLang="en-US">
                    <a:noFill/>
                  </a:rPr>
                  <a:t> </a:t>
                </a:r>
              </a:p>
            </p:txBody>
          </p:sp>
        </mc:Fallback>
      </mc:AlternateContent>
      <p:pic>
        <p:nvPicPr>
          <p:cNvPr id="15" name="図 14">
            <a:extLst>
              <a:ext uri="{FF2B5EF4-FFF2-40B4-BE49-F238E27FC236}">
                <a16:creationId xmlns:a16="http://schemas.microsoft.com/office/drawing/2014/main" id="{2F968F28-D9E4-BA6A-B23B-D7455C7555CE}"/>
              </a:ext>
            </a:extLst>
          </p:cNvPr>
          <p:cNvPicPr>
            <a:picLocks noChangeAspect="1"/>
          </p:cNvPicPr>
          <p:nvPr/>
        </p:nvPicPr>
        <p:blipFill>
          <a:blip r:embed="rId4"/>
          <a:stretch>
            <a:fillRect/>
          </a:stretch>
        </p:blipFill>
        <p:spPr>
          <a:xfrm>
            <a:off x="838200" y="2495600"/>
            <a:ext cx="2680969" cy="1581772"/>
          </a:xfrm>
          <a:prstGeom prst="rect">
            <a:avLst/>
          </a:prstGeom>
        </p:spPr>
      </p:pic>
      <p:pic>
        <p:nvPicPr>
          <p:cNvPr id="17" name="図 16">
            <a:extLst>
              <a:ext uri="{FF2B5EF4-FFF2-40B4-BE49-F238E27FC236}">
                <a16:creationId xmlns:a16="http://schemas.microsoft.com/office/drawing/2014/main" id="{2B1BD129-F58E-938B-E74E-AA716341D30D}"/>
              </a:ext>
            </a:extLst>
          </p:cNvPr>
          <p:cNvPicPr>
            <a:picLocks noChangeAspect="1"/>
          </p:cNvPicPr>
          <p:nvPr/>
        </p:nvPicPr>
        <p:blipFill>
          <a:blip r:embed="rId5"/>
          <a:stretch>
            <a:fillRect/>
          </a:stretch>
        </p:blipFill>
        <p:spPr>
          <a:xfrm>
            <a:off x="4104567" y="2495600"/>
            <a:ext cx="2645149" cy="1581772"/>
          </a:xfrm>
          <a:prstGeom prst="rect">
            <a:avLst/>
          </a:prstGeom>
        </p:spPr>
      </p:pic>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EE33BBDD-4D9E-64CC-13F2-D2E4DE385CF8}"/>
                  </a:ext>
                </a:extLst>
              </p:cNvPr>
              <p:cNvSpPr txBox="1"/>
              <p:nvPr/>
            </p:nvSpPr>
            <p:spPr>
              <a:xfrm>
                <a:off x="7547831" y="4749665"/>
                <a:ext cx="4545531" cy="1217321"/>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Sup>
                        <m:sSubSupPr>
                          <m:ctrlPr>
                            <a:rPr kumimoji="1" lang="en-US" altLang="ja-JP" sz="2400" b="0" i="1" smtClean="0">
                              <a:latin typeface="Cambria Math" panose="02040503050406030204" pitchFamily="18" charset="0"/>
                            </a:rPr>
                          </m:ctrlPr>
                        </m:sSubSupPr>
                        <m:e>
                          <m:r>
                            <a:rPr kumimoji="1" lang="en-US" altLang="ja-JP" sz="2400" i="1">
                              <a:latin typeface="Cambria Math" panose="02040503050406030204" pitchFamily="18" charset="0"/>
                            </a:rPr>
                            <m:t>𝑔</m:t>
                          </m:r>
                        </m:e>
                        <m:sub>
                          <m:r>
                            <a:rPr kumimoji="1" lang="en-US" altLang="ja-JP" sz="2400" i="1">
                              <a:latin typeface="Cambria Math" panose="02040503050406030204" pitchFamily="18" charset="0"/>
                            </a:rPr>
                            <m:t>𝑆</m:t>
                          </m:r>
                          <m:r>
                            <a:rPr kumimoji="1" lang="en-US" altLang="ja-JP" sz="2400" b="0" i="1" smtClean="0">
                              <a:latin typeface="Cambria Math" panose="02040503050406030204" pitchFamily="18" charset="0"/>
                            </a:rPr>
                            <m:t>𝐿𝐿</m:t>
                          </m:r>
                        </m:sub>
                        <m:sup>
                          <m:r>
                            <a:rPr kumimoji="1" lang="en-US" altLang="ja-JP" sz="2400" b="0" i="1" smtClean="0">
                              <a:latin typeface="Cambria Math" panose="02040503050406030204" pitchFamily="18" charset="0"/>
                            </a:rPr>
                            <m:t>2</m:t>
                          </m:r>
                        </m:sup>
                      </m:sSubSup>
                      <m:r>
                        <a:rPr kumimoji="1" lang="en-US" altLang="ja-JP" sz="2400" b="0" i="1" smtClean="0">
                          <a:latin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𝑔</m:t>
                          </m:r>
                        </m:e>
                        <m:sub>
                          <m:r>
                            <a:rPr lang="en-US" altLang="ja-JP" sz="2400" i="1">
                              <a:latin typeface="Cambria Math" panose="02040503050406030204" pitchFamily="18" charset="0"/>
                            </a:rPr>
                            <m:t>𝑆</m:t>
                          </m:r>
                          <m:r>
                            <a:rPr lang="en-US" altLang="ja-JP" sz="2400" b="0" i="1" smtClean="0">
                              <a:latin typeface="Cambria Math" panose="02040503050406030204" pitchFamily="18" charset="0"/>
                            </a:rPr>
                            <m:t>𝑅𝑅</m:t>
                          </m:r>
                        </m:sub>
                        <m:sup>
                          <m:r>
                            <a:rPr lang="en-US" altLang="ja-JP" sz="2400" i="1">
                              <a:latin typeface="Cambria Math" panose="02040503050406030204" pitchFamily="18" charset="0"/>
                            </a:rPr>
                            <m:t>2</m:t>
                          </m:r>
                        </m:sup>
                      </m:sSubSup>
                      <m:r>
                        <a:rPr kumimoji="1" lang="en-US" altLang="ja-JP" sz="2400" i="1" smtClean="0">
                          <a:latin typeface="Cambria Math" panose="02040503050406030204" pitchFamily="18" charset="0"/>
                          <a:ea typeface="Cambria Math" panose="02040503050406030204" pitchFamily="18" charset="0"/>
                        </a:rPr>
                        <m:t>≲</m:t>
                      </m:r>
                      <m:sSup>
                        <m:sSupPr>
                          <m:ctrlPr>
                            <a:rPr kumimoji="1" lang="en-US" altLang="ja-JP" sz="2400" i="1">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3.35×</m:t>
                          </m:r>
                          <m:r>
                            <a:rPr kumimoji="1" lang="en-US" altLang="ja-JP" sz="2400" i="1">
                              <a:latin typeface="Cambria Math" panose="02040503050406030204" pitchFamily="18" charset="0"/>
                              <a:ea typeface="Cambria Math" panose="02040503050406030204" pitchFamily="18" charset="0"/>
                            </a:rPr>
                            <m:t>10</m:t>
                          </m:r>
                        </m:e>
                        <m:sup>
                          <m:r>
                            <a:rPr kumimoji="1" lang="en-US" altLang="ja-JP" sz="2400" i="1">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10</m:t>
                          </m:r>
                        </m:sup>
                      </m:sSup>
                    </m:oMath>
                  </m:oMathPara>
                </a14:m>
                <a:endParaRPr kumimoji="1" lang="en-US" altLang="ja-JP" sz="2400" i="1">
                  <a:latin typeface="Cambria Math" panose="02040503050406030204" pitchFamily="18" charset="0"/>
                  <a:ea typeface="Cambria Math" panose="02040503050406030204" pitchFamily="18" charset="0"/>
                </a:endParaRPr>
              </a:p>
              <a:p>
                <a:pPr algn="ct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𝑔</m:t>
                        </m:r>
                      </m:e>
                      <m:sub>
                        <m:r>
                          <a:rPr lang="en-US" altLang="ja-JP" sz="2400" i="1">
                            <a:latin typeface="Cambria Math" panose="02040503050406030204" pitchFamily="18" charset="0"/>
                          </a:rPr>
                          <m:t>𝑉</m:t>
                        </m:r>
                      </m:sub>
                      <m:sup>
                        <m:r>
                          <a:rPr lang="en-US" altLang="ja-JP" sz="2400" i="1">
                            <a:latin typeface="Cambria Math" panose="02040503050406030204" pitchFamily="18" charset="0"/>
                          </a:rPr>
                          <m:t>2</m:t>
                        </m:r>
                      </m:sup>
                    </m:sSubSup>
                    <m:r>
                      <a:rPr lang="en-US" altLang="ja-JP" sz="2400" i="1">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ea typeface="Cambria Math" panose="02040503050406030204" pitchFamily="18" charset="0"/>
                          </a:rPr>
                        </m:ctrlPr>
                      </m:sSupPr>
                      <m:e>
                        <m:r>
                          <a:rPr lang="en-US" altLang="ja-JP" sz="2400" i="1">
                            <a:latin typeface="Cambria Math" panose="02040503050406030204" pitchFamily="18" charset="0"/>
                            <a:ea typeface="Cambria Math" panose="02040503050406030204" pitchFamily="18" charset="0"/>
                          </a:rPr>
                          <m:t>2.</m:t>
                        </m:r>
                        <m:r>
                          <a:rPr lang="en-US" altLang="ja-JP" sz="2400" b="0" i="1" smtClean="0">
                            <a:latin typeface="Cambria Math" panose="02040503050406030204" pitchFamily="18" charset="0"/>
                            <a:ea typeface="Cambria Math" panose="02040503050406030204" pitchFamily="18" charset="0"/>
                          </a:rPr>
                          <m:t>7</m:t>
                        </m:r>
                        <m:r>
                          <a:rPr lang="en-US" altLang="ja-JP" sz="2400" i="1">
                            <a:latin typeface="Cambria Math" panose="02040503050406030204" pitchFamily="18" charset="0"/>
                            <a:ea typeface="Cambria Math" panose="02040503050406030204" pitchFamily="18" charset="0"/>
                          </a:rPr>
                          <m:t>2×10</m:t>
                        </m:r>
                      </m:e>
                      <m:sup>
                        <m:r>
                          <a:rPr lang="en-US" altLang="ja-JP" sz="2400" i="1">
                            <a:latin typeface="Cambria Math" panose="02040503050406030204" pitchFamily="18" charset="0"/>
                            <a:ea typeface="Cambria Math" panose="02040503050406030204" pitchFamily="18" charset="0"/>
                          </a:rPr>
                          <m:t>−8</m:t>
                        </m:r>
                      </m:sup>
                    </m:sSup>
                  </m:oMath>
                </a14:m>
                <a:r>
                  <a:rPr kumimoji="1" lang="en-US" altLang="ja-JP" sz="2400">
                    <a:latin typeface="Cambria Math" panose="02040503050406030204" pitchFamily="18" charset="0"/>
                    <a:ea typeface="Cambria Math" panose="02040503050406030204" pitchFamily="18" charset="0"/>
                  </a:rPr>
                  <a:t> (</a:t>
                </a:r>
                <a:r>
                  <a:rPr kumimoji="1" lang="en-US" altLang="ja-JP" sz="2400" err="1">
                    <a:latin typeface="Cambria Math" panose="02040503050406030204" pitchFamily="18" charset="0"/>
                    <a:ea typeface="Cambria Math" panose="02040503050406030204" pitchFamily="18" charset="0"/>
                  </a:rPr>
                  <a:t>uni</a:t>
                </a:r>
                <a:r>
                  <a:rPr kumimoji="1" lang="en-US" altLang="ja-JP" sz="2400">
                    <a:latin typeface="Cambria Math" panose="02040503050406030204" pitchFamily="18" charset="0"/>
                    <a:ea typeface="Cambria Math" panose="02040503050406030204" pitchFamily="18" charset="0"/>
                  </a:rPr>
                  <a:t>)</a:t>
                </a:r>
                <a:endParaRPr kumimoji="1" lang="en-US" altLang="ja-JP" sz="2400" i="1">
                  <a:latin typeface="Cambria Math" panose="02040503050406030204" pitchFamily="18" charset="0"/>
                  <a:ea typeface="Cambria Math" panose="02040503050406030204" pitchFamily="18" charset="0"/>
                </a:endParaRPr>
              </a:p>
              <a:p>
                <a:pPr algn="ctr"/>
                <a14:m>
                  <m:oMath xmlns:m="http://schemas.openxmlformats.org/officeDocument/2006/math">
                    <m:sSubSup>
                      <m:sSubSupPr>
                        <m:ctrlPr>
                          <a:rPr lang="en-US" altLang="ja-JP" sz="2400" i="1">
                            <a:latin typeface="Cambria Math" panose="02040503050406030204" pitchFamily="18" charset="0"/>
                          </a:rPr>
                        </m:ctrlPr>
                      </m:sSubSupPr>
                      <m:e>
                        <m:r>
                          <a:rPr lang="en-US" altLang="ja-JP" sz="2400" i="1">
                            <a:latin typeface="Cambria Math" panose="02040503050406030204" pitchFamily="18" charset="0"/>
                          </a:rPr>
                          <m:t>𝑔</m:t>
                        </m:r>
                      </m:e>
                      <m:sub>
                        <m:r>
                          <a:rPr lang="en-US" altLang="ja-JP" sz="2400" b="0" i="1" smtClean="0">
                            <a:latin typeface="Cambria Math" panose="02040503050406030204" pitchFamily="18" charset="0"/>
                          </a:rPr>
                          <m:t>𝑉</m:t>
                        </m:r>
                        <m:r>
                          <a:rPr lang="en-US" altLang="ja-JP" sz="2400" i="1">
                            <a:latin typeface="Cambria Math" panose="02040503050406030204" pitchFamily="18" charset="0"/>
                          </a:rPr>
                          <m:t>𝐿𝐿</m:t>
                        </m:r>
                      </m:sub>
                      <m:sup>
                        <m:r>
                          <a:rPr lang="en-US" altLang="ja-JP" sz="2400" i="1">
                            <a:latin typeface="Cambria Math" panose="02040503050406030204" pitchFamily="18" charset="0"/>
                          </a:rPr>
                          <m:t>2</m:t>
                        </m:r>
                      </m:sup>
                    </m:sSubSup>
                    <m:r>
                      <a:rPr lang="en-US" altLang="ja-JP" sz="2400" i="1">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2.18</m:t>
                        </m:r>
                        <m:r>
                          <a:rPr lang="en-US" altLang="ja-JP" sz="2400" i="1">
                            <a:latin typeface="Cambria Math" panose="02040503050406030204" pitchFamily="18" charset="0"/>
                            <a:ea typeface="Cambria Math" panose="02040503050406030204" pitchFamily="18" charset="0"/>
                          </a:rPr>
                          <m:t>×10</m:t>
                        </m:r>
                      </m:e>
                      <m:sup>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7</m:t>
                        </m:r>
                      </m:sup>
                    </m:sSup>
                  </m:oMath>
                </a14:m>
                <a:r>
                  <a:rPr lang="en-US" altLang="ja-JP" sz="2400" i="1">
                    <a:latin typeface="Cambria Math" panose="02040503050406030204" pitchFamily="18" charset="0"/>
                    <a:ea typeface="Cambria Math" panose="02040503050406030204" pitchFamily="18" charset="0"/>
                  </a:rPr>
                  <a:t> </a:t>
                </a:r>
                <a:r>
                  <a:rPr lang="en-US" altLang="ja-JP" sz="2400">
                    <a:latin typeface="Cambria Math" panose="02040503050406030204" pitchFamily="18" charset="0"/>
                    <a:ea typeface="Cambria Math" panose="02040503050406030204" pitchFamily="18" charset="0"/>
                  </a:rPr>
                  <a:t>(L)</a:t>
                </a:r>
                <a:endParaRPr lang="en-US" altLang="ja-JP" sz="2400" i="1">
                  <a:latin typeface="Cambria Math" panose="02040503050406030204" pitchFamily="18" charset="0"/>
                  <a:ea typeface="Cambria Math" panose="02040503050406030204" pitchFamily="18" charset="0"/>
                </a:endParaRPr>
              </a:p>
            </p:txBody>
          </p:sp>
        </mc:Choice>
        <mc:Fallback xmlns="">
          <p:sp>
            <p:nvSpPr>
              <p:cNvPr id="19" name="テキスト ボックス 18">
                <a:extLst>
                  <a:ext uri="{FF2B5EF4-FFF2-40B4-BE49-F238E27FC236}">
                    <a16:creationId xmlns:a16="http://schemas.microsoft.com/office/drawing/2014/main" id="{EE33BBDD-4D9E-64CC-13F2-D2E4DE385CF8}"/>
                  </a:ext>
                </a:extLst>
              </p:cNvPr>
              <p:cNvSpPr txBox="1">
                <a:spLocks noRot="1" noChangeAspect="1" noMove="1" noResize="1" noEditPoints="1" noAdjustHandles="1" noChangeArrowheads="1" noChangeShapeType="1" noTextEdit="1"/>
              </p:cNvSpPr>
              <p:nvPr/>
            </p:nvSpPr>
            <p:spPr>
              <a:xfrm>
                <a:off x="7547831" y="4749665"/>
                <a:ext cx="4545531" cy="1217321"/>
              </a:xfrm>
              <a:prstGeom prst="rect">
                <a:avLst/>
              </a:prstGeom>
              <a:blipFill>
                <a:blip r:embed="rId6"/>
                <a:stretch>
                  <a:fillRect b="-10500"/>
                </a:stretch>
              </a:blipFill>
            </p:spPr>
            <p:txBody>
              <a:bodyPr/>
              <a:lstStyle/>
              <a:p>
                <a:r>
                  <a:rPr lang="ja-JP" altLang="en-US">
                    <a:noFill/>
                  </a:rPr>
                  <a:t> </a:t>
                </a:r>
              </a:p>
            </p:txBody>
          </p:sp>
        </mc:Fallback>
      </mc:AlternateContent>
      <p:sp>
        <p:nvSpPr>
          <p:cNvPr id="20" name="四角形: 角を丸くする 19">
            <a:extLst>
              <a:ext uri="{FF2B5EF4-FFF2-40B4-BE49-F238E27FC236}">
                <a16:creationId xmlns:a16="http://schemas.microsoft.com/office/drawing/2014/main" id="{F520F41F-4476-C4F6-84D6-DDCB49CED38C}"/>
              </a:ext>
            </a:extLst>
          </p:cNvPr>
          <p:cNvSpPr/>
          <p:nvPr/>
        </p:nvSpPr>
        <p:spPr>
          <a:xfrm>
            <a:off x="7547831" y="2635044"/>
            <a:ext cx="4377870" cy="3720009"/>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21" name="矢印: 右 20">
            <a:extLst>
              <a:ext uri="{FF2B5EF4-FFF2-40B4-BE49-F238E27FC236}">
                <a16:creationId xmlns:a16="http://schemas.microsoft.com/office/drawing/2014/main" id="{0D50F939-8D65-D7BD-E78F-D5B71DC4639B}"/>
              </a:ext>
            </a:extLst>
          </p:cNvPr>
          <p:cNvSpPr/>
          <p:nvPr/>
        </p:nvSpPr>
        <p:spPr>
          <a:xfrm>
            <a:off x="6917639" y="3536744"/>
            <a:ext cx="558518" cy="60826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22FE430B-7AB2-69A9-8D81-C4F5D7F016FA}"/>
                  </a:ext>
                </a:extLst>
              </p:cNvPr>
              <p:cNvSpPr txBox="1"/>
              <p:nvPr/>
            </p:nvSpPr>
            <p:spPr>
              <a:xfrm>
                <a:off x="10166588" y="5974297"/>
                <a:ext cx="1417320" cy="369332"/>
              </a:xfrm>
              <a:prstGeom prst="rect">
                <a:avLst/>
              </a:prstGeom>
              <a:noFill/>
            </p:spPr>
            <p:txBody>
              <a:bodyPr wrap="square">
                <a:spAutoFit/>
              </a:bodyPr>
              <a:lstStyle/>
              <a:p>
                <a:r>
                  <a:rPr kumimoji="1" lang="en-US" altLang="ja-JP" sz="1800"/>
                  <a:t>(</a:t>
                </a:r>
                <a14:m>
                  <m:oMath xmlns:m="http://schemas.openxmlformats.org/officeDocument/2006/math">
                    <m:r>
                      <m:rPr>
                        <m:sty m:val="p"/>
                      </m:rPr>
                      <a:rPr kumimoji="1" lang="el-GR" altLang="ja-JP" sz="1800" i="1">
                        <a:latin typeface="Cambria Math" panose="02040503050406030204" pitchFamily="18" charset="0"/>
                        <a:ea typeface="Cambria Math" panose="02040503050406030204" pitchFamily="18" charset="0"/>
                      </a:rPr>
                      <m:t>Λ</m:t>
                    </m:r>
                    <m:r>
                      <a:rPr kumimoji="1" lang="el-GR" altLang="ja-JP" sz="1800" i="1">
                        <a:latin typeface="Cambria Math" panose="02040503050406030204" pitchFamily="18" charset="0"/>
                        <a:ea typeface="Cambria Math" panose="02040503050406030204" pitchFamily="18" charset="0"/>
                      </a:rPr>
                      <m:t>~1[</m:t>
                    </m:r>
                    <m:r>
                      <a:rPr kumimoji="1" lang="en-US" altLang="ja-JP" sz="1800" i="1">
                        <a:latin typeface="Cambria Math" panose="02040503050406030204" pitchFamily="18" charset="0"/>
                        <a:ea typeface="Cambria Math" panose="02040503050406030204" pitchFamily="18" charset="0"/>
                      </a:rPr>
                      <m:t>𝑇𝑒𝑉</m:t>
                    </m:r>
                    <m:r>
                      <a:rPr kumimoji="1" lang="en-US" altLang="ja-JP" sz="1800" i="1">
                        <a:latin typeface="Cambria Math" panose="02040503050406030204" pitchFamily="18" charset="0"/>
                        <a:ea typeface="Cambria Math" panose="02040503050406030204" pitchFamily="18" charset="0"/>
                      </a:rPr>
                      <m:t>]</m:t>
                    </m:r>
                  </m:oMath>
                </a14:m>
                <a:r>
                  <a:rPr kumimoji="1" lang="en-US" altLang="ja-JP" sz="1800"/>
                  <a:t>)</a:t>
                </a:r>
              </a:p>
            </p:txBody>
          </p:sp>
        </mc:Choice>
        <mc:Fallback xmlns="">
          <p:sp>
            <p:nvSpPr>
              <p:cNvPr id="23" name="テキスト ボックス 22">
                <a:extLst>
                  <a:ext uri="{FF2B5EF4-FFF2-40B4-BE49-F238E27FC236}">
                    <a16:creationId xmlns:a16="http://schemas.microsoft.com/office/drawing/2014/main" id="{22FE430B-7AB2-69A9-8D81-C4F5D7F016FA}"/>
                  </a:ext>
                </a:extLst>
              </p:cNvPr>
              <p:cNvSpPr txBox="1">
                <a:spLocks noRot="1" noChangeAspect="1" noMove="1" noResize="1" noEditPoints="1" noAdjustHandles="1" noChangeArrowheads="1" noChangeShapeType="1" noTextEdit="1"/>
              </p:cNvSpPr>
              <p:nvPr/>
            </p:nvSpPr>
            <p:spPr>
              <a:xfrm>
                <a:off x="10166588" y="5974297"/>
                <a:ext cx="1417320" cy="369332"/>
              </a:xfrm>
              <a:prstGeom prst="rect">
                <a:avLst/>
              </a:prstGeom>
              <a:blipFill>
                <a:blip r:embed="rId7"/>
                <a:stretch>
                  <a:fillRect l="-3879" t="-6557" b="-26230"/>
                </a:stretch>
              </a:blipFill>
            </p:spPr>
            <p:txBody>
              <a:bodyPr/>
              <a:lstStyle/>
              <a:p>
                <a:r>
                  <a:rPr lang="ja-JP" altLang="en-US">
                    <a:noFill/>
                  </a:rPr>
                  <a:t> </a:t>
                </a:r>
              </a:p>
            </p:txBody>
          </p:sp>
        </mc:Fallback>
      </mc:AlternateContent>
      <p:sp>
        <p:nvSpPr>
          <p:cNvPr id="24" name="テキスト ボックス 23">
            <a:extLst>
              <a:ext uri="{FF2B5EF4-FFF2-40B4-BE49-F238E27FC236}">
                <a16:creationId xmlns:a16="http://schemas.microsoft.com/office/drawing/2014/main" id="{BBF4E01C-47F9-E8F7-C0C8-1E868461FDC6}"/>
              </a:ext>
            </a:extLst>
          </p:cNvPr>
          <p:cNvSpPr txBox="1"/>
          <p:nvPr/>
        </p:nvSpPr>
        <p:spPr>
          <a:xfrm>
            <a:off x="884389" y="2373217"/>
            <a:ext cx="1319970" cy="400110"/>
          </a:xfrm>
          <a:prstGeom prst="rect">
            <a:avLst/>
          </a:prstGeom>
          <a:noFill/>
        </p:spPr>
        <p:txBody>
          <a:bodyPr wrap="square" rtlCol="0">
            <a:spAutoFit/>
          </a:bodyPr>
          <a:lstStyle/>
          <a:p>
            <a:r>
              <a:rPr lang="en-US" altLang="ja-JP" sz="2000" u="sng"/>
              <a:t>Scalar</a:t>
            </a:r>
            <a:endParaRPr kumimoji="1" lang="ja-JP" altLang="en-US" sz="2000" u="sng"/>
          </a:p>
        </p:txBody>
      </p:sp>
      <p:sp>
        <p:nvSpPr>
          <p:cNvPr id="25" name="テキスト ボックス 24">
            <a:extLst>
              <a:ext uri="{FF2B5EF4-FFF2-40B4-BE49-F238E27FC236}">
                <a16:creationId xmlns:a16="http://schemas.microsoft.com/office/drawing/2014/main" id="{A3D3971B-AF59-6BC8-F201-EB9E91AD769E}"/>
              </a:ext>
            </a:extLst>
          </p:cNvPr>
          <p:cNvSpPr txBox="1"/>
          <p:nvPr/>
        </p:nvSpPr>
        <p:spPr>
          <a:xfrm>
            <a:off x="4018550" y="2295545"/>
            <a:ext cx="1319971" cy="400110"/>
          </a:xfrm>
          <a:prstGeom prst="rect">
            <a:avLst/>
          </a:prstGeom>
          <a:noFill/>
        </p:spPr>
        <p:txBody>
          <a:bodyPr wrap="square" rtlCol="0">
            <a:spAutoFit/>
          </a:bodyPr>
          <a:lstStyle/>
          <a:p>
            <a:r>
              <a:rPr lang="en-US" altLang="ja-JP" sz="2000" u="sng"/>
              <a:t>Vector</a:t>
            </a:r>
            <a:endParaRPr kumimoji="1" lang="ja-JP" altLang="en-US" sz="2000" u="sng"/>
          </a:p>
        </p:txBody>
      </p:sp>
      <p:pic>
        <p:nvPicPr>
          <p:cNvPr id="32" name="図 31">
            <a:extLst>
              <a:ext uri="{FF2B5EF4-FFF2-40B4-BE49-F238E27FC236}">
                <a16:creationId xmlns:a16="http://schemas.microsoft.com/office/drawing/2014/main" id="{9D2604B1-63B6-0FA7-9DD2-A1C3E17D647E}"/>
              </a:ext>
            </a:extLst>
          </p:cNvPr>
          <p:cNvPicPr>
            <a:picLocks noChangeAspect="1"/>
          </p:cNvPicPr>
          <p:nvPr/>
        </p:nvPicPr>
        <p:blipFill>
          <a:blip r:embed="rId8"/>
          <a:stretch>
            <a:fillRect/>
          </a:stretch>
        </p:blipFill>
        <p:spPr>
          <a:xfrm>
            <a:off x="8121435" y="3307925"/>
            <a:ext cx="1381058" cy="1381058"/>
          </a:xfrm>
          <a:prstGeom prst="rect">
            <a:avLst/>
          </a:prstGeom>
        </p:spPr>
      </p:pic>
      <p:pic>
        <p:nvPicPr>
          <p:cNvPr id="33" name="図 32">
            <a:extLst>
              <a:ext uri="{FF2B5EF4-FFF2-40B4-BE49-F238E27FC236}">
                <a16:creationId xmlns:a16="http://schemas.microsoft.com/office/drawing/2014/main" id="{4AE091E9-5E92-F1FA-7D36-892D4861DCB7}"/>
              </a:ext>
            </a:extLst>
          </p:cNvPr>
          <p:cNvPicPr>
            <a:picLocks noChangeAspect="1"/>
          </p:cNvPicPr>
          <p:nvPr/>
        </p:nvPicPr>
        <p:blipFill>
          <a:blip r:embed="rId9"/>
          <a:stretch>
            <a:fillRect/>
          </a:stretch>
        </p:blipFill>
        <p:spPr>
          <a:xfrm>
            <a:off x="9976169" y="3378711"/>
            <a:ext cx="1287958" cy="1272440"/>
          </a:xfrm>
          <a:prstGeom prst="rect">
            <a:avLst/>
          </a:prstGeom>
        </p:spPr>
      </p:pic>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069CB4B3-D771-948A-3713-E7BC56E2D998}"/>
                  </a:ext>
                </a:extLst>
              </p:cNvPr>
              <p:cNvSpPr txBox="1"/>
              <p:nvPr/>
            </p:nvSpPr>
            <p:spPr>
              <a:xfrm>
                <a:off x="9242822" y="3727189"/>
                <a:ext cx="34599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en-US" altLang="ja-JP" i="1">
                              <a:solidFill>
                                <a:srgbClr val="FF0000"/>
                              </a:solidFill>
                              <a:latin typeface="Cambria Math" panose="02040503050406030204" pitchFamily="18" charset="0"/>
                            </a:rPr>
                            <m:t>𝑔</m:t>
                          </m:r>
                        </m:e>
                        <m:sub>
                          <m:r>
                            <a:rPr lang="en-US" altLang="ja-JP" i="1">
                              <a:solidFill>
                                <a:srgbClr val="FF0000"/>
                              </a:solidFill>
                              <a:latin typeface="Cambria Math" panose="02040503050406030204" pitchFamily="18" charset="0"/>
                            </a:rPr>
                            <m:t>𝑆</m:t>
                          </m:r>
                        </m:sub>
                      </m:sSub>
                    </m:oMath>
                  </m:oMathPara>
                </a14:m>
                <a:endParaRPr kumimoji="1" lang="ja-JP" altLang="en-US"/>
              </a:p>
            </p:txBody>
          </p:sp>
        </mc:Choice>
        <mc:Fallback xmlns="">
          <p:sp>
            <p:nvSpPr>
              <p:cNvPr id="34" name="テキスト ボックス 33">
                <a:extLst>
                  <a:ext uri="{FF2B5EF4-FFF2-40B4-BE49-F238E27FC236}">
                    <a16:creationId xmlns:a16="http://schemas.microsoft.com/office/drawing/2014/main" id="{069CB4B3-D771-948A-3713-E7BC56E2D998}"/>
                  </a:ext>
                </a:extLst>
              </p:cNvPr>
              <p:cNvSpPr txBox="1">
                <a:spLocks noRot="1" noChangeAspect="1" noMove="1" noResize="1" noEditPoints="1" noAdjustHandles="1" noChangeArrowheads="1" noChangeShapeType="1" noTextEdit="1"/>
              </p:cNvSpPr>
              <p:nvPr/>
            </p:nvSpPr>
            <p:spPr>
              <a:xfrm>
                <a:off x="9242822" y="3727189"/>
                <a:ext cx="345991" cy="369332"/>
              </a:xfrm>
              <a:prstGeom prst="rect">
                <a:avLst/>
              </a:prstGeom>
              <a:blipFill>
                <a:blip r:embed="rId10"/>
                <a:stretch>
                  <a:fillRect r="-7018"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5" name="テキスト ボックス 34">
                <a:extLst>
                  <a:ext uri="{FF2B5EF4-FFF2-40B4-BE49-F238E27FC236}">
                    <a16:creationId xmlns:a16="http://schemas.microsoft.com/office/drawing/2014/main" id="{C77CEE19-B8C3-F54F-F988-A9755FACF2C7}"/>
                  </a:ext>
                </a:extLst>
              </p:cNvPr>
              <p:cNvSpPr txBox="1"/>
              <p:nvPr/>
            </p:nvSpPr>
            <p:spPr>
              <a:xfrm>
                <a:off x="11120374" y="3781152"/>
                <a:ext cx="34599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en-US" altLang="ja-JP" i="1">
                              <a:solidFill>
                                <a:srgbClr val="FF0000"/>
                              </a:solidFill>
                              <a:latin typeface="Cambria Math" panose="02040503050406030204" pitchFamily="18" charset="0"/>
                            </a:rPr>
                            <m:t>𝑔</m:t>
                          </m:r>
                        </m:e>
                        <m:sub>
                          <m:r>
                            <a:rPr lang="en-US" altLang="ja-JP" b="0" i="1" smtClean="0">
                              <a:solidFill>
                                <a:srgbClr val="FF0000"/>
                              </a:solidFill>
                              <a:latin typeface="Cambria Math" panose="02040503050406030204" pitchFamily="18" charset="0"/>
                            </a:rPr>
                            <m:t>𝑉</m:t>
                          </m:r>
                        </m:sub>
                      </m:sSub>
                    </m:oMath>
                  </m:oMathPara>
                </a14:m>
                <a:endParaRPr kumimoji="1" lang="ja-JP" altLang="en-US"/>
              </a:p>
            </p:txBody>
          </p:sp>
        </mc:Choice>
        <mc:Fallback xmlns="">
          <p:sp>
            <p:nvSpPr>
              <p:cNvPr id="35" name="テキスト ボックス 34">
                <a:extLst>
                  <a:ext uri="{FF2B5EF4-FFF2-40B4-BE49-F238E27FC236}">
                    <a16:creationId xmlns:a16="http://schemas.microsoft.com/office/drawing/2014/main" id="{C77CEE19-B8C3-F54F-F988-A9755FACF2C7}"/>
                  </a:ext>
                </a:extLst>
              </p:cNvPr>
              <p:cNvSpPr txBox="1">
                <a:spLocks noRot="1" noChangeAspect="1" noMove="1" noResize="1" noEditPoints="1" noAdjustHandles="1" noChangeArrowheads="1" noChangeShapeType="1" noTextEdit="1"/>
              </p:cNvSpPr>
              <p:nvPr/>
            </p:nvSpPr>
            <p:spPr>
              <a:xfrm>
                <a:off x="11120374" y="3781152"/>
                <a:ext cx="345991" cy="369332"/>
              </a:xfrm>
              <a:prstGeom prst="rect">
                <a:avLst/>
              </a:prstGeom>
              <a:blipFill>
                <a:blip r:embed="rId11"/>
                <a:stretch>
                  <a:fillRect r="-12281" b="-6557"/>
                </a:stretch>
              </a:blipFill>
            </p:spPr>
            <p:txBody>
              <a:bodyPr/>
              <a:lstStyle/>
              <a:p>
                <a:r>
                  <a:rPr lang="ja-JP" altLang="en-US">
                    <a:noFill/>
                  </a:rPr>
                  <a:t> </a:t>
                </a:r>
              </a:p>
            </p:txBody>
          </p:sp>
        </mc:Fallback>
      </mc:AlternateContent>
      <p:sp>
        <p:nvSpPr>
          <p:cNvPr id="36" name="楕円 35">
            <a:extLst>
              <a:ext uri="{FF2B5EF4-FFF2-40B4-BE49-F238E27FC236}">
                <a16:creationId xmlns:a16="http://schemas.microsoft.com/office/drawing/2014/main" id="{C0FD90B7-2C01-B0CD-B4E8-B2FC4C32DAE7}"/>
              </a:ext>
            </a:extLst>
          </p:cNvPr>
          <p:cNvSpPr/>
          <p:nvPr/>
        </p:nvSpPr>
        <p:spPr>
          <a:xfrm>
            <a:off x="8373498" y="3886688"/>
            <a:ext cx="912608" cy="280122"/>
          </a:xfrm>
          <a:prstGeom prst="ellipse">
            <a:avLst/>
          </a:prstGeom>
          <a:noFill/>
          <a:ln w="952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1CDFB6DC-FDC1-912B-9C86-70C13D8C0F93}"/>
              </a:ext>
            </a:extLst>
          </p:cNvPr>
          <p:cNvSpPr/>
          <p:nvPr/>
        </p:nvSpPr>
        <p:spPr>
          <a:xfrm>
            <a:off x="10172490" y="3881111"/>
            <a:ext cx="912608" cy="280122"/>
          </a:xfrm>
          <a:prstGeom prst="ellipse">
            <a:avLst/>
          </a:prstGeom>
          <a:noFill/>
          <a:ln w="952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8F2E4DD1-3066-FE01-280F-ECE0BDCCC924}"/>
                  </a:ext>
                </a:extLst>
              </p:cNvPr>
              <p:cNvSpPr txBox="1"/>
              <p:nvPr/>
            </p:nvSpPr>
            <p:spPr>
              <a:xfrm>
                <a:off x="4661481" y="4045844"/>
                <a:ext cx="423512" cy="397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𝑄</m:t>
                          </m:r>
                        </m:e>
                        <m:sub>
                          <m:r>
                            <a:rPr kumimoji="1" lang="ja-JP" altLang="en-US" b="0" i="1" smtClean="0">
                              <a:latin typeface="Cambria Math" panose="02040503050406030204" pitchFamily="18" charset="0"/>
                            </a:rPr>
                            <m:t>𝜇𝜇</m:t>
                          </m:r>
                        </m:sub>
                        <m:sup>
                          <m:r>
                            <a:rPr kumimoji="1" lang="en-US" altLang="ja-JP" b="0" i="1" smtClean="0">
                              <a:latin typeface="Cambria Math" panose="02040503050406030204" pitchFamily="18" charset="0"/>
                            </a:rPr>
                            <m:t>𝐿</m:t>
                          </m:r>
                        </m:sup>
                      </m:sSubSup>
                    </m:oMath>
                  </m:oMathPara>
                </a14:m>
                <a:endParaRPr kumimoji="1" lang="ja-JP" altLang="en-US"/>
              </a:p>
            </p:txBody>
          </p:sp>
        </mc:Choice>
        <mc:Fallback xmlns="">
          <p:sp>
            <p:nvSpPr>
              <p:cNvPr id="38" name="テキスト ボックス 37">
                <a:extLst>
                  <a:ext uri="{FF2B5EF4-FFF2-40B4-BE49-F238E27FC236}">
                    <a16:creationId xmlns:a16="http://schemas.microsoft.com/office/drawing/2014/main" id="{8F2E4DD1-3066-FE01-280F-ECE0BDCCC924}"/>
                  </a:ext>
                </a:extLst>
              </p:cNvPr>
              <p:cNvSpPr txBox="1">
                <a:spLocks noRot="1" noChangeAspect="1" noMove="1" noResize="1" noEditPoints="1" noAdjustHandles="1" noChangeArrowheads="1" noChangeShapeType="1" noTextEdit="1"/>
              </p:cNvSpPr>
              <p:nvPr/>
            </p:nvSpPr>
            <p:spPr>
              <a:xfrm>
                <a:off x="4661481" y="4045844"/>
                <a:ext cx="423512" cy="397288"/>
              </a:xfrm>
              <a:prstGeom prst="rect">
                <a:avLst/>
              </a:prstGeom>
              <a:blipFill>
                <a:blip r:embed="rId12"/>
                <a:stretch>
                  <a:fillRect l="-2899" r="-20290" b="-46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9" name="テキスト ボックス 38">
                <a:extLst>
                  <a:ext uri="{FF2B5EF4-FFF2-40B4-BE49-F238E27FC236}">
                    <a16:creationId xmlns:a16="http://schemas.microsoft.com/office/drawing/2014/main" id="{559262C8-D516-F84C-365F-0AAF09ACD7ED}"/>
                  </a:ext>
                </a:extLst>
              </p:cNvPr>
              <p:cNvSpPr txBox="1"/>
              <p:nvPr/>
            </p:nvSpPr>
            <p:spPr>
              <a:xfrm>
                <a:off x="5764768" y="4045844"/>
                <a:ext cx="423512" cy="397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𝑄</m:t>
                          </m:r>
                        </m:e>
                        <m:sub>
                          <m:r>
                            <a:rPr kumimoji="1" lang="ja-JP" altLang="en-US" b="0" i="1" smtClean="0">
                              <a:latin typeface="Cambria Math" panose="02040503050406030204" pitchFamily="18" charset="0"/>
                            </a:rPr>
                            <m:t>𝜇</m:t>
                          </m:r>
                          <m:r>
                            <a:rPr kumimoji="1" lang="en-US" altLang="ja-JP" b="0" i="1" smtClean="0">
                              <a:latin typeface="Cambria Math" panose="02040503050406030204" pitchFamily="18" charset="0"/>
                            </a:rPr>
                            <m:t>𝑒</m:t>
                          </m:r>
                        </m:sub>
                        <m:sup>
                          <m:r>
                            <a:rPr kumimoji="1" lang="en-US" altLang="ja-JP" b="0" i="1" smtClean="0">
                              <a:latin typeface="Cambria Math" panose="02040503050406030204" pitchFamily="18" charset="0"/>
                            </a:rPr>
                            <m:t>𝐿</m:t>
                          </m:r>
                        </m:sup>
                      </m:sSubSup>
                    </m:oMath>
                  </m:oMathPara>
                </a14:m>
                <a:endParaRPr kumimoji="1" lang="ja-JP" altLang="en-US"/>
              </a:p>
            </p:txBody>
          </p:sp>
        </mc:Choice>
        <mc:Fallback xmlns="">
          <p:sp>
            <p:nvSpPr>
              <p:cNvPr id="39" name="テキスト ボックス 38">
                <a:extLst>
                  <a:ext uri="{FF2B5EF4-FFF2-40B4-BE49-F238E27FC236}">
                    <a16:creationId xmlns:a16="http://schemas.microsoft.com/office/drawing/2014/main" id="{559262C8-D516-F84C-365F-0AAF09ACD7ED}"/>
                  </a:ext>
                </a:extLst>
              </p:cNvPr>
              <p:cNvSpPr txBox="1">
                <a:spLocks noRot="1" noChangeAspect="1" noMove="1" noResize="1" noEditPoints="1" noAdjustHandles="1" noChangeArrowheads="1" noChangeShapeType="1" noTextEdit="1"/>
              </p:cNvSpPr>
              <p:nvPr/>
            </p:nvSpPr>
            <p:spPr>
              <a:xfrm>
                <a:off x="5764768" y="4045844"/>
                <a:ext cx="423512" cy="397288"/>
              </a:xfrm>
              <a:prstGeom prst="rect">
                <a:avLst/>
              </a:prstGeom>
              <a:blipFill>
                <a:blip r:embed="rId13"/>
                <a:stretch>
                  <a:fillRect l="-2899" r="-14493" b="-46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0" name="テキスト ボックス 39">
                <a:extLst>
                  <a:ext uri="{FF2B5EF4-FFF2-40B4-BE49-F238E27FC236}">
                    <a16:creationId xmlns:a16="http://schemas.microsoft.com/office/drawing/2014/main" id="{F307F7E1-B4DC-A64E-D1CD-3787E88F1CCF}"/>
                  </a:ext>
                </a:extLst>
              </p:cNvPr>
              <p:cNvSpPr txBox="1"/>
              <p:nvPr/>
            </p:nvSpPr>
            <p:spPr>
              <a:xfrm>
                <a:off x="1341632" y="4001111"/>
                <a:ext cx="423512" cy="397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ja-JP" altLang="en-US" b="0" i="1" smtClean="0">
                              <a:latin typeface="Cambria Math" panose="02040503050406030204" pitchFamily="18" charset="0"/>
                            </a:rPr>
                            <m:t>𝜇𝜇</m:t>
                          </m:r>
                        </m:sub>
                        <m:sup>
                          <m:r>
                            <a:rPr kumimoji="1" lang="en-US" altLang="ja-JP" b="0" i="1" smtClean="0">
                              <a:latin typeface="Cambria Math" panose="02040503050406030204" pitchFamily="18" charset="0"/>
                            </a:rPr>
                            <m:t>𝐿</m:t>
                          </m:r>
                        </m:sup>
                      </m:sSubSup>
                    </m:oMath>
                  </m:oMathPara>
                </a14:m>
                <a:endParaRPr kumimoji="1" lang="ja-JP" altLang="en-US"/>
              </a:p>
            </p:txBody>
          </p:sp>
        </mc:Choice>
        <mc:Fallback xmlns="">
          <p:sp>
            <p:nvSpPr>
              <p:cNvPr id="40" name="テキスト ボックス 39">
                <a:extLst>
                  <a:ext uri="{FF2B5EF4-FFF2-40B4-BE49-F238E27FC236}">
                    <a16:creationId xmlns:a16="http://schemas.microsoft.com/office/drawing/2014/main" id="{F307F7E1-B4DC-A64E-D1CD-3787E88F1CCF}"/>
                  </a:ext>
                </a:extLst>
              </p:cNvPr>
              <p:cNvSpPr txBox="1">
                <a:spLocks noRot="1" noChangeAspect="1" noMove="1" noResize="1" noEditPoints="1" noAdjustHandles="1" noChangeArrowheads="1" noChangeShapeType="1" noTextEdit="1"/>
              </p:cNvSpPr>
              <p:nvPr/>
            </p:nvSpPr>
            <p:spPr>
              <a:xfrm>
                <a:off x="1341632" y="4001111"/>
                <a:ext cx="423512" cy="397288"/>
              </a:xfrm>
              <a:prstGeom prst="rect">
                <a:avLst/>
              </a:prstGeom>
              <a:blipFill>
                <a:blip r:embed="rId14"/>
                <a:stretch>
                  <a:fillRect r="-7143" b="-151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1" name="テキスト ボックス 40">
                <a:extLst>
                  <a:ext uri="{FF2B5EF4-FFF2-40B4-BE49-F238E27FC236}">
                    <a16:creationId xmlns:a16="http://schemas.microsoft.com/office/drawing/2014/main" id="{66A952C2-58A7-0811-8F27-2A701272071F}"/>
                  </a:ext>
                </a:extLst>
              </p:cNvPr>
              <p:cNvSpPr txBox="1"/>
              <p:nvPr/>
            </p:nvSpPr>
            <p:spPr>
              <a:xfrm>
                <a:off x="2578044" y="4001111"/>
                <a:ext cx="423512" cy="3972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kumimoji="1" lang="en-US" altLang="ja-JP" b="0" i="1" smtClean="0">
                              <a:latin typeface="Cambria Math" panose="02040503050406030204" pitchFamily="18" charset="0"/>
                            </a:rPr>
                          </m:ctrlPr>
                        </m:sSubSupPr>
                        <m:e>
                          <m:r>
                            <a:rPr kumimoji="1" lang="en-US" altLang="ja-JP" b="0" i="1" smtClean="0">
                              <a:latin typeface="Cambria Math" panose="02040503050406030204" pitchFamily="18" charset="0"/>
                            </a:rPr>
                            <m:t>𝑌</m:t>
                          </m:r>
                        </m:e>
                        <m:sub>
                          <m:r>
                            <a:rPr kumimoji="1" lang="ja-JP" altLang="en-US" b="0" i="1" smtClean="0">
                              <a:latin typeface="Cambria Math" panose="02040503050406030204" pitchFamily="18" charset="0"/>
                            </a:rPr>
                            <m:t>𝜇</m:t>
                          </m:r>
                          <m:r>
                            <a:rPr kumimoji="1" lang="en-US" altLang="ja-JP" b="0" i="1" smtClean="0">
                              <a:latin typeface="Cambria Math" panose="02040503050406030204" pitchFamily="18" charset="0"/>
                            </a:rPr>
                            <m:t>𝑒</m:t>
                          </m:r>
                        </m:sub>
                        <m:sup>
                          <m:r>
                            <a:rPr kumimoji="1" lang="en-US" altLang="ja-JP" b="0" i="1" smtClean="0">
                              <a:latin typeface="Cambria Math" panose="02040503050406030204" pitchFamily="18" charset="0"/>
                            </a:rPr>
                            <m:t>𝐿</m:t>
                          </m:r>
                        </m:sup>
                      </m:sSubSup>
                    </m:oMath>
                  </m:oMathPara>
                </a14:m>
                <a:endParaRPr kumimoji="1" lang="ja-JP" altLang="en-US"/>
              </a:p>
            </p:txBody>
          </p:sp>
        </mc:Choice>
        <mc:Fallback xmlns="">
          <p:sp>
            <p:nvSpPr>
              <p:cNvPr id="41" name="テキスト ボックス 40">
                <a:extLst>
                  <a:ext uri="{FF2B5EF4-FFF2-40B4-BE49-F238E27FC236}">
                    <a16:creationId xmlns:a16="http://schemas.microsoft.com/office/drawing/2014/main" id="{66A952C2-58A7-0811-8F27-2A701272071F}"/>
                  </a:ext>
                </a:extLst>
              </p:cNvPr>
              <p:cNvSpPr txBox="1">
                <a:spLocks noRot="1" noChangeAspect="1" noMove="1" noResize="1" noEditPoints="1" noAdjustHandles="1" noChangeArrowheads="1" noChangeShapeType="1" noTextEdit="1"/>
              </p:cNvSpPr>
              <p:nvPr/>
            </p:nvSpPr>
            <p:spPr>
              <a:xfrm>
                <a:off x="2578044" y="4001111"/>
                <a:ext cx="423512" cy="397288"/>
              </a:xfrm>
              <a:prstGeom prst="rect">
                <a:avLst/>
              </a:prstGeom>
              <a:blipFill>
                <a:blip r:embed="rId15"/>
                <a:stretch>
                  <a:fillRect r="-1449" b="-1515"/>
                </a:stretch>
              </a:blipFill>
            </p:spPr>
            <p:txBody>
              <a:bodyPr/>
              <a:lstStyle/>
              <a:p>
                <a:r>
                  <a:rPr lang="ja-JP" altLang="en-US">
                    <a:noFill/>
                  </a:rPr>
                  <a:t> </a:t>
                </a:r>
              </a:p>
            </p:txBody>
          </p:sp>
        </mc:Fallback>
      </mc:AlternateContent>
      <p:pic>
        <p:nvPicPr>
          <p:cNvPr id="1028" name="Picture 4" descr="\begin{align}&#10;  \mathcal{L}_{Vint} = -\bar{\psi}_i Q_{ij} \gamma^{\mu}\psi_j Z'_{\mu} +h.c.  \notag&#10;\end{align}">
            <a:extLst>
              <a:ext uri="{FF2B5EF4-FFF2-40B4-BE49-F238E27FC236}">
                <a16:creationId xmlns:a16="http://schemas.microsoft.com/office/drawing/2014/main" id="{8337B69D-4DD4-B019-03D0-327E6780EB3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8541" y="4602326"/>
            <a:ext cx="3260232" cy="3110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begin{align}&#10;  \mathcal{L}_{Sint} = -\bar{\psi}_i Y_{ij} \psi_j \phi +h.c.  \notag&#10;\end{align}">
            <a:extLst>
              <a:ext uri="{FF2B5EF4-FFF2-40B4-BE49-F238E27FC236}">
                <a16:creationId xmlns:a16="http://schemas.microsoft.com/office/drawing/2014/main" id="{836F30E0-A19E-CD24-F38C-A711E3D993B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7399" y="4605724"/>
            <a:ext cx="2983546" cy="310651"/>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
        <p:nvSpPr>
          <p:cNvPr id="42" name="矢印: 右 41">
            <a:extLst>
              <a:ext uri="{FF2B5EF4-FFF2-40B4-BE49-F238E27FC236}">
                <a16:creationId xmlns:a16="http://schemas.microsoft.com/office/drawing/2014/main" id="{40AA5A20-2644-3A7E-66B2-1A1EF44B290B}"/>
              </a:ext>
            </a:extLst>
          </p:cNvPr>
          <p:cNvSpPr/>
          <p:nvPr/>
        </p:nvSpPr>
        <p:spPr>
          <a:xfrm rot="5400000">
            <a:off x="3421654" y="5267883"/>
            <a:ext cx="558518" cy="255793"/>
          </a:xfrm>
          <a:prstGeom prst="rightArrow">
            <a:avLst>
              <a:gd name="adj1" fmla="val 50000"/>
              <a:gd name="adj2" fmla="val 78785"/>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0F7556C2-471F-FC5D-D916-B89E3AC6AC63}"/>
              </a:ext>
            </a:extLst>
          </p:cNvPr>
          <p:cNvSpPr txBox="1"/>
          <p:nvPr/>
        </p:nvSpPr>
        <p:spPr>
          <a:xfrm>
            <a:off x="3869498" y="5186042"/>
            <a:ext cx="1770905" cy="369332"/>
          </a:xfrm>
          <a:prstGeom prst="rect">
            <a:avLst/>
          </a:prstGeom>
          <a:noFill/>
        </p:spPr>
        <p:txBody>
          <a:bodyPr wrap="square" rtlCol="0">
            <a:spAutoFit/>
          </a:bodyPr>
          <a:lstStyle/>
          <a:p>
            <a:r>
              <a:rPr kumimoji="1" lang="en-US" altLang="ja-JP"/>
              <a:t>(Four-Fermi)</a:t>
            </a:r>
            <a:endParaRPr kumimoji="1" lang="ja-JP" altLang="en-US"/>
          </a:p>
        </p:txBody>
      </p:sp>
      <mc:AlternateContent xmlns:mc="http://schemas.openxmlformats.org/markup-compatibility/2006" xmlns:a14="http://schemas.microsoft.com/office/drawing/2010/main">
        <mc:Choice Requires="a14">
          <p:sp>
            <p:nvSpPr>
              <p:cNvPr id="44" name="テキスト ボックス 43">
                <a:extLst>
                  <a:ext uri="{FF2B5EF4-FFF2-40B4-BE49-F238E27FC236}">
                    <a16:creationId xmlns:a16="http://schemas.microsoft.com/office/drawing/2014/main" id="{9FC07073-FEE2-7EA6-8CB9-008B4515F8A6}"/>
                  </a:ext>
                </a:extLst>
              </p:cNvPr>
              <p:cNvSpPr txBox="1"/>
              <p:nvPr/>
            </p:nvSpPr>
            <p:spPr>
              <a:xfrm>
                <a:off x="1247256" y="5647191"/>
                <a:ext cx="1583832" cy="746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ja-JP" sz="2000" i="1" smtClean="0">
                              <a:latin typeface="Cambria Math" panose="02040503050406030204" pitchFamily="18" charset="0"/>
                            </a:rPr>
                          </m:ctrlPr>
                        </m:fPr>
                        <m:num>
                          <m:sSub>
                            <m:sSubPr>
                              <m:ctrlPr>
                                <a:rPr lang="en-US" altLang="ja-JP" sz="2000" i="1">
                                  <a:latin typeface="Cambria Math" panose="02040503050406030204" pitchFamily="18" charset="0"/>
                                </a:rPr>
                              </m:ctrlPr>
                            </m:sSubPr>
                            <m:e>
                              <m:r>
                                <a:rPr lang="en-US" altLang="ja-JP" sz="2000" i="1">
                                  <a:latin typeface="Cambria Math" panose="02040503050406030204" pitchFamily="18" charset="0"/>
                                </a:rPr>
                                <m:t>𝑔</m:t>
                              </m:r>
                            </m:e>
                            <m:sub>
                              <m:r>
                                <a:rPr lang="en-US" altLang="ja-JP" sz="2000" i="1">
                                  <a:latin typeface="Cambria Math" panose="02040503050406030204" pitchFamily="18" charset="0"/>
                                </a:rPr>
                                <m:t>𝑆𝐿𝐿</m:t>
                              </m:r>
                            </m:sub>
                          </m:sSub>
                        </m:num>
                        <m:den>
                          <m:sSup>
                            <m:sSupPr>
                              <m:ctrlPr>
                                <a:rPr lang="en-US" altLang="ja-JP" sz="2000" i="1">
                                  <a:latin typeface="Cambria Math" panose="02040503050406030204" pitchFamily="18" charset="0"/>
                                  <a:ea typeface="Cambria Math" panose="02040503050406030204" pitchFamily="18" charset="0"/>
                                </a:rPr>
                              </m:ctrlPr>
                            </m:sSupPr>
                            <m:e>
                              <m:r>
                                <m:rPr>
                                  <m:sty m:val="p"/>
                                </m:rPr>
                                <a:rPr lang="el-GR" altLang="ja-JP" sz="2000" i="1">
                                  <a:latin typeface="Cambria Math" panose="02040503050406030204" pitchFamily="18" charset="0"/>
                                  <a:ea typeface="Cambria Math" panose="02040503050406030204" pitchFamily="18" charset="0"/>
                                </a:rPr>
                                <m:t>Λ</m:t>
                              </m:r>
                            </m:e>
                            <m:sup>
                              <m:r>
                                <a:rPr lang="en-US" altLang="ja-JP" sz="2000" i="1">
                                  <a:latin typeface="Cambria Math" panose="02040503050406030204" pitchFamily="18" charset="0"/>
                                  <a:ea typeface="Cambria Math" panose="02040503050406030204" pitchFamily="18" charset="0"/>
                                </a:rPr>
                                <m:t>2</m:t>
                              </m:r>
                            </m:sup>
                          </m:sSup>
                        </m:den>
                      </m:f>
                      <m:r>
                        <a:rPr lang="en-US" altLang="ja-JP" sz="2000" i="1">
                          <a:latin typeface="Cambria Math" panose="02040503050406030204" pitchFamily="18" charset="0"/>
                          <a:ea typeface="Cambria Math" panose="02040503050406030204" pitchFamily="18" charset="0"/>
                        </a:rPr>
                        <m:t>=</m:t>
                      </m:r>
                      <m:f>
                        <m:fPr>
                          <m:ctrlPr>
                            <a:rPr lang="en-US" altLang="ja-JP" sz="2000" i="1">
                              <a:latin typeface="Cambria Math" panose="02040503050406030204" pitchFamily="18" charset="0"/>
                              <a:ea typeface="Cambria Math" panose="02040503050406030204" pitchFamily="18" charset="0"/>
                            </a:rPr>
                          </m:ctrlPr>
                        </m:fPr>
                        <m:num>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𝑌</m:t>
                              </m:r>
                            </m:e>
                            <m:sub>
                              <m:r>
                                <a:rPr lang="ja-JP" altLang="en-US" sz="2000" i="1">
                                  <a:latin typeface="Cambria Math" panose="02040503050406030204" pitchFamily="18" charset="0"/>
                                  <a:ea typeface="Cambria Math" panose="02040503050406030204" pitchFamily="18" charset="0"/>
                                </a:rPr>
                                <m:t>𝜇</m:t>
                              </m:r>
                              <m:r>
                                <a:rPr lang="en-US" altLang="ja-JP" sz="2000" i="1">
                                  <a:latin typeface="Cambria Math" panose="02040503050406030204" pitchFamily="18" charset="0"/>
                                  <a:ea typeface="Cambria Math" panose="02040503050406030204" pitchFamily="18" charset="0"/>
                                </a:rPr>
                                <m:t>𝑒</m:t>
                              </m:r>
                            </m:sub>
                            <m:sup>
                              <m:r>
                                <a:rPr lang="en-US" altLang="ja-JP" sz="2000" i="1">
                                  <a:latin typeface="Cambria Math" panose="02040503050406030204" pitchFamily="18" charset="0"/>
                                  <a:ea typeface="Cambria Math" panose="02040503050406030204" pitchFamily="18" charset="0"/>
                                </a:rPr>
                                <m:t>𝐿</m:t>
                              </m:r>
                            </m:sup>
                          </m:sSubSup>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𝑌</m:t>
                              </m:r>
                            </m:e>
                            <m:sub>
                              <m:r>
                                <a:rPr lang="ja-JP" altLang="en-US" sz="2000" i="1">
                                  <a:latin typeface="Cambria Math" panose="02040503050406030204" pitchFamily="18" charset="0"/>
                                  <a:ea typeface="Cambria Math" panose="02040503050406030204" pitchFamily="18" charset="0"/>
                                </a:rPr>
                                <m:t>𝜇𝜇</m:t>
                              </m:r>
                            </m:sub>
                            <m:sup>
                              <m:r>
                                <a:rPr lang="en-US" altLang="ja-JP" sz="2000" i="1">
                                  <a:latin typeface="Cambria Math" panose="02040503050406030204" pitchFamily="18" charset="0"/>
                                  <a:ea typeface="Cambria Math" panose="02040503050406030204" pitchFamily="18" charset="0"/>
                                </a:rPr>
                                <m:t>𝐿</m:t>
                              </m:r>
                            </m:sup>
                          </m:sSubSup>
                        </m:num>
                        <m:den>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i="1">
                                  <a:latin typeface="Cambria Math" panose="02040503050406030204" pitchFamily="18" charset="0"/>
                                  <a:ea typeface="Cambria Math" panose="02040503050406030204" pitchFamily="18" charset="0"/>
                                </a:rPr>
                                <m:t>𝑚</m:t>
                              </m:r>
                            </m:e>
                            <m:sub>
                              <m:r>
                                <a:rPr lang="ja-JP" altLang="en-US" sz="2000" i="1">
                                  <a:latin typeface="Cambria Math" panose="02040503050406030204" pitchFamily="18" charset="0"/>
                                  <a:ea typeface="Cambria Math" panose="02040503050406030204" pitchFamily="18" charset="0"/>
                                </a:rPr>
                                <m:t>𝜙</m:t>
                              </m:r>
                            </m:sub>
                            <m:sup>
                              <m:r>
                                <a:rPr lang="en-US" altLang="ja-JP" sz="2000" i="1">
                                  <a:latin typeface="Cambria Math" panose="02040503050406030204" pitchFamily="18" charset="0"/>
                                  <a:ea typeface="Cambria Math" panose="02040503050406030204" pitchFamily="18" charset="0"/>
                                </a:rPr>
                                <m:t>2</m:t>
                              </m:r>
                            </m:sup>
                          </m:sSubSup>
                        </m:den>
                      </m:f>
                    </m:oMath>
                  </m:oMathPara>
                </a14:m>
                <a:endParaRPr lang="ja-JP" altLang="en-US" sz="2000"/>
              </a:p>
            </p:txBody>
          </p:sp>
        </mc:Choice>
        <mc:Fallback xmlns="">
          <p:sp>
            <p:nvSpPr>
              <p:cNvPr id="44" name="テキスト ボックス 43">
                <a:extLst>
                  <a:ext uri="{FF2B5EF4-FFF2-40B4-BE49-F238E27FC236}">
                    <a16:creationId xmlns:a16="http://schemas.microsoft.com/office/drawing/2014/main" id="{9FC07073-FEE2-7EA6-8CB9-008B4515F8A6}"/>
                  </a:ext>
                </a:extLst>
              </p:cNvPr>
              <p:cNvSpPr txBox="1">
                <a:spLocks noRot="1" noChangeAspect="1" noMove="1" noResize="1" noEditPoints="1" noAdjustHandles="1" noChangeArrowheads="1" noChangeShapeType="1" noTextEdit="1"/>
              </p:cNvSpPr>
              <p:nvPr/>
            </p:nvSpPr>
            <p:spPr>
              <a:xfrm>
                <a:off x="1247256" y="5647191"/>
                <a:ext cx="1583832" cy="746936"/>
              </a:xfrm>
              <a:prstGeom prst="rect">
                <a:avLst/>
              </a:prstGeom>
              <a:blipFill>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43B5529B-78BD-782E-541A-6C84E538C47F}"/>
                  </a:ext>
                </a:extLst>
              </p:cNvPr>
              <p:cNvSpPr txBox="1"/>
              <p:nvPr/>
            </p:nvSpPr>
            <p:spPr>
              <a:xfrm>
                <a:off x="4446298" y="5647191"/>
                <a:ext cx="2036191" cy="81798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kumimoji="1" lang="en-US" altLang="ja-JP" sz="2000" b="0" i="1" smtClean="0">
                              <a:latin typeface="Cambria Math" panose="02040503050406030204" pitchFamily="18" charset="0"/>
                            </a:rPr>
                          </m:ctrlPr>
                        </m:fPr>
                        <m:num>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𝑔</m:t>
                              </m:r>
                            </m:e>
                            <m:sub>
                              <m:r>
                                <a:rPr kumimoji="1" lang="en-US" altLang="ja-JP" sz="2000" b="0" i="1" smtClean="0">
                                  <a:latin typeface="Cambria Math" panose="02040503050406030204" pitchFamily="18" charset="0"/>
                                </a:rPr>
                                <m:t>𝑉𝐿𝐿</m:t>
                              </m:r>
                            </m:sub>
                          </m:sSub>
                        </m:num>
                        <m:den>
                          <m:sSup>
                            <m:sSupPr>
                              <m:ctrlPr>
                                <a:rPr kumimoji="1" lang="en-US" altLang="ja-JP" sz="2000" b="0" i="1" smtClean="0">
                                  <a:latin typeface="Cambria Math" panose="02040503050406030204" pitchFamily="18" charset="0"/>
                                  <a:ea typeface="Cambria Math" panose="02040503050406030204" pitchFamily="18" charset="0"/>
                                </a:rPr>
                              </m:ctrlPr>
                            </m:sSupPr>
                            <m:e>
                              <m:r>
                                <m:rPr>
                                  <m:sty m:val="p"/>
                                </m:rPr>
                                <a:rPr kumimoji="1" lang="el-GR" altLang="ja-JP" sz="2000" b="0" i="1" smtClean="0">
                                  <a:latin typeface="Cambria Math" panose="02040503050406030204" pitchFamily="18" charset="0"/>
                                  <a:ea typeface="Cambria Math" panose="02040503050406030204" pitchFamily="18" charset="0"/>
                                </a:rPr>
                                <m:t>Λ</m:t>
                              </m:r>
                            </m:e>
                            <m:sup>
                              <m:r>
                                <a:rPr kumimoji="1" lang="en-US" altLang="ja-JP" sz="2000" b="0" i="1" smtClean="0">
                                  <a:latin typeface="Cambria Math" panose="02040503050406030204" pitchFamily="18" charset="0"/>
                                  <a:ea typeface="Cambria Math" panose="02040503050406030204" pitchFamily="18" charset="0"/>
                                </a:rPr>
                                <m:t>2</m:t>
                              </m:r>
                            </m:sup>
                          </m:sSup>
                        </m:den>
                      </m:f>
                      <m:r>
                        <a:rPr kumimoji="1" lang="en-US" altLang="ja-JP" sz="2000" b="0" i="1" smtClean="0">
                          <a:latin typeface="Cambria Math" panose="02040503050406030204" pitchFamily="18" charset="0"/>
                          <a:ea typeface="Cambria Math" panose="02040503050406030204" pitchFamily="18" charset="0"/>
                        </a:rPr>
                        <m:t>=</m:t>
                      </m:r>
                      <m:f>
                        <m:fPr>
                          <m:ctrlPr>
                            <a:rPr kumimoji="1" lang="en-US" altLang="ja-JP" sz="2000" b="0" i="1" smtClean="0">
                              <a:latin typeface="Cambria Math" panose="02040503050406030204" pitchFamily="18" charset="0"/>
                              <a:ea typeface="Cambria Math" panose="02040503050406030204" pitchFamily="18" charset="0"/>
                            </a:rPr>
                          </m:ctrlPr>
                        </m:fPr>
                        <m:num>
                          <m:sSubSup>
                            <m:sSubSupPr>
                              <m:ctrlPr>
                                <a:rPr kumimoji="1" lang="en-US" altLang="ja-JP" sz="2000" b="0" i="1" smtClean="0">
                                  <a:latin typeface="Cambria Math" panose="02040503050406030204" pitchFamily="18" charset="0"/>
                                  <a:ea typeface="Cambria Math" panose="02040503050406030204" pitchFamily="18" charset="0"/>
                                </a:rPr>
                              </m:ctrlPr>
                            </m:sSubSupPr>
                            <m:e>
                              <m:r>
                                <a:rPr kumimoji="1" lang="en-US" altLang="ja-JP" sz="2000" b="0" i="1" smtClean="0">
                                  <a:latin typeface="Cambria Math" panose="02040503050406030204" pitchFamily="18" charset="0"/>
                                  <a:ea typeface="Cambria Math" panose="02040503050406030204" pitchFamily="18" charset="0"/>
                                </a:rPr>
                                <m:t>𝑄</m:t>
                              </m:r>
                            </m:e>
                            <m:sub>
                              <m:r>
                                <a:rPr kumimoji="1" lang="ja-JP" altLang="en-US" sz="2000" b="0" i="1" smtClean="0">
                                  <a:latin typeface="Cambria Math" panose="02040503050406030204" pitchFamily="18" charset="0"/>
                                  <a:ea typeface="Cambria Math" panose="02040503050406030204" pitchFamily="18" charset="0"/>
                                </a:rPr>
                                <m:t>𝜇</m:t>
                              </m:r>
                              <m:r>
                                <a:rPr kumimoji="1" lang="en-US" altLang="ja-JP" sz="2000" b="0" i="1" smtClean="0">
                                  <a:latin typeface="Cambria Math" panose="02040503050406030204" pitchFamily="18" charset="0"/>
                                  <a:ea typeface="Cambria Math" panose="02040503050406030204" pitchFamily="18" charset="0"/>
                                </a:rPr>
                                <m:t>𝑒</m:t>
                              </m:r>
                            </m:sub>
                            <m:sup>
                              <m:r>
                                <a:rPr kumimoji="1" lang="en-US" altLang="ja-JP" sz="2000" b="0" i="1" smtClean="0">
                                  <a:latin typeface="Cambria Math" panose="02040503050406030204" pitchFamily="18" charset="0"/>
                                  <a:ea typeface="Cambria Math" panose="02040503050406030204" pitchFamily="18" charset="0"/>
                                </a:rPr>
                                <m:t>𝐿</m:t>
                              </m:r>
                            </m:sup>
                          </m:sSubSup>
                          <m:sSubSup>
                            <m:sSubSupPr>
                              <m:ctrlPr>
                                <a:rPr lang="en-US" altLang="ja-JP" sz="2000" i="1">
                                  <a:latin typeface="Cambria Math" panose="02040503050406030204" pitchFamily="18" charset="0"/>
                                  <a:ea typeface="Cambria Math" panose="02040503050406030204" pitchFamily="18" charset="0"/>
                                </a:rPr>
                              </m:ctrlPr>
                            </m:sSubSupPr>
                            <m:e>
                              <m:r>
                                <a:rPr lang="en-US" altLang="ja-JP" sz="2000" b="0" i="1" smtClean="0">
                                  <a:latin typeface="Cambria Math" panose="02040503050406030204" pitchFamily="18" charset="0"/>
                                  <a:ea typeface="Cambria Math" panose="02040503050406030204" pitchFamily="18" charset="0"/>
                                </a:rPr>
                                <m:t>𝑄</m:t>
                              </m:r>
                            </m:e>
                            <m:sub>
                              <m:r>
                                <a:rPr lang="ja-JP" altLang="en-US" sz="2000" i="1">
                                  <a:latin typeface="Cambria Math" panose="02040503050406030204" pitchFamily="18" charset="0"/>
                                  <a:ea typeface="Cambria Math" panose="02040503050406030204" pitchFamily="18" charset="0"/>
                                </a:rPr>
                                <m:t>𝜇</m:t>
                              </m:r>
                              <m:r>
                                <a:rPr lang="ja-JP" altLang="en-US" sz="2000" i="1" smtClean="0">
                                  <a:latin typeface="Cambria Math" panose="02040503050406030204" pitchFamily="18" charset="0"/>
                                  <a:ea typeface="Cambria Math" panose="02040503050406030204" pitchFamily="18" charset="0"/>
                                </a:rPr>
                                <m:t>𝜇</m:t>
                              </m:r>
                            </m:sub>
                            <m:sup>
                              <m:r>
                                <a:rPr lang="en-US" altLang="ja-JP" sz="2000" i="1">
                                  <a:latin typeface="Cambria Math" panose="02040503050406030204" pitchFamily="18" charset="0"/>
                                  <a:ea typeface="Cambria Math" panose="02040503050406030204" pitchFamily="18" charset="0"/>
                                </a:rPr>
                                <m:t>𝐿</m:t>
                              </m:r>
                            </m:sup>
                          </m:sSubSup>
                        </m:num>
                        <m:den>
                          <m:sSubSup>
                            <m:sSubSupPr>
                              <m:ctrlPr>
                                <a:rPr kumimoji="1" lang="en-US" altLang="ja-JP" sz="2000" b="0" i="1" smtClean="0">
                                  <a:latin typeface="Cambria Math" panose="02040503050406030204" pitchFamily="18" charset="0"/>
                                  <a:ea typeface="Cambria Math" panose="02040503050406030204" pitchFamily="18" charset="0"/>
                                </a:rPr>
                              </m:ctrlPr>
                            </m:sSubSupPr>
                            <m:e>
                              <m:r>
                                <a:rPr kumimoji="1" lang="en-US" altLang="ja-JP" sz="2000" b="0" i="1" smtClean="0">
                                  <a:latin typeface="Cambria Math" panose="02040503050406030204" pitchFamily="18" charset="0"/>
                                  <a:ea typeface="Cambria Math" panose="02040503050406030204" pitchFamily="18" charset="0"/>
                                </a:rPr>
                                <m:t>𝑚</m:t>
                              </m:r>
                            </m:e>
                            <m:sub>
                              <m:sSup>
                                <m:sSupPr>
                                  <m:ctrlPr>
                                    <a:rPr kumimoji="1" lang="en-US" altLang="ja-JP" sz="2000" b="0" i="1" smtClean="0">
                                      <a:latin typeface="Cambria Math" panose="02040503050406030204" pitchFamily="18" charset="0"/>
                                      <a:ea typeface="Cambria Math" panose="02040503050406030204" pitchFamily="18" charset="0"/>
                                    </a:rPr>
                                  </m:ctrlPr>
                                </m:sSupPr>
                                <m:e>
                                  <m:r>
                                    <a:rPr kumimoji="1" lang="en-US" altLang="ja-JP" sz="2000" b="0" i="1" smtClean="0">
                                      <a:latin typeface="Cambria Math" panose="02040503050406030204" pitchFamily="18" charset="0"/>
                                      <a:ea typeface="Cambria Math" panose="02040503050406030204" pitchFamily="18" charset="0"/>
                                    </a:rPr>
                                    <m:t>𝑍</m:t>
                                  </m:r>
                                </m:e>
                                <m:sup>
                                  <m:r>
                                    <a:rPr kumimoji="1" lang="en-US" altLang="ja-JP" sz="2000" b="0" i="1" smtClean="0">
                                      <a:latin typeface="Cambria Math" panose="02040503050406030204" pitchFamily="18" charset="0"/>
                                      <a:ea typeface="Cambria Math" panose="02040503050406030204" pitchFamily="18" charset="0"/>
                                    </a:rPr>
                                    <m:t>′</m:t>
                                  </m:r>
                                </m:sup>
                              </m:sSup>
                            </m:sub>
                            <m:sup>
                              <m:r>
                                <a:rPr kumimoji="1" lang="en-US" altLang="ja-JP" sz="2000" b="0" i="1" smtClean="0">
                                  <a:latin typeface="Cambria Math" panose="02040503050406030204" pitchFamily="18" charset="0"/>
                                  <a:ea typeface="Cambria Math" panose="02040503050406030204" pitchFamily="18" charset="0"/>
                                </a:rPr>
                                <m:t>2</m:t>
                              </m:r>
                            </m:sup>
                          </m:sSubSup>
                        </m:den>
                      </m:f>
                    </m:oMath>
                  </m:oMathPara>
                </a14:m>
                <a:endParaRPr kumimoji="1" lang="ja-JP" altLang="en-US" sz="2000"/>
              </a:p>
            </p:txBody>
          </p:sp>
        </mc:Choice>
        <mc:Fallback xmlns="">
          <p:sp>
            <p:nvSpPr>
              <p:cNvPr id="46" name="テキスト ボックス 45">
                <a:extLst>
                  <a:ext uri="{FF2B5EF4-FFF2-40B4-BE49-F238E27FC236}">
                    <a16:creationId xmlns:a16="http://schemas.microsoft.com/office/drawing/2014/main" id="{43B5529B-78BD-782E-541A-6C84E538C47F}"/>
                  </a:ext>
                </a:extLst>
              </p:cNvPr>
              <p:cNvSpPr txBox="1">
                <a:spLocks noRot="1" noChangeAspect="1" noMove="1" noResize="1" noEditPoints="1" noAdjustHandles="1" noChangeArrowheads="1" noChangeShapeType="1" noTextEdit="1"/>
              </p:cNvSpPr>
              <p:nvPr/>
            </p:nvSpPr>
            <p:spPr>
              <a:xfrm>
                <a:off x="4446298" y="5647191"/>
                <a:ext cx="2036191" cy="817981"/>
              </a:xfrm>
              <a:prstGeom prst="rect">
                <a:avLst/>
              </a:prstGeom>
              <a:blipFill>
                <a:blip r:embed="rId19"/>
                <a:stretch>
                  <a:fillRect/>
                </a:stretch>
              </a:blipFill>
            </p:spPr>
            <p:txBody>
              <a:bodyPr/>
              <a:lstStyle/>
              <a:p>
                <a:r>
                  <a:rPr lang="ja-JP" altLang="en-US">
                    <a:noFill/>
                  </a:rPr>
                  <a:t> </a:t>
                </a:r>
              </a:p>
            </p:txBody>
          </p:sp>
        </mc:Fallback>
      </mc:AlternateContent>
      <p:sp>
        <p:nvSpPr>
          <p:cNvPr id="48" name="テキスト ボックス 47">
            <a:extLst>
              <a:ext uri="{FF2B5EF4-FFF2-40B4-BE49-F238E27FC236}">
                <a16:creationId xmlns:a16="http://schemas.microsoft.com/office/drawing/2014/main" id="{1C633290-46ED-F1E3-A0A3-774DF5777153}"/>
              </a:ext>
            </a:extLst>
          </p:cNvPr>
          <p:cNvSpPr txBox="1"/>
          <p:nvPr/>
        </p:nvSpPr>
        <p:spPr>
          <a:xfrm>
            <a:off x="7693731" y="2727183"/>
            <a:ext cx="2715966" cy="400110"/>
          </a:xfrm>
          <a:prstGeom prst="rect">
            <a:avLst/>
          </a:prstGeom>
          <a:noFill/>
        </p:spPr>
        <p:txBody>
          <a:bodyPr wrap="square">
            <a:spAutoFit/>
          </a:bodyPr>
          <a:lstStyle/>
          <a:p>
            <a:r>
              <a:rPr lang="en-US" altLang="ja-JP" sz="2000" u="sng"/>
              <a:t>Scalar, Vector </a:t>
            </a:r>
            <a:endParaRPr lang="ja-JP" altLang="en-US" sz="2000" u="sng">
              <a:solidFill>
                <a:schemeClr val="tx1"/>
              </a:solidFill>
            </a:endParaRPr>
          </a:p>
        </p:txBody>
      </p:sp>
      <p:sp>
        <p:nvSpPr>
          <p:cNvPr id="49" name="スライド番号プレースホルダー 48">
            <a:extLst>
              <a:ext uri="{FF2B5EF4-FFF2-40B4-BE49-F238E27FC236}">
                <a16:creationId xmlns:a16="http://schemas.microsoft.com/office/drawing/2014/main" id="{61882AF3-F267-78C6-5C09-3DF575AE47DC}"/>
              </a:ext>
            </a:extLst>
          </p:cNvPr>
          <p:cNvSpPr>
            <a:spLocks noGrp="1"/>
          </p:cNvSpPr>
          <p:nvPr>
            <p:ph type="sldNum" sz="quarter" idx="12"/>
          </p:nvPr>
        </p:nvSpPr>
        <p:spPr/>
        <p:txBody>
          <a:bodyPr/>
          <a:lstStyle/>
          <a:p>
            <a:fld id="{1960B2ED-156F-4995-997F-B47878CCEBE4}" type="slidenum">
              <a:rPr kumimoji="1" lang="ja-JP" altLang="en-US" smtClean="0"/>
              <a:t>15</a:t>
            </a:fld>
            <a:endParaRPr kumimoji="1" lang="ja-JP" altLang="en-US"/>
          </a:p>
        </p:txBody>
      </p:sp>
      <p:pic>
        <p:nvPicPr>
          <p:cNvPr id="16" name="図 15" descr="時計 が含まれている画像&#10;&#10;AI によって生成されたコンテンツは間違っている可能性があります。">
            <a:extLst>
              <a:ext uri="{FF2B5EF4-FFF2-40B4-BE49-F238E27FC236}">
                <a16:creationId xmlns:a16="http://schemas.microsoft.com/office/drawing/2014/main" id="{3EDBC197-BFA9-DF7A-274A-279EF0A15CF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904877" y="564924"/>
            <a:ext cx="3686233" cy="1496999"/>
          </a:xfrm>
          <a:prstGeom prst="rect">
            <a:avLst/>
          </a:prstGeom>
        </p:spPr>
      </p:pic>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6BD23E16-15E2-4CF9-6C2A-871C62327F43}"/>
                  </a:ext>
                </a:extLst>
              </p:cNvPr>
              <p:cNvSpPr txBox="1"/>
              <p:nvPr/>
            </p:nvSpPr>
            <p:spPr>
              <a:xfrm>
                <a:off x="8013526" y="2062572"/>
                <a:ext cx="3596749" cy="46685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altLang="ja-JP" sz="2400" i="1" smtClean="0">
                              <a:latin typeface="Cambria Math" panose="02040503050406030204" pitchFamily="18" charset="0"/>
                            </a:rPr>
                          </m:ctrlPr>
                        </m:sSubSupPr>
                        <m:e>
                          <m:r>
                            <a:rPr lang="en-US" altLang="ja-JP" sz="2400" b="0" i="1" smtClean="0">
                              <a:latin typeface="Cambria Math" panose="02040503050406030204" pitchFamily="18" charset="0"/>
                            </a:rPr>
                            <m:t>𝐴</m:t>
                          </m:r>
                        </m:e>
                        <m:sub>
                          <m:r>
                            <a:rPr lang="en-US" altLang="ja-JP" sz="2400" i="1">
                              <a:latin typeface="Cambria Math" panose="02040503050406030204" pitchFamily="18" charset="0"/>
                            </a:rPr>
                            <m:t>𝐿</m:t>
                          </m:r>
                        </m:sub>
                        <m:sup>
                          <m:r>
                            <a:rPr lang="en-US" altLang="ja-JP" sz="2400" i="1">
                              <a:latin typeface="Cambria Math" panose="02040503050406030204" pitchFamily="18" charset="0"/>
                            </a:rPr>
                            <m:t>2</m:t>
                          </m:r>
                        </m:sup>
                      </m:sSubSup>
                      <m:r>
                        <a:rPr lang="en-US" altLang="ja-JP" sz="2400" i="1">
                          <a:latin typeface="Cambria Math" panose="02040503050406030204" pitchFamily="18" charset="0"/>
                        </a:rPr>
                        <m:t>+</m:t>
                      </m:r>
                      <m:sSubSup>
                        <m:sSubSupPr>
                          <m:ctrlPr>
                            <a:rPr lang="en-US" altLang="ja-JP" sz="2400" i="1">
                              <a:latin typeface="Cambria Math" panose="02040503050406030204" pitchFamily="18" charset="0"/>
                            </a:rPr>
                          </m:ctrlPr>
                        </m:sSubSupPr>
                        <m:e>
                          <m:r>
                            <a:rPr lang="en-US" altLang="ja-JP" sz="2400" b="0" i="1" smtClean="0">
                              <a:latin typeface="Cambria Math" panose="02040503050406030204" pitchFamily="18" charset="0"/>
                            </a:rPr>
                            <m:t>𝐴</m:t>
                          </m:r>
                        </m:e>
                        <m:sub>
                          <m:r>
                            <a:rPr lang="en-US" altLang="ja-JP" sz="2400" i="1">
                              <a:latin typeface="Cambria Math" panose="02040503050406030204" pitchFamily="18" charset="0"/>
                            </a:rPr>
                            <m:t>𝑅</m:t>
                          </m:r>
                        </m:sub>
                        <m:sup>
                          <m:r>
                            <a:rPr lang="en-US" altLang="ja-JP" sz="2400" i="1">
                              <a:latin typeface="Cambria Math" panose="02040503050406030204" pitchFamily="18" charset="0"/>
                            </a:rPr>
                            <m:t>2</m:t>
                          </m:r>
                        </m:sup>
                      </m:sSubSup>
                      <m:r>
                        <a:rPr lang="en-US" altLang="ja-JP" sz="2400" i="1">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1.64×</m:t>
                      </m:r>
                      <m:sSup>
                        <m:sSupPr>
                          <m:ctrlPr>
                            <a:rPr kumimoji="1" lang="en-US" altLang="ja-JP" sz="2400" i="1">
                              <a:latin typeface="Cambria Math" panose="02040503050406030204" pitchFamily="18" charset="0"/>
                              <a:ea typeface="Cambria Math" panose="02040503050406030204" pitchFamily="18" charset="0"/>
                            </a:rPr>
                          </m:ctrlPr>
                        </m:sSupPr>
                        <m:e>
                          <m:r>
                            <a:rPr kumimoji="1" lang="en-US" altLang="ja-JP" sz="2400" i="1">
                              <a:latin typeface="Cambria Math" panose="02040503050406030204" pitchFamily="18" charset="0"/>
                              <a:ea typeface="Cambria Math" panose="02040503050406030204" pitchFamily="18" charset="0"/>
                            </a:rPr>
                            <m:t>10</m:t>
                          </m:r>
                        </m:e>
                        <m:sup>
                          <m:r>
                            <a:rPr kumimoji="1" lang="en-US" altLang="ja-JP" sz="2400" i="1">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2</m:t>
                          </m:r>
                          <m:r>
                            <a:rPr kumimoji="1" lang="en-US" altLang="ja-JP" sz="2400" i="1">
                              <a:latin typeface="Cambria Math" panose="02040503050406030204" pitchFamily="18" charset="0"/>
                              <a:ea typeface="Cambria Math" panose="02040503050406030204" pitchFamily="18" charset="0"/>
                            </a:rPr>
                            <m:t>0</m:t>
                          </m:r>
                        </m:sup>
                      </m:sSup>
                    </m:oMath>
                  </m:oMathPara>
                </a14:m>
                <a:endParaRPr lang="ja-JP" altLang="en-US" sz="2400"/>
              </a:p>
            </p:txBody>
          </p:sp>
        </mc:Choice>
        <mc:Fallback xmlns="">
          <p:sp>
            <p:nvSpPr>
              <p:cNvPr id="22" name="テキスト ボックス 21">
                <a:extLst>
                  <a:ext uri="{FF2B5EF4-FFF2-40B4-BE49-F238E27FC236}">
                    <a16:creationId xmlns:a16="http://schemas.microsoft.com/office/drawing/2014/main" id="{6BD23E16-15E2-4CF9-6C2A-871C62327F43}"/>
                  </a:ext>
                </a:extLst>
              </p:cNvPr>
              <p:cNvSpPr txBox="1">
                <a:spLocks noRot="1" noChangeAspect="1" noMove="1" noResize="1" noEditPoints="1" noAdjustHandles="1" noChangeArrowheads="1" noChangeShapeType="1" noTextEdit="1"/>
              </p:cNvSpPr>
              <p:nvPr/>
            </p:nvSpPr>
            <p:spPr>
              <a:xfrm>
                <a:off x="8013526" y="2062572"/>
                <a:ext cx="3596749" cy="466859"/>
              </a:xfrm>
              <a:prstGeom prst="rect">
                <a:avLst/>
              </a:prstGeom>
              <a:blipFill>
                <a:blip r:embed="rId21"/>
                <a:stretch>
                  <a:fillRect b="-1299"/>
                </a:stretch>
              </a:blipFill>
            </p:spPr>
            <p:txBody>
              <a:bodyPr/>
              <a:lstStyle/>
              <a:p>
                <a:r>
                  <a:rPr lang="ja-JP" altLang="en-US">
                    <a:noFill/>
                  </a:rPr>
                  <a:t> </a:t>
                </a:r>
              </a:p>
            </p:txBody>
          </p:sp>
        </mc:Fallback>
      </mc:AlternateContent>
      <p:sp>
        <p:nvSpPr>
          <p:cNvPr id="26" name="テキスト ボックス 25">
            <a:extLst>
              <a:ext uri="{FF2B5EF4-FFF2-40B4-BE49-F238E27FC236}">
                <a16:creationId xmlns:a16="http://schemas.microsoft.com/office/drawing/2014/main" id="{932D8005-1964-8712-3BF5-442E716EB6E8}"/>
              </a:ext>
            </a:extLst>
          </p:cNvPr>
          <p:cNvSpPr txBox="1"/>
          <p:nvPr/>
        </p:nvSpPr>
        <p:spPr>
          <a:xfrm>
            <a:off x="7771243" y="165694"/>
            <a:ext cx="1477203" cy="400110"/>
          </a:xfrm>
          <a:prstGeom prst="rect">
            <a:avLst/>
          </a:prstGeom>
          <a:noFill/>
        </p:spPr>
        <p:txBody>
          <a:bodyPr wrap="square" rtlCol="0">
            <a:spAutoFit/>
          </a:bodyPr>
          <a:lstStyle/>
          <a:p>
            <a:r>
              <a:rPr lang="en-US" altLang="ja-JP" sz="2000" u="sng"/>
              <a:t>Dipole</a:t>
            </a:r>
            <a:endParaRPr kumimoji="1" lang="ja-JP" altLang="en-US" sz="2000" u="sng"/>
          </a:p>
        </p:txBody>
      </p:sp>
      <p:sp>
        <p:nvSpPr>
          <p:cNvPr id="27" name="四角形: 角を丸くする 26">
            <a:extLst>
              <a:ext uri="{FF2B5EF4-FFF2-40B4-BE49-F238E27FC236}">
                <a16:creationId xmlns:a16="http://schemas.microsoft.com/office/drawing/2014/main" id="{D1596EE8-9546-3D4C-3422-E54865496D5F}"/>
              </a:ext>
            </a:extLst>
          </p:cNvPr>
          <p:cNvSpPr/>
          <p:nvPr/>
        </p:nvSpPr>
        <p:spPr>
          <a:xfrm>
            <a:off x="7547831" y="127547"/>
            <a:ext cx="4377870" cy="2437208"/>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7810103C-529B-C055-A8B1-0ACC2725E089}"/>
              </a:ext>
            </a:extLst>
          </p:cNvPr>
          <p:cNvSpPr txBox="1"/>
          <p:nvPr/>
        </p:nvSpPr>
        <p:spPr>
          <a:xfrm>
            <a:off x="5010839" y="1996033"/>
            <a:ext cx="2354882" cy="276999"/>
          </a:xfrm>
          <a:prstGeom prst="rect">
            <a:avLst/>
          </a:prstGeom>
          <a:noFill/>
        </p:spPr>
        <p:txBody>
          <a:bodyPr wrap="square">
            <a:spAutoFit/>
          </a:bodyPr>
          <a:lstStyle/>
          <a:p>
            <a:r>
              <a:rPr lang="en-US" altLang="ja-JP" sz="1200" dirty="0">
                <a:latin typeface="游明朝" panose="02020400000000000000" pitchFamily="18" charset="-128"/>
                <a:ea typeface="游明朝" panose="02020400000000000000" pitchFamily="18" charset="-128"/>
              </a:rPr>
              <a:t>The MEGII collaboration .2024</a:t>
            </a:r>
            <a:endParaRPr lang="ja-JP" altLang="en-US" sz="1200" dirty="0"/>
          </a:p>
        </p:txBody>
      </p:sp>
    </p:spTree>
    <p:extLst>
      <p:ext uri="{BB962C8B-B14F-4D97-AF65-F5344CB8AC3E}">
        <p14:creationId xmlns:p14="http://schemas.microsoft.com/office/powerpoint/2010/main" val="4197506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A934C01-F15A-9F2B-5839-8B6AAC67D13B}"/>
              </a:ext>
            </a:extLst>
          </p:cNvPr>
          <p:cNvSpPr>
            <a:spLocks noGrp="1"/>
          </p:cNvSpPr>
          <p:nvPr>
            <p:ph type="sldNum" sz="quarter" idx="12"/>
          </p:nvPr>
        </p:nvSpPr>
        <p:spPr/>
        <p:txBody>
          <a:bodyPr/>
          <a:lstStyle/>
          <a:p>
            <a:fld id="{1960B2ED-156F-4995-997F-B47878CCEBE4}" type="slidenum">
              <a:rPr lang="ja-JP" altLang="en-US" smtClean="0"/>
              <a:pPr/>
              <a:t>16</a:t>
            </a:fld>
            <a:r>
              <a:rPr lang="en-US" altLang="ja-JP"/>
              <a:t>/13</a:t>
            </a:r>
            <a:endParaRPr lang="ja-JP" altLang="en-US"/>
          </a:p>
        </p:txBody>
      </p:sp>
      <p:sp>
        <p:nvSpPr>
          <p:cNvPr id="9" name="テキスト ボックス 8">
            <a:extLst>
              <a:ext uri="{FF2B5EF4-FFF2-40B4-BE49-F238E27FC236}">
                <a16:creationId xmlns:a16="http://schemas.microsoft.com/office/drawing/2014/main" id="{DEAE9722-B2A5-2DB4-F238-EF418732B537}"/>
              </a:ext>
            </a:extLst>
          </p:cNvPr>
          <p:cNvSpPr txBox="1"/>
          <p:nvPr/>
        </p:nvSpPr>
        <p:spPr>
          <a:xfrm>
            <a:off x="2683291" y="4959375"/>
            <a:ext cx="5998090" cy="400110"/>
          </a:xfrm>
          <a:prstGeom prst="rect">
            <a:avLst/>
          </a:prstGeom>
          <a:noFill/>
          <a:ln w="12700">
            <a:noFill/>
            <a:prstDash val="solid"/>
          </a:ln>
        </p:spPr>
        <p:txBody>
          <a:bodyPr wrap="square">
            <a:spAutoFit/>
          </a:bodyPr>
          <a:lstStyle/>
          <a:p>
            <a:r>
              <a:rPr lang="ja-JP" altLang="en-US" sz="2000" dirty="0"/>
              <a:t>→</a:t>
            </a:r>
            <a:r>
              <a:rPr lang="en-US" altLang="ja-JP" sz="2000" dirty="0"/>
              <a:t>Enhanced around a digit by interference terms</a:t>
            </a:r>
          </a:p>
        </p:txBody>
      </p:sp>
      <p:pic>
        <p:nvPicPr>
          <p:cNvPr id="5" name="Picture 2" descr="\begin{equation}&#10;    \begin{split} &#10;BR &amp; (\mu \mu \to \mu e) &#10;    = \frac{\Gamma(\mu \mu \to \mu e)}{\Gamma(\mu \mu)}  \\&#10;    =&amp; \left( \frac{1[TeV]}{\Lambda} \right)^4 &#10;     [6.54\times 10^{-15} ( |g_{SLL}|^2 +|g_{SRR}|^2 ) + 1.05 \times 10^{-13}(|g_{VLL}|^2+|g_{VRR}|^2) \\&#10;    &amp; + 8.93 \times 10^{-14}(|g_{VLR}|^2+|g_{VRL}|^2 ) + 4.20 \times 10^{-14} Re \left( g_{VLL} g_{VLR}^* + g_{VRR} g_{VRL}^* \right) \\&#10;    &amp; + 2.81 \times 10^{-7}\left( \left| A_L \right|^2 + \left| A_R \right|^2 \right) + (\text{SVD interference terms})].\notag&#10;    \end{split}&#10;\end{equation}">
            <a:extLst>
              <a:ext uri="{FF2B5EF4-FFF2-40B4-BE49-F238E27FC236}">
                <a16:creationId xmlns:a16="http://schemas.microsoft.com/office/drawing/2014/main" id="{0F505DC4-7200-A197-A444-75B1514D0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914" y="1811877"/>
            <a:ext cx="8864943" cy="2232396"/>
          </a:xfrm>
          <a:prstGeom prst="rect">
            <a:avLst/>
          </a:prstGeom>
          <a:noFill/>
          <a:extLst>
            <a:ext uri="{909E8E84-426E-40DD-AFC4-6F175D3DCCD1}">
              <a14:hiddenFill xmlns:a14="http://schemas.microsoft.com/office/drawing/2010/main">
                <a:solidFill>
                  <a:srgbClr val="FFFFFF"/>
                </a:solidFill>
              </a14:hiddenFill>
            </a:ext>
          </a:extLst>
        </p:spPr>
      </p:pic>
      <p:sp>
        <p:nvSpPr>
          <p:cNvPr id="12" name="タイトル 1">
            <a:extLst>
              <a:ext uri="{FF2B5EF4-FFF2-40B4-BE49-F238E27FC236}">
                <a16:creationId xmlns:a16="http://schemas.microsoft.com/office/drawing/2014/main" id="{E319F7FF-CD0F-88B5-6BCD-1AAC5ACA3940}"/>
              </a:ext>
            </a:extLst>
          </p:cNvPr>
          <p:cNvSpPr>
            <a:spLocks noGrp="1"/>
          </p:cNvSpPr>
          <p:nvPr>
            <p:ph type="title"/>
          </p:nvPr>
        </p:nvSpPr>
        <p:spPr>
          <a:xfrm>
            <a:off x="146210" y="365126"/>
            <a:ext cx="7428470" cy="608268"/>
          </a:xfrm>
        </p:spPr>
        <p:txBody>
          <a:bodyPr>
            <a:normAutofit fontScale="90000"/>
          </a:bodyPr>
          <a:lstStyle/>
          <a:p>
            <a:r>
              <a:rPr lang="en-US" altLang="ja-JP" b="1" u="sng" dirty="0"/>
              <a:t>Vector-universal vs Vector-left</a:t>
            </a:r>
            <a:endParaRPr kumimoji="1" lang="ja-JP" altLang="en-US" b="1" u="sng" dirty="0"/>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5A59E574-A414-2D1B-6292-7A670DAF1F1A}"/>
                  </a:ext>
                </a:extLst>
              </p:cNvPr>
              <p:cNvSpPr txBox="1"/>
              <p:nvPr/>
            </p:nvSpPr>
            <p:spPr>
              <a:xfrm>
                <a:off x="146210" y="1063731"/>
                <a:ext cx="5536127" cy="551369"/>
              </a:xfrm>
              <a:prstGeom prst="rect">
                <a:avLst/>
              </a:prstGeom>
              <a:noFill/>
            </p:spPr>
            <p:txBody>
              <a:bodyPr wrap="square">
                <a:spAutoFit/>
              </a:bodyPr>
              <a:lstStyle/>
              <a:p>
                <a:r>
                  <a:rPr lang="en-US" altLang="ja-JP" sz="2400" u="sng" dirty="0"/>
                  <a:t>Assuming  </a:t>
                </a:r>
                <a14:m>
                  <m:oMath xmlns:m="http://schemas.openxmlformats.org/officeDocument/2006/math">
                    <m:sSubSup>
                      <m:sSubSupPr>
                        <m:ctrlPr>
                          <a:rPr lang="en-US" altLang="ja-JP" sz="2400" i="1" u="sng" dirty="0">
                            <a:latin typeface="Cambria Math" panose="02040503050406030204" pitchFamily="18" charset="0"/>
                          </a:rPr>
                        </m:ctrlPr>
                      </m:sSubSupPr>
                      <m:e>
                        <m:r>
                          <a:rPr lang="en-US" altLang="ja-JP" sz="2400" i="1" u="sng" dirty="0">
                            <a:latin typeface="Cambria Math" panose="02040503050406030204" pitchFamily="18" charset="0"/>
                          </a:rPr>
                          <m:t>𝑔</m:t>
                        </m:r>
                      </m:e>
                      <m:sub>
                        <m:r>
                          <a:rPr lang="en-US" altLang="ja-JP" sz="2400" i="1" u="sng" dirty="0" err="1">
                            <a:latin typeface="Cambria Math" panose="02040503050406030204" pitchFamily="18" charset="0"/>
                          </a:rPr>
                          <m:t>𝑉</m:t>
                        </m:r>
                      </m:sub>
                      <m:sup>
                        <m:d>
                          <m:dPr>
                            <m:ctrlPr>
                              <a:rPr lang="en-US" altLang="ja-JP" sz="2400" i="1" u="sng" dirty="0">
                                <a:latin typeface="Cambria Math" panose="02040503050406030204" pitchFamily="18" charset="0"/>
                              </a:rPr>
                            </m:ctrlPr>
                          </m:dPr>
                          <m:e>
                            <m:r>
                              <a:rPr lang="en-US" altLang="ja-JP" sz="2400" i="1" u="sng" dirty="0">
                                <a:latin typeface="Cambria Math" panose="02040503050406030204" pitchFamily="18" charset="0"/>
                              </a:rPr>
                              <m:t>𝑣𝑒𝑐𝑡𝑜𝑟</m:t>
                            </m:r>
                            <m:r>
                              <a:rPr lang="en-US" altLang="ja-JP" sz="2400" i="1" u="sng" dirty="0">
                                <a:latin typeface="Cambria Math" panose="02040503050406030204" pitchFamily="18" charset="0"/>
                              </a:rPr>
                              <m:t>−</m:t>
                            </m:r>
                            <m:r>
                              <a:rPr lang="en-US" altLang="ja-JP" sz="2400" i="1" u="sng" dirty="0">
                                <a:latin typeface="Cambria Math" panose="02040503050406030204" pitchFamily="18" charset="0"/>
                              </a:rPr>
                              <m:t>𝑢𝑛𝑖</m:t>
                            </m:r>
                          </m:e>
                        </m:d>
                      </m:sup>
                    </m:sSubSup>
                    <m:r>
                      <a:rPr lang="en-US" altLang="ja-JP" sz="2400" i="1" u="sng" dirty="0">
                        <a:latin typeface="Cambria Math" panose="02040503050406030204" pitchFamily="18" charset="0"/>
                      </a:rPr>
                      <m:t> = </m:t>
                    </m:r>
                    <m:sSubSup>
                      <m:sSubSupPr>
                        <m:ctrlPr>
                          <a:rPr lang="en-US" altLang="ja-JP" sz="2400" i="1" u="sng" dirty="0">
                            <a:latin typeface="Cambria Math" panose="02040503050406030204" pitchFamily="18" charset="0"/>
                          </a:rPr>
                        </m:ctrlPr>
                      </m:sSubSupPr>
                      <m:e>
                        <m:r>
                          <a:rPr lang="en-US" altLang="ja-JP" sz="2400" i="1" u="sng" dirty="0">
                            <a:latin typeface="Cambria Math" panose="02040503050406030204" pitchFamily="18" charset="0"/>
                          </a:rPr>
                          <m:t>𝑔</m:t>
                        </m:r>
                      </m:e>
                      <m:sub>
                        <m:r>
                          <a:rPr lang="en-US" altLang="ja-JP" sz="2400" i="1" u="sng" dirty="0">
                            <a:latin typeface="Cambria Math" panose="02040503050406030204" pitchFamily="18" charset="0"/>
                          </a:rPr>
                          <m:t>𝑉𝐿𝐿</m:t>
                        </m:r>
                      </m:sub>
                      <m:sup>
                        <m:d>
                          <m:dPr>
                            <m:ctrlPr>
                              <a:rPr lang="en-US" altLang="ja-JP" sz="2400" i="1" u="sng" dirty="0">
                                <a:latin typeface="Cambria Math" panose="02040503050406030204" pitchFamily="18" charset="0"/>
                              </a:rPr>
                            </m:ctrlPr>
                          </m:dPr>
                          <m:e>
                            <m:r>
                              <a:rPr lang="en-US" altLang="ja-JP" sz="2400" i="1" u="sng" dirty="0">
                                <a:latin typeface="Cambria Math" panose="02040503050406030204" pitchFamily="18" charset="0"/>
                              </a:rPr>
                              <m:t>𝑣𝑒𝑐𝑡𝑜𝑟</m:t>
                            </m:r>
                            <m:r>
                              <a:rPr lang="en-US" altLang="ja-JP" sz="2400" i="1" u="sng" dirty="0">
                                <a:latin typeface="Cambria Math" panose="02040503050406030204" pitchFamily="18" charset="0"/>
                              </a:rPr>
                              <m:t>−</m:t>
                            </m:r>
                            <m:r>
                              <a:rPr lang="en-US" altLang="ja-JP" sz="2400" i="1" u="sng" dirty="0">
                                <a:latin typeface="Cambria Math" panose="02040503050406030204" pitchFamily="18" charset="0"/>
                              </a:rPr>
                              <m:t>𝐿</m:t>
                            </m:r>
                          </m:e>
                        </m:d>
                      </m:sup>
                    </m:sSubSup>
                  </m:oMath>
                </a14:m>
                <a:endParaRPr lang="ja-JP" altLang="en-US" sz="2400" u="sng" dirty="0"/>
              </a:p>
            </p:txBody>
          </p:sp>
        </mc:Choice>
        <mc:Fallback xmlns="">
          <p:sp>
            <p:nvSpPr>
              <p:cNvPr id="14" name="テキスト ボックス 13">
                <a:extLst>
                  <a:ext uri="{FF2B5EF4-FFF2-40B4-BE49-F238E27FC236}">
                    <a16:creationId xmlns:a16="http://schemas.microsoft.com/office/drawing/2014/main" id="{5A59E574-A414-2D1B-6292-7A670DAF1F1A}"/>
                  </a:ext>
                </a:extLst>
              </p:cNvPr>
              <p:cNvSpPr txBox="1">
                <a:spLocks noRot="1" noChangeAspect="1" noMove="1" noResize="1" noEditPoints="1" noAdjustHandles="1" noChangeArrowheads="1" noChangeShapeType="1" noTextEdit="1"/>
              </p:cNvSpPr>
              <p:nvPr/>
            </p:nvSpPr>
            <p:spPr>
              <a:xfrm>
                <a:off x="146210" y="1063731"/>
                <a:ext cx="5536127" cy="551369"/>
              </a:xfrm>
              <a:prstGeom prst="rect">
                <a:avLst/>
              </a:prstGeom>
              <a:blipFill>
                <a:blip r:embed="rId4"/>
                <a:stretch>
                  <a:fillRect l="-1762" b="-23077"/>
                </a:stretch>
              </a:blipFill>
            </p:spPr>
            <p:txBody>
              <a:bodyPr/>
              <a:lstStyle/>
              <a:p>
                <a:r>
                  <a:rPr lang="ja-JP" altLang="en-US">
                    <a:noFill/>
                  </a:rPr>
                  <a:t> </a:t>
                </a:r>
              </a:p>
            </p:txBody>
          </p:sp>
        </mc:Fallback>
      </mc:AlternateContent>
      <p:sp>
        <p:nvSpPr>
          <p:cNvPr id="15" name="四角形: 角を丸くする 14">
            <a:extLst>
              <a:ext uri="{FF2B5EF4-FFF2-40B4-BE49-F238E27FC236}">
                <a16:creationId xmlns:a16="http://schemas.microsoft.com/office/drawing/2014/main" id="{04C76114-DC8A-C8DC-88C7-E7D8CA1DD3DC}"/>
              </a:ext>
            </a:extLst>
          </p:cNvPr>
          <p:cNvSpPr/>
          <p:nvPr/>
        </p:nvSpPr>
        <p:spPr>
          <a:xfrm>
            <a:off x="1472665" y="1751798"/>
            <a:ext cx="9172876" cy="2429173"/>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1DBE34EE-2809-4031-C7B0-EA6C4B77CB34}"/>
              </a:ext>
            </a:extLst>
          </p:cNvPr>
          <p:cNvSpPr/>
          <p:nvPr/>
        </p:nvSpPr>
        <p:spPr>
          <a:xfrm>
            <a:off x="8431731" y="2550695"/>
            <a:ext cx="750770" cy="52938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92DF08AD-A36B-3C35-D54C-EB8F0D243C1E}"/>
              </a:ext>
            </a:extLst>
          </p:cNvPr>
          <p:cNvCxnSpPr/>
          <p:nvPr/>
        </p:nvCxnSpPr>
        <p:spPr>
          <a:xfrm flipV="1">
            <a:off x="8845617" y="1615100"/>
            <a:ext cx="255871" cy="9355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テキスト ボックス 18">
            <a:extLst>
              <a:ext uri="{FF2B5EF4-FFF2-40B4-BE49-F238E27FC236}">
                <a16:creationId xmlns:a16="http://schemas.microsoft.com/office/drawing/2014/main" id="{90714B32-8A07-00D7-38D3-FBA98CC9081C}"/>
              </a:ext>
            </a:extLst>
          </p:cNvPr>
          <p:cNvSpPr txBox="1"/>
          <p:nvPr/>
        </p:nvSpPr>
        <p:spPr>
          <a:xfrm>
            <a:off x="8389218" y="1227840"/>
            <a:ext cx="1424539" cy="369332"/>
          </a:xfrm>
          <a:prstGeom prst="rect">
            <a:avLst/>
          </a:prstGeom>
          <a:noFill/>
          <a:ln w="19050">
            <a:solidFill>
              <a:srgbClr val="FF0000"/>
            </a:solidFill>
          </a:ln>
        </p:spPr>
        <p:txBody>
          <a:bodyPr wrap="square" rtlCol="0">
            <a:spAutoFit/>
          </a:bodyPr>
          <a:lstStyle/>
          <a:p>
            <a:r>
              <a:rPr kumimoji="1" lang="en-US" altLang="ja-JP" dirty="0"/>
              <a:t>Vector-left</a:t>
            </a:r>
            <a:endParaRPr kumimoji="1" lang="ja-JP" altLang="en-US" dirty="0"/>
          </a:p>
        </p:txBody>
      </p:sp>
      <p:cxnSp>
        <p:nvCxnSpPr>
          <p:cNvPr id="21" name="直線コネクタ 20">
            <a:extLst>
              <a:ext uri="{FF2B5EF4-FFF2-40B4-BE49-F238E27FC236}">
                <a16:creationId xmlns:a16="http://schemas.microsoft.com/office/drawing/2014/main" id="{6DF8E4F1-7871-DDC6-2E87-54AA00F9B45C}"/>
              </a:ext>
            </a:extLst>
          </p:cNvPr>
          <p:cNvCxnSpPr/>
          <p:nvPr/>
        </p:nvCxnSpPr>
        <p:spPr>
          <a:xfrm>
            <a:off x="8431731" y="3012707"/>
            <a:ext cx="1905802"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2" name="直線コネクタ 21">
            <a:extLst>
              <a:ext uri="{FF2B5EF4-FFF2-40B4-BE49-F238E27FC236}">
                <a16:creationId xmlns:a16="http://schemas.microsoft.com/office/drawing/2014/main" id="{94A39191-157C-D810-59ED-BD6DB874C075}"/>
              </a:ext>
            </a:extLst>
          </p:cNvPr>
          <p:cNvCxnSpPr>
            <a:cxnSpLocks/>
          </p:cNvCxnSpPr>
          <p:nvPr/>
        </p:nvCxnSpPr>
        <p:spPr>
          <a:xfrm>
            <a:off x="7709836" y="3548513"/>
            <a:ext cx="2587592"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3" name="直線コネクタ 22">
            <a:extLst>
              <a:ext uri="{FF2B5EF4-FFF2-40B4-BE49-F238E27FC236}">
                <a16:creationId xmlns:a16="http://schemas.microsoft.com/office/drawing/2014/main" id="{ECA2E1CD-A34C-0E28-EED6-707119F02424}"/>
              </a:ext>
            </a:extLst>
          </p:cNvPr>
          <p:cNvCxnSpPr>
            <a:cxnSpLocks/>
          </p:cNvCxnSpPr>
          <p:nvPr/>
        </p:nvCxnSpPr>
        <p:spPr>
          <a:xfrm>
            <a:off x="3513221" y="3548513"/>
            <a:ext cx="2098307"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7" name="直線矢印コネクタ 26">
            <a:extLst>
              <a:ext uri="{FF2B5EF4-FFF2-40B4-BE49-F238E27FC236}">
                <a16:creationId xmlns:a16="http://schemas.microsoft.com/office/drawing/2014/main" id="{8E37BCEA-3B42-87C9-DA4D-F8E849B199D0}"/>
              </a:ext>
            </a:extLst>
          </p:cNvPr>
          <p:cNvCxnSpPr>
            <a:cxnSpLocks/>
            <a:endCxn id="28" idx="2"/>
          </p:cNvCxnSpPr>
          <p:nvPr/>
        </p:nvCxnSpPr>
        <p:spPr>
          <a:xfrm flipV="1">
            <a:off x="10329424" y="1128225"/>
            <a:ext cx="499799" cy="187691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D1E3978F-0BC9-C5D0-B97F-EF4BA3891E0A}"/>
              </a:ext>
            </a:extLst>
          </p:cNvPr>
          <p:cNvSpPr txBox="1"/>
          <p:nvPr/>
        </p:nvSpPr>
        <p:spPr>
          <a:xfrm>
            <a:off x="9813757" y="758893"/>
            <a:ext cx="2030931" cy="369332"/>
          </a:xfrm>
          <a:prstGeom prst="rect">
            <a:avLst/>
          </a:prstGeom>
          <a:noFill/>
          <a:ln w="19050">
            <a:solidFill>
              <a:schemeClr val="accent1"/>
            </a:solidFill>
          </a:ln>
        </p:spPr>
        <p:txBody>
          <a:bodyPr wrap="square" rtlCol="0">
            <a:spAutoFit/>
          </a:bodyPr>
          <a:lstStyle/>
          <a:p>
            <a:r>
              <a:rPr kumimoji="1" lang="en-US" altLang="ja-JP" dirty="0"/>
              <a:t>Vector-universal</a:t>
            </a:r>
            <a:endParaRPr kumimoji="1" lang="ja-JP" altLang="en-US" dirty="0"/>
          </a:p>
        </p:txBody>
      </p:sp>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C2022A13-3F0B-CF01-E5AB-64905A69EB68}"/>
                  </a:ext>
                </a:extLst>
              </p:cNvPr>
              <p:cNvSpPr txBox="1"/>
              <p:nvPr/>
            </p:nvSpPr>
            <p:spPr>
              <a:xfrm>
                <a:off x="2645565" y="4418567"/>
                <a:ext cx="6073541" cy="461665"/>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𝐵𝑅</m:t>
                      </m:r>
                      <m:d>
                        <m:dPr>
                          <m:ctrlPr>
                            <a:rPr kumimoji="1" lang="en-US" altLang="ja-JP" sz="2400" b="0" i="1" smtClean="0">
                              <a:latin typeface="Cambria Math" panose="02040503050406030204" pitchFamily="18" charset="0"/>
                            </a:rPr>
                          </m:ctrlPr>
                        </m:dPr>
                        <m:e>
                          <m:r>
                            <a:rPr lang="en-US" altLang="ja-JP" sz="2400" i="1" dirty="0">
                              <a:latin typeface="Cambria Math" panose="02040503050406030204" pitchFamily="18" charset="0"/>
                            </a:rPr>
                            <m:t>𝑣𝑒𝑐𝑡𝑜𝑟</m:t>
                          </m:r>
                          <m:r>
                            <a:rPr lang="en-US" altLang="ja-JP" sz="2400" i="1" dirty="0">
                              <a:latin typeface="Cambria Math" panose="02040503050406030204" pitchFamily="18" charset="0"/>
                            </a:rPr>
                            <m:t>−</m:t>
                          </m:r>
                          <m:r>
                            <a:rPr lang="en-US" altLang="ja-JP" sz="2400" i="1" dirty="0">
                              <a:latin typeface="Cambria Math" panose="02040503050406030204" pitchFamily="18" charset="0"/>
                            </a:rPr>
                            <m:t>𝑢𝑛𝑖</m:t>
                          </m:r>
                        </m:e>
                      </m:d>
                      <m:r>
                        <a:rPr lang="en-US" altLang="ja-JP" sz="2400" i="1">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rPr>
                        <m:t>𝐵𝑅</m:t>
                      </m:r>
                      <m:r>
                        <a:rPr kumimoji="1" lang="en-US" altLang="ja-JP" sz="2400" b="0" i="1" smtClean="0">
                          <a:latin typeface="Cambria Math" panose="02040503050406030204" pitchFamily="18" charset="0"/>
                        </a:rPr>
                        <m:t>(</m:t>
                      </m:r>
                      <m:r>
                        <a:rPr lang="en-US" altLang="ja-JP" sz="2400" i="1" dirty="0">
                          <a:latin typeface="Cambria Math" panose="02040503050406030204" pitchFamily="18" charset="0"/>
                        </a:rPr>
                        <m:t>𝑣𝑒𝑐𝑡𝑜𝑟</m:t>
                      </m:r>
                      <m:r>
                        <a:rPr lang="en-US" altLang="ja-JP" sz="2400" i="1" dirty="0">
                          <a:latin typeface="Cambria Math" panose="02040503050406030204" pitchFamily="18" charset="0"/>
                        </a:rPr>
                        <m:t>−</m:t>
                      </m:r>
                      <m:r>
                        <a:rPr lang="en-US" altLang="ja-JP" sz="2400" b="0" i="1" dirty="0" smtClean="0">
                          <a:latin typeface="Cambria Math" panose="02040503050406030204" pitchFamily="18" charset="0"/>
                        </a:rPr>
                        <m:t>𝐿</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×8</m:t>
                      </m:r>
                    </m:oMath>
                  </m:oMathPara>
                </a14:m>
                <a:endParaRPr kumimoji="1" lang="ja-JP" altLang="en-US" sz="2400" dirty="0"/>
              </a:p>
            </p:txBody>
          </p:sp>
        </mc:Choice>
        <mc:Fallback xmlns="">
          <p:sp>
            <p:nvSpPr>
              <p:cNvPr id="34" name="テキスト ボックス 33">
                <a:extLst>
                  <a:ext uri="{FF2B5EF4-FFF2-40B4-BE49-F238E27FC236}">
                    <a16:creationId xmlns:a16="http://schemas.microsoft.com/office/drawing/2014/main" id="{C2022A13-3F0B-CF01-E5AB-64905A69EB68}"/>
                  </a:ext>
                </a:extLst>
              </p:cNvPr>
              <p:cNvSpPr txBox="1">
                <a:spLocks noRot="1" noChangeAspect="1" noMove="1" noResize="1" noEditPoints="1" noAdjustHandles="1" noChangeArrowheads="1" noChangeShapeType="1" noTextEdit="1"/>
              </p:cNvSpPr>
              <p:nvPr/>
            </p:nvSpPr>
            <p:spPr>
              <a:xfrm>
                <a:off x="2645565" y="4418567"/>
                <a:ext cx="6073541" cy="461665"/>
              </a:xfrm>
              <a:prstGeom prst="rect">
                <a:avLst/>
              </a:prstGeom>
              <a:blipFill>
                <a:blip r:embed="rId5"/>
                <a:stretch>
                  <a:fillRect b="-14103"/>
                </a:stretch>
              </a:blipFill>
              <a:ln>
                <a:solidFill>
                  <a:schemeClr val="tx1"/>
                </a:solidFill>
              </a:ln>
            </p:spPr>
            <p:txBody>
              <a:bodyPr/>
              <a:lstStyle/>
              <a:p>
                <a:r>
                  <a:rPr lang="ja-JP" altLang="en-US">
                    <a:noFill/>
                  </a:rPr>
                  <a:t> </a:t>
                </a:r>
              </a:p>
            </p:txBody>
          </p:sp>
        </mc:Fallback>
      </mc:AlternateContent>
      <p:sp>
        <p:nvSpPr>
          <p:cNvPr id="35" name="テキスト ボックス 34">
            <a:extLst>
              <a:ext uri="{FF2B5EF4-FFF2-40B4-BE49-F238E27FC236}">
                <a16:creationId xmlns:a16="http://schemas.microsoft.com/office/drawing/2014/main" id="{0FCC7268-7EF0-1CEE-06DD-58F54777BECC}"/>
              </a:ext>
            </a:extLst>
          </p:cNvPr>
          <p:cNvSpPr txBox="1"/>
          <p:nvPr/>
        </p:nvSpPr>
        <p:spPr>
          <a:xfrm>
            <a:off x="717721" y="5637442"/>
            <a:ext cx="10682764" cy="461665"/>
          </a:xfrm>
          <a:prstGeom prst="rect">
            <a:avLst/>
          </a:prstGeom>
          <a:noFill/>
        </p:spPr>
        <p:txBody>
          <a:bodyPr wrap="square" rtlCol="0">
            <a:spAutoFit/>
          </a:bodyPr>
          <a:lstStyle/>
          <a:p>
            <a:r>
              <a:rPr lang="ja-JP" altLang="en-US" sz="2400" dirty="0"/>
              <a:t>・</a:t>
            </a:r>
            <a:r>
              <a:rPr lang="en-US" altLang="ja-JP" sz="2400" dirty="0"/>
              <a:t>On the other hand, s</a:t>
            </a:r>
            <a:r>
              <a:rPr kumimoji="1" lang="en-US" altLang="ja-JP" sz="2400" dirty="0"/>
              <a:t>calar and dipole are different factor of two simply</a:t>
            </a:r>
            <a:endParaRPr kumimoji="1" lang="ja-JP" altLang="en-US" sz="2400" dirty="0"/>
          </a:p>
        </p:txBody>
      </p:sp>
    </p:spTree>
    <p:extLst>
      <p:ext uri="{BB962C8B-B14F-4D97-AF65-F5344CB8AC3E}">
        <p14:creationId xmlns:p14="http://schemas.microsoft.com/office/powerpoint/2010/main" val="3226210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967B28C-E8F5-A335-9408-F81313429338}"/>
              </a:ext>
            </a:extLst>
          </p:cNvPr>
          <p:cNvSpPr>
            <a:spLocks noGrp="1"/>
          </p:cNvSpPr>
          <p:nvPr>
            <p:ph idx="1"/>
          </p:nvPr>
        </p:nvSpPr>
        <p:spPr>
          <a:xfrm>
            <a:off x="1532022" y="4752994"/>
            <a:ext cx="9796912" cy="1040668"/>
          </a:xfrm>
        </p:spPr>
        <p:txBody>
          <a:bodyPr>
            <a:noAutofit/>
          </a:bodyPr>
          <a:lstStyle/>
          <a:p>
            <a:pPr marL="0" indent="0">
              <a:buNone/>
            </a:pPr>
            <a:r>
              <a:rPr lang="en-US" altLang="ja-JP" dirty="0"/>
              <a:t> If an efficient method for generating True Muonium, </a:t>
            </a:r>
          </a:p>
          <a:p>
            <a:pPr marL="0" indent="0">
              <a:buNone/>
            </a:pPr>
            <a:r>
              <a:rPr lang="en-US" altLang="ja-JP" dirty="0"/>
              <a:t>CLFV decay proposed in this study could be discovered!</a:t>
            </a:r>
            <a:endParaRPr kumimoji="1" lang="ja-JP" altLang="en-US" dirty="0"/>
          </a:p>
        </p:txBody>
      </p:sp>
      <p:sp>
        <p:nvSpPr>
          <p:cNvPr id="4" name="スライド番号プレースホルダー 3">
            <a:extLst>
              <a:ext uri="{FF2B5EF4-FFF2-40B4-BE49-F238E27FC236}">
                <a16:creationId xmlns:a16="http://schemas.microsoft.com/office/drawing/2014/main" id="{7AA7A76F-4DE8-2202-822B-30E1C75D96CB}"/>
              </a:ext>
            </a:extLst>
          </p:cNvPr>
          <p:cNvSpPr>
            <a:spLocks noGrp="1"/>
          </p:cNvSpPr>
          <p:nvPr>
            <p:ph type="sldNum" sz="quarter" idx="12"/>
          </p:nvPr>
        </p:nvSpPr>
        <p:spPr/>
        <p:txBody>
          <a:bodyPr/>
          <a:lstStyle/>
          <a:p>
            <a:fld id="{1960B2ED-156F-4995-997F-B47878CCEBE4}" type="slidenum">
              <a:rPr lang="ja-JP" altLang="en-US" smtClean="0"/>
              <a:pPr/>
              <a:t>17</a:t>
            </a:fld>
            <a:r>
              <a:rPr lang="en-US" altLang="ja-JP"/>
              <a:t>/13</a:t>
            </a:r>
            <a:endParaRPr lang="ja-JP" altLang="en-US"/>
          </a:p>
        </p:txBody>
      </p:sp>
      <p:sp>
        <p:nvSpPr>
          <p:cNvPr id="5" name="テキスト ボックス 4">
            <a:extLst>
              <a:ext uri="{FF2B5EF4-FFF2-40B4-BE49-F238E27FC236}">
                <a16:creationId xmlns:a16="http://schemas.microsoft.com/office/drawing/2014/main" id="{7EF09E45-F39F-6BB7-6C0D-9BCCC33DFC82}"/>
              </a:ext>
            </a:extLst>
          </p:cNvPr>
          <p:cNvSpPr txBox="1"/>
          <p:nvPr/>
        </p:nvSpPr>
        <p:spPr>
          <a:xfrm>
            <a:off x="9338911" y="2797279"/>
            <a:ext cx="2839453" cy="369332"/>
          </a:xfrm>
          <a:prstGeom prst="rect">
            <a:avLst/>
          </a:prstGeom>
          <a:noFill/>
        </p:spPr>
        <p:txBody>
          <a:bodyPr wrap="square" rtlCol="0">
            <a:spAutoFit/>
          </a:bodyPr>
          <a:lstStyle/>
          <a:p>
            <a:r>
              <a:rPr lang="en-US" altLang="ja-JP" dirty="0"/>
              <a:t>C. Accettura et al, 2025</a:t>
            </a:r>
            <a:endParaRPr kumimoji="1" lang="ja-JP" altLang="en-US" dirty="0"/>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791B32B-93FE-A5CC-BC24-75E90637206D}"/>
                  </a:ext>
                </a:extLst>
              </p:cNvPr>
              <p:cNvSpPr txBox="1"/>
              <p:nvPr/>
            </p:nvSpPr>
            <p:spPr>
              <a:xfrm>
                <a:off x="631255" y="1469169"/>
                <a:ext cx="10947135" cy="958980"/>
              </a:xfrm>
              <a:prstGeom prst="rect">
                <a:avLst/>
              </a:prstGeom>
              <a:noFill/>
              <a:ln>
                <a:solidFill>
                  <a:schemeClr val="tx1"/>
                </a:solidFill>
              </a:ln>
            </p:spPr>
            <p:txBody>
              <a:bodyPr wrap="square" rtlCol="0">
                <a:spAutoFit/>
              </a:bodyPr>
              <a:lstStyle/>
              <a:p>
                <a:pPr algn="ctr"/>
                <a14:m>
                  <m:oMath xmlns:m="http://schemas.openxmlformats.org/officeDocument/2006/math">
                    <m:r>
                      <a:rPr kumimoji="1" lang="en-US" altLang="ja-JP" sz="2800" b="0" i="1" u="sng" smtClean="0">
                        <a:latin typeface="Cambria Math" panose="02040503050406030204" pitchFamily="18" charset="0"/>
                      </a:rPr>
                      <m:t>3</m:t>
                    </m:r>
                    <m:r>
                      <a:rPr kumimoji="1" lang="en-US" altLang="ja-JP" sz="2800" b="0" i="1" u="sng" smtClean="0">
                        <a:latin typeface="Cambria Math" panose="02040503050406030204" pitchFamily="18" charset="0"/>
                        <a:ea typeface="Cambria Math" panose="02040503050406030204" pitchFamily="18" charset="0"/>
                      </a:rPr>
                      <m:t>×</m:t>
                    </m:r>
                    <m:sSup>
                      <m:sSupPr>
                        <m:ctrlPr>
                          <a:rPr kumimoji="1" lang="en-US" altLang="ja-JP" sz="2800" b="0" i="1" u="sng" smtClean="0">
                            <a:latin typeface="Cambria Math" panose="02040503050406030204" pitchFamily="18" charset="0"/>
                            <a:ea typeface="Cambria Math" panose="02040503050406030204" pitchFamily="18" charset="0"/>
                          </a:rPr>
                        </m:ctrlPr>
                      </m:sSupPr>
                      <m:e>
                        <m:r>
                          <a:rPr kumimoji="1" lang="en-US" altLang="ja-JP" sz="2800" b="0" i="1" u="sng" smtClean="0">
                            <a:latin typeface="Cambria Math" panose="02040503050406030204" pitchFamily="18" charset="0"/>
                            <a:ea typeface="Cambria Math" panose="02040503050406030204" pitchFamily="18" charset="0"/>
                          </a:rPr>
                          <m:t>10</m:t>
                        </m:r>
                      </m:e>
                      <m:sup>
                        <m:r>
                          <a:rPr kumimoji="1" lang="en-US" altLang="ja-JP" sz="2800" b="0" i="1" u="sng" smtClean="0">
                            <a:latin typeface="Cambria Math" panose="02040503050406030204" pitchFamily="18" charset="0"/>
                            <a:ea typeface="Cambria Math" panose="02040503050406030204" pitchFamily="18" charset="0"/>
                          </a:rPr>
                          <m:t>15</m:t>
                        </m:r>
                      </m:sup>
                    </m:sSup>
                    <m:r>
                      <a:rPr kumimoji="1" lang="en-US" altLang="ja-JP" sz="2800" b="0" i="1" u="sng" smtClean="0">
                        <a:latin typeface="Cambria Math" panose="02040503050406030204" pitchFamily="18" charset="0"/>
                        <a:ea typeface="Cambria Math" panose="02040503050406030204" pitchFamily="18" charset="0"/>
                      </a:rPr>
                      <m:t> </m:t>
                    </m:r>
                    <m:sSup>
                      <m:sSupPr>
                        <m:ctrlPr>
                          <a:rPr kumimoji="1" lang="en-US" altLang="ja-JP" sz="2800" b="0" i="1" u="sng" smtClean="0">
                            <a:latin typeface="Cambria Math" panose="02040503050406030204" pitchFamily="18" charset="0"/>
                            <a:ea typeface="Cambria Math" panose="02040503050406030204" pitchFamily="18" charset="0"/>
                          </a:rPr>
                        </m:ctrlPr>
                      </m:sSupPr>
                      <m:e>
                        <m:r>
                          <a:rPr kumimoji="1" lang="ja-JP" altLang="en-US" sz="2800" b="0" i="1" u="sng" smtClean="0">
                            <a:latin typeface="Cambria Math" panose="02040503050406030204" pitchFamily="18" charset="0"/>
                            <a:ea typeface="Cambria Math" panose="02040503050406030204" pitchFamily="18" charset="0"/>
                          </a:rPr>
                          <m:t>𝜇</m:t>
                        </m:r>
                      </m:e>
                      <m:sup>
                        <m:r>
                          <a:rPr kumimoji="1" lang="en-US" altLang="ja-JP" sz="2800" b="0" i="1" u="sng" smtClean="0">
                            <a:latin typeface="Cambria Math" panose="02040503050406030204" pitchFamily="18" charset="0"/>
                            <a:ea typeface="Cambria Math" panose="02040503050406030204" pitchFamily="18" charset="0"/>
                          </a:rPr>
                          <m:t>−</m:t>
                        </m:r>
                      </m:sup>
                    </m:sSup>
                    <m:r>
                      <a:rPr kumimoji="1" lang="en-US" altLang="ja-JP" sz="2800" b="0" i="1" u="sng" smtClean="0">
                        <a:latin typeface="Cambria Math" panose="02040503050406030204" pitchFamily="18" charset="0"/>
                        <a:ea typeface="Cambria Math" panose="02040503050406030204" pitchFamily="18" charset="0"/>
                      </a:rPr>
                      <m:t>/</m:t>
                    </m:r>
                    <m:r>
                      <a:rPr kumimoji="1" lang="en-US" altLang="ja-JP" sz="2800" b="0" i="1" u="sng" smtClean="0">
                        <a:latin typeface="Cambria Math" panose="02040503050406030204" pitchFamily="18" charset="0"/>
                        <a:ea typeface="Cambria Math" panose="02040503050406030204" pitchFamily="18" charset="0"/>
                      </a:rPr>
                      <m:t>𝑠</m:t>
                    </m:r>
                  </m:oMath>
                </a14:m>
                <a:r>
                  <a:rPr kumimoji="1" lang="en-US" altLang="ja-JP" sz="2800" u="sng" dirty="0"/>
                  <a:t>, </a:t>
                </a:r>
                <a14:m>
                  <m:oMath xmlns:m="http://schemas.openxmlformats.org/officeDocument/2006/math">
                    <m:r>
                      <a:rPr lang="en-US" altLang="ja-JP" sz="2800" i="1" u="sng" smtClean="0">
                        <a:latin typeface="Cambria Math" panose="02040503050406030204" pitchFamily="18" charset="0"/>
                      </a:rPr>
                      <m:t>2</m:t>
                    </m:r>
                    <m:r>
                      <a:rPr lang="en-US" altLang="ja-JP" sz="2800" i="1" u="sng">
                        <a:latin typeface="Cambria Math" panose="02040503050406030204" pitchFamily="18" charset="0"/>
                        <a:ea typeface="Cambria Math" panose="02040503050406030204" pitchFamily="18" charset="0"/>
                      </a:rPr>
                      <m:t>×</m:t>
                    </m:r>
                    <m:sSup>
                      <m:sSupPr>
                        <m:ctrlPr>
                          <a:rPr lang="en-US" altLang="ja-JP" sz="2800" i="1" u="sng">
                            <a:latin typeface="Cambria Math" panose="02040503050406030204" pitchFamily="18" charset="0"/>
                            <a:ea typeface="Cambria Math" panose="02040503050406030204" pitchFamily="18" charset="0"/>
                          </a:rPr>
                        </m:ctrlPr>
                      </m:sSupPr>
                      <m:e>
                        <m:r>
                          <a:rPr lang="en-US" altLang="ja-JP" sz="2800" i="1" u="sng">
                            <a:latin typeface="Cambria Math" panose="02040503050406030204" pitchFamily="18" charset="0"/>
                            <a:ea typeface="Cambria Math" panose="02040503050406030204" pitchFamily="18" charset="0"/>
                          </a:rPr>
                          <m:t>10</m:t>
                        </m:r>
                      </m:e>
                      <m:sup>
                        <m:r>
                          <a:rPr lang="en-US" altLang="ja-JP" sz="2800" i="1" u="sng">
                            <a:latin typeface="Cambria Math" panose="02040503050406030204" pitchFamily="18" charset="0"/>
                            <a:ea typeface="Cambria Math" panose="02040503050406030204" pitchFamily="18" charset="0"/>
                          </a:rPr>
                          <m:t>15</m:t>
                        </m:r>
                      </m:sup>
                    </m:sSup>
                    <m:r>
                      <a:rPr lang="en-US" altLang="ja-JP" sz="2800" i="1" u="sng">
                        <a:latin typeface="Cambria Math" panose="02040503050406030204" pitchFamily="18" charset="0"/>
                        <a:ea typeface="Cambria Math" panose="02040503050406030204" pitchFamily="18" charset="0"/>
                      </a:rPr>
                      <m:t> </m:t>
                    </m:r>
                    <m:sSup>
                      <m:sSupPr>
                        <m:ctrlPr>
                          <a:rPr lang="en-US" altLang="ja-JP" sz="2800" i="1" u="sng">
                            <a:latin typeface="Cambria Math" panose="02040503050406030204" pitchFamily="18" charset="0"/>
                            <a:ea typeface="Cambria Math" panose="02040503050406030204" pitchFamily="18" charset="0"/>
                          </a:rPr>
                        </m:ctrlPr>
                      </m:sSupPr>
                      <m:e>
                        <m:r>
                          <a:rPr lang="ja-JP" altLang="en-US" sz="2800" i="1" u="sng">
                            <a:latin typeface="Cambria Math" panose="02040503050406030204" pitchFamily="18" charset="0"/>
                            <a:ea typeface="Cambria Math" panose="02040503050406030204" pitchFamily="18" charset="0"/>
                          </a:rPr>
                          <m:t>𝜇</m:t>
                        </m:r>
                      </m:e>
                      <m:sup>
                        <m:r>
                          <a:rPr lang="en-US" altLang="ja-JP" sz="2800" b="0" i="1" u="sng" smtClean="0">
                            <a:latin typeface="Cambria Math" panose="02040503050406030204" pitchFamily="18" charset="0"/>
                            <a:ea typeface="Cambria Math" panose="02040503050406030204" pitchFamily="18" charset="0"/>
                          </a:rPr>
                          <m:t>+</m:t>
                        </m:r>
                      </m:sup>
                    </m:sSup>
                    <m:r>
                      <a:rPr lang="en-US" altLang="ja-JP" sz="2800" i="1" u="sng">
                        <a:latin typeface="Cambria Math" panose="02040503050406030204" pitchFamily="18" charset="0"/>
                        <a:ea typeface="Cambria Math" panose="02040503050406030204" pitchFamily="18" charset="0"/>
                      </a:rPr>
                      <m:t>/</m:t>
                    </m:r>
                    <m:r>
                      <a:rPr lang="en-US" altLang="ja-JP" sz="2800" i="1" u="sng">
                        <a:latin typeface="Cambria Math" panose="02040503050406030204" pitchFamily="18" charset="0"/>
                        <a:ea typeface="Cambria Math" panose="02040503050406030204" pitchFamily="18" charset="0"/>
                      </a:rPr>
                      <m:t>𝑠</m:t>
                    </m:r>
                  </m:oMath>
                </a14:m>
                <a:r>
                  <a:rPr lang="en-US" altLang="ja-JP" sz="2800" u="sng" dirty="0"/>
                  <a:t> </a:t>
                </a:r>
                <a:r>
                  <a:rPr lang="en-US" altLang="ja-JP" sz="2800" dirty="0"/>
                  <a:t>are expected produced </a:t>
                </a:r>
              </a:p>
              <a:p>
                <a:pPr algn="ctr"/>
                <a:r>
                  <a:rPr lang="en-US" altLang="ja-JP" sz="2800" dirty="0"/>
                  <a:t>at the muon production point of the muon collider</a:t>
                </a:r>
              </a:p>
            </p:txBody>
          </p:sp>
        </mc:Choice>
        <mc:Fallback xmlns="">
          <p:sp>
            <p:nvSpPr>
              <p:cNvPr id="6" name="テキスト ボックス 5">
                <a:extLst>
                  <a:ext uri="{FF2B5EF4-FFF2-40B4-BE49-F238E27FC236}">
                    <a16:creationId xmlns:a16="http://schemas.microsoft.com/office/drawing/2014/main" id="{7791B32B-93FE-A5CC-BC24-75E90637206D}"/>
                  </a:ext>
                </a:extLst>
              </p:cNvPr>
              <p:cNvSpPr txBox="1">
                <a:spLocks noRot="1" noChangeAspect="1" noMove="1" noResize="1" noEditPoints="1" noAdjustHandles="1" noChangeArrowheads="1" noChangeShapeType="1" noTextEdit="1"/>
              </p:cNvSpPr>
              <p:nvPr/>
            </p:nvSpPr>
            <p:spPr>
              <a:xfrm>
                <a:off x="631255" y="1469169"/>
                <a:ext cx="10947135" cy="958980"/>
              </a:xfrm>
              <a:prstGeom prst="rect">
                <a:avLst/>
              </a:prstGeom>
              <a:blipFill>
                <a:blip r:embed="rId3"/>
                <a:stretch>
                  <a:fillRect t="-4403" b="-16352"/>
                </a:stretch>
              </a:blipFill>
              <a:ln>
                <a:solidFill>
                  <a:schemeClr val="tx1"/>
                </a:solidFill>
              </a:ln>
            </p:spPr>
            <p:txBody>
              <a:bodyPr/>
              <a:lstStyle/>
              <a:p>
                <a:r>
                  <a:rPr lang="ja-JP" altLang="en-US">
                    <a:noFill/>
                  </a:rPr>
                  <a:t> </a:t>
                </a:r>
              </a:p>
            </p:txBody>
          </p:sp>
        </mc:Fallback>
      </mc:AlternateContent>
      <p:sp>
        <p:nvSpPr>
          <p:cNvPr id="9" name="タイトル 1">
            <a:extLst>
              <a:ext uri="{FF2B5EF4-FFF2-40B4-BE49-F238E27FC236}">
                <a16:creationId xmlns:a16="http://schemas.microsoft.com/office/drawing/2014/main" id="{0860BF1B-5CF0-F270-3766-67D294A2C01C}"/>
              </a:ext>
            </a:extLst>
          </p:cNvPr>
          <p:cNvSpPr>
            <a:spLocks noGrp="1"/>
          </p:cNvSpPr>
          <p:nvPr>
            <p:ph type="title"/>
          </p:nvPr>
        </p:nvSpPr>
        <p:spPr>
          <a:xfrm>
            <a:off x="146209" y="365126"/>
            <a:ext cx="8545403" cy="608268"/>
          </a:xfrm>
        </p:spPr>
        <p:txBody>
          <a:bodyPr>
            <a:normAutofit fontScale="90000"/>
          </a:bodyPr>
          <a:lstStyle/>
          <a:p>
            <a:r>
              <a:rPr lang="en-US" altLang="ja-JP" b="1" u="sng" dirty="0"/>
              <a:t>Estimated Number of Muons Produced</a:t>
            </a:r>
            <a:endParaRPr kumimoji="1" lang="ja-JP" altLang="en-US" b="1" u="sng" dirty="0"/>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EB2F4747-E2B9-A53E-B736-11828DF07F35}"/>
                  </a:ext>
                </a:extLst>
              </p:cNvPr>
              <p:cNvSpPr txBox="1"/>
              <p:nvPr/>
            </p:nvSpPr>
            <p:spPr>
              <a:xfrm>
                <a:off x="3307080" y="2720335"/>
                <a:ext cx="5794408" cy="523220"/>
              </a:xfrm>
              <a:prstGeom prst="rect">
                <a:avLst/>
              </a:prstGeom>
              <a:noFill/>
            </p:spPr>
            <p:txBody>
              <a:bodyPr wrap="square" rtlCol="0">
                <a:spAutoFit/>
              </a:bodyPr>
              <a:lstStyle/>
              <a:p>
                <a:r>
                  <a:rPr lang="ja-JP" altLang="en-US" sz="2800" dirty="0"/>
                  <a:t>→ </a:t>
                </a:r>
                <a14:m>
                  <m:oMath xmlns:m="http://schemas.openxmlformats.org/officeDocument/2006/math">
                    <m:sSup>
                      <m:sSupPr>
                        <m:ctrlPr>
                          <a:rPr lang="en-US" altLang="ja-JP" sz="2800" b="0" i="1" smtClean="0">
                            <a:latin typeface="Cambria Math" panose="02040503050406030204" pitchFamily="18" charset="0"/>
                          </a:rPr>
                        </m:ctrlPr>
                      </m:sSupPr>
                      <m:e>
                        <m:r>
                          <a:rPr lang="en-US" altLang="ja-JP" sz="2800" b="0" i="1" smtClean="0">
                            <a:latin typeface="Cambria Math" panose="02040503050406030204" pitchFamily="18" charset="0"/>
                          </a:rPr>
                          <m:t>10</m:t>
                        </m:r>
                      </m:e>
                      <m:sup>
                        <m:r>
                          <a:rPr lang="en-US" altLang="ja-JP" sz="2800" b="0" i="1" smtClean="0">
                            <a:latin typeface="Cambria Math" panose="02040503050406030204" pitchFamily="18" charset="0"/>
                          </a:rPr>
                          <m:t>22</m:t>
                        </m:r>
                      </m:sup>
                    </m:sSup>
                    <m:r>
                      <a:rPr lang="en-US" altLang="ja-JP" sz="2800" b="0" i="1" smtClean="0">
                        <a:latin typeface="Cambria Math" panose="02040503050406030204" pitchFamily="18" charset="0"/>
                      </a:rPr>
                      <m:t> </m:t>
                    </m:r>
                    <m:r>
                      <a:rPr lang="en-US" altLang="ja-JP" sz="2800" b="0" i="0" smtClean="0">
                        <a:latin typeface="Cambria Math" panose="02040503050406030204" pitchFamily="18" charset="0"/>
                      </a:rPr>
                      <m:t> </m:t>
                    </m:r>
                    <m:r>
                      <a:rPr lang="el-GR" altLang="ja-JP" sz="2800" i="1">
                        <a:latin typeface="Cambria Math" panose="02040503050406030204" pitchFamily="18" charset="0"/>
                        <a:ea typeface="Cambria Math" panose="02040503050406030204" pitchFamily="18" charset="0"/>
                      </a:rPr>
                      <m:t>𝜇</m:t>
                    </m:r>
                    <m:r>
                      <a:rPr lang="en-US" altLang="ja-JP" sz="2800" b="0" i="1" smtClean="0">
                        <a:latin typeface="Cambria Math" panose="02040503050406030204" pitchFamily="18" charset="0"/>
                        <a:ea typeface="Cambria Math" panose="02040503050406030204" pitchFamily="18" charset="0"/>
                      </a:rPr>
                      <m:t> / </m:t>
                    </m:r>
                    <m:r>
                      <a:rPr lang="en-US" altLang="ja-JP" sz="2800" b="0" i="1" smtClean="0">
                        <a:latin typeface="Cambria Math" panose="02040503050406030204" pitchFamily="18" charset="0"/>
                        <a:ea typeface="Cambria Math" panose="02040503050406030204" pitchFamily="18" charset="0"/>
                      </a:rPr>
                      <m:t>𝑦𝑒𝑎𝑟</m:t>
                    </m:r>
                  </m:oMath>
                </a14:m>
                <a:r>
                  <a:rPr kumimoji="1" lang="ja-JP" altLang="en-US" sz="2800" dirty="0"/>
                  <a:t> </a:t>
                </a:r>
                <a:r>
                  <a:rPr kumimoji="1" lang="en-US" altLang="ja-JP" sz="2800" dirty="0"/>
                  <a:t>can produced </a:t>
                </a:r>
                <a:endParaRPr kumimoji="1" lang="ja-JP" altLang="en-US" sz="2800" dirty="0"/>
              </a:p>
            </p:txBody>
          </p:sp>
        </mc:Choice>
        <mc:Fallback xmlns="">
          <p:sp>
            <p:nvSpPr>
              <p:cNvPr id="10" name="テキスト ボックス 9">
                <a:extLst>
                  <a:ext uri="{FF2B5EF4-FFF2-40B4-BE49-F238E27FC236}">
                    <a16:creationId xmlns:a16="http://schemas.microsoft.com/office/drawing/2014/main" id="{EB2F4747-E2B9-A53E-B736-11828DF07F35}"/>
                  </a:ext>
                </a:extLst>
              </p:cNvPr>
              <p:cNvSpPr txBox="1">
                <a:spLocks noRot="1" noChangeAspect="1" noMove="1" noResize="1" noEditPoints="1" noAdjustHandles="1" noChangeArrowheads="1" noChangeShapeType="1" noTextEdit="1"/>
              </p:cNvSpPr>
              <p:nvPr/>
            </p:nvSpPr>
            <p:spPr>
              <a:xfrm>
                <a:off x="3307080" y="2720335"/>
                <a:ext cx="5794408" cy="523220"/>
              </a:xfrm>
              <a:prstGeom prst="rect">
                <a:avLst/>
              </a:prstGeom>
              <a:blipFill>
                <a:blip r:embed="rId4"/>
                <a:stretch>
                  <a:fillRect l="-2211" t="-10465" b="-32558"/>
                </a:stretch>
              </a:blipFill>
            </p:spPr>
            <p:txBody>
              <a:bodyPr/>
              <a:lstStyle/>
              <a:p>
                <a:r>
                  <a:rPr lang="ja-JP" altLang="en-US">
                    <a:noFill/>
                  </a:rPr>
                  <a:t> </a:t>
                </a:r>
              </a:p>
            </p:txBody>
          </p:sp>
        </mc:Fallback>
      </mc:AlternateContent>
      <p:pic>
        <p:nvPicPr>
          <p:cNvPr id="11" name="図 10">
            <a:extLst>
              <a:ext uri="{FF2B5EF4-FFF2-40B4-BE49-F238E27FC236}">
                <a16:creationId xmlns:a16="http://schemas.microsoft.com/office/drawing/2014/main" id="{254154C9-4B21-685D-69EA-542792FEEBD2}"/>
              </a:ext>
            </a:extLst>
          </p:cNvPr>
          <p:cNvPicPr>
            <a:picLocks noChangeAspect="1"/>
          </p:cNvPicPr>
          <p:nvPr/>
        </p:nvPicPr>
        <p:blipFill>
          <a:blip r:embed="rId5"/>
          <a:stretch>
            <a:fillRect/>
          </a:stretch>
        </p:blipFill>
        <p:spPr>
          <a:xfrm>
            <a:off x="4038291" y="3838758"/>
            <a:ext cx="3102865" cy="387858"/>
          </a:xfrm>
          <a:prstGeom prst="rect">
            <a:avLst/>
          </a:prstGeom>
          <a:ln>
            <a:solidFill>
              <a:schemeClr val="tx1"/>
            </a:solidFill>
          </a:ln>
        </p:spPr>
      </p:pic>
      <p:sp>
        <p:nvSpPr>
          <p:cNvPr id="12" name="矢印: 上下 11">
            <a:extLst>
              <a:ext uri="{FF2B5EF4-FFF2-40B4-BE49-F238E27FC236}">
                <a16:creationId xmlns:a16="http://schemas.microsoft.com/office/drawing/2014/main" id="{1735959D-89C8-3BD6-5116-BAAD35EF8227}"/>
              </a:ext>
            </a:extLst>
          </p:cNvPr>
          <p:cNvSpPr/>
          <p:nvPr/>
        </p:nvSpPr>
        <p:spPr>
          <a:xfrm>
            <a:off x="5310591" y="3194073"/>
            <a:ext cx="279132" cy="523220"/>
          </a:xfrm>
          <a:prstGeom prst="upDownArrow">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dirty="0"/>
          </a:p>
        </p:txBody>
      </p:sp>
    </p:spTree>
    <p:extLst>
      <p:ext uri="{BB962C8B-B14F-4D97-AF65-F5344CB8AC3E}">
        <p14:creationId xmlns:p14="http://schemas.microsoft.com/office/powerpoint/2010/main" val="4251979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14690-643C-C861-7AD9-CEC84F49F7D9}"/>
              </a:ext>
            </a:extLst>
          </p:cNvPr>
          <p:cNvSpPr>
            <a:spLocks noGrp="1"/>
          </p:cNvSpPr>
          <p:nvPr>
            <p:ph type="title"/>
          </p:nvPr>
        </p:nvSpPr>
        <p:spPr>
          <a:xfrm>
            <a:off x="838200" y="365126"/>
            <a:ext cx="5128491" cy="608268"/>
          </a:xfrm>
        </p:spPr>
        <p:txBody>
          <a:bodyPr>
            <a:normAutofit fontScale="90000"/>
          </a:bodyPr>
          <a:lstStyle/>
          <a:p>
            <a:r>
              <a:rPr kumimoji="1" lang="en-US" altLang="ja-JP" b="1" u="sng"/>
              <a:t>Lepton Flavor Violation</a:t>
            </a:r>
            <a:endParaRPr kumimoji="1" lang="ja-JP" altLang="en-US" b="1" u="sng"/>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82B44378-47FC-5C86-CD4C-62E13B50B3EB}"/>
                  </a:ext>
                </a:extLst>
              </p:cNvPr>
              <p:cNvSpPr txBox="1"/>
              <p:nvPr/>
            </p:nvSpPr>
            <p:spPr>
              <a:xfrm>
                <a:off x="6396627" y="63818"/>
                <a:ext cx="3488326" cy="1065035"/>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r>
                        <a:rPr lang="en-US" altLang="ja-JP" sz="2000" b="0" i="1" smtClean="0">
                          <a:latin typeface="Cambria Math" panose="02040503050406030204" pitchFamily="18" charset="0"/>
                        </a:rPr>
                        <m:t>         </m:t>
                      </m:r>
                      <m:sSup>
                        <m:sSupPr>
                          <m:ctrlPr>
                            <a:rPr lang="en-US" altLang="ja-JP" sz="2000" i="1" smtClean="0">
                              <a:latin typeface="Cambria Math" panose="02040503050406030204" pitchFamily="18" charset="0"/>
                            </a:rPr>
                          </m:ctrlPr>
                        </m:sSupPr>
                        <m:e>
                          <m:r>
                            <a:rPr lang="ja-JP" altLang="en-US" sz="2000" b="0" i="1" smtClean="0">
                              <a:latin typeface="Cambria Math" panose="02040503050406030204" pitchFamily="18" charset="0"/>
                            </a:rPr>
                            <m:t>𝜇</m:t>
                          </m:r>
                        </m:e>
                        <m:sup>
                          <m:r>
                            <a:rPr lang="en-US" altLang="ja-JP" sz="2000" b="0" i="0" smtClean="0">
                              <a:latin typeface="Cambria Math" panose="02040503050406030204" pitchFamily="18" charset="0"/>
                            </a:rPr>
                            <m:t>+</m:t>
                          </m:r>
                        </m:sup>
                      </m:sSup>
                      <m:r>
                        <a:rPr lang="en-US" altLang="ja-JP" sz="2000" i="1" smtClean="0">
                          <a:latin typeface="Cambria Math" panose="02040503050406030204" pitchFamily="18" charset="0"/>
                          <a:ea typeface="Cambria Math" panose="02040503050406030204" pitchFamily="18" charset="0"/>
                        </a:rPr>
                        <m:t>→</m:t>
                      </m:r>
                      <m:r>
                        <a:rPr lang="en-US" altLang="ja-JP" sz="2000" b="0" i="1" smtClean="0">
                          <a:latin typeface="Cambria Math" panose="02040503050406030204" pitchFamily="18" charset="0"/>
                          <a:ea typeface="Cambria Math" panose="02040503050406030204" pitchFamily="18" charset="0"/>
                        </a:rPr>
                        <m:t>  </m:t>
                      </m:r>
                      <m:sSup>
                        <m:sSupPr>
                          <m:ctrlPr>
                            <a:rPr lang="en-US" altLang="ja-JP" sz="2000" b="0" i="1" smtClean="0">
                              <a:latin typeface="Cambria Math" panose="02040503050406030204" pitchFamily="18" charset="0"/>
                              <a:ea typeface="Cambria Math" panose="02040503050406030204" pitchFamily="18" charset="0"/>
                            </a:rPr>
                          </m:ctrlPr>
                        </m:sSupPr>
                        <m:e>
                          <m:r>
                            <a:rPr lang="en-US" altLang="ja-JP" sz="2000" b="0" i="1" smtClean="0">
                              <a:latin typeface="Cambria Math" panose="02040503050406030204" pitchFamily="18" charset="0"/>
                              <a:ea typeface="Cambria Math" panose="02040503050406030204" pitchFamily="18" charset="0"/>
                            </a:rPr>
                            <m:t>𝑒</m:t>
                          </m:r>
                        </m:e>
                        <m:sup>
                          <m:r>
                            <a:rPr lang="en-US" altLang="ja-JP" sz="2000" b="0" i="1" smtClean="0">
                              <a:latin typeface="Cambria Math" panose="02040503050406030204" pitchFamily="18" charset="0"/>
                              <a:ea typeface="Cambria Math" panose="02040503050406030204" pitchFamily="18" charset="0"/>
                            </a:rPr>
                            <m:t>+</m:t>
                          </m:r>
                        </m:sup>
                      </m:sSup>
                      <m:r>
                        <a:rPr lang="en-US" altLang="ja-JP" sz="2000" b="0" i="1" smtClean="0">
                          <a:latin typeface="Cambria Math" panose="02040503050406030204" pitchFamily="18" charset="0"/>
                          <a:ea typeface="Cambria Math" panose="02040503050406030204" pitchFamily="18" charset="0"/>
                        </a:rPr>
                        <m:t>   </m:t>
                      </m:r>
                      <m:acc>
                        <m:accPr>
                          <m:chr m:val="̅"/>
                          <m:ctrlPr>
                            <a:rPr lang="en-US" altLang="ja-JP" sz="2000" i="1">
                              <a:latin typeface="Cambria Math" panose="02040503050406030204" pitchFamily="18" charset="0"/>
                            </a:rPr>
                          </m:ctrlPr>
                        </m:accPr>
                        <m:e>
                          <m:r>
                            <a:rPr lang="en-US" altLang="ja-JP" sz="2000" b="0" i="1" smtClean="0">
                              <a:latin typeface="Cambria Math" panose="02040503050406030204" pitchFamily="18" charset="0"/>
                            </a:rPr>
                            <m:t> </m:t>
                          </m:r>
                          <m:sSub>
                            <m:sSubPr>
                              <m:ctrlPr>
                                <a:rPr lang="en-US" altLang="ja-JP" sz="2000" i="1">
                                  <a:latin typeface="Cambria Math" panose="02040503050406030204" pitchFamily="18" charset="0"/>
                                </a:rPr>
                              </m:ctrlPr>
                            </m:sSubPr>
                            <m:e>
                              <m:r>
                                <a:rPr lang="ja-JP" altLang="en-US" sz="2000" i="1">
                                  <a:latin typeface="Cambria Math" panose="02040503050406030204" pitchFamily="18" charset="0"/>
                                </a:rPr>
                                <m:t>𝜈</m:t>
                              </m:r>
                            </m:e>
                            <m:sub>
                              <m:r>
                                <a:rPr lang="ja-JP" altLang="en-US" sz="2000" i="1" smtClean="0">
                                  <a:latin typeface="Cambria Math" panose="02040503050406030204" pitchFamily="18" charset="0"/>
                                </a:rPr>
                                <m:t>𝜇</m:t>
                              </m:r>
                            </m:sub>
                          </m:sSub>
                        </m:e>
                      </m:acc>
                      <m:r>
                        <a:rPr lang="en-US" altLang="ja-JP" sz="2000" b="0" i="1" smtClean="0">
                          <a:latin typeface="Cambria Math" panose="02040503050406030204" pitchFamily="18" charset="0"/>
                        </a:rPr>
                        <m:t>    </m:t>
                      </m:r>
                      <m:sSub>
                        <m:sSubPr>
                          <m:ctrlPr>
                            <a:rPr lang="en-US" altLang="ja-JP" sz="2000" b="0" i="1" smtClean="0">
                              <a:latin typeface="Cambria Math" panose="02040503050406030204" pitchFamily="18" charset="0"/>
                            </a:rPr>
                          </m:ctrlPr>
                        </m:sSubPr>
                        <m:e>
                          <m:r>
                            <a:rPr lang="ja-JP" altLang="en-US" sz="2000" b="0" i="1" smtClean="0">
                              <a:latin typeface="Cambria Math" panose="02040503050406030204" pitchFamily="18" charset="0"/>
                            </a:rPr>
                            <m:t>𝜈</m:t>
                          </m:r>
                        </m:e>
                        <m:sub>
                          <m:r>
                            <a:rPr lang="en-US" altLang="ja-JP" sz="2000" b="0" i="1" smtClean="0">
                              <a:latin typeface="Cambria Math" panose="02040503050406030204" pitchFamily="18" charset="0"/>
                            </a:rPr>
                            <m:t>𝑒</m:t>
                          </m:r>
                        </m:sub>
                      </m:sSub>
                    </m:oMath>
                  </m:oMathPara>
                </a14:m>
                <a:endParaRPr lang="en-US" altLang="ja-JP" sz="2000"/>
              </a:p>
              <a:p>
                <a:r>
                  <a:rPr lang="ja-JP" altLang="en-US" sz="2000"/>
                  <a:t>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ja-JP" altLang="en-US" sz="2000" b="0" i="1" smtClean="0">
                            <a:latin typeface="Cambria Math" panose="02040503050406030204" pitchFamily="18" charset="0"/>
                          </a:rPr>
                          <m:t>𝜇</m:t>
                        </m:r>
                      </m:sub>
                    </m:sSub>
                    <m:r>
                      <a:rPr kumimoji="1" lang="en-US" altLang="ja-JP" sz="2000" b="0" i="1" dirty="0" smtClean="0">
                        <a:latin typeface="Cambria Math" panose="02040503050406030204" pitchFamily="18" charset="0"/>
                      </a:rPr>
                      <m:t>:−</m:t>
                    </m:r>
                    <m:r>
                      <a:rPr lang="en-US" altLang="ja-JP" sz="2000" i="1" dirty="0" smtClean="0">
                        <a:latin typeface="Cambria Math" panose="02040503050406030204" pitchFamily="18" charset="0"/>
                      </a:rPr>
                      <m:t>1</m:t>
                    </m:r>
                    <m:r>
                      <a:rPr lang="en-US" altLang="ja-JP" sz="2000" b="0" i="1" dirty="0" smtClean="0">
                        <a:latin typeface="Cambria Math" panose="02040503050406030204" pitchFamily="18" charset="0"/>
                      </a:rPr>
                      <m:t>= </m:t>
                    </m:r>
                    <m:r>
                      <a:rPr lang="en-US" altLang="ja-JP" sz="2000" i="1" dirty="0" smtClean="0">
                        <a:latin typeface="Cambria Math" panose="02040503050406030204" pitchFamily="18" charset="0"/>
                      </a:rPr>
                      <m:t>0</m:t>
                    </m:r>
                    <m:r>
                      <a:rPr lang="en-US" altLang="ja-JP" sz="2000" b="0" i="1" dirty="0" smtClean="0">
                        <a:latin typeface="Cambria Math" panose="02040503050406030204" pitchFamily="18" charset="0"/>
                      </a:rPr>
                      <m:t> +(−1)+ </m:t>
                    </m:r>
                    <m:r>
                      <a:rPr lang="en-US" altLang="ja-JP" sz="2000" i="1" dirty="0" smtClean="0">
                        <a:latin typeface="Cambria Math" panose="02040503050406030204" pitchFamily="18" charset="0"/>
                      </a:rPr>
                      <m:t>0 </m:t>
                    </m:r>
                  </m:oMath>
                </a14:m>
                <a:endParaRPr lang="en-US" altLang="ja-JP" sz="2000"/>
              </a:p>
              <a:p>
                <a:r>
                  <a:rPr lang="ja-JP" altLang="en-US" sz="2000"/>
                  <a:t>　　</a:t>
                </a:r>
                <a14:m>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𝑒</m:t>
                        </m:r>
                      </m:sub>
                    </m:sSub>
                    <m:r>
                      <a:rPr kumimoji="1" lang="en-US" altLang="ja-JP" sz="2000" b="0" i="1" dirty="0" smtClean="0">
                        <a:latin typeface="Cambria Math" panose="02040503050406030204" pitchFamily="18" charset="0"/>
                      </a:rPr>
                      <m:t>: 0=(−</m:t>
                    </m:r>
                    <m:r>
                      <a:rPr lang="en-US" altLang="ja-JP" sz="2000" b="0" i="1" dirty="0" smtClean="0">
                        <a:latin typeface="Cambria Math" panose="02040503050406030204" pitchFamily="18" charset="0"/>
                      </a:rPr>
                      <m:t>1) + 0+1</m:t>
                    </m:r>
                    <m:r>
                      <a:rPr lang="en-US" altLang="ja-JP" sz="2000" i="1" dirty="0" smtClean="0">
                        <a:latin typeface="Cambria Math" panose="02040503050406030204" pitchFamily="18" charset="0"/>
                      </a:rPr>
                      <m:t> </m:t>
                    </m:r>
                  </m:oMath>
                </a14:m>
                <a:endParaRPr lang="en-US" altLang="ja-JP" sz="2000"/>
              </a:p>
            </p:txBody>
          </p:sp>
        </mc:Choice>
        <mc:Fallback xmlns="">
          <p:sp>
            <p:nvSpPr>
              <p:cNvPr id="19" name="テキスト ボックス 18">
                <a:extLst>
                  <a:ext uri="{FF2B5EF4-FFF2-40B4-BE49-F238E27FC236}">
                    <a16:creationId xmlns:a16="http://schemas.microsoft.com/office/drawing/2014/main" id="{82B44378-47FC-5C86-CD4C-62E13B50B3EB}"/>
                  </a:ext>
                </a:extLst>
              </p:cNvPr>
              <p:cNvSpPr txBox="1">
                <a:spLocks noRot="1" noChangeAspect="1" noMove="1" noResize="1" noEditPoints="1" noAdjustHandles="1" noChangeArrowheads="1" noChangeShapeType="1" noTextEdit="1"/>
              </p:cNvSpPr>
              <p:nvPr/>
            </p:nvSpPr>
            <p:spPr>
              <a:xfrm>
                <a:off x="6396627" y="63818"/>
                <a:ext cx="3488326" cy="1065035"/>
              </a:xfrm>
              <a:prstGeom prst="rect">
                <a:avLst/>
              </a:prstGeom>
              <a:blipFill>
                <a:blip r:embed="rId3"/>
                <a:stretch>
                  <a:fillRect b="-5143"/>
                </a:stretch>
              </a:blipFill>
            </p:spPr>
            <p:txBody>
              <a:bodyPr/>
              <a:lstStyle/>
              <a:p>
                <a:r>
                  <a:rPr lang="ja-JP" altLang="en-US">
                    <a:noFill/>
                  </a:rPr>
                  <a:t> </a:t>
                </a:r>
              </a:p>
            </p:txBody>
          </p:sp>
        </mc:Fallback>
      </mc:AlternateContent>
      <p:sp>
        <p:nvSpPr>
          <p:cNvPr id="20" name="四角形: 角を丸くする 19">
            <a:extLst>
              <a:ext uri="{FF2B5EF4-FFF2-40B4-BE49-F238E27FC236}">
                <a16:creationId xmlns:a16="http://schemas.microsoft.com/office/drawing/2014/main" id="{93371B34-97CC-8464-468A-18B8FEAB30D9}"/>
              </a:ext>
            </a:extLst>
          </p:cNvPr>
          <p:cNvSpPr/>
          <p:nvPr/>
        </p:nvSpPr>
        <p:spPr>
          <a:xfrm>
            <a:off x="6906129" y="90113"/>
            <a:ext cx="2790633" cy="1084660"/>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99C0BC06-D08B-60A3-5240-DD1DF1E2B543}"/>
              </a:ext>
            </a:extLst>
          </p:cNvPr>
          <p:cNvPicPr>
            <a:picLocks noChangeAspect="1"/>
          </p:cNvPicPr>
          <p:nvPr/>
        </p:nvPicPr>
        <p:blipFill>
          <a:blip r:embed="rId4"/>
          <a:stretch>
            <a:fillRect/>
          </a:stretch>
        </p:blipFill>
        <p:spPr>
          <a:xfrm>
            <a:off x="5168280" y="3288623"/>
            <a:ext cx="5131985" cy="3565030"/>
          </a:xfrm>
          <a:prstGeom prst="rect">
            <a:avLst/>
          </a:prstGeom>
        </p:spPr>
      </p:pic>
      <p:sp>
        <p:nvSpPr>
          <p:cNvPr id="27" name="テキスト ボックス 26">
            <a:extLst>
              <a:ext uri="{FF2B5EF4-FFF2-40B4-BE49-F238E27FC236}">
                <a16:creationId xmlns:a16="http://schemas.microsoft.com/office/drawing/2014/main" id="{4F0A53C7-F088-36E2-7761-E6FE8E1F5DA0}"/>
              </a:ext>
            </a:extLst>
          </p:cNvPr>
          <p:cNvSpPr txBox="1"/>
          <p:nvPr/>
        </p:nvSpPr>
        <p:spPr>
          <a:xfrm>
            <a:off x="10476988" y="3997176"/>
            <a:ext cx="2013871" cy="1938992"/>
          </a:xfrm>
          <a:prstGeom prst="rect">
            <a:avLst/>
          </a:prstGeom>
          <a:noFill/>
        </p:spPr>
        <p:txBody>
          <a:bodyPr wrap="square">
            <a:spAutoFit/>
          </a:bodyPr>
          <a:lstStyle/>
          <a:p>
            <a:r>
              <a:rPr lang="ja-JP" altLang="en-US" sz="2400"/>
              <a:t>・</a:t>
            </a:r>
            <a:r>
              <a:rPr lang="en-US" altLang="ja-JP" sz="2400"/>
              <a:t>MEG</a:t>
            </a:r>
          </a:p>
          <a:p>
            <a:r>
              <a:rPr lang="ja-JP" altLang="en-US" sz="2400"/>
              <a:t>・</a:t>
            </a:r>
            <a:r>
              <a:rPr lang="en-US" altLang="ja-JP" sz="2400"/>
              <a:t>COMET</a:t>
            </a:r>
          </a:p>
          <a:p>
            <a:r>
              <a:rPr lang="ja-JP" altLang="en-US" sz="2400"/>
              <a:t>・</a:t>
            </a:r>
            <a:r>
              <a:rPr lang="en-US" altLang="ja-JP" sz="2400"/>
              <a:t>Mu3e</a:t>
            </a:r>
          </a:p>
          <a:p>
            <a:r>
              <a:rPr lang="ja-JP" altLang="en-US" sz="2400"/>
              <a:t>・</a:t>
            </a:r>
            <a:r>
              <a:rPr lang="en-US" altLang="ja-JP" sz="2400"/>
              <a:t>Mu2e</a:t>
            </a:r>
          </a:p>
          <a:p>
            <a:r>
              <a:rPr lang="ja-JP" altLang="en-US" sz="2400"/>
              <a:t>　　</a:t>
            </a:r>
            <a:r>
              <a:rPr lang="en-US" altLang="ja-JP" sz="2400"/>
              <a:t>…</a:t>
            </a:r>
            <a:endParaRPr lang="ja-JP" altLang="en-US" sz="2400"/>
          </a:p>
        </p:txBody>
      </p:sp>
      <p:sp>
        <p:nvSpPr>
          <p:cNvPr id="29" name="テキスト ボックス 28">
            <a:extLst>
              <a:ext uri="{FF2B5EF4-FFF2-40B4-BE49-F238E27FC236}">
                <a16:creationId xmlns:a16="http://schemas.microsoft.com/office/drawing/2014/main" id="{CCA4CE3B-0221-9737-BA25-269DC4E256AA}"/>
              </a:ext>
            </a:extLst>
          </p:cNvPr>
          <p:cNvSpPr txBox="1"/>
          <p:nvPr/>
        </p:nvSpPr>
        <p:spPr>
          <a:xfrm>
            <a:off x="5687559" y="6623794"/>
            <a:ext cx="2818208" cy="230832"/>
          </a:xfrm>
          <a:prstGeom prst="rect">
            <a:avLst/>
          </a:prstGeom>
          <a:noFill/>
        </p:spPr>
        <p:txBody>
          <a:bodyPr wrap="square">
            <a:spAutoFit/>
          </a:bodyPr>
          <a:lstStyle/>
          <a:p>
            <a:r>
              <a:rPr lang="de-DE" altLang="ja-JP" sz="900"/>
              <a:t>Robert H. Bernstein, Peter S. Cooper, Jul 22, 2013</a:t>
            </a:r>
            <a:endParaRPr lang="ja-JP" altLang="en-US" sz="900"/>
          </a:p>
        </p:txBody>
      </p:sp>
      <p:pic>
        <p:nvPicPr>
          <p:cNvPr id="30" name="図 29" descr="テキスト&#10;&#10;AI 生成コンテンツは誤りを含む可能性があります。">
            <a:extLst>
              <a:ext uri="{FF2B5EF4-FFF2-40B4-BE49-F238E27FC236}">
                <a16:creationId xmlns:a16="http://schemas.microsoft.com/office/drawing/2014/main" id="{95F0A374-382A-108C-B438-362E4841A8D5}"/>
              </a:ext>
            </a:extLst>
          </p:cNvPr>
          <p:cNvPicPr>
            <a:picLocks noChangeAspect="1"/>
          </p:cNvPicPr>
          <p:nvPr/>
        </p:nvPicPr>
        <p:blipFill>
          <a:blip r:embed="rId5"/>
          <a:srcRect r="9101"/>
          <a:stretch>
            <a:fillRect/>
          </a:stretch>
        </p:blipFill>
        <p:spPr>
          <a:xfrm>
            <a:off x="1421352" y="4447500"/>
            <a:ext cx="2730536" cy="1766645"/>
          </a:xfrm>
          <a:prstGeom prst="rect">
            <a:avLst/>
          </a:prstGeom>
        </p:spPr>
      </p:pic>
      <p:sp>
        <p:nvSpPr>
          <p:cNvPr id="31" name="四角形: 角を丸くする 30">
            <a:extLst>
              <a:ext uri="{FF2B5EF4-FFF2-40B4-BE49-F238E27FC236}">
                <a16:creationId xmlns:a16="http://schemas.microsoft.com/office/drawing/2014/main" id="{3AF5C4F5-B798-7528-217A-05CEDFFAEC20}"/>
              </a:ext>
            </a:extLst>
          </p:cNvPr>
          <p:cNvSpPr/>
          <p:nvPr/>
        </p:nvSpPr>
        <p:spPr>
          <a:xfrm>
            <a:off x="1492194" y="3632765"/>
            <a:ext cx="2491401" cy="80519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B30A32E4-7DBA-7E1B-663D-5837B6A1C772}"/>
                  </a:ext>
                </a:extLst>
              </p:cNvPr>
              <p:cNvSpPr txBox="1"/>
              <p:nvPr/>
            </p:nvSpPr>
            <p:spPr>
              <a:xfrm>
                <a:off x="1365528" y="3726550"/>
                <a:ext cx="2821741" cy="7114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2000" i="1" smtClean="0">
                          <a:latin typeface="Cambria Math" panose="02040503050406030204" pitchFamily="18" charset="0"/>
                        </a:rPr>
                        <m:t>𝐵𝑅</m:t>
                      </m:r>
                      <m:d>
                        <m:dPr>
                          <m:ctrlPr>
                            <a:rPr lang="en-US" altLang="ja-JP" sz="2000" i="1">
                              <a:latin typeface="Cambria Math" panose="02040503050406030204" pitchFamily="18" charset="0"/>
                            </a:rPr>
                          </m:ctrlPr>
                        </m:dPr>
                        <m:e>
                          <m:r>
                            <a:rPr lang="ja-JP" altLang="en-US" sz="2000" i="1">
                              <a:latin typeface="Cambria Math" panose="02040503050406030204" pitchFamily="18" charset="0"/>
                            </a:rPr>
                            <m:t>𝜇</m:t>
                          </m:r>
                          <m:r>
                            <a:rPr lang="ja-JP" altLang="en-US" sz="2000" i="1">
                              <a:latin typeface="Cambria Math" panose="02040503050406030204" pitchFamily="18" charset="0"/>
                            </a:rPr>
                            <m:t>→</m:t>
                          </m:r>
                          <m:r>
                            <a:rPr lang="ja-JP" altLang="en-US" sz="2000" i="1">
                              <a:latin typeface="Cambria Math" panose="02040503050406030204" pitchFamily="18" charset="0"/>
                            </a:rPr>
                            <m:t>𝑒</m:t>
                          </m:r>
                          <m:r>
                            <a:rPr lang="ja-JP" altLang="en-US" sz="2000" i="1">
                              <a:latin typeface="Cambria Math" panose="02040503050406030204" pitchFamily="18" charset="0"/>
                            </a:rPr>
                            <m:t>𝛾</m:t>
                          </m:r>
                        </m:e>
                      </m:d>
                      <m:r>
                        <a:rPr lang="en-US" altLang="ja-JP" sz="2000" i="1">
                          <a:latin typeface="Cambria Math" panose="02040503050406030204" pitchFamily="18" charset="0"/>
                        </a:rPr>
                        <m:t>&lt;</m:t>
                      </m:r>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10</m:t>
                          </m:r>
                        </m:e>
                        <m:sup>
                          <m:r>
                            <a:rPr lang="en-US" altLang="ja-JP" sz="2000" i="1">
                              <a:latin typeface="Cambria Math" panose="02040503050406030204" pitchFamily="18" charset="0"/>
                            </a:rPr>
                            <m:t>−54</m:t>
                          </m:r>
                        </m:sup>
                      </m:sSup>
                    </m:oMath>
                  </m:oMathPara>
                </a14:m>
                <a:endParaRPr kumimoji="1" lang="en-US" altLang="ja-JP" sz="2000" b="0">
                  <a:ea typeface="Cambria Math" panose="02040503050406030204" pitchFamily="18" charset="0"/>
                </a:endParaRPr>
              </a:p>
              <a:p>
                <a:r>
                  <a:rPr lang="en-US" altLang="ja-JP" sz="2000">
                    <a:ea typeface="Cambria Math" panose="02040503050406030204" pitchFamily="18" charset="0"/>
                  </a:rPr>
                  <a:t>   (SM</a:t>
                </a:r>
                <a14:m>
                  <m:oMath xmlns:m="http://schemas.openxmlformats.org/officeDocument/2006/math">
                    <m:r>
                      <a:rPr lang="en-US" altLang="ja-JP" sz="2000" b="0" i="0" dirty="0" smtClean="0">
                        <a:latin typeface="Cambria Math" panose="02040503050406030204" pitchFamily="18" charset="0"/>
                        <a:ea typeface="Cambria Math" panose="02040503050406030204" pitchFamily="18" charset="0"/>
                      </a:rPr>
                      <m:t>+</m:t>
                    </m:r>
                    <m:r>
                      <a:rPr lang="ja-JP" altLang="en-US" sz="2000" i="1" dirty="0" smtClean="0">
                        <a:latin typeface="Cambria Math" panose="02040503050406030204" pitchFamily="18" charset="0"/>
                        <a:ea typeface="Cambria Math" panose="02040503050406030204" pitchFamily="18" charset="0"/>
                      </a:rPr>
                      <m:t>𝜈</m:t>
                    </m:r>
                  </m:oMath>
                </a14:m>
                <a:r>
                  <a:rPr kumimoji="1" lang="en-US" altLang="ja-JP" sz="2000" b="0">
                    <a:ea typeface="Cambria Math" panose="02040503050406030204" pitchFamily="18" charset="0"/>
                  </a:rPr>
                  <a:t> oscillation)</a:t>
                </a:r>
              </a:p>
            </p:txBody>
          </p:sp>
        </mc:Choice>
        <mc:Fallback xmlns="">
          <p:sp>
            <p:nvSpPr>
              <p:cNvPr id="32" name="テキスト ボックス 31">
                <a:extLst>
                  <a:ext uri="{FF2B5EF4-FFF2-40B4-BE49-F238E27FC236}">
                    <a16:creationId xmlns:a16="http://schemas.microsoft.com/office/drawing/2014/main" id="{B30A32E4-7DBA-7E1B-663D-5837B6A1C772}"/>
                  </a:ext>
                </a:extLst>
              </p:cNvPr>
              <p:cNvSpPr txBox="1">
                <a:spLocks noRot="1" noChangeAspect="1" noMove="1" noResize="1" noEditPoints="1" noAdjustHandles="1" noChangeArrowheads="1" noChangeShapeType="1" noTextEdit="1"/>
              </p:cNvSpPr>
              <p:nvPr/>
            </p:nvSpPr>
            <p:spPr>
              <a:xfrm>
                <a:off x="1365528" y="3726550"/>
                <a:ext cx="2821741" cy="711413"/>
              </a:xfrm>
              <a:prstGeom prst="rect">
                <a:avLst/>
              </a:prstGeom>
              <a:blipFill>
                <a:blip r:embed="rId6"/>
                <a:stretch>
                  <a:fillRect b="-14530"/>
                </a:stretch>
              </a:blipFill>
            </p:spPr>
            <p:txBody>
              <a:bodyPr/>
              <a:lstStyle/>
              <a:p>
                <a:r>
                  <a:rPr lang="ja-JP" altLang="en-US">
                    <a:noFill/>
                  </a:rPr>
                  <a:t> </a:t>
                </a:r>
              </a:p>
            </p:txBody>
          </p:sp>
        </mc:Fallback>
      </mc:AlternateContent>
      <p:cxnSp>
        <p:nvCxnSpPr>
          <p:cNvPr id="33" name="直線矢印コネクタ 32">
            <a:extLst>
              <a:ext uri="{FF2B5EF4-FFF2-40B4-BE49-F238E27FC236}">
                <a16:creationId xmlns:a16="http://schemas.microsoft.com/office/drawing/2014/main" id="{8B29E53F-D0DD-F9E9-3220-DA909B3C2FB9}"/>
              </a:ext>
            </a:extLst>
          </p:cNvPr>
          <p:cNvCxnSpPr>
            <a:cxnSpLocks/>
          </p:cNvCxnSpPr>
          <p:nvPr/>
        </p:nvCxnSpPr>
        <p:spPr>
          <a:xfrm>
            <a:off x="2106312" y="4425969"/>
            <a:ext cx="0" cy="381596"/>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34" name="テキスト ボックス 33">
            <a:extLst>
              <a:ext uri="{FF2B5EF4-FFF2-40B4-BE49-F238E27FC236}">
                <a16:creationId xmlns:a16="http://schemas.microsoft.com/office/drawing/2014/main" id="{FCEB7510-9006-0408-B1A6-AFBCC4B7A70D}"/>
              </a:ext>
            </a:extLst>
          </p:cNvPr>
          <p:cNvSpPr txBox="1"/>
          <p:nvPr/>
        </p:nvSpPr>
        <p:spPr>
          <a:xfrm>
            <a:off x="1025938" y="6229049"/>
            <a:ext cx="3521364" cy="400110"/>
          </a:xfrm>
          <a:prstGeom prst="rect">
            <a:avLst/>
          </a:prstGeom>
          <a:noFill/>
        </p:spPr>
        <p:txBody>
          <a:bodyPr wrap="square">
            <a:spAutoFit/>
          </a:bodyPr>
          <a:lstStyle/>
          <a:p>
            <a:r>
              <a:rPr lang="en-US" altLang="ja-JP" sz="2000" u="sng">
                <a:solidFill>
                  <a:srgbClr val="FF0000"/>
                </a:solidFill>
              </a:rPr>
              <a:t>Extremely small without NP!</a:t>
            </a:r>
            <a:endParaRPr lang="ja-JP" altLang="en-US" sz="2000" u="sng">
              <a:solidFill>
                <a:srgbClr val="FF0000"/>
              </a:solidFill>
            </a:endParaRPr>
          </a:p>
        </p:txBody>
      </p:sp>
      <p:sp>
        <p:nvSpPr>
          <p:cNvPr id="3" name="コンテンツ プレースホルダー 2">
            <a:extLst>
              <a:ext uri="{FF2B5EF4-FFF2-40B4-BE49-F238E27FC236}">
                <a16:creationId xmlns:a16="http://schemas.microsoft.com/office/drawing/2014/main" id="{BBA792AC-73CB-5E7C-14D6-7F3F872A359F}"/>
              </a:ext>
            </a:extLst>
          </p:cNvPr>
          <p:cNvSpPr>
            <a:spLocks noGrp="1"/>
          </p:cNvSpPr>
          <p:nvPr>
            <p:ph idx="1"/>
          </p:nvPr>
        </p:nvSpPr>
        <p:spPr>
          <a:xfrm>
            <a:off x="611779" y="967028"/>
            <a:ext cx="7990445" cy="2565326"/>
          </a:xfrm>
        </p:spPr>
        <p:txBody>
          <a:bodyPr>
            <a:normAutofit/>
          </a:bodyPr>
          <a:lstStyle/>
          <a:p>
            <a:pPr marL="0" indent="0">
              <a:buNone/>
            </a:pPr>
            <a:r>
              <a:rPr lang="en-US" altLang="ja-JP" b="1" dirty="0"/>
              <a:t>Lepton Flavor Violation</a:t>
            </a:r>
            <a:r>
              <a:rPr lang="ja-JP" altLang="en-US" b="1" dirty="0"/>
              <a:t> </a:t>
            </a:r>
            <a:r>
              <a:rPr lang="en-US" altLang="ja-JP" b="1" dirty="0"/>
              <a:t>(LFV)</a:t>
            </a:r>
          </a:p>
          <a:p>
            <a:pPr marL="0" indent="0">
              <a:buNone/>
            </a:pPr>
            <a:r>
              <a:rPr lang="en-US" altLang="ja-JP" sz="2400" dirty="0"/>
              <a:t> Standard model: Exact </a:t>
            </a:r>
            <a:r>
              <a:rPr lang="en-US" altLang="ja-JP" sz="2400" u="sng" dirty="0"/>
              <a:t>conservation</a:t>
            </a:r>
            <a:r>
              <a:rPr lang="en-US" altLang="ja-JP" sz="2400" dirty="0"/>
              <a:t> of lepton flavor</a:t>
            </a:r>
          </a:p>
          <a:p>
            <a:pPr marL="0" indent="0">
              <a:buNone/>
            </a:pPr>
            <a:r>
              <a:rPr lang="ja-JP" altLang="en-US" sz="2400" dirty="0"/>
              <a:t>　→</a:t>
            </a:r>
            <a:r>
              <a:rPr lang="en-US" altLang="ja-JP" sz="2400" dirty="0"/>
              <a:t>Evidence for BSM (e.g., </a:t>
            </a:r>
            <a:r>
              <a:rPr lang="en-US" altLang="ja-JP" sz="2400" u="sng" dirty="0"/>
              <a:t>Neutrino Oscillations</a:t>
            </a:r>
            <a:r>
              <a:rPr lang="en-US" altLang="ja-JP" sz="2400" dirty="0"/>
              <a:t>).</a:t>
            </a:r>
          </a:p>
          <a:p>
            <a:pPr marL="0" indent="0">
              <a:buNone/>
            </a:pPr>
            <a:r>
              <a:rPr lang="en-US" altLang="ja-JP" b="1" dirty="0"/>
              <a:t>Charged Lepton Flavor Violation (CLFV)</a:t>
            </a:r>
          </a:p>
          <a:p>
            <a:pPr marL="0" indent="0">
              <a:buNone/>
            </a:pPr>
            <a:r>
              <a:rPr lang="ja-JP" altLang="en-US" b="1" dirty="0"/>
              <a:t> </a:t>
            </a:r>
            <a:r>
              <a:rPr lang="en-US" altLang="ja-JP" sz="2400" u="sng" dirty="0"/>
              <a:t>Haven’t discovered yet</a:t>
            </a:r>
            <a:r>
              <a:rPr lang="en-US" altLang="ja-JP" sz="2400" dirty="0"/>
              <a:t>, Evidence of New Physics (NP)</a:t>
            </a:r>
            <a:endParaRPr lang="en-US" altLang="ja-JP" sz="2400" b="1" dirty="0"/>
          </a:p>
        </p:txBody>
      </p:sp>
      <p:sp>
        <p:nvSpPr>
          <p:cNvPr id="38" name="矢印: 右 37">
            <a:extLst>
              <a:ext uri="{FF2B5EF4-FFF2-40B4-BE49-F238E27FC236}">
                <a16:creationId xmlns:a16="http://schemas.microsoft.com/office/drawing/2014/main" id="{147E7811-EC9D-E5E5-F23B-85D50F7716FD}"/>
              </a:ext>
            </a:extLst>
          </p:cNvPr>
          <p:cNvSpPr/>
          <p:nvPr/>
        </p:nvSpPr>
        <p:spPr>
          <a:xfrm>
            <a:off x="10109532" y="4452391"/>
            <a:ext cx="477733" cy="618747"/>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14FFDD61-4DA2-B1C7-390F-59386C917A3F}"/>
              </a:ext>
            </a:extLst>
          </p:cNvPr>
          <p:cNvSpPr/>
          <p:nvPr/>
        </p:nvSpPr>
        <p:spPr>
          <a:xfrm>
            <a:off x="884147" y="3558649"/>
            <a:ext cx="3707494" cy="3071978"/>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6402082C-4799-FD6E-C251-A0A6DB4726D8}"/>
              </a:ext>
            </a:extLst>
          </p:cNvPr>
          <p:cNvCxnSpPr>
            <a:cxnSpLocks/>
          </p:cNvCxnSpPr>
          <p:nvPr/>
        </p:nvCxnSpPr>
        <p:spPr>
          <a:xfrm flipV="1">
            <a:off x="5843669" y="1102300"/>
            <a:ext cx="1031526" cy="42921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44" name="直線矢印コネクタ 43">
            <a:extLst>
              <a:ext uri="{FF2B5EF4-FFF2-40B4-BE49-F238E27FC236}">
                <a16:creationId xmlns:a16="http://schemas.microsoft.com/office/drawing/2014/main" id="{C3F9D7A6-ED52-2C66-D015-92B831737CF5}"/>
              </a:ext>
            </a:extLst>
          </p:cNvPr>
          <p:cNvCxnSpPr>
            <a:cxnSpLocks/>
          </p:cNvCxnSpPr>
          <p:nvPr/>
        </p:nvCxnSpPr>
        <p:spPr>
          <a:xfrm>
            <a:off x="7680960" y="2653590"/>
            <a:ext cx="731520" cy="89168"/>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47" name="テキスト ボックス 46">
            <a:extLst>
              <a:ext uri="{FF2B5EF4-FFF2-40B4-BE49-F238E27FC236}">
                <a16:creationId xmlns:a16="http://schemas.microsoft.com/office/drawing/2014/main" id="{57A209FD-739A-8ADB-FB2A-3E81273E4783}"/>
              </a:ext>
            </a:extLst>
          </p:cNvPr>
          <p:cNvSpPr txBox="1"/>
          <p:nvPr/>
        </p:nvSpPr>
        <p:spPr>
          <a:xfrm>
            <a:off x="9719221" y="1942842"/>
            <a:ext cx="1962396" cy="400110"/>
          </a:xfrm>
          <a:prstGeom prst="rect">
            <a:avLst/>
          </a:prstGeom>
          <a:noFill/>
          <a:ln>
            <a:solidFill>
              <a:srgbClr val="FF0000"/>
            </a:solidFill>
          </a:ln>
        </p:spPr>
        <p:txBody>
          <a:bodyPr wrap="square">
            <a:spAutoFit/>
          </a:bodyPr>
          <a:lstStyle/>
          <a:p>
            <a:r>
              <a:rPr lang="en-US" altLang="ja-JP" sz="2000" u="sng">
                <a:solidFill>
                  <a:srgbClr val="FF0000"/>
                </a:solidFill>
              </a:rPr>
              <a:t>Not conserved</a:t>
            </a:r>
            <a:endParaRPr lang="ja-JP" altLang="en-US" sz="2000" u="sng">
              <a:solidFill>
                <a:srgbClr val="FF0000"/>
              </a:solidFill>
            </a:endParaRPr>
          </a:p>
        </p:txBody>
      </p:sp>
      <p:sp>
        <p:nvSpPr>
          <p:cNvPr id="48" name="スライド番号プレースホルダー 12">
            <a:extLst>
              <a:ext uri="{FF2B5EF4-FFF2-40B4-BE49-F238E27FC236}">
                <a16:creationId xmlns:a16="http://schemas.microsoft.com/office/drawing/2014/main" id="{2297C3BA-0823-09B4-7339-B5BD5BD0C2D2}"/>
              </a:ext>
            </a:extLst>
          </p:cNvPr>
          <p:cNvSpPr>
            <a:spLocks noGrp="1"/>
          </p:cNvSpPr>
          <p:nvPr>
            <p:ph type="sldNum" sz="quarter" idx="12"/>
          </p:nvPr>
        </p:nvSpPr>
        <p:spPr>
          <a:xfrm>
            <a:off x="9101488" y="6356350"/>
            <a:ext cx="2743200" cy="365125"/>
          </a:xfrm>
        </p:spPr>
        <p:txBody>
          <a:bodyPr/>
          <a:lstStyle/>
          <a:p>
            <a:fld id="{1960B2ED-156F-4995-997F-B47878CCEBE4}" type="slidenum">
              <a:rPr kumimoji="1" lang="ja-JP" altLang="en-US" smtClean="0"/>
              <a:t>1</a:t>
            </a:fld>
            <a:endParaRPr kumimoji="1" lang="ja-JP" altLang="en-US"/>
          </a:p>
        </p:txBody>
      </p:sp>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6A5AFA98-19EE-8F96-0B19-70F7FCB0C82D}"/>
                  </a:ext>
                </a:extLst>
              </p:cNvPr>
              <p:cNvSpPr txBox="1"/>
              <p:nvPr/>
            </p:nvSpPr>
            <p:spPr>
              <a:xfrm>
                <a:off x="8570064" y="2162923"/>
                <a:ext cx="1525143" cy="104034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ja-JP" sz="2000" i="1" smtClean="0">
                              <a:latin typeface="Cambria Math" panose="02040503050406030204" pitchFamily="18" charset="0"/>
                            </a:rPr>
                          </m:ctrlPr>
                        </m:sSupPr>
                        <m:e>
                          <m:r>
                            <a:rPr lang="ja-JP" altLang="en-US" sz="2000" b="0" i="1" smtClean="0">
                              <a:latin typeface="Cambria Math" panose="02040503050406030204" pitchFamily="18" charset="0"/>
                            </a:rPr>
                            <m:t>𝜇</m:t>
                          </m:r>
                        </m:e>
                        <m:sup>
                          <m:r>
                            <a:rPr lang="en-US" altLang="ja-JP" sz="2000" b="0" i="0" smtClean="0">
                              <a:latin typeface="Cambria Math" panose="02040503050406030204" pitchFamily="18" charset="0"/>
                            </a:rPr>
                            <m:t>+</m:t>
                          </m:r>
                        </m:sup>
                      </m:sSup>
                      <m:r>
                        <a:rPr lang="en-US" altLang="ja-JP" sz="2000" i="1" smtClean="0">
                          <a:latin typeface="Cambria Math" panose="02040503050406030204" pitchFamily="18" charset="0"/>
                          <a:ea typeface="Cambria Math" panose="02040503050406030204" pitchFamily="18" charset="0"/>
                        </a:rPr>
                        <m:t>→</m:t>
                      </m:r>
                      <m:sSup>
                        <m:sSupPr>
                          <m:ctrlPr>
                            <a:rPr lang="en-US" altLang="ja-JP" sz="2000" b="0" i="1" smtClean="0">
                              <a:latin typeface="Cambria Math" panose="02040503050406030204" pitchFamily="18" charset="0"/>
                              <a:ea typeface="Cambria Math" panose="02040503050406030204" pitchFamily="18" charset="0"/>
                            </a:rPr>
                          </m:ctrlPr>
                        </m:sSupPr>
                        <m:e>
                          <m:r>
                            <a:rPr lang="en-US" altLang="ja-JP" sz="2000" b="0" i="1" smtClean="0">
                              <a:latin typeface="Cambria Math" panose="02040503050406030204" pitchFamily="18" charset="0"/>
                              <a:ea typeface="Cambria Math" panose="02040503050406030204" pitchFamily="18" charset="0"/>
                            </a:rPr>
                            <m:t>𝑒</m:t>
                          </m:r>
                        </m:e>
                        <m:sup>
                          <m:r>
                            <a:rPr lang="en-US" altLang="ja-JP" sz="2000" b="0" i="1" smtClean="0">
                              <a:latin typeface="Cambria Math" panose="02040503050406030204" pitchFamily="18" charset="0"/>
                              <a:ea typeface="Cambria Math" panose="02040503050406030204" pitchFamily="18" charset="0"/>
                            </a:rPr>
                            <m:t>+</m:t>
                          </m:r>
                        </m:sup>
                      </m:sSup>
                      <m:r>
                        <a:rPr lang="ja-JP" altLang="en-US" sz="2000" i="1">
                          <a:latin typeface="Cambria Math" panose="02040503050406030204" pitchFamily="18" charset="0"/>
                          <a:ea typeface="Cambria Math" panose="02040503050406030204" pitchFamily="18" charset="0"/>
                        </a:rPr>
                        <m:t>𝛾</m:t>
                      </m:r>
                    </m:oMath>
                  </m:oMathPara>
                </a14:m>
                <a:endParaRPr lang="en-US" altLang="ja-JP" sz="2000"/>
              </a:p>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ja-JP" altLang="en-US" sz="2000" b="0" i="1" smtClean="0">
                              <a:latin typeface="Cambria Math" panose="02040503050406030204" pitchFamily="18" charset="0"/>
                            </a:rPr>
                            <m:t>𝜇</m:t>
                          </m:r>
                        </m:sub>
                      </m:sSub>
                      <m:r>
                        <a:rPr kumimoji="1" lang="en-US" altLang="ja-JP" sz="2000" b="0" i="1" dirty="0" smtClean="0">
                          <a:latin typeface="Cambria Math" panose="02040503050406030204" pitchFamily="18" charset="0"/>
                        </a:rPr>
                        <m:t>:−</m:t>
                      </m:r>
                      <m:r>
                        <a:rPr lang="en-US" altLang="ja-JP" sz="2000" i="1" dirty="0" smtClean="0">
                          <a:latin typeface="Cambria Math" panose="02040503050406030204" pitchFamily="18" charset="0"/>
                        </a:rPr>
                        <m:t>1</m:t>
                      </m:r>
                      <m:r>
                        <a:rPr lang="en-US" altLang="ja-JP" sz="2000" i="1" dirty="0">
                          <a:latin typeface="Cambria Math" panose="02040503050406030204" pitchFamily="18" charset="0"/>
                          <a:ea typeface="Cambria Math" panose="02040503050406030204" pitchFamily="18" charset="0"/>
                        </a:rPr>
                        <m:t>≠</m:t>
                      </m:r>
                      <m:r>
                        <a:rPr lang="en-US" altLang="ja-JP" sz="2000" i="1" dirty="0" smtClean="0">
                          <a:latin typeface="Cambria Math" panose="02040503050406030204" pitchFamily="18" charset="0"/>
                        </a:rPr>
                        <m:t>0</m:t>
                      </m:r>
                    </m:oMath>
                  </m:oMathPara>
                </a14:m>
                <a:endParaRPr lang="en-US" altLang="ja-JP" sz="2000"/>
              </a:p>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𝑒</m:t>
                          </m:r>
                        </m:sub>
                      </m:sSub>
                      <m:r>
                        <a:rPr kumimoji="1" lang="en-US" altLang="ja-JP" sz="2000" b="0" i="1" dirty="0" smtClean="0">
                          <a:latin typeface="Cambria Math" panose="02040503050406030204" pitchFamily="18" charset="0"/>
                        </a:rPr>
                        <m:t>:0</m:t>
                      </m:r>
                      <m:r>
                        <a:rPr kumimoji="1"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rPr>
                        <m:t>1</m:t>
                      </m:r>
                    </m:oMath>
                  </m:oMathPara>
                </a14:m>
                <a:endParaRPr lang="en-US" altLang="ja-JP" sz="2000"/>
              </a:p>
            </p:txBody>
          </p:sp>
        </mc:Choice>
        <mc:Fallback xmlns="">
          <p:sp>
            <p:nvSpPr>
              <p:cNvPr id="23" name="テキスト ボックス 22">
                <a:extLst>
                  <a:ext uri="{FF2B5EF4-FFF2-40B4-BE49-F238E27FC236}">
                    <a16:creationId xmlns:a16="http://schemas.microsoft.com/office/drawing/2014/main" id="{6A5AFA98-19EE-8F96-0B19-70F7FCB0C82D}"/>
                  </a:ext>
                </a:extLst>
              </p:cNvPr>
              <p:cNvSpPr txBox="1">
                <a:spLocks noRot="1" noChangeAspect="1" noMove="1" noResize="1" noEditPoints="1" noAdjustHandles="1" noChangeArrowheads="1" noChangeShapeType="1" noTextEdit="1"/>
              </p:cNvSpPr>
              <p:nvPr/>
            </p:nvSpPr>
            <p:spPr>
              <a:xfrm>
                <a:off x="8570064" y="2162923"/>
                <a:ext cx="1525143" cy="1040349"/>
              </a:xfrm>
              <a:prstGeom prst="rect">
                <a:avLst/>
              </a:prstGeom>
              <a:blipFill>
                <a:blip r:embed="rId7"/>
                <a:stretch>
                  <a:fillRect/>
                </a:stretch>
              </a:blipFill>
            </p:spPr>
            <p:txBody>
              <a:bodyPr/>
              <a:lstStyle/>
              <a:p>
                <a:r>
                  <a:rPr lang="ja-JP" altLang="en-US">
                    <a:noFill/>
                  </a:rPr>
                  <a:t> </a:t>
                </a:r>
              </a:p>
            </p:txBody>
          </p:sp>
        </mc:Fallback>
      </mc:AlternateContent>
      <p:sp>
        <p:nvSpPr>
          <p:cNvPr id="42" name="四角形: 角を丸くする 41">
            <a:extLst>
              <a:ext uri="{FF2B5EF4-FFF2-40B4-BE49-F238E27FC236}">
                <a16:creationId xmlns:a16="http://schemas.microsoft.com/office/drawing/2014/main" id="{E730C2B5-A505-3140-5371-BB756F9E8885}"/>
              </a:ext>
            </a:extLst>
          </p:cNvPr>
          <p:cNvSpPr/>
          <p:nvPr/>
        </p:nvSpPr>
        <p:spPr>
          <a:xfrm>
            <a:off x="8570065" y="2163910"/>
            <a:ext cx="1472247" cy="1084660"/>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EAEA141-AE4F-C4BB-0DF4-0299C6437620}"/>
                  </a:ext>
                </a:extLst>
              </p:cNvPr>
              <p:cNvSpPr txBox="1"/>
              <p:nvPr/>
            </p:nvSpPr>
            <p:spPr>
              <a:xfrm>
                <a:off x="9937848" y="955116"/>
                <a:ext cx="1525143" cy="10650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ja-JP" sz="2000" i="1" smtClean="0">
                              <a:latin typeface="Cambria Math" panose="02040503050406030204" pitchFamily="18" charset="0"/>
                            </a:rPr>
                          </m:ctrlPr>
                        </m:accPr>
                        <m:e>
                          <m:r>
                            <a:rPr lang="en-US" altLang="ja-JP" sz="2000" i="1">
                              <a:latin typeface="Cambria Math" panose="02040503050406030204" pitchFamily="18" charset="0"/>
                            </a:rPr>
                            <m:t> </m:t>
                          </m:r>
                          <m:sSub>
                            <m:sSubPr>
                              <m:ctrlPr>
                                <a:rPr lang="en-US" altLang="ja-JP" sz="2000" i="1">
                                  <a:latin typeface="Cambria Math" panose="02040503050406030204" pitchFamily="18" charset="0"/>
                                </a:rPr>
                              </m:ctrlPr>
                            </m:sSubPr>
                            <m:e>
                              <m:r>
                                <a:rPr lang="ja-JP" altLang="en-US" sz="2000" i="1">
                                  <a:latin typeface="Cambria Math" panose="02040503050406030204" pitchFamily="18" charset="0"/>
                                </a:rPr>
                                <m:t>𝜈</m:t>
                              </m:r>
                            </m:e>
                            <m:sub>
                              <m:r>
                                <a:rPr lang="ja-JP" altLang="en-US" sz="2000" i="1" smtClean="0">
                                  <a:latin typeface="Cambria Math" panose="02040503050406030204" pitchFamily="18" charset="0"/>
                                </a:rPr>
                                <m:t>𝜇</m:t>
                              </m:r>
                            </m:sub>
                          </m:sSub>
                        </m:e>
                      </m:acc>
                      <m:r>
                        <a:rPr lang="en-US" altLang="ja-JP" sz="2000" i="1" smtClean="0">
                          <a:latin typeface="Cambria Math" panose="02040503050406030204" pitchFamily="18" charset="0"/>
                          <a:ea typeface="Cambria Math" panose="02040503050406030204" pitchFamily="18" charset="0"/>
                        </a:rPr>
                        <m:t>→</m:t>
                      </m:r>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 </m:t>
                          </m:r>
                          <m:sSub>
                            <m:sSubPr>
                              <m:ctrlPr>
                                <a:rPr lang="en-US" altLang="ja-JP" sz="2000" i="1">
                                  <a:latin typeface="Cambria Math" panose="02040503050406030204" pitchFamily="18" charset="0"/>
                                </a:rPr>
                              </m:ctrlPr>
                            </m:sSubPr>
                            <m:e>
                              <m:r>
                                <a:rPr lang="ja-JP" altLang="en-US" sz="2000" i="1">
                                  <a:latin typeface="Cambria Math" panose="02040503050406030204" pitchFamily="18" charset="0"/>
                                </a:rPr>
                                <m:t>𝜈</m:t>
                              </m:r>
                            </m:e>
                            <m:sub>
                              <m:r>
                                <a:rPr lang="en-US" altLang="ja-JP" sz="2000" i="1">
                                  <a:latin typeface="Cambria Math" panose="02040503050406030204" pitchFamily="18" charset="0"/>
                                </a:rPr>
                                <m:t>𝑒</m:t>
                              </m:r>
                            </m:sub>
                          </m:sSub>
                        </m:e>
                      </m:acc>
                    </m:oMath>
                  </m:oMathPara>
                </a14:m>
                <a:endParaRPr lang="en-US" altLang="ja-JP" sz="2000" i="1">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ja-JP" altLang="en-US" sz="2000" b="0" i="1" smtClean="0">
                              <a:latin typeface="Cambria Math" panose="02040503050406030204" pitchFamily="18" charset="0"/>
                            </a:rPr>
                            <m:t>𝜇</m:t>
                          </m:r>
                        </m:sub>
                      </m:sSub>
                      <m:r>
                        <a:rPr kumimoji="1" lang="en-US" altLang="ja-JP" sz="2000" b="0" i="1" dirty="0" smtClean="0">
                          <a:latin typeface="Cambria Math" panose="02040503050406030204" pitchFamily="18" charset="0"/>
                        </a:rPr>
                        <m:t>:−</m:t>
                      </m:r>
                      <m:r>
                        <a:rPr lang="en-US" altLang="ja-JP" sz="2000" i="1" dirty="0" smtClean="0">
                          <a:latin typeface="Cambria Math" panose="02040503050406030204" pitchFamily="18" charset="0"/>
                        </a:rPr>
                        <m:t>1</m:t>
                      </m:r>
                      <m:r>
                        <a:rPr lang="en-US" altLang="ja-JP" sz="2000" i="1" dirty="0">
                          <a:latin typeface="Cambria Math" panose="02040503050406030204" pitchFamily="18" charset="0"/>
                          <a:ea typeface="Cambria Math" panose="02040503050406030204" pitchFamily="18" charset="0"/>
                        </a:rPr>
                        <m:t>≠</m:t>
                      </m:r>
                      <m:r>
                        <a:rPr lang="en-US" altLang="ja-JP" sz="2000" i="1" dirty="0" smtClean="0">
                          <a:latin typeface="Cambria Math" panose="02040503050406030204" pitchFamily="18" charset="0"/>
                        </a:rPr>
                        <m:t>0</m:t>
                      </m:r>
                    </m:oMath>
                  </m:oMathPara>
                </a14:m>
                <a:endParaRPr lang="en-US" altLang="ja-JP" sz="2000"/>
              </a:p>
              <a:p>
                <a:pPr/>
                <a14:m>
                  <m:oMathPara xmlns:m="http://schemas.openxmlformats.org/officeDocument/2006/math">
                    <m:oMathParaPr>
                      <m:jc m:val="centerGroup"/>
                    </m:oMathParaPr>
                    <m:oMath xmlns:m="http://schemas.openxmlformats.org/officeDocument/2006/math">
                      <m:sSub>
                        <m:sSubPr>
                          <m:ctrlPr>
                            <a:rPr kumimoji="1" lang="en-US" altLang="ja-JP" sz="2000" b="0" i="1" smtClean="0">
                              <a:latin typeface="Cambria Math" panose="02040503050406030204" pitchFamily="18" charset="0"/>
                            </a:rPr>
                          </m:ctrlPr>
                        </m:sSubPr>
                        <m:e>
                          <m:r>
                            <a:rPr kumimoji="1" lang="en-US" altLang="ja-JP" sz="2000" b="0" i="1" smtClean="0">
                              <a:latin typeface="Cambria Math" panose="02040503050406030204" pitchFamily="18" charset="0"/>
                            </a:rPr>
                            <m:t>𝐿</m:t>
                          </m:r>
                        </m:e>
                        <m:sub>
                          <m:r>
                            <a:rPr kumimoji="1" lang="en-US" altLang="ja-JP" sz="2000" b="0" i="1" smtClean="0">
                              <a:latin typeface="Cambria Math" panose="02040503050406030204" pitchFamily="18" charset="0"/>
                            </a:rPr>
                            <m:t>𝑒</m:t>
                          </m:r>
                        </m:sub>
                      </m:sSub>
                      <m:r>
                        <a:rPr kumimoji="1" lang="en-US" altLang="ja-JP" sz="2000" b="0" i="1" dirty="0" smtClean="0">
                          <a:latin typeface="Cambria Math" panose="02040503050406030204" pitchFamily="18" charset="0"/>
                        </a:rPr>
                        <m:t>:0</m:t>
                      </m:r>
                      <m:r>
                        <a:rPr kumimoji="1" lang="en-US" altLang="ja-JP" sz="2000" b="0" i="1" dirty="0" smtClean="0">
                          <a:latin typeface="Cambria Math" panose="02040503050406030204" pitchFamily="18" charset="0"/>
                          <a:ea typeface="Cambria Math" panose="02040503050406030204" pitchFamily="18" charset="0"/>
                        </a:rPr>
                        <m:t>≠−</m:t>
                      </m:r>
                      <m:r>
                        <a:rPr lang="en-US" altLang="ja-JP" sz="2000" b="0" i="1" dirty="0" smtClean="0">
                          <a:latin typeface="Cambria Math" panose="02040503050406030204" pitchFamily="18" charset="0"/>
                        </a:rPr>
                        <m:t>1</m:t>
                      </m:r>
                    </m:oMath>
                  </m:oMathPara>
                </a14:m>
                <a:endParaRPr lang="en-US" altLang="ja-JP" sz="2000"/>
              </a:p>
            </p:txBody>
          </p:sp>
        </mc:Choice>
        <mc:Fallback xmlns="">
          <p:sp>
            <p:nvSpPr>
              <p:cNvPr id="6" name="テキスト ボックス 5">
                <a:extLst>
                  <a:ext uri="{FF2B5EF4-FFF2-40B4-BE49-F238E27FC236}">
                    <a16:creationId xmlns:a16="http://schemas.microsoft.com/office/drawing/2014/main" id="{1EAEA141-AE4F-C4BB-0DF4-0299C6437620}"/>
                  </a:ext>
                </a:extLst>
              </p:cNvPr>
              <p:cNvSpPr txBox="1">
                <a:spLocks noRot="1" noChangeAspect="1" noMove="1" noResize="1" noEditPoints="1" noAdjustHandles="1" noChangeArrowheads="1" noChangeShapeType="1" noTextEdit="1"/>
              </p:cNvSpPr>
              <p:nvPr/>
            </p:nvSpPr>
            <p:spPr>
              <a:xfrm>
                <a:off x="9937848" y="955116"/>
                <a:ext cx="1525143" cy="1065035"/>
              </a:xfrm>
              <a:prstGeom prst="rect">
                <a:avLst/>
              </a:prstGeom>
              <a:blipFill>
                <a:blip r:embed="rId8"/>
                <a:stretch>
                  <a:fillRect/>
                </a:stretch>
              </a:blipFill>
            </p:spPr>
            <p:txBody>
              <a:bodyPr/>
              <a:lstStyle/>
              <a:p>
                <a:r>
                  <a:rPr lang="ja-JP" altLang="en-US">
                    <a:noFill/>
                  </a:rPr>
                  <a:t> </a:t>
                </a:r>
              </a:p>
            </p:txBody>
          </p:sp>
        </mc:Fallback>
      </mc:AlternateContent>
      <p:sp>
        <p:nvSpPr>
          <p:cNvPr id="7" name="四角形: 角を丸くする 6">
            <a:extLst>
              <a:ext uri="{FF2B5EF4-FFF2-40B4-BE49-F238E27FC236}">
                <a16:creationId xmlns:a16="http://schemas.microsoft.com/office/drawing/2014/main" id="{4E1103A2-0521-8CDF-92CE-C362ADD85749}"/>
              </a:ext>
            </a:extLst>
          </p:cNvPr>
          <p:cNvSpPr/>
          <p:nvPr/>
        </p:nvSpPr>
        <p:spPr>
          <a:xfrm>
            <a:off x="9937849" y="956103"/>
            <a:ext cx="1472247" cy="1084660"/>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C2D5345F-CC41-8674-32AE-5FF2A4410824}"/>
              </a:ext>
            </a:extLst>
          </p:cNvPr>
          <p:cNvCxnSpPr>
            <a:cxnSpLocks/>
          </p:cNvCxnSpPr>
          <p:nvPr/>
        </p:nvCxnSpPr>
        <p:spPr>
          <a:xfrm flipV="1">
            <a:off x="7763256" y="1720638"/>
            <a:ext cx="1933506" cy="320125"/>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16" name="テキスト ボックス 15">
            <a:extLst>
              <a:ext uri="{FF2B5EF4-FFF2-40B4-BE49-F238E27FC236}">
                <a16:creationId xmlns:a16="http://schemas.microsoft.com/office/drawing/2014/main" id="{E6DEEED5-E1DC-12DF-90F1-18AADCEDA50A}"/>
              </a:ext>
            </a:extLst>
          </p:cNvPr>
          <p:cNvSpPr txBox="1"/>
          <p:nvPr/>
        </p:nvSpPr>
        <p:spPr>
          <a:xfrm rot="16200000">
            <a:off x="5085290" y="3613187"/>
            <a:ext cx="536574" cy="307777"/>
          </a:xfrm>
          <a:prstGeom prst="rect">
            <a:avLst/>
          </a:prstGeom>
          <a:solidFill>
            <a:schemeClr val="bg1"/>
          </a:solidFill>
        </p:spPr>
        <p:txBody>
          <a:bodyPr wrap="square">
            <a:spAutoFit/>
          </a:bodyPr>
          <a:lstStyle/>
          <a:p>
            <a:r>
              <a:rPr kumimoji="1" lang="en-US" altLang="ja-JP" sz="1400" b="1"/>
              <a:t>BR</a:t>
            </a:r>
            <a:endParaRPr kumimoji="1" lang="ja-JP" altLang="en-US" sz="1400" b="1"/>
          </a:p>
        </p:txBody>
      </p:sp>
      <p:sp>
        <p:nvSpPr>
          <p:cNvPr id="17" name="楕円 16">
            <a:extLst>
              <a:ext uri="{FF2B5EF4-FFF2-40B4-BE49-F238E27FC236}">
                <a16:creationId xmlns:a16="http://schemas.microsoft.com/office/drawing/2014/main" id="{08AB4EC9-1310-2C47-BF54-7F22E333C0DF}"/>
              </a:ext>
            </a:extLst>
          </p:cNvPr>
          <p:cNvSpPr/>
          <p:nvPr/>
        </p:nvSpPr>
        <p:spPr>
          <a:xfrm>
            <a:off x="8602224" y="5336796"/>
            <a:ext cx="1492983" cy="90858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6DB308EA-6698-135D-395A-7E112E6B9ED6}"/>
                  </a:ext>
                </a:extLst>
              </p:cNvPr>
              <p:cNvSpPr txBox="1"/>
              <p:nvPr/>
            </p:nvSpPr>
            <p:spPr>
              <a:xfrm>
                <a:off x="6305915" y="5202533"/>
                <a:ext cx="717804" cy="3724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altLang="ja-JP" i="1" smtClean="0">
                              <a:latin typeface="Cambria Math" panose="02040503050406030204" pitchFamily="18" charset="0"/>
                            </a:rPr>
                          </m:ctrlPr>
                        </m:sSupPr>
                        <m:e>
                          <m:r>
                            <a:rPr lang="en-US" altLang="ja-JP" i="1">
                              <a:latin typeface="Cambria Math" panose="02040503050406030204" pitchFamily="18" charset="0"/>
                            </a:rPr>
                            <m:t>10</m:t>
                          </m:r>
                        </m:e>
                        <m:sup>
                          <m:r>
                            <a:rPr lang="en-US" altLang="ja-JP" i="1">
                              <a:latin typeface="Cambria Math" panose="02040503050406030204" pitchFamily="18" charset="0"/>
                            </a:rPr>
                            <m:t>−</m:t>
                          </m:r>
                          <m:r>
                            <a:rPr lang="en-US" altLang="ja-JP" b="0" i="1" smtClean="0">
                              <a:latin typeface="Cambria Math" panose="02040503050406030204" pitchFamily="18" charset="0"/>
                            </a:rPr>
                            <m:t>15</m:t>
                          </m:r>
                        </m:sup>
                      </m:sSup>
                    </m:oMath>
                  </m:oMathPara>
                </a14:m>
                <a:endParaRPr lang="ja-JP" altLang="en-US"/>
              </a:p>
            </p:txBody>
          </p:sp>
        </mc:Choice>
        <mc:Fallback xmlns="">
          <p:sp>
            <p:nvSpPr>
              <p:cNvPr id="21" name="テキスト ボックス 20">
                <a:extLst>
                  <a:ext uri="{FF2B5EF4-FFF2-40B4-BE49-F238E27FC236}">
                    <a16:creationId xmlns:a16="http://schemas.microsoft.com/office/drawing/2014/main" id="{6DB308EA-6698-135D-395A-7E112E6B9ED6}"/>
                  </a:ext>
                </a:extLst>
              </p:cNvPr>
              <p:cNvSpPr txBox="1">
                <a:spLocks noRot="1" noChangeAspect="1" noMove="1" noResize="1" noEditPoints="1" noAdjustHandles="1" noChangeArrowheads="1" noChangeShapeType="1" noTextEdit="1"/>
              </p:cNvSpPr>
              <p:nvPr/>
            </p:nvSpPr>
            <p:spPr>
              <a:xfrm>
                <a:off x="6305915" y="5202533"/>
                <a:ext cx="717804" cy="372410"/>
              </a:xfrm>
              <a:prstGeom prst="rect">
                <a:avLst/>
              </a:prstGeom>
              <a:blipFill>
                <a:blip r:embed="rId9"/>
                <a:stretch>
                  <a:fillRect r="-847"/>
                </a:stretch>
              </a:blipFill>
            </p:spPr>
            <p:txBody>
              <a:bodyPr/>
              <a:lstStyle/>
              <a:p>
                <a:r>
                  <a:rPr lang="ja-JP" altLang="en-US">
                    <a:noFill/>
                  </a:rPr>
                  <a:t> </a:t>
                </a:r>
              </a:p>
            </p:txBody>
          </p:sp>
        </mc:Fallback>
      </mc:AlternateContent>
      <p:cxnSp>
        <p:nvCxnSpPr>
          <p:cNvPr id="22" name="直線矢印コネクタ 21">
            <a:extLst>
              <a:ext uri="{FF2B5EF4-FFF2-40B4-BE49-F238E27FC236}">
                <a16:creationId xmlns:a16="http://schemas.microsoft.com/office/drawing/2014/main" id="{A9C48246-0C3A-EF26-5CF7-8117DE3173A1}"/>
              </a:ext>
            </a:extLst>
          </p:cNvPr>
          <p:cNvCxnSpPr>
            <a:cxnSpLocks/>
          </p:cNvCxnSpPr>
          <p:nvPr/>
        </p:nvCxnSpPr>
        <p:spPr>
          <a:xfrm flipH="1">
            <a:off x="5760063" y="5519953"/>
            <a:ext cx="671873" cy="296757"/>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5934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14690-643C-C861-7AD9-CEC84F49F7D9}"/>
              </a:ext>
            </a:extLst>
          </p:cNvPr>
          <p:cNvSpPr>
            <a:spLocks noGrp="1"/>
          </p:cNvSpPr>
          <p:nvPr>
            <p:ph type="title"/>
          </p:nvPr>
        </p:nvSpPr>
        <p:spPr>
          <a:xfrm>
            <a:off x="838200" y="365126"/>
            <a:ext cx="10515600" cy="608268"/>
          </a:xfrm>
        </p:spPr>
        <p:txBody>
          <a:bodyPr>
            <a:normAutofit fontScale="90000"/>
          </a:bodyPr>
          <a:lstStyle/>
          <a:p>
            <a:r>
              <a:rPr kumimoji="1" lang="en-US" altLang="ja-JP" b="1" u="sng"/>
              <a:t>Proposal new CLFV channel</a:t>
            </a:r>
            <a:endParaRPr kumimoji="1" lang="ja-JP" altLang="en-US" b="1" u="sng"/>
          </a:p>
        </p:txBody>
      </p:sp>
      <p:pic>
        <p:nvPicPr>
          <p:cNvPr id="15" name="図 14">
            <a:extLst>
              <a:ext uri="{FF2B5EF4-FFF2-40B4-BE49-F238E27FC236}">
                <a16:creationId xmlns:a16="http://schemas.microsoft.com/office/drawing/2014/main" id="{942EA1F0-D054-A2E1-1BA6-226394083A8C}"/>
              </a:ext>
            </a:extLst>
          </p:cNvPr>
          <p:cNvPicPr>
            <a:picLocks noChangeAspect="1"/>
          </p:cNvPicPr>
          <p:nvPr/>
        </p:nvPicPr>
        <p:blipFill>
          <a:blip r:embed="rId3"/>
          <a:stretch>
            <a:fillRect/>
          </a:stretch>
        </p:blipFill>
        <p:spPr>
          <a:xfrm>
            <a:off x="752559" y="3734737"/>
            <a:ext cx="1238419" cy="1238419"/>
          </a:xfrm>
          <a:prstGeom prst="rect">
            <a:avLst/>
          </a:prstGeom>
        </p:spPr>
      </p:pic>
      <p:pic>
        <p:nvPicPr>
          <p:cNvPr id="18" name="図 17">
            <a:extLst>
              <a:ext uri="{FF2B5EF4-FFF2-40B4-BE49-F238E27FC236}">
                <a16:creationId xmlns:a16="http://schemas.microsoft.com/office/drawing/2014/main" id="{33286D30-E82E-13E5-081A-BFEAE94B76A7}"/>
              </a:ext>
            </a:extLst>
          </p:cNvPr>
          <p:cNvPicPr>
            <a:picLocks noChangeAspect="1"/>
          </p:cNvPicPr>
          <p:nvPr/>
        </p:nvPicPr>
        <p:blipFill>
          <a:blip r:embed="rId4"/>
          <a:stretch>
            <a:fillRect/>
          </a:stretch>
        </p:blipFill>
        <p:spPr>
          <a:xfrm>
            <a:off x="1990978" y="3528492"/>
            <a:ext cx="1160624" cy="1146640"/>
          </a:xfrm>
          <a:prstGeom prst="rect">
            <a:avLst/>
          </a:prstGeom>
        </p:spPr>
      </p:pic>
      <p:pic>
        <p:nvPicPr>
          <p:cNvPr id="21" name="図 20">
            <a:extLst>
              <a:ext uri="{FF2B5EF4-FFF2-40B4-BE49-F238E27FC236}">
                <a16:creationId xmlns:a16="http://schemas.microsoft.com/office/drawing/2014/main" id="{F2530431-3BF1-87C8-3F9C-2E83BCC24D8A}"/>
              </a:ext>
            </a:extLst>
          </p:cNvPr>
          <p:cNvPicPr>
            <a:picLocks noChangeAspect="1"/>
          </p:cNvPicPr>
          <p:nvPr/>
        </p:nvPicPr>
        <p:blipFill>
          <a:blip r:embed="rId5"/>
          <a:stretch>
            <a:fillRect/>
          </a:stretch>
        </p:blipFill>
        <p:spPr>
          <a:xfrm>
            <a:off x="3105390" y="3784181"/>
            <a:ext cx="1249302" cy="1319139"/>
          </a:xfrm>
          <a:prstGeom prst="rect">
            <a:avLst/>
          </a:prstGeom>
        </p:spPr>
      </p:pic>
      <p:pic>
        <p:nvPicPr>
          <p:cNvPr id="26" name="図 25">
            <a:extLst>
              <a:ext uri="{FF2B5EF4-FFF2-40B4-BE49-F238E27FC236}">
                <a16:creationId xmlns:a16="http://schemas.microsoft.com/office/drawing/2014/main" id="{59096CC5-3E94-E77D-1637-A70ECBB738F6}"/>
              </a:ext>
            </a:extLst>
          </p:cNvPr>
          <p:cNvPicPr>
            <a:picLocks noChangeAspect="1"/>
          </p:cNvPicPr>
          <p:nvPr/>
        </p:nvPicPr>
        <p:blipFill>
          <a:blip r:embed="rId6"/>
          <a:stretch>
            <a:fillRect/>
          </a:stretch>
        </p:blipFill>
        <p:spPr>
          <a:xfrm>
            <a:off x="4330983" y="3503505"/>
            <a:ext cx="1827495" cy="1234432"/>
          </a:xfrm>
          <a:prstGeom prst="rect">
            <a:avLst/>
          </a:prstGeom>
        </p:spPr>
      </p:pic>
      <p:sp>
        <p:nvSpPr>
          <p:cNvPr id="28" name="テキスト ボックス 27">
            <a:extLst>
              <a:ext uri="{FF2B5EF4-FFF2-40B4-BE49-F238E27FC236}">
                <a16:creationId xmlns:a16="http://schemas.microsoft.com/office/drawing/2014/main" id="{E4F1BD95-A46E-DF6F-ACF5-D34068DB26CA}"/>
              </a:ext>
            </a:extLst>
          </p:cNvPr>
          <p:cNvSpPr txBox="1"/>
          <p:nvPr/>
        </p:nvSpPr>
        <p:spPr>
          <a:xfrm>
            <a:off x="5830133" y="3991288"/>
            <a:ext cx="925676" cy="369332"/>
          </a:xfrm>
          <a:prstGeom prst="rect">
            <a:avLst/>
          </a:prstGeom>
          <a:noFill/>
        </p:spPr>
        <p:txBody>
          <a:bodyPr wrap="square" rtlCol="0">
            <a:spAutoFit/>
          </a:bodyPr>
          <a:lstStyle/>
          <a:p>
            <a:r>
              <a:rPr kumimoji="1" lang="ja-JP" altLang="en-US" b="1"/>
              <a:t>・・・</a:t>
            </a:r>
          </a:p>
        </p:txBody>
      </p:sp>
      <p:sp>
        <p:nvSpPr>
          <p:cNvPr id="34" name="テキスト ボックス 33">
            <a:extLst>
              <a:ext uri="{FF2B5EF4-FFF2-40B4-BE49-F238E27FC236}">
                <a16:creationId xmlns:a16="http://schemas.microsoft.com/office/drawing/2014/main" id="{17FCEE0F-F915-D337-8978-4D907A61635A}"/>
              </a:ext>
            </a:extLst>
          </p:cNvPr>
          <p:cNvSpPr txBox="1"/>
          <p:nvPr/>
        </p:nvSpPr>
        <p:spPr>
          <a:xfrm>
            <a:off x="1003123" y="6104277"/>
            <a:ext cx="9733672" cy="461665"/>
          </a:xfrm>
          <a:prstGeom prst="rect">
            <a:avLst/>
          </a:prstGeom>
          <a:noFill/>
        </p:spPr>
        <p:txBody>
          <a:bodyPr wrap="square" rtlCol="0">
            <a:spAutoFit/>
          </a:bodyPr>
          <a:lstStyle/>
          <a:p>
            <a:r>
              <a:rPr kumimoji="1" lang="en-US" altLang="ja-JP" sz="2400" dirty="0"/>
              <a:t> </a:t>
            </a:r>
            <a:r>
              <a:rPr lang="ja-JP" altLang="en-US" sz="2400" dirty="0"/>
              <a:t>→</a:t>
            </a:r>
            <a:r>
              <a:rPr kumimoji="1" lang="en-US" altLang="ja-JP" sz="2400" b="1" u="sng" dirty="0"/>
              <a:t>Exploring </a:t>
            </a:r>
            <a:r>
              <a:rPr lang="en-US" altLang="ja-JP" sz="2400" b="1" u="sng" dirty="0"/>
              <a:t>many</a:t>
            </a:r>
            <a:r>
              <a:rPr kumimoji="1" lang="en-US" altLang="ja-JP" sz="2400" b="1" u="sng" dirty="0"/>
              <a:t> </a:t>
            </a:r>
            <a:r>
              <a:rPr lang="en-US" altLang="ja-JP" sz="2400" b="1" u="sng" dirty="0"/>
              <a:t>CLFV channels complementally </a:t>
            </a:r>
            <a:r>
              <a:rPr kumimoji="1" lang="en-US" altLang="ja-JP" sz="2400" b="1" u="sng" dirty="0"/>
              <a:t>is important</a:t>
            </a:r>
            <a:endParaRPr kumimoji="1" lang="ja-JP" altLang="en-US" sz="2400" b="1" u="sng" dirty="0"/>
          </a:p>
        </p:txBody>
      </p:sp>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EAA28C02-51A7-A9E9-70A7-B403EEB4B60D}"/>
                  </a:ext>
                </a:extLst>
              </p:cNvPr>
              <p:cNvSpPr txBox="1"/>
              <p:nvPr/>
            </p:nvSpPr>
            <p:spPr>
              <a:xfrm>
                <a:off x="7114593" y="4410648"/>
                <a:ext cx="2050016" cy="92333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b="1" i="1" dirty="0" smtClean="0">
                          <a:latin typeface="Cambria Math" panose="02040503050406030204" pitchFamily="18" charset="0"/>
                        </a:rPr>
                        <m:t>𝝁</m:t>
                      </m:r>
                      <m:r>
                        <a:rPr lang="en-US" altLang="ja-JP" b="1" i="1" dirty="0" smtClean="0">
                          <a:latin typeface="Cambria Math" panose="02040503050406030204" pitchFamily="18" charset="0"/>
                          <a:ea typeface="Cambria Math" panose="02040503050406030204" pitchFamily="18" charset="0"/>
                        </a:rPr>
                        <m:t>→</m:t>
                      </m:r>
                      <m:r>
                        <a:rPr lang="en-US" altLang="ja-JP" b="1" i="1" dirty="0" smtClean="0">
                          <a:latin typeface="Cambria Math" panose="02040503050406030204" pitchFamily="18" charset="0"/>
                          <a:ea typeface="Cambria Math" panose="02040503050406030204" pitchFamily="18" charset="0"/>
                        </a:rPr>
                        <m:t>𝟑</m:t>
                      </m:r>
                      <m:r>
                        <a:rPr lang="en-US" altLang="ja-JP" b="1" i="1" dirty="0" smtClean="0">
                          <a:latin typeface="Cambria Math" panose="02040503050406030204" pitchFamily="18" charset="0"/>
                          <a:ea typeface="Cambria Math" panose="02040503050406030204" pitchFamily="18" charset="0"/>
                        </a:rPr>
                        <m:t>𝒆</m:t>
                      </m:r>
                    </m:oMath>
                  </m:oMathPara>
                </a14:m>
                <a:endParaRPr kumimoji="1" lang="en-US" altLang="ja-JP" b="1"/>
              </a:p>
              <a:p>
                <a:pPr algn="ctr"/>
                <a14:m>
                  <m:oMathPara xmlns:m="http://schemas.openxmlformats.org/officeDocument/2006/math">
                    <m:oMathParaPr>
                      <m:jc m:val="centerGroup"/>
                    </m:oMathParaPr>
                    <m:oMath xmlns:m="http://schemas.openxmlformats.org/officeDocument/2006/math">
                      <m:r>
                        <a:rPr lang="ja-JP" altLang="en-US" b="1" i="1" dirty="0">
                          <a:latin typeface="Cambria Math" panose="02040503050406030204" pitchFamily="18" charset="0"/>
                        </a:rPr>
                        <m:t>𝝁</m:t>
                      </m:r>
                      <m:r>
                        <a:rPr lang="en-US" altLang="ja-JP" b="1" i="1" dirty="0" smtClean="0">
                          <a:latin typeface="Cambria Math" panose="02040503050406030204" pitchFamily="18" charset="0"/>
                        </a:rPr>
                        <m:t>−</m:t>
                      </m:r>
                      <m:r>
                        <a:rPr lang="en-US" altLang="ja-JP" b="1" i="1" dirty="0">
                          <a:latin typeface="Cambria Math" panose="02040503050406030204" pitchFamily="18" charset="0"/>
                          <a:ea typeface="Cambria Math" panose="02040503050406030204" pitchFamily="18" charset="0"/>
                        </a:rPr>
                        <m:t>𝒆</m:t>
                      </m:r>
                      <m:r>
                        <a:rPr lang="en-US" altLang="ja-JP" b="1" i="0" dirty="0" smtClean="0">
                          <a:latin typeface="Cambria Math" panose="02040503050406030204" pitchFamily="18" charset="0"/>
                          <a:ea typeface="Cambria Math" panose="02040503050406030204" pitchFamily="18" charset="0"/>
                        </a:rPr>
                        <m:t> </m:t>
                      </m:r>
                      <m:r>
                        <a:rPr lang="en-US" altLang="ja-JP" b="1" i="0" dirty="0" smtClean="0">
                          <a:latin typeface="Cambria Math" panose="02040503050406030204" pitchFamily="18" charset="0"/>
                          <a:ea typeface="Cambria Math" panose="02040503050406030204" pitchFamily="18" charset="0"/>
                        </a:rPr>
                        <m:t>𝐜𝐨𝐧𝐯𝐞𝐫𝐬𝐢𝐨𝐧</m:t>
                      </m:r>
                    </m:oMath>
                  </m:oMathPara>
                </a14:m>
                <a:endParaRPr lang="en-US" altLang="ja-JP" b="1"/>
              </a:p>
              <a:p>
                <a:pPr algn="ctr"/>
                <a:r>
                  <a:rPr lang="en-US" altLang="ja-JP"/>
                  <a:t>…</a:t>
                </a:r>
              </a:p>
            </p:txBody>
          </p:sp>
        </mc:Choice>
        <mc:Fallback xmlns="">
          <p:sp>
            <p:nvSpPr>
              <p:cNvPr id="4" name="テキスト ボックス 3">
                <a:extLst>
                  <a:ext uri="{FF2B5EF4-FFF2-40B4-BE49-F238E27FC236}">
                    <a16:creationId xmlns:a16="http://schemas.microsoft.com/office/drawing/2014/main" id="{EAA28C02-51A7-A9E9-70A7-B403EEB4B60D}"/>
                  </a:ext>
                </a:extLst>
              </p:cNvPr>
              <p:cNvSpPr txBox="1">
                <a:spLocks noRot="1" noChangeAspect="1" noMove="1" noResize="1" noEditPoints="1" noAdjustHandles="1" noChangeArrowheads="1" noChangeShapeType="1" noTextEdit="1"/>
              </p:cNvSpPr>
              <p:nvPr/>
            </p:nvSpPr>
            <p:spPr>
              <a:xfrm>
                <a:off x="7114593" y="4410648"/>
                <a:ext cx="2050016" cy="923330"/>
              </a:xfrm>
              <a:prstGeom prst="rect">
                <a:avLst/>
              </a:prstGeom>
              <a:blipFill>
                <a:blip r:embed="rId7"/>
                <a:stretch>
                  <a:fillRect b="-9934"/>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348D79DE-5696-9BC6-5B8B-FFC525402328}"/>
                  </a:ext>
                </a:extLst>
              </p:cNvPr>
              <p:cNvSpPr txBox="1"/>
              <p:nvPr/>
            </p:nvSpPr>
            <p:spPr>
              <a:xfrm>
                <a:off x="1174516" y="1088588"/>
                <a:ext cx="9134855" cy="54790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ja-JP" sz="2800" b="1" u="sng" dirty="0">
                    <a:solidFill>
                      <a:srgbClr val="FF0000"/>
                    </a:solidFill>
                  </a:rPr>
                  <a:t>Work: Propose new CLFV channel : </a:t>
                </a:r>
                <a14:m>
                  <m:oMath xmlns:m="http://schemas.openxmlformats.org/officeDocument/2006/math">
                    <m:r>
                      <a:rPr lang="en-US" altLang="ja-JP" sz="2800" b="1" u="sng">
                        <a:solidFill>
                          <a:srgbClr val="FF0000"/>
                        </a:solidFill>
                        <a:latin typeface="Cambria Math" panose="02040503050406030204" pitchFamily="18" charset="0"/>
                      </a:rPr>
                      <m:t>(</m:t>
                    </m:r>
                    <m:sSup>
                      <m:sSupPr>
                        <m:ctrlPr>
                          <a:rPr kumimoji="1" lang="en-US" altLang="ja-JP" sz="2800" b="1" i="1" u="sng" smtClean="0">
                            <a:solidFill>
                              <a:srgbClr val="FF0000"/>
                            </a:solidFill>
                            <a:latin typeface="Cambria Math" panose="02040503050406030204" pitchFamily="18" charset="0"/>
                          </a:rPr>
                        </m:ctrlPr>
                      </m:sSupPr>
                      <m:e>
                        <m:r>
                          <a:rPr kumimoji="1" lang="ja-JP" altLang="en-US" sz="2800" b="1" i="1" u="sng" smtClean="0">
                            <a:solidFill>
                              <a:srgbClr val="FF0000"/>
                            </a:solidFill>
                            <a:latin typeface="Cambria Math" panose="02040503050406030204" pitchFamily="18" charset="0"/>
                          </a:rPr>
                          <m:t>𝝁</m:t>
                        </m:r>
                      </m:e>
                      <m:sup>
                        <m:r>
                          <a:rPr kumimoji="1" lang="en-US" altLang="ja-JP" sz="2800" b="1" i="1" u="sng" smtClean="0">
                            <a:solidFill>
                              <a:srgbClr val="FF0000"/>
                            </a:solidFill>
                            <a:latin typeface="Cambria Math" panose="02040503050406030204" pitchFamily="18" charset="0"/>
                          </a:rPr>
                          <m:t>+</m:t>
                        </m:r>
                      </m:sup>
                    </m:sSup>
                    <m:sSup>
                      <m:sSupPr>
                        <m:ctrlPr>
                          <a:rPr kumimoji="1" lang="en-US" altLang="ja-JP" sz="2800" b="1" i="1" u="sng" smtClean="0">
                            <a:solidFill>
                              <a:srgbClr val="FF0000"/>
                            </a:solidFill>
                            <a:latin typeface="Cambria Math" panose="02040503050406030204" pitchFamily="18" charset="0"/>
                          </a:rPr>
                        </m:ctrlPr>
                      </m:sSupPr>
                      <m:e>
                        <m:r>
                          <a:rPr kumimoji="1" lang="ja-JP" altLang="en-US" sz="2800" b="1" i="1" u="sng" smtClean="0">
                            <a:solidFill>
                              <a:srgbClr val="FF0000"/>
                            </a:solidFill>
                            <a:latin typeface="Cambria Math" panose="02040503050406030204" pitchFamily="18" charset="0"/>
                          </a:rPr>
                          <m:t>𝝁</m:t>
                        </m:r>
                      </m:e>
                      <m:sup>
                        <m:r>
                          <a:rPr kumimoji="1" lang="en-US" altLang="ja-JP" sz="2800" b="1" i="1" u="sng" smtClean="0">
                            <a:solidFill>
                              <a:srgbClr val="FF0000"/>
                            </a:solidFill>
                            <a:latin typeface="Cambria Math" panose="02040503050406030204" pitchFamily="18" charset="0"/>
                          </a:rPr>
                          <m:t>−</m:t>
                        </m:r>
                      </m:sup>
                    </m:sSup>
                    <m:r>
                      <a:rPr kumimoji="1" lang="en-US" altLang="ja-JP" sz="2800" b="1" i="1" u="sng" smtClean="0">
                        <a:solidFill>
                          <a:srgbClr val="FF0000"/>
                        </a:solidFill>
                        <a:latin typeface="Cambria Math" panose="02040503050406030204" pitchFamily="18" charset="0"/>
                      </a:rPr>
                      <m:t>)</m:t>
                    </m:r>
                    <m:r>
                      <a:rPr kumimoji="1" lang="ja-JP" altLang="en-US" sz="2800" b="1" i="1" u="sng" smtClean="0">
                        <a:solidFill>
                          <a:srgbClr val="FF0000"/>
                        </a:solidFill>
                        <a:latin typeface="Cambria Math" panose="02040503050406030204" pitchFamily="18" charset="0"/>
                      </a:rPr>
                      <m:t>→</m:t>
                    </m:r>
                    <m:sSup>
                      <m:sSupPr>
                        <m:ctrlPr>
                          <a:rPr kumimoji="1" lang="en-US" altLang="ja-JP" sz="2800" b="1" i="1" u="sng" smtClean="0">
                            <a:solidFill>
                              <a:srgbClr val="FF0000"/>
                            </a:solidFill>
                            <a:latin typeface="Cambria Math" panose="02040503050406030204" pitchFamily="18" charset="0"/>
                          </a:rPr>
                        </m:ctrlPr>
                      </m:sSupPr>
                      <m:e>
                        <m:r>
                          <a:rPr kumimoji="1" lang="ja-JP" altLang="en-US" sz="2800" b="1" i="1" u="sng" smtClean="0">
                            <a:solidFill>
                              <a:srgbClr val="FF0000"/>
                            </a:solidFill>
                            <a:latin typeface="Cambria Math" panose="02040503050406030204" pitchFamily="18" charset="0"/>
                          </a:rPr>
                          <m:t>𝝁</m:t>
                        </m:r>
                      </m:e>
                      <m:sup>
                        <m:r>
                          <a:rPr kumimoji="1" lang="en-US" altLang="ja-JP" sz="2800" b="1" i="1" u="sng" smtClean="0">
                            <a:solidFill>
                              <a:srgbClr val="FF0000"/>
                            </a:solidFill>
                            <a:latin typeface="Cambria Math" panose="02040503050406030204" pitchFamily="18" charset="0"/>
                          </a:rPr>
                          <m:t>±</m:t>
                        </m:r>
                      </m:sup>
                    </m:sSup>
                    <m:sSup>
                      <m:sSupPr>
                        <m:ctrlPr>
                          <a:rPr kumimoji="1" lang="en-US" altLang="ja-JP" sz="2800" b="1" i="1" u="sng" smtClean="0">
                            <a:solidFill>
                              <a:srgbClr val="FF0000"/>
                            </a:solidFill>
                            <a:latin typeface="Cambria Math" panose="02040503050406030204" pitchFamily="18" charset="0"/>
                          </a:rPr>
                        </m:ctrlPr>
                      </m:sSupPr>
                      <m:e>
                        <m:r>
                          <a:rPr kumimoji="1" lang="en-US" altLang="ja-JP" sz="2800" b="1" i="1" u="sng" smtClean="0">
                            <a:solidFill>
                              <a:srgbClr val="FF0000"/>
                            </a:solidFill>
                            <a:latin typeface="Cambria Math" panose="02040503050406030204" pitchFamily="18" charset="0"/>
                          </a:rPr>
                          <m:t>𝒆</m:t>
                        </m:r>
                      </m:e>
                      <m:sup>
                        <m:r>
                          <a:rPr kumimoji="1" lang="en-US" altLang="ja-JP" sz="2800" b="1" i="1" u="sng" smtClean="0">
                            <a:solidFill>
                              <a:srgbClr val="FF0000"/>
                            </a:solidFill>
                            <a:latin typeface="Cambria Math" panose="02040503050406030204" pitchFamily="18" charset="0"/>
                          </a:rPr>
                          <m:t>∓</m:t>
                        </m:r>
                      </m:sup>
                    </m:sSup>
                  </m:oMath>
                </a14:m>
                <a:endParaRPr lang="en-US" altLang="ja-JP" sz="2800" b="1" u="sng" dirty="0"/>
              </a:p>
            </p:txBody>
          </p:sp>
        </mc:Choice>
        <mc:Fallback xmlns="">
          <p:sp>
            <p:nvSpPr>
              <p:cNvPr id="23" name="テキスト ボックス 22">
                <a:extLst>
                  <a:ext uri="{FF2B5EF4-FFF2-40B4-BE49-F238E27FC236}">
                    <a16:creationId xmlns:a16="http://schemas.microsoft.com/office/drawing/2014/main" id="{348D79DE-5696-9BC6-5B8B-FFC525402328}"/>
                  </a:ext>
                </a:extLst>
              </p:cNvPr>
              <p:cNvSpPr txBox="1">
                <a:spLocks noRot="1" noChangeAspect="1" noMove="1" noResize="1" noEditPoints="1" noAdjustHandles="1" noChangeArrowheads="1" noChangeShapeType="1" noTextEdit="1"/>
              </p:cNvSpPr>
              <p:nvPr/>
            </p:nvSpPr>
            <p:spPr>
              <a:xfrm>
                <a:off x="1174516" y="1088588"/>
                <a:ext cx="9134855" cy="547907"/>
              </a:xfrm>
              <a:prstGeom prst="rect">
                <a:avLst/>
              </a:prstGeom>
              <a:blipFill>
                <a:blip r:embed="rId8"/>
                <a:stretch>
                  <a:fillRect t="-6522" b="-28261"/>
                </a:stretch>
              </a:blipFill>
              <a:ln>
                <a:solidFill>
                  <a:srgbClr val="FF0000"/>
                </a:solidFill>
              </a:ln>
            </p:spPr>
            <p:txBody>
              <a:bodyPr/>
              <a:lstStyle/>
              <a:p>
                <a:r>
                  <a:rPr lang="ja-JP" altLang="en-US">
                    <a:noFill/>
                  </a:rPr>
                  <a:t> </a:t>
                </a:r>
              </a:p>
            </p:txBody>
          </p:sp>
        </mc:Fallback>
      </mc:AlternateContent>
      <p:sp>
        <p:nvSpPr>
          <p:cNvPr id="13" name="スライド番号プレースホルダー 12">
            <a:extLst>
              <a:ext uri="{FF2B5EF4-FFF2-40B4-BE49-F238E27FC236}">
                <a16:creationId xmlns:a16="http://schemas.microsoft.com/office/drawing/2014/main" id="{AD75BBD9-316B-2A67-6901-AC54E01BD5C9}"/>
              </a:ext>
            </a:extLst>
          </p:cNvPr>
          <p:cNvSpPr>
            <a:spLocks noGrp="1"/>
          </p:cNvSpPr>
          <p:nvPr>
            <p:ph type="sldNum" sz="quarter" idx="12"/>
          </p:nvPr>
        </p:nvSpPr>
        <p:spPr/>
        <p:txBody>
          <a:bodyPr/>
          <a:lstStyle/>
          <a:p>
            <a:fld id="{1960B2ED-156F-4995-997F-B47878CCEBE4}" type="slidenum">
              <a:rPr kumimoji="1" lang="ja-JP" altLang="en-US" smtClean="0"/>
              <a:t>2</a:t>
            </a:fld>
            <a:endParaRPr kumimoji="1" lang="ja-JP" altLang="en-US"/>
          </a:p>
        </p:txBody>
      </p:sp>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6F1EFBDE-B586-3DD1-C45E-B62B61D8A3B2}"/>
                  </a:ext>
                </a:extLst>
              </p:cNvPr>
              <p:cNvSpPr txBox="1"/>
              <p:nvPr/>
            </p:nvSpPr>
            <p:spPr>
              <a:xfrm>
                <a:off x="639160" y="3261947"/>
                <a:ext cx="1796488" cy="3851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sz="1800" b="1" u="sng" smtClean="0">
                          <a:solidFill>
                            <a:schemeClr val="tx1"/>
                          </a:solidFill>
                          <a:latin typeface="Cambria Math" panose="02040503050406030204" pitchFamily="18" charset="0"/>
                        </a:rPr>
                        <m:t>(</m:t>
                      </m:r>
                      <m:sSup>
                        <m:sSupPr>
                          <m:ctrlPr>
                            <a:rPr kumimoji="1" lang="en-US" altLang="ja-JP" sz="1800" b="1" i="1" u="sng" smtClean="0">
                              <a:solidFill>
                                <a:schemeClr val="tx1"/>
                              </a:solidFill>
                              <a:latin typeface="Cambria Math" panose="02040503050406030204" pitchFamily="18" charset="0"/>
                            </a:rPr>
                          </m:ctrlPr>
                        </m:sSupPr>
                        <m:e>
                          <m:r>
                            <a:rPr kumimoji="1" lang="ja-JP" altLang="en-US" sz="1800" b="1" i="1" u="sng" smtClean="0">
                              <a:solidFill>
                                <a:schemeClr val="tx1"/>
                              </a:solidFill>
                              <a:latin typeface="Cambria Math" panose="02040503050406030204" pitchFamily="18" charset="0"/>
                            </a:rPr>
                            <m:t>𝝁</m:t>
                          </m:r>
                        </m:e>
                        <m:sup>
                          <m:r>
                            <a:rPr kumimoji="1" lang="en-US" altLang="ja-JP" sz="1800" b="1" i="1" u="sng" smtClean="0">
                              <a:solidFill>
                                <a:schemeClr val="tx1"/>
                              </a:solidFill>
                              <a:latin typeface="Cambria Math" panose="02040503050406030204" pitchFamily="18" charset="0"/>
                            </a:rPr>
                            <m:t>+</m:t>
                          </m:r>
                        </m:sup>
                      </m:sSup>
                      <m:sSup>
                        <m:sSupPr>
                          <m:ctrlPr>
                            <a:rPr kumimoji="1" lang="en-US" altLang="ja-JP" sz="1800" b="1" i="1" u="sng" smtClean="0">
                              <a:solidFill>
                                <a:schemeClr val="tx1"/>
                              </a:solidFill>
                              <a:latin typeface="Cambria Math" panose="02040503050406030204" pitchFamily="18" charset="0"/>
                            </a:rPr>
                          </m:ctrlPr>
                        </m:sSupPr>
                        <m:e>
                          <m:r>
                            <a:rPr kumimoji="1" lang="ja-JP" altLang="en-US" sz="1800" b="1" i="1" u="sng" smtClean="0">
                              <a:solidFill>
                                <a:schemeClr val="tx1"/>
                              </a:solidFill>
                              <a:latin typeface="Cambria Math" panose="02040503050406030204" pitchFamily="18" charset="0"/>
                            </a:rPr>
                            <m:t>𝝁</m:t>
                          </m:r>
                        </m:e>
                        <m:sup>
                          <m:r>
                            <a:rPr kumimoji="1" lang="en-US" altLang="ja-JP" sz="1800" b="1" i="1" u="sng" smtClean="0">
                              <a:solidFill>
                                <a:schemeClr val="tx1"/>
                              </a:solidFill>
                              <a:latin typeface="Cambria Math" panose="02040503050406030204" pitchFamily="18" charset="0"/>
                            </a:rPr>
                            <m:t>−</m:t>
                          </m:r>
                        </m:sup>
                      </m:sSup>
                      <m:r>
                        <a:rPr kumimoji="1" lang="en-US" altLang="ja-JP" sz="1800" b="1" i="1" u="sng" smtClean="0">
                          <a:solidFill>
                            <a:schemeClr val="tx1"/>
                          </a:solidFill>
                          <a:latin typeface="Cambria Math" panose="02040503050406030204" pitchFamily="18" charset="0"/>
                        </a:rPr>
                        <m:t>)</m:t>
                      </m:r>
                      <m:r>
                        <a:rPr kumimoji="1" lang="ja-JP" altLang="en-US" sz="1800" b="1" i="1" u="sng" smtClean="0">
                          <a:solidFill>
                            <a:schemeClr val="tx1"/>
                          </a:solidFill>
                          <a:latin typeface="Cambria Math" panose="02040503050406030204" pitchFamily="18" charset="0"/>
                        </a:rPr>
                        <m:t>→</m:t>
                      </m:r>
                      <m:sSup>
                        <m:sSupPr>
                          <m:ctrlPr>
                            <a:rPr kumimoji="1" lang="en-US" altLang="ja-JP" sz="1800" b="1" i="1" u="sng" smtClean="0">
                              <a:solidFill>
                                <a:schemeClr val="tx1"/>
                              </a:solidFill>
                              <a:latin typeface="Cambria Math" panose="02040503050406030204" pitchFamily="18" charset="0"/>
                            </a:rPr>
                          </m:ctrlPr>
                        </m:sSupPr>
                        <m:e>
                          <m:r>
                            <a:rPr kumimoji="1" lang="ja-JP" altLang="en-US" sz="1800" b="1" i="1" u="sng" smtClean="0">
                              <a:solidFill>
                                <a:schemeClr val="tx1"/>
                              </a:solidFill>
                              <a:latin typeface="Cambria Math" panose="02040503050406030204" pitchFamily="18" charset="0"/>
                            </a:rPr>
                            <m:t>𝝁</m:t>
                          </m:r>
                        </m:e>
                        <m:sup>
                          <m:r>
                            <a:rPr kumimoji="1" lang="en-US" altLang="ja-JP" sz="1800" b="1" i="1" u="sng" smtClean="0">
                              <a:solidFill>
                                <a:schemeClr val="tx1"/>
                              </a:solidFill>
                              <a:latin typeface="Cambria Math" panose="02040503050406030204" pitchFamily="18" charset="0"/>
                            </a:rPr>
                            <m:t>±</m:t>
                          </m:r>
                        </m:sup>
                      </m:sSup>
                      <m:sSup>
                        <m:sSupPr>
                          <m:ctrlPr>
                            <a:rPr kumimoji="1" lang="en-US" altLang="ja-JP" sz="1800" b="1" i="1" u="sng" smtClean="0">
                              <a:solidFill>
                                <a:schemeClr val="tx1"/>
                              </a:solidFill>
                              <a:latin typeface="Cambria Math" panose="02040503050406030204" pitchFamily="18" charset="0"/>
                            </a:rPr>
                          </m:ctrlPr>
                        </m:sSupPr>
                        <m:e>
                          <m:r>
                            <a:rPr kumimoji="1" lang="en-US" altLang="ja-JP" sz="1800" b="1" i="1" u="sng" smtClean="0">
                              <a:solidFill>
                                <a:schemeClr val="tx1"/>
                              </a:solidFill>
                              <a:latin typeface="Cambria Math" panose="02040503050406030204" pitchFamily="18" charset="0"/>
                            </a:rPr>
                            <m:t>𝒆</m:t>
                          </m:r>
                        </m:e>
                        <m:sup>
                          <m:r>
                            <a:rPr kumimoji="1" lang="en-US" altLang="ja-JP" sz="1800" b="1" i="1" u="sng" smtClean="0">
                              <a:solidFill>
                                <a:schemeClr val="tx1"/>
                              </a:solidFill>
                              <a:latin typeface="Cambria Math" panose="02040503050406030204" pitchFamily="18" charset="0"/>
                            </a:rPr>
                            <m:t>∓</m:t>
                          </m:r>
                        </m:sup>
                      </m:sSup>
                    </m:oMath>
                  </m:oMathPara>
                </a14:m>
                <a:endParaRPr lang="ja-JP" altLang="en-US" dirty="0">
                  <a:solidFill>
                    <a:schemeClr val="tx1"/>
                  </a:solidFill>
                </a:endParaRPr>
              </a:p>
            </p:txBody>
          </p:sp>
        </mc:Choice>
        <mc:Fallback xmlns="">
          <p:sp>
            <p:nvSpPr>
              <p:cNvPr id="16" name="テキスト ボックス 15">
                <a:extLst>
                  <a:ext uri="{FF2B5EF4-FFF2-40B4-BE49-F238E27FC236}">
                    <a16:creationId xmlns:a16="http://schemas.microsoft.com/office/drawing/2014/main" id="{6F1EFBDE-B586-3DD1-C45E-B62B61D8A3B2}"/>
                  </a:ext>
                </a:extLst>
              </p:cNvPr>
              <p:cNvSpPr txBox="1">
                <a:spLocks noRot="1" noChangeAspect="1" noMove="1" noResize="1" noEditPoints="1" noAdjustHandles="1" noChangeArrowheads="1" noChangeShapeType="1" noTextEdit="1"/>
              </p:cNvSpPr>
              <p:nvPr/>
            </p:nvSpPr>
            <p:spPr>
              <a:xfrm>
                <a:off x="639160" y="3261947"/>
                <a:ext cx="1796488" cy="385170"/>
              </a:xfrm>
              <a:prstGeom prst="rect">
                <a:avLst/>
              </a:prstGeom>
              <a:blipFill>
                <a:blip r:embed="rId9"/>
                <a:stretch>
                  <a:fillRect l="-678" b="-12698"/>
                </a:stretch>
              </a:blipFill>
            </p:spPr>
            <p:txBody>
              <a:bodyPr/>
              <a:lstStyle/>
              <a:p>
                <a:r>
                  <a:rPr lang="ja-JP" altLang="en-US">
                    <a:noFill/>
                  </a:rPr>
                  <a:t> </a:t>
                </a:r>
              </a:p>
            </p:txBody>
          </p:sp>
        </mc:Fallback>
      </mc:AlternateContent>
      <p:sp>
        <p:nvSpPr>
          <p:cNvPr id="30" name="四角形: 角を丸くする 29">
            <a:extLst>
              <a:ext uri="{FF2B5EF4-FFF2-40B4-BE49-F238E27FC236}">
                <a16:creationId xmlns:a16="http://schemas.microsoft.com/office/drawing/2014/main" id="{BE818840-8486-05DF-914F-83AD0B4AEF63}"/>
              </a:ext>
            </a:extLst>
          </p:cNvPr>
          <p:cNvSpPr/>
          <p:nvPr/>
        </p:nvSpPr>
        <p:spPr>
          <a:xfrm>
            <a:off x="563118" y="3261947"/>
            <a:ext cx="6161928" cy="1857596"/>
          </a:xfrm>
          <a:prstGeom prst="roundRect">
            <a:avLst/>
          </a:prstGeom>
          <a:no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E23EEA42-75B8-FD8D-114E-5C5DDCABBE72}"/>
                  </a:ext>
                </a:extLst>
              </p:cNvPr>
              <p:cNvSpPr txBox="1"/>
              <p:nvPr/>
            </p:nvSpPr>
            <p:spPr>
              <a:xfrm>
                <a:off x="6774514" y="3123983"/>
                <a:ext cx="1796488"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ja-JP" altLang="en-US" b="1" i="1" u="sng">
                          <a:latin typeface="Cambria Math" panose="02040503050406030204" pitchFamily="18" charset="0"/>
                        </a:rPr>
                        <m:t>𝝁</m:t>
                      </m:r>
                      <m:r>
                        <a:rPr lang="ja-JP" altLang="en-US" b="1" i="1" u="sng">
                          <a:latin typeface="Cambria Math" panose="02040503050406030204" pitchFamily="18" charset="0"/>
                        </a:rPr>
                        <m:t>→</m:t>
                      </m:r>
                      <m:r>
                        <a:rPr lang="ja-JP" altLang="en-US" b="1" i="1" u="sng">
                          <a:latin typeface="Cambria Math" panose="02040503050406030204" pitchFamily="18" charset="0"/>
                        </a:rPr>
                        <m:t>𝒆</m:t>
                      </m:r>
                      <m:r>
                        <a:rPr lang="ja-JP" altLang="en-US" b="1" i="1" u="sng">
                          <a:latin typeface="Cambria Math" panose="02040503050406030204" pitchFamily="18" charset="0"/>
                        </a:rPr>
                        <m:t>𝜸</m:t>
                      </m:r>
                    </m:oMath>
                  </m:oMathPara>
                </a14:m>
                <a:endParaRPr lang="ja-JP" altLang="en-US">
                  <a:solidFill>
                    <a:schemeClr val="tx1"/>
                  </a:solidFill>
                </a:endParaRPr>
              </a:p>
            </p:txBody>
          </p:sp>
        </mc:Choice>
        <mc:Fallback xmlns="">
          <p:sp>
            <p:nvSpPr>
              <p:cNvPr id="37" name="テキスト ボックス 36">
                <a:extLst>
                  <a:ext uri="{FF2B5EF4-FFF2-40B4-BE49-F238E27FC236}">
                    <a16:creationId xmlns:a16="http://schemas.microsoft.com/office/drawing/2014/main" id="{E23EEA42-75B8-FD8D-114E-5C5DDCABBE72}"/>
                  </a:ext>
                </a:extLst>
              </p:cNvPr>
              <p:cNvSpPr txBox="1">
                <a:spLocks noRot="1" noChangeAspect="1" noMove="1" noResize="1" noEditPoints="1" noAdjustHandles="1" noChangeArrowheads="1" noChangeShapeType="1" noTextEdit="1"/>
              </p:cNvSpPr>
              <p:nvPr/>
            </p:nvSpPr>
            <p:spPr>
              <a:xfrm>
                <a:off x="6774514" y="3123983"/>
                <a:ext cx="1796488" cy="369332"/>
              </a:xfrm>
              <a:prstGeom prst="rect">
                <a:avLst/>
              </a:prstGeom>
              <a:blipFill>
                <a:blip r:embed="rId10"/>
                <a:stretch>
                  <a:fillRect b="-3279"/>
                </a:stretch>
              </a:blipFill>
            </p:spPr>
            <p:txBody>
              <a:bodyPr/>
              <a:lstStyle/>
              <a:p>
                <a:r>
                  <a:rPr lang="ja-JP" altLang="en-US">
                    <a:noFill/>
                  </a:rPr>
                  <a:t> </a:t>
                </a:r>
              </a:p>
            </p:txBody>
          </p:sp>
        </mc:Fallback>
      </mc:AlternateContent>
      <p:sp>
        <p:nvSpPr>
          <p:cNvPr id="38" name="四角形: 角を丸くする 37">
            <a:extLst>
              <a:ext uri="{FF2B5EF4-FFF2-40B4-BE49-F238E27FC236}">
                <a16:creationId xmlns:a16="http://schemas.microsoft.com/office/drawing/2014/main" id="{CAD14917-E5FC-5449-8026-D2392AA0E8AA}"/>
              </a:ext>
            </a:extLst>
          </p:cNvPr>
          <p:cNvSpPr/>
          <p:nvPr/>
        </p:nvSpPr>
        <p:spPr>
          <a:xfrm>
            <a:off x="6801088" y="3158248"/>
            <a:ext cx="4996767" cy="2127814"/>
          </a:xfrm>
          <a:prstGeom prst="roundRect">
            <a:avLst/>
          </a:prstGeom>
          <a:noFill/>
          <a:ln w="9525" cap="flat" cmpd="sng" algn="ctr">
            <a:solidFill>
              <a:schemeClr val="tx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solidFill>
                <a:schemeClr val="tx1"/>
              </a:solidFill>
            </a:endParaRPr>
          </a:p>
        </p:txBody>
      </p:sp>
      <p:pic>
        <p:nvPicPr>
          <p:cNvPr id="39" name="図 38">
            <a:extLst>
              <a:ext uri="{FF2B5EF4-FFF2-40B4-BE49-F238E27FC236}">
                <a16:creationId xmlns:a16="http://schemas.microsoft.com/office/drawing/2014/main" id="{11842FC5-DD84-3D71-45BB-F67249A3640F}"/>
              </a:ext>
            </a:extLst>
          </p:cNvPr>
          <p:cNvPicPr>
            <a:picLocks noChangeAspect="1"/>
          </p:cNvPicPr>
          <p:nvPr/>
        </p:nvPicPr>
        <p:blipFill>
          <a:blip r:embed="rId11"/>
          <a:stretch>
            <a:fillRect/>
          </a:stretch>
        </p:blipFill>
        <p:spPr>
          <a:xfrm>
            <a:off x="6979521" y="3507532"/>
            <a:ext cx="1477598" cy="871783"/>
          </a:xfrm>
          <a:prstGeom prst="rect">
            <a:avLst/>
          </a:prstGeom>
        </p:spPr>
      </p:pic>
      <p:pic>
        <p:nvPicPr>
          <p:cNvPr id="42" name="図 41">
            <a:extLst>
              <a:ext uri="{FF2B5EF4-FFF2-40B4-BE49-F238E27FC236}">
                <a16:creationId xmlns:a16="http://schemas.microsoft.com/office/drawing/2014/main" id="{30AB8236-F02D-4E38-5303-2C94AD4AA4FB}"/>
              </a:ext>
            </a:extLst>
          </p:cNvPr>
          <p:cNvPicPr>
            <a:picLocks noChangeAspect="1"/>
          </p:cNvPicPr>
          <p:nvPr/>
        </p:nvPicPr>
        <p:blipFill>
          <a:blip r:embed="rId12"/>
          <a:stretch>
            <a:fillRect/>
          </a:stretch>
        </p:blipFill>
        <p:spPr>
          <a:xfrm>
            <a:off x="9492510" y="3527520"/>
            <a:ext cx="1662735" cy="887953"/>
          </a:xfrm>
          <a:prstGeom prst="rect">
            <a:avLst/>
          </a:prstGeom>
        </p:spPr>
      </p:pic>
      <p:sp>
        <p:nvSpPr>
          <p:cNvPr id="43" name="楕円 42">
            <a:extLst>
              <a:ext uri="{FF2B5EF4-FFF2-40B4-BE49-F238E27FC236}">
                <a16:creationId xmlns:a16="http://schemas.microsoft.com/office/drawing/2014/main" id="{0400F5DE-D6CF-B15A-F7E8-17B32A1E29D5}"/>
              </a:ext>
            </a:extLst>
          </p:cNvPr>
          <p:cNvSpPr/>
          <p:nvPr/>
        </p:nvSpPr>
        <p:spPr>
          <a:xfrm>
            <a:off x="10093948" y="4160335"/>
            <a:ext cx="291629" cy="284704"/>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33885"/>
          </a:p>
        </p:txBody>
      </p:sp>
      <p:pic>
        <p:nvPicPr>
          <p:cNvPr id="40" name="図 39">
            <a:extLst>
              <a:ext uri="{FF2B5EF4-FFF2-40B4-BE49-F238E27FC236}">
                <a16:creationId xmlns:a16="http://schemas.microsoft.com/office/drawing/2014/main" id="{CB2D122E-0A63-5BB3-1473-49B5361BB3B0}"/>
              </a:ext>
            </a:extLst>
          </p:cNvPr>
          <p:cNvPicPr>
            <a:picLocks noChangeAspect="1"/>
          </p:cNvPicPr>
          <p:nvPr/>
        </p:nvPicPr>
        <p:blipFill>
          <a:blip r:embed="rId13"/>
          <a:stretch>
            <a:fillRect/>
          </a:stretch>
        </p:blipFill>
        <p:spPr>
          <a:xfrm>
            <a:off x="8173307" y="3178909"/>
            <a:ext cx="1638186" cy="979618"/>
          </a:xfrm>
          <a:prstGeom prst="rect">
            <a:avLst/>
          </a:prstGeom>
        </p:spPr>
      </p:pic>
      <p:sp>
        <p:nvSpPr>
          <p:cNvPr id="36" name="テキスト ボックス 35">
            <a:extLst>
              <a:ext uri="{FF2B5EF4-FFF2-40B4-BE49-F238E27FC236}">
                <a16:creationId xmlns:a16="http://schemas.microsoft.com/office/drawing/2014/main" id="{3E900FF7-D01E-B6DD-6452-8DC22D034D8C}"/>
              </a:ext>
            </a:extLst>
          </p:cNvPr>
          <p:cNvSpPr txBox="1"/>
          <p:nvPr/>
        </p:nvSpPr>
        <p:spPr>
          <a:xfrm>
            <a:off x="10927329" y="3938426"/>
            <a:ext cx="870526" cy="369332"/>
          </a:xfrm>
          <a:prstGeom prst="rect">
            <a:avLst/>
          </a:prstGeom>
          <a:noFill/>
        </p:spPr>
        <p:txBody>
          <a:bodyPr wrap="square" rtlCol="0">
            <a:spAutoFit/>
          </a:bodyPr>
          <a:lstStyle/>
          <a:p>
            <a:r>
              <a:rPr kumimoji="1" lang="ja-JP" altLang="en-US" b="1"/>
              <a:t>・・・</a:t>
            </a:r>
          </a:p>
        </p:txBody>
      </p:sp>
      <mc:AlternateContent xmlns:mc="http://schemas.openxmlformats.org/markup-compatibility/2006" xmlns:a14="http://schemas.microsoft.com/office/drawing/2010/main">
        <mc:Choice Requires="a14">
          <p:sp>
            <p:nvSpPr>
              <p:cNvPr id="47" name="テキスト ボックス 46">
                <a:extLst>
                  <a:ext uri="{FF2B5EF4-FFF2-40B4-BE49-F238E27FC236}">
                    <a16:creationId xmlns:a16="http://schemas.microsoft.com/office/drawing/2014/main" id="{8C182601-DFD3-AB2D-FAEE-6F0E146C3941}"/>
                  </a:ext>
                </a:extLst>
              </p:cNvPr>
              <p:cNvSpPr txBox="1"/>
              <p:nvPr/>
            </p:nvSpPr>
            <p:spPr>
              <a:xfrm>
                <a:off x="931473" y="1630210"/>
                <a:ext cx="9620940" cy="461665"/>
              </a:xfrm>
              <a:prstGeom prst="rect">
                <a:avLst/>
              </a:prstGeom>
              <a:noFill/>
            </p:spPr>
            <p:txBody>
              <a:bodyPr wrap="square">
                <a:spAutoFit/>
              </a:bodyPr>
              <a:lstStyle/>
              <a:p>
                <a:r>
                  <a:rPr lang="ja-JP" altLang="en-US" sz="2400" dirty="0"/>
                  <a:t>→</a:t>
                </a:r>
                <a:r>
                  <a:rPr lang="en-US" altLang="ja-JP" sz="2400" dirty="0"/>
                  <a:t>Calculation both of  </a:t>
                </a:r>
                <a14:m>
                  <m:oMath xmlns:m="http://schemas.openxmlformats.org/officeDocument/2006/math">
                    <m:r>
                      <a:rPr lang="ja-JP" altLang="en-US" sz="2400" b="0" i="1" dirty="0" smtClean="0">
                        <a:latin typeface="Cambria Math" panose="02040503050406030204" pitchFamily="18" charset="0"/>
                      </a:rPr>
                      <m:t>𝜇𝜇𝜇</m:t>
                    </m:r>
                    <m:r>
                      <a:rPr lang="en-US" altLang="ja-JP" sz="2400" b="0" i="1" dirty="0" smtClean="0">
                        <a:latin typeface="Cambria Math" panose="02040503050406030204" pitchFamily="18" charset="0"/>
                      </a:rPr>
                      <m:t>𝑒</m:t>
                    </m:r>
                  </m:oMath>
                </a14:m>
                <a:r>
                  <a:rPr lang="en-US" altLang="ja-JP" sz="2400" dirty="0"/>
                  <a:t> four-fermi operator and dipole operator</a:t>
                </a:r>
                <a:endParaRPr lang="ja-JP" altLang="en-US" sz="2400" dirty="0"/>
              </a:p>
            </p:txBody>
          </p:sp>
        </mc:Choice>
        <mc:Fallback xmlns="">
          <p:sp>
            <p:nvSpPr>
              <p:cNvPr id="47" name="テキスト ボックス 46">
                <a:extLst>
                  <a:ext uri="{FF2B5EF4-FFF2-40B4-BE49-F238E27FC236}">
                    <a16:creationId xmlns:a16="http://schemas.microsoft.com/office/drawing/2014/main" id="{8C182601-DFD3-AB2D-FAEE-6F0E146C3941}"/>
                  </a:ext>
                </a:extLst>
              </p:cNvPr>
              <p:cNvSpPr txBox="1">
                <a:spLocks noRot="1" noChangeAspect="1" noMove="1" noResize="1" noEditPoints="1" noAdjustHandles="1" noChangeArrowheads="1" noChangeShapeType="1" noTextEdit="1"/>
              </p:cNvSpPr>
              <p:nvPr/>
            </p:nvSpPr>
            <p:spPr>
              <a:xfrm>
                <a:off x="931473" y="1630210"/>
                <a:ext cx="9620940" cy="461665"/>
              </a:xfrm>
              <a:prstGeom prst="rect">
                <a:avLst/>
              </a:prstGeom>
              <a:blipFill>
                <a:blip r:embed="rId14"/>
                <a:stretch>
                  <a:fillRect l="-1014" t="-10526" r="-697" b="-28947"/>
                </a:stretch>
              </a:blipFill>
            </p:spPr>
            <p:txBody>
              <a:bodyPr/>
              <a:lstStyle/>
              <a:p>
                <a:r>
                  <a:rPr lang="ja-JP" altLang="en-US">
                    <a:noFill/>
                  </a:rPr>
                  <a:t> </a:t>
                </a:r>
              </a:p>
            </p:txBody>
          </p:sp>
        </mc:Fallback>
      </mc:AlternateContent>
      <p:sp>
        <p:nvSpPr>
          <p:cNvPr id="48" name="テキスト ボックス 47">
            <a:extLst>
              <a:ext uri="{FF2B5EF4-FFF2-40B4-BE49-F238E27FC236}">
                <a16:creationId xmlns:a16="http://schemas.microsoft.com/office/drawing/2014/main" id="{A2BB6BD0-1CDC-9799-0BF0-5EDD55CE5A9F}"/>
              </a:ext>
            </a:extLst>
          </p:cNvPr>
          <p:cNvSpPr txBox="1"/>
          <p:nvPr/>
        </p:nvSpPr>
        <p:spPr>
          <a:xfrm>
            <a:off x="705216" y="2130523"/>
            <a:ext cx="2391710" cy="461665"/>
          </a:xfrm>
          <a:prstGeom prst="rect">
            <a:avLst/>
          </a:prstGeom>
          <a:noFill/>
        </p:spPr>
        <p:txBody>
          <a:bodyPr wrap="square" rtlCol="0">
            <a:spAutoFit/>
          </a:bodyPr>
          <a:lstStyle/>
          <a:p>
            <a:r>
              <a:rPr lang="en-US" altLang="ja-JP" sz="2400" b="1" u="sng"/>
              <a:t>M</a:t>
            </a:r>
            <a:r>
              <a:rPr kumimoji="1" lang="en-US" altLang="ja-JP" sz="2400" b="1" u="sng"/>
              <a:t>otivation</a:t>
            </a:r>
            <a:endParaRPr kumimoji="1" lang="ja-JP" altLang="en-US" sz="2400" b="1" u="sng"/>
          </a:p>
        </p:txBody>
      </p:sp>
      <p:sp>
        <p:nvSpPr>
          <p:cNvPr id="51" name="テキスト ボックス 50">
            <a:extLst>
              <a:ext uri="{FF2B5EF4-FFF2-40B4-BE49-F238E27FC236}">
                <a16:creationId xmlns:a16="http://schemas.microsoft.com/office/drawing/2014/main" id="{06E37A50-E730-A4B9-2C6D-85E6F979E606}"/>
              </a:ext>
            </a:extLst>
          </p:cNvPr>
          <p:cNvSpPr txBox="1"/>
          <p:nvPr/>
        </p:nvSpPr>
        <p:spPr>
          <a:xfrm>
            <a:off x="1500142" y="2572417"/>
            <a:ext cx="9191715" cy="461665"/>
          </a:xfrm>
          <a:prstGeom prst="rect">
            <a:avLst/>
          </a:prstGeom>
          <a:noFill/>
        </p:spPr>
        <p:txBody>
          <a:bodyPr wrap="square" rtlCol="0">
            <a:spAutoFit/>
          </a:bodyPr>
          <a:lstStyle/>
          <a:p>
            <a:r>
              <a:rPr kumimoji="1" lang="en-US" altLang="ja-JP" sz="2400"/>
              <a:t>New particles through intermediate states,</a:t>
            </a:r>
            <a:r>
              <a:rPr lang="ja-JP" altLang="en-US" sz="2400"/>
              <a:t> </a:t>
            </a:r>
            <a:r>
              <a:rPr lang="en-US" altLang="ja-JP" sz="2400"/>
              <a:t>don’t</a:t>
            </a:r>
            <a:r>
              <a:rPr lang="ja-JP" altLang="en-US" sz="2400"/>
              <a:t> </a:t>
            </a:r>
            <a:r>
              <a:rPr lang="en-US" altLang="ja-JP" sz="2400"/>
              <a:t>appear directly </a:t>
            </a:r>
            <a:endParaRPr kumimoji="1" lang="en-US" altLang="ja-JP" sz="2400"/>
          </a:p>
        </p:txBody>
      </p:sp>
      <p:sp>
        <p:nvSpPr>
          <p:cNvPr id="52" name="テキスト ボックス 51">
            <a:extLst>
              <a:ext uri="{FF2B5EF4-FFF2-40B4-BE49-F238E27FC236}">
                <a16:creationId xmlns:a16="http://schemas.microsoft.com/office/drawing/2014/main" id="{5A5F0068-C210-719E-382A-11ED7D711331}"/>
              </a:ext>
            </a:extLst>
          </p:cNvPr>
          <p:cNvSpPr txBox="1"/>
          <p:nvPr/>
        </p:nvSpPr>
        <p:spPr>
          <a:xfrm>
            <a:off x="9521401" y="4687647"/>
            <a:ext cx="870526" cy="369332"/>
          </a:xfrm>
          <a:prstGeom prst="rect">
            <a:avLst/>
          </a:prstGeom>
          <a:noFill/>
        </p:spPr>
        <p:txBody>
          <a:bodyPr wrap="square" rtlCol="0">
            <a:spAutoFit/>
          </a:bodyPr>
          <a:lstStyle/>
          <a:p>
            <a:r>
              <a:rPr kumimoji="1" lang="ja-JP" altLang="en-US" b="1"/>
              <a:t>・・・</a:t>
            </a:r>
          </a:p>
        </p:txBody>
      </p:sp>
      <mc:AlternateContent xmlns:mc="http://schemas.openxmlformats.org/markup-compatibility/2006" xmlns:a14="http://schemas.microsoft.com/office/drawing/2010/main">
        <mc:Choice Requires="a14">
          <p:sp>
            <p:nvSpPr>
              <p:cNvPr id="57" name="テキスト ボックス 56">
                <a:extLst>
                  <a:ext uri="{FF2B5EF4-FFF2-40B4-BE49-F238E27FC236}">
                    <a16:creationId xmlns:a16="http://schemas.microsoft.com/office/drawing/2014/main" id="{936E127B-DB30-9107-B654-B2E1CF2212C4}"/>
                  </a:ext>
                </a:extLst>
              </p:cNvPr>
              <p:cNvSpPr txBox="1"/>
              <p:nvPr/>
            </p:nvSpPr>
            <p:spPr>
              <a:xfrm>
                <a:off x="2469156" y="3803664"/>
                <a:ext cx="156633" cy="276999"/>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1200" b="0" i="1" dirty="0" smtClean="0">
                          <a:latin typeface="Cambria Math" panose="02040503050406030204" pitchFamily="18" charset="0"/>
                        </a:rPr>
                        <m:t>𝑧</m:t>
                      </m:r>
                      <m:r>
                        <a:rPr kumimoji="1" lang="en-US" altLang="ja-JP" sz="1200" b="1" i="1" dirty="0" smtClean="0">
                          <a:latin typeface="Cambria Math" panose="02040503050406030204" pitchFamily="18" charset="0"/>
                        </a:rPr>
                        <m:t>′</m:t>
                      </m:r>
                    </m:oMath>
                  </m:oMathPara>
                </a14:m>
                <a:endParaRPr kumimoji="1" lang="ja-JP" altLang="en-US" sz="1200" b="1"/>
              </a:p>
            </p:txBody>
          </p:sp>
        </mc:Choice>
        <mc:Fallback xmlns="">
          <p:sp>
            <p:nvSpPr>
              <p:cNvPr id="57" name="テキスト ボックス 56">
                <a:extLst>
                  <a:ext uri="{FF2B5EF4-FFF2-40B4-BE49-F238E27FC236}">
                    <a16:creationId xmlns:a16="http://schemas.microsoft.com/office/drawing/2014/main" id="{936E127B-DB30-9107-B654-B2E1CF2212C4}"/>
                  </a:ext>
                </a:extLst>
              </p:cNvPr>
              <p:cNvSpPr txBox="1">
                <a:spLocks noRot="1" noChangeAspect="1" noMove="1" noResize="1" noEditPoints="1" noAdjustHandles="1" noChangeArrowheads="1" noChangeShapeType="1" noTextEdit="1"/>
              </p:cNvSpPr>
              <p:nvPr/>
            </p:nvSpPr>
            <p:spPr>
              <a:xfrm>
                <a:off x="2469156" y="3803664"/>
                <a:ext cx="156633" cy="276999"/>
              </a:xfrm>
              <a:prstGeom prst="rect">
                <a:avLst/>
              </a:prstGeom>
              <a:blipFill>
                <a:blip r:embed="rId15"/>
                <a:stretch>
                  <a:fillRect r="-57692"/>
                </a:stretch>
              </a:blipFill>
            </p:spPr>
            <p:txBody>
              <a:bodyPr/>
              <a:lstStyle/>
              <a:p>
                <a:r>
                  <a:rPr lang="ja-JP" altLang="en-US">
                    <a:noFill/>
                  </a:rPr>
                  <a:t> </a:t>
                </a:r>
              </a:p>
            </p:txBody>
          </p:sp>
        </mc:Fallback>
      </mc:AlternateContent>
      <p:sp>
        <p:nvSpPr>
          <p:cNvPr id="61" name="楕円 60">
            <a:extLst>
              <a:ext uri="{FF2B5EF4-FFF2-40B4-BE49-F238E27FC236}">
                <a16:creationId xmlns:a16="http://schemas.microsoft.com/office/drawing/2014/main" id="{7BA7CB56-BD72-7744-D3F9-6216B7EF4226}"/>
              </a:ext>
            </a:extLst>
          </p:cNvPr>
          <p:cNvSpPr/>
          <p:nvPr/>
        </p:nvSpPr>
        <p:spPr>
          <a:xfrm>
            <a:off x="1199536" y="4157323"/>
            <a:ext cx="344465" cy="264936"/>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228D6475-E359-8C5C-436A-465757D61631}"/>
              </a:ext>
            </a:extLst>
          </p:cNvPr>
          <p:cNvSpPr/>
          <p:nvPr/>
        </p:nvSpPr>
        <p:spPr>
          <a:xfrm>
            <a:off x="7527180" y="3773293"/>
            <a:ext cx="344465" cy="264936"/>
          </a:xfrm>
          <a:prstGeom prst="ellipse">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B5595842-15F1-685F-E04F-9CE021570424}"/>
              </a:ext>
            </a:extLst>
          </p:cNvPr>
          <p:cNvSpPr/>
          <p:nvPr/>
        </p:nvSpPr>
        <p:spPr>
          <a:xfrm>
            <a:off x="8824982" y="3509889"/>
            <a:ext cx="344465" cy="264936"/>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0601D1A5-B23E-ED94-3318-35F3B3811D04}"/>
              </a:ext>
            </a:extLst>
          </p:cNvPr>
          <p:cNvSpPr/>
          <p:nvPr/>
        </p:nvSpPr>
        <p:spPr>
          <a:xfrm>
            <a:off x="2399057" y="3780887"/>
            <a:ext cx="344465" cy="264936"/>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617EACE1-4DED-AA53-9BB7-33B118541F7D}"/>
              </a:ext>
            </a:extLst>
          </p:cNvPr>
          <p:cNvSpPr/>
          <p:nvPr/>
        </p:nvSpPr>
        <p:spPr>
          <a:xfrm>
            <a:off x="3811365" y="4226362"/>
            <a:ext cx="543327" cy="448770"/>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sp>
        <p:nvSpPr>
          <p:cNvPr id="66" name="楕円 65">
            <a:extLst>
              <a:ext uri="{FF2B5EF4-FFF2-40B4-BE49-F238E27FC236}">
                <a16:creationId xmlns:a16="http://schemas.microsoft.com/office/drawing/2014/main" id="{866B0019-7692-6435-B793-FDDEEBFEB518}"/>
              </a:ext>
            </a:extLst>
          </p:cNvPr>
          <p:cNvSpPr/>
          <p:nvPr/>
        </p:nvSpPr>
        <p:spPr>
          <a:xfrm>
            <a:off x="9956664" y="4038229"/>
            <a:ext cx="543327" cy="479121"/>
          </a:xfrm>
          <a:prstGeom prst="ellipse">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kumimoji="1" lang="ja-JP" altLang="en-US"/>
          </a:p>
        </p:txBody>
      </p:sp>
      <p:cxnSp>
        <p:nvCxnSpPr>
          <p:cNvPr id="67" name="直線矢印コネクタ 66">
            <a:extLst>
              <a:ext uri="{FF2B5EF4-FFF2-40B4-BE49-F238E27FC236}">
                <a16:creationId xmlns:a16="http://schemas.microsoft.com/office/drawing/2014/main" id="{FE0CF80F-6330-BBAA-C2A5-51847E1DF0F5}"/>
              </a:ext>
            </a:extLst>
          </p:cNvPr>
          <p:cNvCxnSpPr>
            <a:cxnSpLocks/>
          </p:cNvCxnSpPr>
          <p:nvPr/>
        </p:nvCxnSpPr>
        <p:spPr>
          <a:xfrm>
            <a:off x="1380404" y="4872313"/>
            <a:ext cx="0" cy="568973"/>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73" name="直線矢印コネクタ 72">
            <a:extLst>
              <a:ext uri="{FF2B5EF4-FFF2-40B4-BE49-F238E27FC236}">
                <a16:creationId xmlns:a16="http://schemas.microsoft.com/office/drawing/2014/main" id="{380257AF-9942-2F0D-FF9A-FA467663A696}"/>
              </a:ext>
            </a:extLst>
          </p:cNvPr>
          <p:cNvCxnSpPr>
            <a:cxnSpLocks/>
          </p:cNvCxnSpPr>
          <p:nvPr/>
        </p:nvCxnSpPr>
        <p:spPr>
          <a:xfrm>
            <a:off x="2547472" y="4839045"/>
            <a:ext cx="0" cy="610756"/>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cxnSp>
        <p:nvCxnSpPr>
          <p:cNvPr id="80" name="直線矢印コネクタ 79">
            <a:extLst>
              <a:ext uri="{FF2B5EF4-FFF2-40B4-BE49-F238E27FC236}">
                <a16:creationId xmlns:a16="http://schemas.microsoft.com/office/drawing/2014/main" id="{300B4F91-25D4-EB10-E206-565DD84E5EE7}"/>
              </a:ext>
            </a:extLst>
          </p:cNvPr>
          <p:cNvCxnSpPr>
            <a:cxnSpLocks/>
          </p:cNvCxnSpPr>
          <p:nvPr/>
        </p:nvCxnSpPr>
        <p:spPr>
          <a:xfrm>
            <a:off x="3730041" y="4843523"/>
            <a:ext cx="0" cy="568973"/>
          </a:xfrm>
          <a:prstGeom prst="straightConnector1">
            <a:avLst/>
          </a:prstGeom>
          <a:ln w="28575">
            <a:tailEnd type="triangle"/>
          </a:ln>
        </p:spPr>
        <p:style>
          <a:lnRef idx="2">
            <a:schemeClr val="dk1"/>
          </a:lnRef>
          <a:fillRef idx="0">
            <a:schemeClr val="dk1"/>
          </a:fillRef>
          <a:effectRef idx="1">
            <a:schemeClr val="dk1"/>
          </a:effectRef>
          <a:fontRef idx="minor">
            <a:schemeClr val="tx1"/>
          </a:fontRef>
        </p:style>
      </p:cxnSp>
      <p:sp>
        <p:nvSpPr>
          <p:cNvPr id="82" name="テキスト ボックス 81">
            <a:extLst>
              <a:ext uri="{FF2B5EF4-FFF2-40B4-BE49-F238E27FC236}">
                <a16:creationId xmlns:a16="http://schemas.microsoft.com/office/drawing/2014/main" id="{20B9BAE7-3F80-670D-4892-7CAF48AC950E}"/>
              </a:ext>
            </a:extLst>
          </p:cNvPr>
          <p:cNvSpPr txBox="1"/>
          <p:nvPr/>
        </p:nvSpPr>
        <p:spPr>
          <a:xfrm>
            <a:off x="686048" y="5481601"/>
            <a:ext cx="10288170" cy="461665"/>
          </a:xfrm>
          <a:prstGeom prst="rect">
            <a:avLst/>
          </a:prstGeom>
          <a:noFill/>
        </p:spPr>
        <p:txBody>
          <a:bodyPr wrap="square" rtlCol="0">
            <a:spAutoFit/>
          </a:bodyPr>
          <a:lstStyle/>
          <a:p>
            <a:r>
              <a:rPr lang="en-US" altLang="ja-JP" sz="2400"/>
              <a:t>Extract underlying physics by comparing with other channels</a:t>
            </a:r>
            <a:endParaRPr kumimoji="1" lang="ja-JP" altLang="en-US" sz="2400"/>
          </a:p>
        </p:txBody>
      </p:sp>
      <p:sp>
        <p:nvSpPr>
          <p:cNvPr id="91" name="矢印: 左右 90">
            <a:extLst>
              <a:ext uri="{FF2B5EF4-FFF2-40B4-BE49-F238E27FC236}">
                <a16:creationId xmlns:a16="http://schemas.microsoft.com/office/drawing/2014/main" id="{41434EEB-BE45-1077-FD97-4A7B981433A7}"/>
              </a:ext>
            </a:extLst>
          </p:cNvPr>
          <p:cNvSpPr/>
          <p:nvPr/>
        </p:nvSpPr>
        <p:spPr>
          <a:xfrm>
            <a:off x="6393082" y="3668718"/>
            <a:ext cx="725399" cy="227867"/>
          </a:xfrm>
          <a:prstGeom prst="lef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0B3195D5-F55F-C6EC-601E-DE328CA88ADB}"/>
              </a:ext>
            </a:extLst>
          </p:cNvPr>
          <p:cNvSpPr txBox="1"/>
          <p:nvPr/>
        </p:nvSpPr>
        <p:spPr>
          <a:xfrm>
            <a:off x="6218294" y="3379694"/>
            <a:ext cx="1180721" cy="338554"/>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a:spAutoFit/>
          </a:bodyPr>
          <a:lstStyle/>
          <a:p>
            <a:r>
              <a:rPr lang="en-US" altLang="ja-JP" sz="1600"/>
              <a:t>comparing</a:t>
            </a:r>
            <a:endParaRPr lang="ja-JP" altLang="en-US" sz="1600"/>
          </a:p>
        </p:txBody>
      </p:sp>
    </p:spTree>
    <p:extLst>
      <p:ext uri="{BB962C8B-B14F-4D97-AF65-F5344CB8AC3E}">
        <p14:creationId xmlns:p14="http://schemas.microsoft.com/office/powerpoint/2010/main" val="325349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14690-643C-C861-7AD9-CEC84F49F7D9}"/>
              </a:ext>
            </a:extLst>
          </p:cNvPr>
          <p:cNvSpPr>
            <a:spLocks noGrp="1"/>
          </p:cNvSpPr>
          <p:nvPr>
            <p:ph type="title"/>
          </p:nvPr>
        </p:nvSpPr>
        <p:spPr>
          <a:xfrm>
            <a:off x="838200" y="365126"/>
            <a:ext cx="10515600" cy="608268"/>
          </a:xfrm>
        </p:spPr>
        <p:txBody>
          <a:bodyPr>
            <a:normAutofit fontScale="90000"/>
          </a:bodyPr>
          <a:lstStyle/>
          <a:p>
            <a:r>
              <a:rPr kumimoji="1" lang="en-US" altLang="ja-JP" b="1" u="sng"/>
              <a:t>What is True Muonium?</a:t>
            </a:r>
            <a:endParaRPr kumimoji="1" lang="ja-JP" altLang="en-US" b="1" u="sng"/>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BBA792AC-73CB-5E7C-14D6-7F3F872A359F}"/>
                  </a:ext>
                </a:extLst>
              </p:cNvPr>
              <p:cNvSpPr>
                <a:spLocks noGrp="1"/>
              </p:cNvSpPr>
              <p:nvPr>
                <p:ph idx="1"/>
              </p:nvPr>
            </p:nvSpPr>
            <p:spPr>
              <a:xfrm>
                <a:off x="838199" y="1208904"/>
                <a:ext cx="10585509" cy="2147663"/>
              </a:xfrm>
            </p:spPr>
            <p:txBody>
              <a:bodyPr>
                <a:normAutofit/>
              </a:bodyPr>
              <a:lstStyle/>
              <a:p>
                <a:pPr marL="0" indent="0">
                  <a:buNone/>
                </a:pPr>
                <a:r>
                  <a:rPr lang="en-US" altLang="ja-JP" b="1"/>
                  <a:t>True Muonium (</a:t>
                </a:r>
                <a14:m>
                  <m:oMath xmlns:m="http://schemas.openxmlformats.org/officeDocument/2006/math">
                    <m:sSup>
                      <m:sSupPr>
                        <m:ctrlPr>
                          <a:rPr lang="en-US" altLang="ja-JP" b="1" i="1" smtClean="0">
                            <a:latin typeface="Cambria Math" panose="02040503050406030204" pitchFamily="18" charset="0"/>
                          </a:rPr>
                        </m:ctrlPr>
                      </m:sSupPr>
                      <m:e>
                        <m:r>
                          <a:rPr lang="ja-JP" altLang="en-US" b="1" i="1" smtClean="0">
                            <a:latin typeface="Cambria Math" panose="02040503050406030204" pitchFamily="18" charset="0"/>
                          </a:rPr>
                          <m:t>𝝁</m:t>
                        </m:r>
                      </m:e>
                      <m:sup>
                        <m:r>
                          <a:rPr lang="en-US" altLang="ja-JP" b="1" i="1" smtClean="0">
                            <a:latin typeface="Cambria Math" panose="02040503050406030204" pitchFamily="18" charset="0"/>
                          </a:rPr>
                          <m:t>+</m:t>
                        </m:r>
                      </m:sup>
                    </m:sSup>
                    <m:sSup>
                      <m:sSupPr>
                        <m:ctrlPr>
                          <a:rPr lang="en-US" altLang="ja-JP" b="1" i="1" smtClean="0">
                            <a:latin typeface="Cambria Math" panose="02040503050406030204" pitchFamily="18" charset="0"/>
                            <a:ea typeface="Cambria Math" panose="02040503050406030204" pitchFamily="18" charset="0"/>
                          </a:rPr>
                        </m:ctrlPr>
                      </m:sSupPr>
                      <m:e>
                        <m:r>
                          <a:rPr lang="en-US" altLang="ja-JP" b="1" i="1">
                            <a:latin typeface="Cambria Math" panose="02040503050406030204" pitchFamily="18" charset="0"/>
                            <a:ea typeface="Cambria Math" panose="02040503050406030204" pitchFamily="18" charset="0"/>
                          </a:rPr>
                          <m:t>𝝁</m:t>
                        </m:r>
                      </m:e>
                      <m:sup>
                        <m:r>
                          <a:rPr lang="en-US" altLang="ja-JP" b="1" i="1" smtClean="0">
                            <a:latin typeface="Cambria Math" panose="02040503050406030204" pitchFamily="18" charset="0"/>
                            <a:ea typeface="Cambria Math" panose="02040503050406030204" pitchFamily="18" charset="0"/>
                          </a:rPr>
                          <m:t>−</m:t>
                        </m:r>
                      </m:sup>
                    </m:sSup>
                  </m:oMath>
                </a14:m>
                <a:r>
                  <a:rPr lang="en-US" altLang="ja-JP" b="1"/>
                  <a:t>)</a:t>
                </a:r>
                <a:r>
                  <a:rPr lang="ja-JP" altLang="en-US" b="1"/>
                  <a:t>：</a:t>
                </a:r>
                <a14:m>
                  <m:oMath xmlns:m="http://schemas.openxmlformats.org/officeDocument/2006/math">
                    <m:sSup>
                      <m:sSupPr>
                        <m:ctrlPr>
                          <a:rPr kumimoji="1" lang="en-US" altLang="ja-JP" b="1" i="1" smtClean="0">
                            <a:latin typeface="Cambria Math" panose="02040503050406030204" pitchFamily="18" charset="0"/>
                          </a:rPr>
                        </m:ctrlPr>
                      </m:sSupPr>
                      <m:e>
                        <m:r>
                          <a:rPr kumimoji="1" lang="ja-JP" altLang="en-US" b="1" i="1" smtClean="0">
                            <a:latin typeface="Cambria Math" panose="02040503050406030204" pitchFamily="18" charset="0"/>
                          </a:rPr>
                          <m:t>𝝁</m:t>
                        </m:r>
                      </m:e>
                      <m:sup>
                        <m:r>
                          <a:rPr kumimoji="1" lang="en-US" altLang="ja-JP" b="1" i="1" smtClean="0">
                            <a:latin typeface="Cambria Math" panose="02040503050406030204" pitchFamily="18" charset="0"/>
                          </a:rPr>
                          <m:t>+</m:t>
                        </m:r>
                      </m:sup>
                    </m:sSup>
                    <m:sSup>
                      <m:sSupPr>
                        <m:ctrlPr>
                          <a:rPr kumimoji="1" lang="en-US" altLang="ja-JP" b="1" i="1" smtClean="0">
                            <a:latin typeface="Cambria Math" panose="02040503050406030204" pitchFamily="18" charset="0"/>
                          </a:rPr>
                        </m:ctrlPr>
                      </m:sSupPr>
                      <m:e>
                        <m:r>
                          <a:rPr kumimoji="1" lang="ja-JP" altLang="en-US" b="1" i="1" smtClean="0">
                            <a:latin typeface="Cambria Math" panose="02040503050406030204" pitchFamily="18" charset="0"/>
                          </a:rPr>
                          <m:t>𝝁</m:t>
                        </m:r>
                      </m:e>
                      <m:sup>
                        <m:r>
                          <a:rPr kumimoji="1" lang="en-US" altLang="ja-JP" b="1" i="1" smtClean="0">
                            <a:latin typeface="Cambria Math" panose="02040503050406030204" pitchFamily="18" charset="0"/>
                          </a:rPr>
                          <m:t>−</m:t>
                        </m:r>
                      </m:sup>
                    </m:sSup>
                  </m:oMath>
                </a14:m>
                <a:r>
                  <a:rPr lang="en-US" altLang="ja-JP" b="1"/>
                  <a:t> bound state</a:t>
                </a:r>
              </a:p>
              <a:p>
                <a:pPr marL="0" indent="0">
                  <a:buNone/>
                </a:pPr>
                <a:r>
                  <a:rPr lang="ja-JP" altLang="en-US" b="1"/>
                  <a:t>　　</a:t>
                </a:r>
                <a:r>
                  <a:rPr lang="en-US" altLang="ja-JP" sz="2400"/>
                  <a:t>(Muonium </a:t>
                </a:r>
                <a14:m>
                  <m:oMath xmlns:m="http://schemas.openxmlformats.org/officeDocument/2006/math">
                    <m:sSup>
                      <m:sSupPr>
                        <m:ctrlPr>
                          <a:rPr lang="en-US" altLang="ja-JP" sz="2400" i="1">
                            <a:latin typeface="Cambria Math" panose="02040503050406030204" pitchFamily="18" charset="0"/>
                          </a:rPr>
                        </m:ctrlPr>
                      </m:sSupPr>
                      <m:e>
                        <m:r>
                          <a:rPr lang="en-US" altLang="ja-JP" sz="2400" b="0" i="1" smtClean="0">
                            <a:latin typeface="Cambria Math" panose="02040503050406030204" pitchFamily="18" charset="0"/>
                          </a:rPr>
                          <m:t>(</m:t>
                        </m:r>
                        <m:r>
                          <a:rPr lang="ja-JP" altLang="en-US" sz="2400" i="1">
                            <a:latin typeface="Cambria Math" panose="02040503050406030204" pitchFamily="18" charset="0"/>
                          </a:rPr>
                          <m:t>𝜇</m:t>
                        </m:r>
                      </m:e>
                      <m:sup>
                        <m:r>
                          <a:rPr lang="en-US" altLang="ja-JP" sz="2400" i="1">
                            <a:latin typeface="Cambria Math" panose="02040503050406030204" pitchFamily="18" charset="0"/>
                          </a:rPr>
                          <m:t>+</m:t>
                        </m:r>
                      </m:sup>
                    </m:sSup>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𝑒</m:t>
                        </m:r>
                      </m:e>
                      <m:sup>
                        <m:r>
                          <a:rPr lang="en-US" altLang="ja-JP" sz="2400" i="1">
                            <a:latin typeface="Cambria Math" panose="02040503050406030204" pitchFamily="18" charset="0"/>
                          </a:rPr>
                          <m:t>−</m:t>
                        </m:r>
                      </m:sup>
                    </m:sSup>
                    <m:r>
                      <a:rPr lang="en-US" altLang="ja-JP" sz="2400" b="0" i="1" smtClean="0">
                        <a:latin typeface="Cambria Math" panose="02040503050406030204" pitchFamily="18" charset="0"/>
                      </a:rPr>
                      <m:t>)</m:t>
                    </m:r>
                    <m:r>
                      <a:rPr lang="en-US" altLang="ja-JP" sz="2400" i="1">
                        <a:latin typeface="Cambria Math" panose="02040503050406030204" pitchFamily="18" charset="0"/>
                      </a:rPr>
                      <m:t> </m:t>
                    </m:r>
                  </m:oMath>
                </a14:m>
                <a:r>
                  <a:rPr lang="en-US" altLang="ja-JP" sz="2400"/>
                  <a:t>:</a:t>
                </a:r>
                <a:r>
                  <a:rPr kumimoji="1" lang="en-US" altLang="ja-JP" sz="2400"/>
                  <a:t> </a:t>
                </a:r>
                <a14:m>
                  <m:oMath xmlns:m="http://schemas.openxmlformats.org/officeDocument/2006/math">
                    <m:sSup>
                      <m:sSupPr>
                        <m:ctrlPr>
                          <a:rPr kumimoji="1" lang="en-US" altLang="ja-JP" sz="2400" i="1" smtClean="0">
                            <a:latin typeface="Cambria Math" panose="02040503050406030204" pitchFamily="18" charset="0"/>
                          </a:rPr>
                        </m:ctrlPr>
                      </m:sSupPr>
                      <m:e>
                        <m:r>
                          <a:rPr kumimoji="1" lang="ja-JP" altLang="en-US" sz="2400" b="0" i="1" smtClean="0">
                            <a:latin typeface="Cambria Math" panose="02040503050406030204" pitchFamily="18" charset="0"/>
                          </a:rPr>
                          <m:t>𝜇</m:t>
                        </m:r>
                      </m:e>
                      <m:sup>
                        <m:r>
                          <a:rPr kumimoji="1" lang="en-US" altLang="ja-JP" sz="2400" b="0" i="1" smtClean="0">
                            <a:latin typeface="Cambria Math" panose="02040503050406030204" pitchFamily="18" charset="0"/>
                          </a:rPr>
                          <m:t>+</m:t>
                        </m:r>
                      </m:sup>
                    </m:sSup>
                    <m:sSup>
                      <m:sSupPr>
                        <m:ctrlPr>
                          <a:rPr kumimoji="1" lang="en-US" altLang="ja-JP" sz="2400" i="1" smtClean="0">
                            <a:latin typeface="Cambria Math" panose="02040503050406030204" pitchFamily="18" charset="0"/>
                          </a:rPr>
                        </m:ctrlPr>
                      </m:sSupPr>
                      <m:e>
                        <m:r>
                          <a:rPr kumimoji="1" lang="en-US" altLang="ja-JP" sz="2400" b="0" i="1" smtClean="0">
                            <a:latin typeface="Cambria Math" panose="02040503050406030204" pitchFamily="18" charset="0"/>
                          </a:rPr>
                          <m:t>𝑒</m:t>
                        </m:r>
                      </m:e>
                      <m:sup>
                        <m:r>
                          <a:rPr kumimoji="1" lang="en-US" altLang="ja-JP" sz="2400" b="0" i="1" smtClean="0">
                            <a:latin typeface="Cambria Math" panose="02040503050406030204" pitchFamily="18" charset="0"/>
                          </a:rPr>
                          <m:t>−</m:t>
                        </m:r>
                      </m:sup>
                    </m:sSup>
                  </m:oMath>
                </a14:m>
                <a:r>
                  <a:rPr lang="en-US" altLang="ja-JP" sz="2400"/>
                  <a:t> bound state)</a:t>
                </a:r>
              </a:p>
              <a:p>
                <a:pPr marL="0" indent="0">
                  <a:buNone/>
                </a:pPr>
                <a:r>
                  <a:rPr lang="ja-JP" altLang="en-US" sz="2400" b="1">
                    <a:solidFill>
                      <a:srgbClr val="FF0000"/>
                    </a:solidFill>
                  </a:rPr>
                  <a:t>　→</a:t>
                </a:r>
                <a:r>
                  <a:rPr lang="en-US" altLang="ja-JP" sz="2400" b="1" u="sng">
                    <a:solidFill>
                      <a:srgbClr val="FF0000"/>
                    </a:solidFill>
                  </a:rPr>
                  <a:t>Decay process of True Muonium</a:t>
                </a:r>
              </a:p>
              <a:p>
                <a:pPr marL="0" indent="0">
                  <a:buNone/>
                </a:pPr>
                <a:endParaRPr lang="en-US" altLang="ja-JP" sz="400"/>
              </a:p>
              <a:p>
                <a:pPr marL="0" indent="0">
                  <a:buNone/>
                </a:pPr>
                <a:r>
                  <a:rPr lang="ja-JP" altLang="en-US" sz="2400"/>
                  <a:t>・</a:t>
                </a:r>
                <a:r>
                  <a:rPr lang="en-US" altLang="ja-JP" sz="2400"/>
                  <a:t>Experimentally undiscovered</a:t>
                </a:r>
                <a:r>
                  <a:rPr lang="ja-JP" altLang="en-US" sz="2400"/>
                  <a:t>→</a:t>
                </a:r>
                <a:r>
                  <a:rPr lang="en-US" altLang="ja-JP" sz="2400"/>
                  <a:t>Production processes are proposed</a:t>
                </a:r>
                <a:endParaRPr lang="en-US" altLang="ja-JP"/>
              </a:p>
            </p:txBody>
          </p:sp>
        </mc:Choice>
        <mc:Fallback xmlns="">
          <p:sp>
            <p:nvSpPr>
              <p:cNvPr id="3" name="コンテンツ プレースホルダー 2">
                <a:extLst>
                  <a:ext uri="{FF2B5EF4-FFF2-40B4-BE49-F238E27FC236}">
                    <a16:creationId xmlns:a16="http://schemas.microsoft.com/office/drawing/2014/main" id="{BBA792AC-73CB-5E7C-14D6-7F3F872A359F}"/>
                  </a:ext>
                </a:extLst>
              </p:cNvPr>
              <p:cNvSpPr>
                <a:spLocks noGrp="1" noRot="1" noChangeAspect="1" noMove="1" noResize="1" noEditPoints="1" noAdjustHandles="1" noChangeArrowheads="1" noChangeShapeType="1" noTextEdit="1"/>
              </p:cNvSpPr>
              <p:nvPr>
                <p:ph idx="1"/>
              </p:nvPr>
            </p:nvSpPr>
            <p:spPr>
              <a:xfrm>
                <a:off x="838199" y="1208904"/>
                <a:ext cx="10585509" cy="2147663"/>
              </a:xfrm>
              <a:blipFill>
                <a:blip r:embed="rId3"/>
                <a:stretch>
                  <a:fillRect l="-1151" t="-4816" b="-3399"/>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844600C2-C7D3-BCB2-995E-EE6BE6257186}"/>
              </a:ext>
            </a:extLst>
          </p:cNvPr>
          <p:cNvSpPr txBox="1">
            <a:spLocks/>
          </p:cNvSpPr>
          <p:nvPr/>
        </p:nvSpPr>
        <p:spPr>
          <a:xfrm>
            <a:off x="8266163" y="373365"/>
            <a:ext cx="1467118" cy="400110"/>
          </a:xfrm>
          <a:prstGeom prst="rect">
            <a:avLst/>
          </a:prstGeom>
          <a:noFill/>
        </p:spPr>
        <p:txBody>
          <a:bodyPr wrap="square" rtlCol="0">
            <a:spAutoFit/>
          </a:bodyPr>
          <a:lstStyle/>
          <a:p>
            <a:r>
              <a:rPr kumimoji="1" lang="en-US" altLang="ja-JP" sz="2000"/>
              <a:t>Muonium</a:t>
            </a:r>
            <a:endParaRPr kumimoji="1" lang="ja-JP" altLang="en-US" sz="2000"/>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C1C9BDA4-5DD8-AB4C-D90A-B6A58D58697D}"/>
                  </a:ext>
                </a:extLst>
              </p:cNvPr>
              <p:cNvSpPr txBox="1">
                <a:spLocks/>
              </p:cNvSpPr>
              <p:nvPr/>
            </p:nvSpPr>
            <p:spPr>
              <a:xfrm>
                <a:off x="7885130" y="2353566"/>
                <a:ext cx="222918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i="1">
                          <a:latin typeface="Cambria Math" panose="02040503050406030204" pitchFamily="18" charset="0"/>
                        </a:rPr>
                        <m:t>0.053 </m:t>
                      </m:r>
                      <m:r>
                        <a:rPr kumimoji="1" lang="en-US" altLang="ja-JP" sz="2000" i="1">
                          <a:latin typeface="Cambria Math" panose="02040503050406030204" pitchFamily="18" charset="0"/>
                        </a:rPr>
                        <m:t>𝑛𝑚</m:t>
                      </m:r>
                    </m:oMath>
                  </m:oMathPara>
                </a14:m>
                <a:endParaRPr kumimoji="1" lang="ja-JP" altLang="en-US" sz="2000"/>
              </a:p>
            </p:txBody>
          </p:sp>
        </mc:Choice>
        <mc:Fallback xmlns="">
          <p:sp>
            <p:nvSpPr>
              <p:cNvPr id="13" name="テキスト ボックス 12">
                <a:extLst>
                  <a:ext uri="{FF2B5EF4-FFF2-40B4-BE49-F238E27FC236}">
                    <a16:creationId xmlns:a16="http://schemas.microsoft.com/office/drawing/2014/main" id="{C1C9BDA4-5DD8-AB4C-D90A-B6A58D58697D}"/>
                  </a:ext>
                </a:extLst>
              </p:cNvPr>
              <p:cNvSpPr txBox="1">
                <a:spLocks noRot="1" noChangeAspect="1" noMove="1" noResize="1" noEditPoints="1" noAdjustHandles="1" noChangeArrowheads="1" noChangeShapeType="1" noTextEdit="1"/>
              </p:cNvSpPr>
              <p:nvPr/>
            </p:nvSpPr>
            <p:spPr>
              <a:xfrm>
                <a:off x="7885130" y="2353566"/>
                <a:ext cx="2229184" cy="400110"/>
              </a:xfrm>
              <a:prstGeom prst="rect">
                <a:avLst/>
              </a:prstGeom>
              <a:blipFill>
                <a:blip r:embed="rId4"/>
                <a:stretch>
                  <a:fillRect/>
                </a:stretch>
              </a:blipFill>
            </p:spPr>
            <p:txBody>
              <a:bodyPr/>
              <a:lstStyle/>
              <a:p>
                <a:r>
                  <a:rPr lang="ja-JP" altLang="en-US">
                    <a:noFill/>
                  </a:rPr>
                  <a:t> </a:t>
                </a:r>
              </a:p>
            </p:txBody>
          </p:sp>
        </mc:Fallback>
      </mc:AlternateContent>
      <p:sp>
        <p:nvSpPr>
          <p:cNvPr id="16" name="テキスト ボックス 15">
            <a:extLst>
              <a:ext uri="{FF2B5EF4-FFF2-40B4-BE49-F238E27FC236}">
                <a16:creationId xmlns:a16="http://schemas.microsoft.com/office/drawing/2014/main" id="{FB3471C7-926D-BE77-DA54-D2CE511BFDB6}"/>
              </a:ext>
            </a:extLst>
          </p:cNvPr>
          <p:cNvSpPr txBox="1">
            <a:spLocks/>
          </p:cNvSpPr>
          <p:nvPr/>
        </p:nvSpPr>
        <p:spPr>
          <a:xfrm>
            <a:off x="9773343" y="368203"/>
            <a:ext cx="1922479" cy="400110"/>
          </a:xfrm>
          <a:prstGeom prst="rect">
            <a:avLst/>
          </a:prstGeom>
          <a:noFill/>
        </p:spPr>
        <p:txBody>
          <a:bodyPr wrap="square" rtlCol="0">
            <a:spAutoFit/>
          </a:bodyPr>
          <a:lstStyle/>
          <a:p>
            <a:r>
              <a:rPr kumimoji="1" lang="en-US" altLang="ja-JP" sz="2000"/>
              <a:t>True</a:t>
            </a:r>
            <a:r>
              <a:rPr kumimoji="1" lang="ja-JP" altLang="en-US" sz="2000"/>
              <a:t> </a:t>
            </a:r>
            <a:r>
              <a:rPr kumimoji="1" lang="en-US" altLang="ja-JP" sz="2000"/>
              <a:t>Muonium</a:t>
            </a:r>
            <a:endParaRPr kumimoji="1" lang="ja-JP" altLang="en-US" sz="2000"/>
          </a:p>
        </p:txBody>
      </p:sp>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DB8447EE-2451-027D-C0DB-A97C26B74A6A}"/>
                  </a:ext>
                </a:extLst>
              </p:cNvPr>
              <p:cNvSpPr txBox="1">
                <a:spLocks/>
              </p:cNvSpPr>
              <p:nvPr/>
            </p:nvSpPr>
            <p:spPr>
              <a:xfrm>
                <a:off x="9671404" y="2366197"/>
                <a:ext cx="222918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i="1">
                          <a:latin typeface="Cambria Math" panose="02040503050406030204" pitchFamily="18" charset="0"/>
                        </a:rPr>
                        <m:t>0.00051 </m:t>
                      </m:r>
                      <m:r>
                        <a:rPr kumimoji="1" lang="en-US" altLang="ja-JP" sz="2000" i="1">
                          <a:latin typeface="Cambria Math" panose="02040503050406030204" pitchFamily="18" charset="0"/>
                        </a:rPr>
                        <m:t>𝑛𝑚</m:t>
                      </m:r>
                    </m:oMath>
                  </m:oMathPara>
                </a14:m>
                <a:endParaRPr kumimoji="1" lang="ja-JP" altLang="en-US" sz="2000"/>
              </a:p>
            </p:txBody>
          </p:sp>
        </mc:Choice>
        <mc:Fallback xmlns="">
          <p:sp>
            <p:nvSpPr>
              <p:cNvPr id="17" name="テキスト ボックス 16">
                <a:extLst>
                  <a:ext uri="{FF2B5EF4-FFF2-40B4-BE49-F238E27FC236}">
                    <a16:creationId xmlns:a16="http://schemas.microsoft.com/office/drawing/2014/main" id="{DB8447EE-2451-027D-C0DB-A97C26B74A6A}"/>
                  </a:ext>
                </a:extLst>
              </p:cNvPr>
              <p:cNvSpPr txBox="1">
                <a:spLocks noRot="1" noChangeAspect="1" noMove="1" noResize="1" noEditPoints="1" noAdjustHandles="1" noChangeArrowheads="1" noChangeShapeType="1" noTextEdit="1"/>
              </p:cNvSpPr>
              <p:nvPr/>
            </p:nvSpPr>
            <p:spPr>
              <a:xfrm>
                <a:off x="9671404" y="2366197"/>
                <a:ext cx="2229184" cy="400110"/>
              </a:xfrm>
              <a:prstGeom prst="rect">
                <a:avLst/>
              </a:prstGeom>
              <a:blipFill>
                <a:blip r:embed="rId5"/>
                <a:stretch>
                  <a:fillRect/>
                </a:stretch>
              </a:blipFill>
            </p:spPr>
            <p:txBody>
              <a:bodyPr/>
              <a:lstStyle/>
              <a:p>
                <a:r>
                  <a:rPr lang="ja-JP" altLang="en-US">
                    <a:noFill/>
                  </a:rPr>
                  <a:t> </a:t>
                </a:r>
              </a:p>
            </p:txBody>
          </p:sp>
        </mc:Fallback>
      </mc:AlternateContent>
      <p:pic>
        <p:nvPicPr>
          <p:cNvPr id="18" name="図 17" descr="アイコン&#10;&#10;低い精度で自動的に生成された説明">
            <a:extLst>
              <a:ext uri="{FF2B5EF4-FFF2-40B4-BE49-F238E27FC236}">
                <a16:creationId xmlns:a16="http://schemas.microsoft.com/office/drawing/2014/main" id="{F023E7A1-0AD6-06E6-8BD7-B040DD6568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0599" y="623939"/>
            <a:ext cx="1289318" cy="1571195"/>
          </a:xfrm>
          <a:prstGeom prst="rect">
            <a:avLst/>
          </a:prstGeom>
        </p:spPr>
      </p:pic>
      <p:pic>
        <p:nvPicPr>
          <p:cNvPr id="19" name="図 18" descr="挿絵 が含まれている画像&#10;&#10;自動的に生成された説明">
            <a:extLst>
              <a:ext uri="{FF2B5EF4-FFF2-40B4-BE49-F238E27FC236}">
                <a16:creationId xmlns:a16="http://schemas.microsoft.com/office/drawing/2014/main" id="{AFD18BFE-3A20-65AA-1224-220F971D90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5808" y="1059427"/>
            <a:ext cx="1289318" cy="844915"/>
          </a:xfrm>
          <a:prstGeom prst="rect">
            <a:avLst/>
          </a:prstGeom>
        </p:spPr>
      </p:pic>
      <p:sp>
        <p:nvSpPr>
          <p:cNvPr id="4" name="四角形: 角を丸くする 3">
            <a:extLst>
              <a:ext uri="{FF2B5EF4-FFF2-40B4-BE49-F238E27FC236}">
                <a16:creationId xmlns:a16="http://schemas.microsoft.com/office/drawing/2014/main" id="{22C125EE-3295-CEF9-18E1-6F6C5DADDF22}"/>
              </a:ext>
            </a:extLst>
          </p:cNvPr>
          <p:cNvSpPr/>
          <p:nvPr/>
        </p:nvSpPr>
        <p:spPr>
          <a:xfrm>
            <a:off x="8191300" y="269280"/>
            <a:ext cx="3609717" cy="2589088"/>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C789C408-CA7E-C7B9-D882-593169140D48}"/>
                  </a:ext>
                </a:extLst>
              </p:cNvPr>
              <p:cNvSpPr txBox="1"/>
              <p:nvPr/>
            </p:nvSpPr>
            <p:spPr>
              <a:xfrm>
                <a:off x="943804" y="4024184"/>
                <a:ext cx="4949911" cy="2154436"/>
              </a:xfrm>
              <a:prstGeom prst="rect">
                <a:avLst/>
              </a:prstGeom>
              <a:noFill/>
            </p:spPr>
            <p:txBody>
              <a:bodyPr wrap="square">
                <a:spAutoFit/>
              </a:bodyPr>
              <a:lstStyle/>
              <a:p>
                <a:r>
                  <a:rPr lang="ja-JP" altLang="en-US" sz="2000"/>
                  <a:t>１</a:t>
                </a:r>
                <a:r>
                  <a:rPr kumimoji="1" lang="en-US" altLang="ja-JP" sz="2000"/>
                  <a:t> </a:t>
                </a:r>
                <a:r>
                  <a:rPr lang="en-US" altLang="ja-JP" sz="2000" u="sng"/>
                  <a:t>Collider-Based Approaches</a:t>
                </a:r>
              </a:p>
              <a:p>
                <a:r>
                  <a:rPr lang="ja-JP" altLang="en-US" sz="2000"/>
                  <a:t>　・</a:t>
                </a:r>
                <a:r>
                  <a:rPr lang="en-US" altLang="ja-JP" sz="2000"/>
                  <a:t>LHCb (</a:t>
                </a:r>
                <a14:m>
                  <m:oMath xmlns:m="http://schemas.openxmlformats.org/officeDocument/2006/math">
                    <m:r>
                      <a:rPr lang="en-US" altLang="ja-JP" sz="2000" i="1" dirty="0">
                        <a:latin typeface="Cambria Math" panose="02040503050406030204" pitchFamily="18" charset="0"/>
                      </a:rPr>
                      <m:t>𝑝𝑝</m:t>
                    </m:r>
                    <m:r>
                      <a:rPr lang="en-US" altLang="ja-JP" sz="2000" i="1" dirty="0">
                        <a:latin typeface="Cambria Math" panose="02040503050406030204" pitchFamily="18" charset="0"/>
                        <a:ea typeface="Cambria Math" panose="02040503050406030204" pitchFamily="18" charset="0"/>
                      </a:rPr>
                      <m:t>→</m:t>
                    </m:r>
                    <m:r>
                      <a:rPr lang="ja-JP" altLang="en-US" sz="2000" i="1" dirty="0">
                        <a:latin typeface="Cambria Math" panose="02040503050406030204" pitchFamily="18" charset="0"/>
                        <a:ea typeface="Cambria Math" panose="02040503050406030204" pitchFamily="18" charset="0"/>
                      </a:rPr>
                      <m:t>𝜂</m:t>
                    </m:r>
                    <m:r>
                      <a:rPr lang="en-US" altLang="ja-JP" sz="2000" i="1" dirty="0">
                        <a:latin typeface="Cambria Math" panose="02040503050406030204" pitchFamily="18" charset="0"/>
                        <a:ea typeface="Cambria Math" panose="02040503050406030204" pitchFamily="18" charset="0"/>
                      </a:rPr>
                      <m:t>𝑋</m:t>
                    </m:r>
                    <m:r>
                      <a:rPr lang="en-US" altLang="ja-JP" sz="2000" i="1" dirty="0">
                        <a:latin typeface="Cambria Math" panose="02040503050406030204" pitchFamily="18" charset="0"/>
                        <a:ea typeface="Cambria Math" panose="02040503050406030204" pitchFamily="18" charset="0"/>
                      </a:rPr>
                      <m:t>, </m:t>
                    </m:r>
                    <m:r>
                      <a:rPr lang="ja-JP" altLang="en-US" sz="2000" i="1" dirty="0">
                        <a:latin typeface="Cambria Math" panose="02040503050406030204" pitchFamily="18" charset="0"/>
                      </a:rPr>
                      <m:t>𝜂</m:t>
                    </m:r>
                    <m:r>
                      <a:rPr lang="ja-JP" altLang="en-US" sz="2000" i="1" dirty="0">
                        <a:latin typeface="Cambria Math" panose="02040503050406030204" pitchFamily="18" charset="0"/>
                      </a:rPr>
                      <m:t>→</m:t>
                    </m:r>
                    <m:d>
                      <m:dPr>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𝜇</m:t>
                            </m:r>
                          </m:e>
                          <m:sup>
                            <m:r>
                              <a:rPr lang="en-US" altLang="ja-JP" sz="2000" i="1">
                                <a:latin typeface="Cambria Math" panose="02040503050406030204" pitchFamily="18" charset="0"/>
                              </a:rPr>
                              <m:t>+</m:t>
                            </m:r>
                          </m:sup>
                        </m:sSup>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𝜇</m:t>
                            </m:r>
                          </m:e>
                          <m:sup>
                            <m:r>
                              <a:rPr lang="en-US" altLang="ja-JP" sz="2000" i="1">
                                <a:latin typeface="Cambria Math" panose="02040503050406030204" pitchFamily="18" charset="0"/>
                              </a:rPr>
                              <m:t>−</m:t>
                            </m:r>
                          </m:sup>
                        </m:sSup>
                      </m:e>
                    </m:d>
                    <m:r>
                      <a:rPr lang="ja-JP" altLang="en-US" sz="2000" i="1">
                        <a:latin typeface="Cambria Math" panose="02040503050406030204" pitchFamily="18" charset="0"/>
                      </a:rPr>
                      <m:t>𝛾</m:t>
                    </m:r>
                  </m:oMath>
                </a14:m>
                <a:r>
                  <a:rPr lang="en-US" altLang="ja-JP" sz="2000"/>
                  <a:t>)</a:t>
                </a:r>
                <a:r>
                  <a:rPr lang="ja-JP" altLang="en-US" sz="2000"/>
                  <a:t> </a:t>
                </a:r>
                <a:endParaRPr lang="en-US" altLang="ja-JP" sz="2000"/>
              </a:p>
              <a:p>
                <a:pPr algn="ctr"/>
                <a:r>
                  <a:rPr lang="da-DK" altLang="ja-JP"/>
                  <a:t>Cid Vidal et al., 2019</a:t>
                </a:r>
                <a:endParaRPr lang="en-US" altLang="ja-JP"/>
              </a:p>
              <a:p>
                <a:r>
                  <a:rPr lang="ja-JP" altLang="en-US" sz="2000"/>
                  <a:t>　・</a:t>
                </a:r>
                <a:r>
                  <a:rPr lang="en-US" altLang="ja-JP" sz="2000"/>
                  <a:t>DIMUS (</a:t>
                </a:r>
                <a14:m>
                  <m:oMath xmlns:m="http://schemas.openxmlformats.org/officeDocument/2006/math">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𝜇</m:t>
                        </m:r>
                      </m:e>
                      <m:sup>
                        <m:r>
                          <a:rPr lang="en-US" altLang="ja-JP" sz="2000" i="1">
                            <a:latin typeface="Cambria Math" panose="02040503050406030204" pitchFamily="18" charset="0"/>
                          </a:rPr>
                          <m:t>+</m:t>
                        </m:r>
                      </m:sup>
                    </m:sSup>
                    <m:sSup>
                      <m:sSupPr>
                        <m:ctrlPr>
                          <a:rPr lang="en-US" altLang="ja-JP" sz="2000" i="1">
                            <a:latin typeface="Cambria Math" panose="02040503050406030204" pitchFamily="18" charset="0"/>
                            <a:ea typeface="Cambria Math" panose="02040503050406030204" pitchFamily="18" charset="0"/>
                          </a:rPr>
                        </m:ctrlPr>
                      </m:sSupPr>
                      <m:e>
                        <m:r>
                          <a:rPr lang="en-US" altLang="ja-JP" sz="2000" i="1">
                            <a:latin typeface="Cambria Math" panose="02040503050406030204" pitchFamily="18" charset="0"/>
                            <a:ea typeface="Cambria Math" panose="02040503050406030204" pitchFamily="18" charset="0"/>
                          </a:rPr>
                          <m:t>𝜇</m:t>
                        </m:r>
                      </m:e>
                      <m:sup>
                        <m:r>
                          <a:rPr lang="en-US" altLang="ja-JP" sz="2000" i="1">
                            <a:latin typeface="Cambria Math" panose="02040503050406030204" pitchFamily="18" charset="0"/>
                            <a:ea typeface="Cambria Math" panose="02040503050406030204" pitchFamily="18" charset="0"/>
                          </a:rPr>
                          <m:t>−</m:t>
                        </m:r>
                      </m:sup>
                    </m:sSup>
                    <m:r>
                      <a:rPr lang="en-US" altLang="ja-JP" sz="2000" i="1">
                        <a:latin typeface="Cambria Math" panose="02040503050406030204" pitchFamily="18" charset="0"/>
                        <a:ea typeface="Cambria Math" panose="02040503050406030204" pitchFamily="18" charset="0"/>
                      </a:rPr>
                      <m:t>→</m:t>
                    </m:r>
                    <m:d>
                      <m:dPr>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𝜇</m:t>
                            </m:r>
                          </m:e>
                          <m:sup>
                            <m:r>
                              <a:rPr lang="en-US" altLang="ja-JP" sz="2000" i="1">
                                <a:latin typeface="Cambria Math" panose="02040503050406030204" pitchFamily="18" charset="0"/>
                              </a:rPr>
                              <m:t>+</m:t>
                            </m:r>
                          </m:sup>
                        </m:sSup>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𝜇</m:t>
                            </m:r>
                          </m:e>
                          <m:sup>
                            <m:r>
                              <a:rPr lang="en-US" altLang="ja-JP" sz="2000" i="1">
                                <a:latin typeface="Cambria Math" panose="02040503050406030204" pitchFamily="18" charset="0"/>
                              </a:rPr>
                              <m:t>−</m:t>
                            </m:r>
                          </m:sup>
                        </m:sSup>
                      </m:e>
                    </m:d>
                  </m:oMath>
                </a14:m>
                <a:r>
                  <a:rPr lang="en-US" altLang="ja-JP" sz="2000"/>
                  <a:t>) </a:t>
                </a:r>
              </a:p>
              <a:p>
                <a:pPr algn="ctr"/>
                <a:r>
                  <a:rPr lang="en-US" altLang="ja-JP"/>
                  <a:t>Fox et al., 2022</a:t>
                </a:r>
              </a:p>
              <a:p>
                <a:r>
                  <a:rPr lang="ja-JP" altLang="en-US" sz="2000"/>
                  <a:t>　・</a:t>
                </a:r>
                <a:r>
                  <a:rPr lang="en-US" altLang="ja-JP" sz="2000"/>
                  <a:t>Belle II (</a:t>
                </a:r>
                <a14:m>
                  <m:oMath xmlns:m="http://schemas.openxmlformats.org/officeDocument/2006/math">
                    <m:sSup>
                      <m:sSupPr>
                        <m:ctrlPr>
                          <a:rPr lang="en-US" altLang="ja-JP" sz="2000" i="1">
                            <a:latin typeface="Cambria Math" panose="02040503050406030204" pitchFamily="18" charset="0"/>
                          </a:rPr>
                        </m:ctrlPr>
                      </m:sSupPr>
                      <m:e>
                        <m:r>
                          <a:rPr lang="en-US" altLang="ja-JP" sz="2000" i="1">
                            <a:latin typeface="Cambria Math" panose="02040503050406030204" pitchFamily="18" charset="0"/>
                          </a:rPr>
                          <m:t>𝑒</m:t>
                        </m:r>
                      </m:e>
                      <m:sup>
                        <m:r>
                          <a:rPr lang="en-US" altLang="ja-JP" sz="2000" i="1">
                            <a:latin typeface="Cambria Math" panose="02040503050406030204" pitchFamily="18" charset="0"/>
                          </a:rPr>
                          <m:t>+</m:t>
                        </m:r>
                      </m:sup>
                    </m:sSup>
                    <m:sSup>
                      <m:sSupPr>
                        <m:ctrlPr>
                          <a:rPr lang="en-US" altLang="ja-JP" sz="2000" i="1">
                            <a:latin typeface="Cambria Math" panose="02040503050406030204" pitchFamily="18" charset="0"/>
                            <a:ea typeface="Cambria Math" panose="02040503050406030204" pitchFamily="18" charset="0"/>
                          </a:rPr>
                        </m:ctrlPr>
                      </m:sSupPr>
                      <m:e>
                        <m:r>
                          <a:rPr lang="en-US" altLang="ja-JP" sz="2000" i="1">
                            <a:latin typeface="Cambria Math" panose="02040503050406030204" pitchFamily="18" charset="0"/>
                            <a:ea typeface="Cambria Math" panose="02040503050406030204" pitchFamily="18" charset="0"/>
                          </a:rPr>
                          <m:t>𝑒</m:t>
                        </m:r>
                      </m:e>
                      <m:sup>
                        <m:r>
                          <a:rPr lang="en-US" altLang="ja-JP" sz="2000" i="1">
                            <a:latin typeface="Cambria Math" panose="02040503050406030204" pitchFamily="18" charset="0"/>
                            <a:ea typeface="Cambria Math" panose="02040503050406030204" pitchFamily="18" charset="0"/>
                          </a:rPr>
                          <m:t>−</m:t>
                        </m:r>
                      </m:sup>
                    </m:sSup>
                    <m:r>
                      <a:rPr lang="en-US" altLang="ja-JP" sz="2000" i="1">
                        <a:latin typeface="Cambria Math" panose="02040503050406030204" pitchFamily="18" charset="0"/>
                        <a:ea typeface="Cambria Math" panose="02040503050406030204" pitchFamily="18" charset="0"/>
                      </a:rPr>
                      <m:t>→</m:t>
                    </m:r>
                    <m:d>
                      <m:dPr>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𝜇</m:t>
                            </m:r>
                          </m:e>
                          <m:sup>
                            <m:r>
                              <a:rPr lang="en-US" altLang="ja-JP" sz="2000" i="1">
                                <a:latin typeface="Cambria Math" panose="02040503050406030204" pitchFamily="18" charset="0"/>
                              </a:rPr>
                              <m:t>+</m:t>
                            </m:r>
                          </m:sup>
                        </m:sSup>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𝜇</m:t>
                            </m:r>
                          </m:e>
                          <m:sup>
                            <m:r>
                              <a:rPr lang="en-US" altLang="ja-JP" sz="2000" i="1">
                                <a:latin typeface="Cambria Math" panose="02040503050406030204" pitchFamily="18" charset="0"/>
                              </a:rPr>
                              <m:t>−</m:t>
                            </m:r>
                          </m:sup>
                        </m:sSup>
                      </m:e>
                    </m:d>
                  </m:oMath>
                </a14:m>
                <a:r>
                  <a:rPr lang="en-US" altLang="ja-JP" sz="2000"/>
                  <a:t>) </a:t>
                </a:r>
              </a:p>
              <a:p>
                <a:pPr algn="ctr"/>
                <a:r>
                  <a:rPr lang="en-US" altLang="ja-JP"/>
                  <a:t>Gargiulo et al., 2025</a:t>
                </a:r>
                <a:endParaRPr kumimoji="1" lang="en-US" altLang="ja-JP"/>
              </a:p>
            </p:txBody>
          </p:sp>
        </mc:Choice>
        <mc:Fallback xmlns="">
          <p:sp>
            <p:nvSpPr>
              <p:cNvPr id="6" name="テキスト ボックス 5">
                <a:extLst>
                  <a:ext uri="{FF2B5EF4-FFF2-40B4-BE49-F238E27FC236}">
                    <a16:creationId xmlns:a16="http://schemas.microsoft.com/office/drawing/2014/main" id="{C789C408-CA7E-C7B9-D882-593169140D48}"/>
                  </a:ext>
                </a:extLst>
              </p:cNvPr>
              <p:cNvSpPr txBox="1">
                <a:spLocks noRot="1" noChangeAspect="1" noMove="1" noResize="1" noEditPoints="1" noAdjustHandles="1" noChangeArrowheads="1" noChangeShapeType="1" noTextEdit="1"/>
              </p:cNvSpPr>
              <p:nvPr/>
            </p:nvSpPr>
            <p:spPr>
              <a:xfrm>
                <a:off x="943804" y="4024184"/>
                <a:ext cx="4949911" cy="2154436"/>
              </a:xfrm>
              <a:prstGeom prst="rect">
                <a:avLst/>
              </a:prstGeom>
              <a:blipFill>
                <a:blip r:embed="rId8"/>
                <a:stretch>
                  <a:fillRect l="-1355" t="-1412" b="-3390"/>
                </a:stretch>
              </a:blipFill>
            </p:spPr>
            <p:txBody>
              <a:bodyPr/>
              <a:lstStyle/>
              <a:p>
                <a:r>
                  <a:rPr lang="ja-JP" altLang="en-US">
                    <a:noFill/>
                  </a:rPr>
                  <a:t> </a:t>
                </a:r>
              </a:p>
            </p:txBody>
          </p:sp>
        </mc:Fallback>
      </mc:AlternateContent>
      <p:sp>
        <p:nvSpPr>
          <p:cNvPr id="7" name="四角形: 角を丸くする 6">
            <a:extLst>
              <a:ext uri="{FF2B5EF4-FFF2-40B4-BE49-F238E27FC236}">
                <a16:creationId xmlns:a16="http://schemas.microsoft.com/office/drawing/2014/main" id="{AFC49CBC-3EEC-4D31-4320-959047B85095}"/>
              </a:ext>
            </a:extLst>
          </p:cNvPr>
          <p:cNvSpPr/>
          <p:nvPr/>
        </p:nvSpPr>
        <p:spPr>
          <a:xfrm>
            <a:off x="741518" y="3387861"/>
            <a:ext cx="10585509" cy="2977012"/>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3E9FF05F-C23B-1F2F-C871-D2AA0B0AAFE5}"/>
              </a:ext>
            </a:extLst>
          </p:cNvPr>
          <p:cNvSpPr>
            <a:spLocks noGrp="1"/>
          </p:cNvSpPr>
          <p:nvPr>
            <p:ph type="sldNum" sz="quarter" idx="12"/>
          </p:nvPr>
        </p:nvSpPr>
        <p:spPr/>
        <p:txBody>
          <a:bodyPr/>
          <a:lstStyle/>
          <a:p>
            <a:fld id="{1960B2ED-156F-4995-997F-B47878CCEBE4}" type="slidenum">
              <a:rPr kumimoji="1" lang="ja-JP" altLang="en-US" smtClean="0"/>
              <a:t>3</a:t>
            </a:fld>
            <a:endParaRPr kumimoji="1" lang="ja-JP" altLang="en-US"/>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FE2777A4-766B-171D-5F54-2DC6CA81B310}"/>
                  </a:ext>
                </a:extLst>
              </p:cNvPr>
              <p:cNvSpPr txBox="1"/>
              <p:nvPr/>
            </p:nvSpPr>
            <p:spPr>
              <a:xfrm>
                <a:off x="6096000" y="4024184"/>
                <a:ext cx="4665739" cy="2031325"/>
              </a:xfrm>
              <a:prstGeom prst="rect">
                <a:avLst/>
              </a:prstGeom>
              <a:noFill/>
            </p:spPr>
            <p:txBody>
              <a:bodyPr wrap="square">
                <a:spAutoFit/>
              </a:bodyPr>
              <a:lstStyle/>
              <a:p>
                <a:r>
                  <a:rPr lang="ja-JP" altLang="en-US" sz="2000"/>
                  <a:t>２ </a:t>
                </a:r>
                <a:r>
                  <a:rPr lang="en-US" altLang="ja-JP" sz="2000" u="sng"/>
                  <a:t>Fixed-Target Experiments</a:t>
                </a:r>
                <a:endParaRPr lang="en-US" altLang="ja-JP" sz="2000"/>
              </a:p>
              <a:p>
                <a:r>
                  <a:rPr lang="ja-JP" altLang="en-US" sz="2000"/>
                  <a:t>　・</a:t>
                </a:r>
                <a:r>
                  <a:rPr lang="en-US" altLang="ja-JP" sz="2000"/>
                  <a:t>HPS (</a:t>
                </a:r>
                <a14:m>
                  <m:oMath xmlns:m="http://schemas.openxmlformats.org/officeDocument/2006/math">
                    <m:r>
                      <a:rPr lang="en-US" altLang="ja-JP" sz="2000" i="1">
                        <a:latin typeface="Cambria Math" panose="02040503050406030204" pitchFamily="18" charset="0"/>
                      </a:rPr>
                      <m:t>𝑒𝑍</m:t>
                    </m:r>
                    <m:r>
                      <a:rPr lang="en-US" altLang="ja-JP" sz="2000" i="1">
                        <a:latin typeface="Cambria Math" panose="02040503050406030204" pitchFamily="18" charset="0"/>
                        <a:ea typeface="Cambria Math" panose="02040503050406030204" pitchFamily="18" charset="0"/>
                      </a:rPr>
                      <m:t>→</m:t>
                    </m:r>
                  </m:oMath>
                </a14:m>
                <a:r>
                  <a:rPr lang="en-US" altLang="ja-JP" sz="2000"/>
                  <a:t> </a:t>
                </a:r>
                <a14:m>
                  <m:oMath xmlns:m="http://schemas.openxmlformats.org/officeDocument/2006/math">
                    <m:d>
                      <m:dPr>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𝜇</m:t>
                            </m:r>
                          </m:e>
                          <m:sup>
                            <m:r>
                              <a:rPr lang="en-US" altLang="ja-JP" sz="2000" i="1">
                                <a:latin typeface="Cambria Math" panose="02040503050406030204" pitchFamily="18" charset="0"/>
                              </a:rPr>
                              <m:t>+</m:t>
                            </m:r>
                          </m:sup>
                        </m:sSup>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𝜇</m:t>
                            </m:r>
                          </m:e>
                          <m:sup>
                            <m:r>
                              <a:rPr lang="en-US" altLang="ja-JP" sz="2000" i="1">
                                <a:latin typeface="Cambria Math" panose="02040503050406030204" pitchFamily="18" charset="0"/>
                              </a:rPr>
                              <m:t>−</m:t>
                            </m:r>
                          </m:sup>
                        </m:sSup>
                      </m:e>
                    </m:d>
                    <m:r>
                      <a:rPr lang="en-US" altLang="ja-JP" sz="2000" i="1">
                        <a:latin typeface="Cambria Math" panose="02040503050406030204" pitchFamily="18" charset="0"/>
                      </a:rPr>
                      <m:t> </m:t>
                    </m:r>
                    <m:r>
                      <m:rPr>
                        <m:sty m:val="p"/>
                      </m:rPr>
                      <a:rPr lang="en-US" altLang="ja-JP" sz="2000">
                        <a:latin typeface="Cambria Math" panose="02040503050406030204" pitchFamily="18" charset="0"/>
                      </a:rPr>
                      <m:t>X</m:t>
                    </m:r>
                  </m:oMath>
                </a14:m>
                <a:r>
                  <a:rPr lang="en-US" altLang="ja-JP" sz="2000"/>
                  <a:t>) </a:t>
                </a:r>
              </a:p>
              <a:p>
                <a:pPr algn="ctr"/>
                <a:r>
                  <a:rPr lang="en-US" altLang="ja-JP" err="1"/>
                  <a:t>Banburski</a:t>
                </a:r>
                <a:r>
                  <a:rPr lang="en-US" altLang="ja-JP"/>
                  <a:t> &amp; Schuster, 2012</a:t>
                </a:r>
              </a:p>
              <a:p>
                <a:endParaRPr lang="en-US" altLang="ja-JP" sz="800"/>
              </a:p>
              <a:p>
                <a:r>
                  <a:rPr lang="ja-JP" altLang="en-US" sz="2000"/>
                  <a:t>３</a:t>
                </a:r>
                <a:r>
                  <a:rPr lang="en-US" altLang="ja-JP" sz="2000" u="sng"/>
                  <a:t>Low-Energy </a:t>
                </a:r>
                <a:r>
                  <a:rPr lang="el-GR" altLang="ja-JP" sz="2000" u="sng"/>
                  <a:t>μ⁺μ⁻ </a:t>
                </a:r>
                <a:r>
                  <a:rPr lang="en-US" altLang="ja-JP" sz="2000" u="sng"/>
                  <a:t>Recombination</a:t>
                </a:r>
                <a:endParaRPr lang="en-US" altLang="ja-JP" sz="2000"/>
              </a:p>
              <a:p>
                <a:r>
                  <a:rPr lang="ja-JP" altLang="en-US" sz="2000"/>
                  <a:t>　・</a:t>
                </a:r>
                <a:r>
                  <a:rPr lang="en-US" altLang="ja-JP" sz="2000"/>
                  <a:t>LEMA (</a:t>
                </a:r>
                <a14:m>
                  <m:oMath xmlns:m="http://schemas.openxmlformats.org/officeDocument/2006/math">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𝜇</m:t>
                        </m:r>
                      </m:e>
                      <m:sup>
                        <m:r>
                          <a:rPr lang="en-US" altLang="ja-JP" sz="2000" i="1">
                            <a:latin typeface="Cambria Math" panose="02040503050406030204" pitchFamily="18" charset="0"/>
                          </a:rPr>
                          <m:t>+</m:t>
                        </m:r>
                      </m:sup>
                    </m:sSup>
                    <m:sSup>
                      <m:sSupPr>
                        <m:ctrlPr>
                          <a:rPr lang="en-US" altLang="ja-JP" sz="2000" i="1">
                            <a:latin typeface="Cambria Math" panose="02040503050406030204" pitchFamily="18" charset="0"/>
                            <a:ea typeface="Cambria Math" panose="02040503050406030204" pitchFamily="18" charset="0"/>
                          </a:rPr>
                        </m:ctrlPr>
                      </m:sSupPr>
                      <m:e>
                        <m:r>
                          <a:rPr lang="en-US" altLang="ja-JP" sz="2000" i="1">
                            <a:latin typeface="Cambria Math" panose="02040503050406030204" pitchFamily="18" charset="0"/>
                            <a:ea typeface="Cambria Math" panose="02040503050406030204" pitchFamily="18" charset="0"/>
                          </a:rPr>
                          <m:t>𝜇</m:t>
                        </m:r>
                      </m:e>
                      <m:sup>
                        <m:r>
                          <a:rPr lang="en-US" altLang="ja-JP" sz="2000" i="1">
                            <a:latin typeface="Cambria Math" panose="02040503050406030204" pitchFamily="18" charset="0"/>
                            <a:ea typeface="Cambria Math" panose="02040503050406030204" pitchFamily="18" charset="0"/>
                          </a:rPr>
                          <m:t>−</m:t>
                        </m:r>
                      </m:sup>
                    </m:sSup>
                    <m:r>
                      <a:rPr lang="en-US" altLang="ja-JP" sz="2000" i="1">
                        <a:latin typeface="Cambria Math" panose="02040503050406030204" pitchFamily="18" charset="0"/>
                        <a:ea typeface="Cambria Math" panose="02040503050406030204" pitchFamily="18" charset="0"/>
                      </a:rPr>
                      <m:t>→</m:t>
                    </m:r>
                    <m:d>
                      <m:dPr>
                        <m:ctrlPr>
                          <a:rPr lang="en-US" altLang="ja-JP" sz="2000" i="1">
                            <a:latin typeface="Cambria Math" panose="02040503050406030204" pitchFamily="18" charset="0"/>
                          </a:rPr>
                        </m:ctrlPr>
                      </m:dPr>
                      <m:e>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𝜇</m:t>
                            </m:r>
                          </m:e>
                          <m:sup>
                            <m:r>
                              <a:rPr lang="en-US" altLang="ja-JP" sz="2000" i="1">
                                <a:latin typeface="Cambria Math" panose="02040503050406030204" pitchFamily="18" charset="0"/>
                              </a:rPr>
                              <m:t>+</m:t>
                            </m:r>
                          </m:sup>
                        </m:sSup>
                        <m:sSup>
                          <m:sSupPr>
                            <m:ctrlPr>
                              <a:rPr lang="en-US" altLang="ja-JP" sz="2000" i="1">
                                <a:latin typeface="Cambria Math" panose="02040503050406030204" pitchFamily="18" charset="0"/>
                              </a:rPr>
                            </m:ctrlPr>
                          </m:sSupPr>
                          <m:e>
                            <m:r>
                              <a:rPr lang="ja-JP" altLang="en-US" sz="2000" i="1">
                                <a:latin typeface="Cambria Math" panose="02040503050406030204" pitchFamily="18" charset="0"/>
                              </a:rPr>
                              <m:t>𝜇</m:t>
                            </m:r>
                          </m:e>
                          <m:sup>
                            <m:r>
                              <a:rPr lang="en-US" altLang="ja-JP" sz="2000" i="1">
                                <a:latin typeface="Cambria Math" panose="02040503050406030204" pitchFamily="18" charset="0"/>
                              </a:rPr>
                              <m:t>−</m:t>
                            </m:r>
                          </m:sup>
                        </m:sSup>
                      </m:e>
                    </m:d>
                    <m:r>
                      <m:rPr>
                        <m:sty m:val="p"/>
                      </m:rPr>
                      <a:rPr lang="en-US" altLang="ja-JP" sz="2000">
                        <a:latin typeface="Cambria Math" panose="02040503050406030204" pitchFamily="18" charset="0"/>
                        <a:ea typeface="Cambria Math" panose="02040503050406030204" pitchFamily="18" charset="0"/>
                      </a:rPr>
                      <m:t>γ</m:t>
                    </m:r>
                  </m:oMath>
                </a14:m>
                <a:r>
                  <a:rPr lang="en-US" altLang="ja-JP" sz="2000"/>
                  <a:t>)</a:t>
                </a:r>
              </a:p>
              <a:p>
                <a:pPr algn="ctr"/>
                <a:r>
                  <a:rPr lang="en-US" altLang="ja-JP" sz="2000"/>
                  <a:t> </a:t>
                </a:r>
                <a:r>
                  <a:rPr lang="en-US" altLang="ja-JP"/>
                  <a:t>Itahashi et al., 2015</a:t>
                </a:r>
              </a:p>
            </p:txBody>
          </p:sp>
        </mc:Choice>
        <mc:Fallback xmlns="">
          <p:sp>
            <p:nvSpPr>
              <p:cNvPr id="10" name="テキスト ボックス 9">
                <a:extLst>
                  <a:ext uri="{FF2B5EF4-FFF2-40B4-BE49-F238E27FC236}">
                    <a16:creationId xmlns:a16="http://schemas.microsoft.com/office/drawing/2014/main" id="{FE2777A4-766B-171D-5F54-2DC6CA81B310}"/>
                  </a:ext>
                </a:extLst>
              </p:cNvPr>
              <p:cNvSpPr txBox="1">
                <a:spLocks noRot="1" noChangeAspect="1" noMove="1" noResize="1" noEditPoints="1" noAdjustHandles="1" noChangeArrowheads="1" noChangeShapeType="1" noTextEdit="1"/>
              </p:cNvSpPr>
              <p:nvPr/>
            </p:nvSpPr>
            <p:spPr>
              <a:xfrm>
                <a:off x="6096000" y="4024184"/>
                <a:ext cx="4665739" cy="2031325"/>
              </a:xfrm>
              <a:prstGeom prst="rect">
                <a:avLst/>
              </a:prstGeom>
              <a:blipFill>
                <a:blip r:embed="rId9"/>
                <a:stretch>
                  <a:fillRect l="-1307" t="-1502" b="-3604"/>
                </a:stretch>
              </a:blipFill>
            </p:spPr>
            <p:txBody>
              <a:bodyPr/>
              <a:lstStyle/>
              <a:p>
                <a:r>
                  <a:rPr lang="ja-JP" altLang="en-US">
                    <a:noFill/>
                  </a:rPr>
                  <a:t> </a:t>
                </a:r>
              </a:p>
            </p:txBody>
          </p:sp>
        </mc:Fallback>
      </mc:AlternateContent>
      <p:sp>
        <p:nvSpPr>
          <p:cNvPr id="14" name="テキスト ボックス 13">
            <a:extLst>
              <a:ext uri="{FF2B5EF4-FFF2-40B4-BE49-F238E27FC236}">
                <a16:creationId xmlns:a16="http://schemas.microsoft.com/office/drawing/2014/main" id="{81711877-139A-1EB2-6761-6E31BF32B606}"/>
              </a:ext>
            </a:extLst>
          </p:cNvPr>
          <p:cNvSpPr txBox="1"/>
          <p:nvPr/>
        </p:nvSpPr>
        <p:spPr>
          <a:xfrm>
            <a:off x="943804" y="3461828"/>
            <a:ext cx="6094476" cy="461665"/>
          </a:xfrm>
          <a:prstGeom prst="rect">
            <a:avLst/>
          </a:prstGeom>
          <a:noFill/>
        </p:spPr>
        <p:txBody>
          <a:bodyPr wrap="square">
            <a:spAutoFit/>
          </a:bodyPr>
          <a:lstStyle/>
          <a:p>
            <a:pPr marL="0" indent="0">
              <a:buNone/>
            </a:pPr>
            <a:r>
              <a:rPr lang="en-US" altLang="ja-JP" sz="2400" u="sng"/>
              <a:t>Candidates for production processes</a:t>
            </a:r>
          </a:p>
        </p:txBody>
      </p:sp>
    </p:spTree>
    <p:extLst>
      <p:ext uri="{BB962C8B-B14F-4D97-AF65-F5344CB8AC3E}">
        <p14:creationId xmlns:p14="http://schemas.microsoft.com/office/powerpoint/2010/main" val="275811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218E4-0AFE-D494-4507-5CB26FCE42C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3C16385-453E-2880-0750-338E83992BA3}"/>
              </a:ext>
            </a:extLst>
          </p:cNvPr>
          <p:cNvSpPr>
            <a:spLocks noGrp="1"/>
          </p:cNvSpPr>
          <p:nvPr>
            <p:ph type="title"/>
          </p:nvPr>
        </p:nvSpPr>
        <p:spPr>
          <a:xfrm>
            <a:off x="838200" y="365126"/>
            <a:ext cx="10515600" cy="608268"/>
          </a:xfrm>
        </p:spPr>
        <p:txBody>
          <a:bodyPr>
            <a:normAutofit fontScale="90000"/>
          </a:bodyPr>
          <a:lstStyle/>
          <a:p>
            <a:r>
              <a:rPr kumimoji="1" lang="en-US" altLang="ja-JP" b="1" u="sng"/>
              <a:t>Why True Muonium?</a:t>
            </a:r>
          </a:p>
        </p:txBody>
      </p:sp>
      <p:sp>
        <p:nvSpPr>
          <p:cNvPr id="5" name="スライド番号プレースホルダー 4">
            <a:extLst>
              <a:ext uri="{FF2B5EF4-FFF2-40B4-BE49-F238E27FC236}">
                <a16:creationId xmlns:a16="http://schemas.microsoft.com/office/drawing/2014/main" id="{D0FE4554-CB5C-42EB-E77F-A90FDC845546}"/>
              </a:ext>
            </a:extLst>
          </p:cNvPr>
          <p:cNvSpPr>
            <a:spLocks noGrp="1"/>
          </p:cNvSpPr>
          <p:nvPr>
            <p:ph type="sldNum" sz="quarter" idx="12"/>
          </p:nvPr>
        </p:nvSpPr>
        <p:spPr/>
        <p:txBody>
          <a:bodyPr/>
          <a:lstStyle/>
          <a:p>
            <a:fld id="{1960B2ED-156F-4995-997F-B47878CCEBE4}" type="slidenum">
              <a:rPr kumimoji="1" lang="ja-JP" altLang="en-US" smtClean="0"/>
              <a:t>4</a:t>
            </a:fld>
            <a:endParaRPr kumimoji="1" lang="ja-JP" altLang="en-US"/>
          </a:p>
        </p:txBody>
      </p:sp>
      <p:sp>
        <p:nvSpPr>
          <p:cNvPr id="14" name="テキスト ボックス 13">
            <a:extLst>
              <a:ext uri="{FF2B5EF4-FFF2-40B4-BE49-F238E27FC236}">
                <a16:creationId xmlns:a16="http://schemas.microsoft.com/office/drawing/2014/main" id="{EE3FC853-D945-8046-1EDA-1E92D7724C96}"/>
              </a:ext>
            </a:extLst>
          </p:cNvPr>
          <p:cNvSpPr txBox="1"/>
          <p:nvPr/>
        </p:nvSpPr>
        <p:spPr>
          <a:xfrm>
            <a:off x="675931" y="4991638"/>
            <a:ext cx="11006488" cy="830997"/>
          </a:xfrm>
          <a:prstGeom prst="rect">
            <a:avLst/>
          </a:prstGeom>
          <a:noFill/>
        </p:spPr>
        <p:txBody>
          <a:bodyPr wrap="square">
            <a:spAutoFit/>
          </a:bodyPr>
          <a:lstStyle/>
          <a:p>
            <a:r>
              <a:rPr lang="ja-JP" altLang="en-US" sz="2400"/>
              <a:t>・</a:t>
            </a:r>
            <a:r>
              <a:rPr lang="en-US" altLang="ja-JP" sz="2400"/>
              <a:t>Magnetic fields provide unique insights into new physics (future work)</a:t>
            </a:r>
          </a:p>
          <a:p>
            <a:r>
              <a:rPr lang="en-US" altLang="ja-JP" sz="2400"/>
              <a:t>As seen in muonium–antimuonium conversion rate depends on external field.</a:t>
            </a:r>
          </a:p>
        </p:txBody>
      </p:sp>
      <p:sp>
        <p:nvSpPr>
          <p:cNvPr id="22" name="テキスト ボックス 21">
            <a:extLst>
              <a:ext uri="{FF2B5EF4-FFF2-40B4-BE49-F238E27FC236}">
                <a16:creationId xmlns:a16="http://schemas.microsoft.com/office/drawing/2014/main" id="{DF385936-EC4C-3BDD-DC2F-2B87069E6999}"/>
              </a:ext>
            </a:extLst>
          </p:cNvPr>
          <p:cNvSpPr txBox="1"/>
          <p:nvPr/>
        </p:nvSpPr>
        <p:spPr>
          <a:xfrm>
            <a:off x="675931" y="3759123"/>
            <a:ext cx="10290048" cy="830997"/>
          </a:xfrm>
          <a:prstGeom prst="rect">
            <a:avLst/>
          </a:prstGeom>
          <a:noFill/>
        </p:spPr>
        <p:txBody>
          <a:bodyPr wrap="square">
            <a:spAutoFit/>
          </a:bodyPr>
          <a:lstStyle/>
          <a:p>
            <a:r>
              <a:rPr lang="ja-JP" altLang="en-US" sz="2400"/>
              <a:t>・</a:t>
            </a:r>
            <a:r>
              <a:rPr lang="en-US" altLang="ja-JP" sz="2400"/>
              <a:t>Early-stage accessible</a:t>
            </a:r>
          </a:p>
          <a:p>
            <a:r>
              <a:rPr lang="en-US" altLang="ja-JP" sz="2400"/>
              <a:t>Can be observed before construction of muon acceleration systems</a:t>
            </a:r>
          </a:p>
        </p:txBody>
      </p:sp>
      <mc:AlternateContent xmlns:mc="http://schemas.openxmlformats.org/markup-compatibility/2006" xmlns:a14="http://schemas.microsoft.com/office/drawing/2010/main">
        <mc:Choice Requires="a14">
          <p:sp>
            <p:nvSpPr>
              <p:cNvPr id="23" name="コンテンツ プレースホルダー 4">
                <a:extLst>
                  <a:ext uri="{FF2B5EF4-FFF2-40B4-BE49-F238E27FC236}">
                    <a16:creationId xmlns:a16="http://schemas.microsoft.com/office/drawing/2014/main" id="{B4D3BBA7-CAD7-5A30-5735-02DF4349214D}"/>
                  </a:ext>
                </a:extLst>
              </p:cNvPr>
              <p:cNvSpPr>
                <a:spLocks noGrp="1"/>
              </p:cNvSpPr>
              <p:nvPr>
                <p:ph idx="1"/>
              </p:nvPr>
            </p:nvSpPr>
            <p:spPr>
              <a:xfrm>
                <a:off x="675931" y="1981065"/>
                <a:ext cx="10515600" cy="1477466"/>
              </a:xfrm>
            </p:spPr>
            <p:txBody>
              <a:bodyPr>
                <a:normAutofit/>
              </a:bodyPr>
              <a:lstStyle/>
              <a:p>
                <a:pPr marL="0" indent="0">
                  <a:buNone/>
                </a:pPr>
                <a:r>
                  <a:rPr lang="ja-JP" altLang="en-US" sz="2400"/>
                  <a:t>・</a:t>
                </a:r>
                <a:r>
                  <a:rPr lang="en-US" altLang="ja-JP" sz="2400"/>
                  <a:t>Clear signal of </a:t>
                </a:r>
                <a14:m>
                  <m:oMath xmlns:m="http://schemas.openxmlformats.org/officeDocument/2006/math">
                    <m:r>
                      <a:rPr kumimoji="1" lang="en-US" altLang="ja-JP" sz="2400" b="0" i="0"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r>
                          <a:rPr kumimoji="1" lang="ja-JP" altLang="en-US" sz="2400" i="1" smtClean="0">
                            <a:latin typeface="Cambria Math" panose="02040503050406030204" pitchFamily="18" charset="0"/>
                          </a:rPr>
                          <m:t>𝜇</m:t>
                        </m:r>
                      </m:e>
                      <m:sup>
                        <m:r>
                          <a:rPr kumimoji="1" lang="en-US" altLang="ja-JP" sz="2400" b="0" i="1" smtClean="0">
                            <a:latin typeface="Cambria Math" panose="02040503050406030204" pitchFamily="18" charset="0"/>
                          </a:rPr>
                          <m:t>+</m:t>
                        </m:r>
                      </m:sup>
                    </m:sSup>
                    <m:sSup>
                      <m:sSupPr>
                        <m:ctrlPr>
                          <a:rPr lang="en-US" altLang="ja-JP" sz="2400" i="1">
                            <a:latin typeface="Cambria Math" panose="02040503050406030204" pitchFamily="18" charset="0"/>
                          </a:rPr>
                        </m:ctrlPr>
                      </m:sSupPr>
                      <m:e>
                        <m:r>
                          <a:rPr lang="ja-JP" altLang="en-US" sz="2400" i="1">
                            <a:latin typeface="Cambria Math" panose="02040503050406030204" pitchFamily="18" charset="0"/>
                          </a:rPr>
                          <m:t>𝜇</m:t>
                        </m:r>
                      </m:e>
                      <m:sup>
                        <m:r>
                          <a:rPr lang="en-US" altLang="ja-JP" sz="2400" b="0" i="1" smtClean="0">
                            <a:latin typeface="Cambria Math" panose="02040503050406030204" pitchFamily="18" charset="0"/>
                          </a:rPr>
                          <m:t>−</m:t>
                        </m:r>
                      </m:sup>
                    </m:sSup>
                    <m:r>
                      <a:rPr lang="en-US" altLang="ja-JP" sz="2400" b="0" i="1" smtClean="0">
                        <a:latin typeface="Cambria Math" panose="02040503050406030204" pitchFamily="18" charset="0"/>
                      </a:rPr>
                      <m:t>)</m:t>
                    </m:r>
                    <m:r>
                      <a:rPr kumimoji="1" lang="en-US" altLang="ja-JP" sz="2400" i="1">
                        <a:latin typeface="Cambria Math" panose="02040503050406030204" pitchFamily="18" charset="0"/>
                        <a:ea typeface="Cambria Math" panose="02040503050406030204" pitchFamily="18" charset="0"/>
                      </a:rPr>
                      <m:t>→</m:t>
                    </m:r>
                    <m:sSup>
                      <m:sSupPr>
                        <m:ctrlPr>
                          <a:rPr lang="en-US" altLang="ja-JP" sz="2400" i="1">
                            <a:latin typeface="Cambria Math" panose="02040503050406030204" pitchFamily="18" charset="0"/>
                          </a:rPr>
                        </m:ctrlPr>
                      </m:sSupPr>
                      <m:e>
                        <m:r>
                          <a:rPr lang="ja-JP" altLang="en-US" sz="2400" i="1">
                            <a:latin typeface="Cambria Math" panose="02040503050406030204" pitchFamily="18" charset="0"/>
                          </a:rPr>
                          <m:t>𝜇</m:t>
                        </m:r>
                      </m:e>
                      <m:sup>
                        <m:r>
                          <a:rPr lang="en-US" altLang="ja-JP" sz="2400" i="1" smtClean="0">
                            <a:latin typeface="Cambria Math" panose="02040503050406030204" pitchFamily="18" charset="0"/>
                          </a:rPr>
                          <m:t>±</m:t>
                        </m:r>
                      </m:sup>
                    </m:sSup>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𝑒</m:t>
                        </m:r>
                      </m:e>
                      <m:sup>
                        <m:r>
                          <a:rPr kumimoji="1" lang="en-US" altLang="ja-JP" sz="2400" b="0" i="1" smtClean="0">
                            <a:latin typeface="Cambria Math" panose="02040503050406030204" pitchFamily="18" charset="0"/>
                            <a:ea typeface="Cambria Math" panose="02040503050406030204" pitchFamily="18" charset="0"/>
                          </a:rPr>
                          <m:t>∓</m:t>
                        </m:r>
                      </m:sup>
                    </m:sSup>
                  </m:oMath>
                </a14:m>
                <a:endParaRPr lang="en-US" altLang="ja-JP" sz="2400"/>
              </a:p>
              <a:p>
                <a:pPr marL="0" indent="0">
                  <a:buNone/>
                </a:pPr>
                <a:r>
                  <a:rPr lang="en-US" altLang="ja-JP" sz="2400"/>
                  <a:t>(Back-to-back, </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𝐸</m:t>
                        </m:r>
                      </m:e>
                      <m:sub>
                        <m:r>
                          <a:rPr lang="ja-JP" altLang="en-US" sz="2400" b="0" i="1" smtClean="0">
                            <a:latin typeface="Cambria Math" panose="02040503050406030204" pitchFamily="18" charset="0"/>
                          </a:rPr>
                          <m:t>𝜇</m:t>
                        </m:r>
                      </m:sub>
                    </m:sSub>
                    <m:r>
                      <a:rPr lang="ja-JP" altLang="en-US" sz="2400" b="0" i="1" smtClean="0">
                        <a:latin typeface="Cambria Math" panose="02040503050406030204" pitchFamily="18" charset="0"/>
                      </a:rPr>
                      <m:t>≃</m:t>
                    </m:r>
                    <m:r>
                      <a:rPr lang="en-US" altLang="ja-JP" sz="2400" b="0" i="1" smtClean="0">
                        <a:latin typeface="Cambria Math" panose="02040503050406030204" pitchFamily="18" charset="0"/>
                      </a:rPr>
                      <m:t>5</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𝑚</m:t>
                        </m:r>
                      </m:e>
                      <m:sub>
                        <m:r>
                          <a:rPr lang="ja-JP" altLang="en-US" sz="2400" b="0" i="1" smtClean="0">
                            <a:latin typeface="Cambria Math" panose="02040503050406030204" pitchFamily="18" charset="0"/>
                          </a:rPr>
                          <m:t>𝜇</m:t>
                        </m:r>
                      </m:sub>
                    </m:sSub>
                    <m:r>
                      <a:rPr lang="en-US" altLang="ja-JP" sz="2400" b="0" i="1" smtClean="0">
                        <a:latin typeface="Cambria Math" panose="02040503050406030204" pitchFamily="18" charset="0"/>
                      </a:rPr>
                      <m:t>/4</m:t>
                    </m:r>
                  </m:oMath>
                </a14:m>
                <a:r>
                  <a:rPr lang="en-US" altLang="ja-JP" sz="2400"/>
                  <a:t>, </a:t>
                </a:r>
                <a14:m>
                  <m:oMath xmlns:m="http://schemas.openxmlformats.org/officeDocument/2006/math">
                    <m:r>
                      <a:rPr lang="en-US" altLang="ja-JP" sz="2400" b="0" i="0" smtClean="0">
                        <a:latin typeface="Cambria Math" panose="02040503050406030204" pitchFamily="18" charset="0"/>
                      </a:rPr>
                      <m:t>|</m:t>
                    </m:r>
                    <m:sSub>
                      <m:sSubPr>
                        <m:ctrlPr>
                          <a:rPr lang="en-US" altLang="ja-JP" sz="2400" b="1" i="1" smtClean="0">
                            <a:latin typeface="Cambria Math" panose="02040503050406030204" pitchFamily="18" charset="0"/>
                          </a:rPr>
                        </m:ctrlPr>
                      </m:sSubPr>
                      <m:e>
                        <m:r>
                          <a:rPr lang="en-US" altLang="ja-JP" sz="2400" b="1" i="1" smtClean="0">
                            <a:latin typeface="Cambria Math" panose="02040503050406030204" pitchFamily="18" charset="0"/>
                          </a:rPr>
                          <m:t>𝒑</m:t>
                        </m:r>
                      </m:e>
                      <m:sub>
                        <m:r>
                          <a:rPr lang="ja-JP" altLang="en-US" sz="2400" i="1" smtClean="0">
                            <a:latin typeface="Cambria Math" panose="02040503050406030204" pitchFamily="18" charset="0"/>
                          </a:rPr>
                          <m:t>𝜇</m:t>
                        </m:r>
                      </m:sub>
                    </m:sSub>
                    <m:r>
                      <a:rPr lang="en-US" altLang="ja-JP" sz="2400" b="0" i="1" smtClean="0">
                        <a:latin typeface="Cambria Math" panose="02040503050406030204" pitchFamily="18" charset="0"/>
                      </a:rPr>
                      <m:t>|</m:t>
                    </m:r>
                    <m:r>
                      <a:rPr lang="ja-JP" altLang="en-US" sz="2400" i="1">
                        <a:latin typeface="Cambria Math" panose="02040503050406030204" pitchFamily="18" charset="0"/>
                      </a:rPr>
                      <m:t>≃</m:t>
                    </m:r>
                    <m:r>
                      <a:rPr lang="en-US" altLang="ja-JP" sz="2400" b="0" i="1" smtClean="0">
                        <a:latin typeface="Cambria Math" panose="02040503050406030204" pitchFamily="18" charset="0"/>
                      </a:rPr>
                      <m:t>3</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𝑚</m:t>
                        </m:r>
                      </m:e>
                      <m:sub>
                        <m:r>
                          <a:rPr lang="ja-JP" altLang="en-US" sz="2400" i="1">
                            <a:latin typeface="Cambria Math" panose="02040503050406030204" pitchFamily="18" charset="0"/>
                          </a:rPr>
                          <m:t>𝜇</m:t>
                        </m:r>
                      </m:sub>
                    </m:sSub>
                    <m:r>
                      <a:rPr lang="en-US" altLang="ja-JP" sz="2400" i="1">
                        <a:latin typeface="Cambria Math" panose="02040503050406030204" pitchFamily="18" charset="0"/>
                      </a:rPr>
                      <m:t>/4</m:t>
                    </m:r>
                  </m:oMath>
                </a14:m>
                <a:r>
                  <a:rPr lang="en-US" altLang="ja-JP" sz="2400"/>
                  <a:t>, </a:t>
                </a:r>
                <a14:m>
                  <m:oMath xmlns:m="http://schemas.openxmlformats.org/officeDocument/2006/math">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𝐸</m:t>
                        </m:r>
                      </m:e>
                      <m:sub>
                        <m:r>
                          <a:rPr lang="en-US" altLang="ja-JP" sz="2400" b="0" i="1" smtClean="0">
                            <a:latin typeface="Cambria Math" panose="02040503050406030204" pitchFamily="18" charset="0"/>
                          </a:rPr>
                          <m:t>𝑒</m:t>
                        </m:r>
                      </m:sub>
                    </m:sSub>
                    <m:r>
                      <a:rPr lang="ja-JP" altLang="en-US" sz="2400" b="0" i="1" smtClean="0">
                        <a:latin typeface="Cambria Math" panose="02040503050406030204" pitchFamily="18" charset="0"/>
                      </a:rPr>
                      <m:t>≃</m:t>
                    </m:r>
                    <m:r>
                      <a:rPr lang="en-US" altLang="ja-JP" sz="2400" b="0" i="1" smtClean="0">
                        <a:latin typeface="Cambria Math" panose="02040503050406030204" pitchFamily="18" charset="0"/>
                      </a:rPr>
                      <m:t>3</m:t>
                    </m:r>
                    <m:sSub>
                      <m:sSubPr>
                        <m:ctrlPr>
                          <a:rPr lang="en-US" altLang="ja-JP" sz="2400" b="0" i="1" smtClean="0">
                            <a:latin typeface="Cambria Math" panose="02040503050406030204" pitchFamily="18" charset="0"/>
                          </a:rPr>
                        </m:ctrlPr>
                      </m:sSubPr>
                      <m:e>
                        <m:r>
                          <a:rPr lang="en-US" altLang="ja-JP" sz="2400" b="0" i="1" smtClean="0">
                            <a:latin typeface="Cambria Math" panose="02040503050406030204" pitchFamily="18" charset="0"/>
                          </a:rPr>
                          <m:t>𝑚</m:t>
                        </m:r>
                      </m:e>
                      <m:sub>
                        <m:r>
                          <a:rPr lang="ja-JP" altLang="en-US" sz="2400" b="0" i="1" smtClean="0">
                            <a:latin typeface="Cambria Math" panose="02040503050406030204" pitchFamily="18" charset="0"/>
                          </a:rPr>
                          <m:t>𝜇</m:t>
                        </m:r>
                      </m:sub>
                    </m:sSub>
                    <m:r>
                      <a:rPr lang="en-US" altLang="ja-JP" sz="2400" b="0" i="1" smtClean="0">
                        <a:latin typeface="Cambria Math" panose="02040503050406030204" pitchFamily="18" charset="0"/>
                      </a:rPr>
                      <m:t>/4</m:t>
                    </m:r>
                  </m:oMath>
                </a14:m>
                <a:r>
                  <a:rPr lang="en-US" altLang="ja-JP" sz="2400"/>
                  <a:t>, </a:t>
                </a:r>
                <a14:m>
                  <m:oMath xmlns:m="http://schemas.openxmlformats.org/officeDocument/2006/math">
                    <m:r>
                      <a:rPr lang="en-US" altLang="ja-JP" sz="2400" b="0" i="0" smtClean="0">
                        <a:latin typeface="Cambria Math" panose="02040503050406030204" pitchFamily="18" charset="0"/>
                      </a:rPr>
                      <m:t>|</m:t>
                    </m:r>
                    <m:sSub>
                      <m:sSubPr>
                        <m:ctrlPr>
                          <a:rPr lang="en-US" altLang="ja-JP" sz="2400" b="1" i="1" smtClean="0">
                            <a:latin typeface="Cambria Math" panose="02040503050406030204" pitchFamily="18" charset="0"/>
                          </a:rPr>
                        </m:ctrlPr>
                      </m:sSubPr>
                      <m:e>
                        <m:r>
                          <a:rPr lang="en-US" altLang="ja-JP" sz="2400" b="1" i="1" smtClean="0">
                            <a:latin typeface="Cambria Math" panose="02040503050406030204" pitchFamily="18" charset="0"/>
                          </a:rPr>
                          <m:t>𝒑</m:t>
                        </m:r>
                      </m:e>
                      <m:sub>
                        <m:r>
                          <a:rPr lang="en-US" altLang="ja-JP" sz="2400" b="0" i="1" smtClean="0">
                            <a:latin typeface="Cambria Math" panose="02040503050406030204" pitchFamily="18" charset="0"/>
                          </a:rPr>
                          <m:t>𝑒</m:t>
                        </m:r>
                      </m:sub>
                    </m:sSub>
                    <m:r>
                      <a:rPr lang="en-US" altLang="ja-JP" sz="2400" b="0" i="1" smtClean="0">
                        <a:latin typeface="Cambria Math" panose="02040503050406030204" pitchFamily="18" charset="0"/>
                      </a:rPr>
                      <m:t>|</m:t>
                    </m:r>
                    <m:r>
                      <a:rPr lang="ja-JP" altLang="en-US" sz="2400" i="1">
                        <a:latin typeface="Cambria Math" panose="02040503050406030204" pitchFamily="18" charset="0"/>
                      </a:rPr>
                      <m:t>≃</m:t>
                    </m:r>
                    <m:r>
                      <a:rPr lang="en-US" altLang="ja-JP" sz="2400" b="0" i="1" smtClean="0">
                        <a:latin typeface="Cambria Math" panose="02040503050406030204" pitchFamily="18" charset="0"/>
                      </a:rPr>
                      <m:t>3</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𝑚</m:t>
                        </m:r>
                      </m:e>
                      <m:sub>
                        <m:r>
                          <a:rPr lang="ja-JP" altLang="en-US" sz="2400" i="1">
                            <a:latin typeface="Cambria Math" panose="02040503050406030204" pitchFamily="18" charset="0"/>
                          </a:rPr>
                          <m:t>𝜇</m:t>
                        </m:r>
                      </m:sub>
                    </m:sSub>
                    <m:r>
                      <a:rPr lang="en-US" altLang="ja-JP" sz="2400" i="1">
                        <a:latin typeface="Cambria Math" panose="02040503050406030204" pitchFamily="18" charset="0"/>
                      </a:rPr>
                      <m:t>/4</m:t>
                    </m:r>
                  </m:oMath>
                </a14:m>
                <a:r>
                  <a:rPr lang="en-US" altLang="ja-JP" sz="2400"/>
                  <a:t>)</a:t>
                </a:r>
              </a:p>
              <a:p>
                <a:pPr marL="0" indent="0">
                  <a:buNone/>
                </a:pPr>
                <a:r>
                  <a:rPr lang="ja-JP" altLang="en-US" sz="2400" b="1"/>
                  <a:t>　</a:t>
                </a:r>
                <a:r>
                  <a:rPr lang="ja-JP" altLang="en-US" sz="2400" b="1">
                    <a:solidFill>
                      <a:srgbClr val="FF0000"/>
                    </a:solidFill>
                  </a:rPr>
                  <a:t>→</a:t>
                </a:r>
                <a:r>
                  <a:rPr lang="en-US" altLang="ja-JP" sz="2400" b="1" u="sng">
                    <a:solidFill>
                      <a:srgbClr val="FF0000"/>
                    </a:solidFill>
                  </a:rPr>
                  <a:t>Identification by the angular, timing, and momentum of </a:t>
                </a:r>
                <a14:m>
                  <m:oMath xmlns:m="http://schemas.openxmlformats.org/officeDocument/2006/math">
                    <m:r>
                      <a:rPr lang="ja-JP" altLang="en-US" sz="2400" b="1" i="1" u="sng" smtClean="0">
                        <a:solidFill>
                          <a:srgbClr val="FF0000"/>
                        </a:solidFill>
                        <a:latin typeface="Cambria Math" panose="02040503050406030204" pitchFamily="18" charset="0"/>
                      </a:rPr>
                      <m:t>𝝁</m:t>
                    </m:r>
                    <m:r>
                      <a:rPr lang="en-US" altLang="ja-JP" sz="2400" b="1" i="1" u="sng" smtClean="0">
                        <a:solidFill>
                          <a:srgbClr val="FF0000"/>
                        </a:solidFill>
                        <a:latin typeface="Cambria Math" panose="02040503050406030204" pitchFamily="18" charset="0"/>
                      </a:rPr>
                      <m:t>,</m:t>
                    </m:r>
                    <m:r>
                      <a:rPr lang="en-US" altLang="ja-JP" sz="2400" b="1" i="1" u="sng" smtClean="0">
                        <a:solidFill>
                          <a:srgbClr val="FF0000"/>
                        </a:solidFill>
                        <a:latin typeface="Cambria Math" panose="02040503050406030204" pitchFamily="18" charset="0"/>
                      </a:rPr>
                      <m:t>𝒆</m:t>
                    </m:r>
                  </m:oMath>
                </a14:m>
                <a:endParaRPr lang="en-US" altLang="ja-JP" b="1" u="sng"/>
              </a:p>
            </p:txBody>
          </p:sp>
        </mc:Choice>
        <mc:Fallback xmlns="">
          <p:sp>
            <p:nvSpPr>
              <p:cNvPr id="23" name="コンテンツ プレースホルダー 4">
                <a:extLst>
                  <a:ext uri="{FF2B5EF4-FFF2-40B4-BE49-F238E27FC236}">
                    <a16:creationId xmlns:a16="http://schemas.microsoft.com/office/drawing/2014/main" id="{B4D3BBA7-CAD7-5A30-5735-02DF4349214D}"/>
                  </a:ext>
                </a:extLst>
              </p:cNvPr>
              <p:cNvSpPr>
                <a:spLocks noGrp="1" noRot="1" noChangeAspect="1" noMove="1" noResize="1" noEditPoints="1" noAdjustHandles="1" noChangeArrowheads="1" noChangeShapeType="1" noTextEdit="1"/>
              </p:cNvSpPr>
              <p:nvPr>
                <p:ph idx="1"/>
              </p:nvPr>
            </p:nvSpPr>
            <p:spPr>
              <a:xfrm>
                <a:off x="675931" y="1981065"/>
                <a:ext cx="10515600" cy="1477466"/>
              </a:xfrm>
              <a:blipFill>
                <a:blip r:embed="rId3"/>
                <a:stretch>
                  <a:fillRect l="-928" t="-4132" b="-3306"/>
                </a:stretch>
              </a:blipFill>
            </p:spPr>
            <p:txBody>
              <a:bodyPr/>
              <a:lstStyle/>
              <a:p>
                <a:r>
                  <a:rPr lang="ja-JP" altLang="en-US">
                    <a:noFill/>
                  </a:rPr>
                  <a:t> </a:t>
                </a:r>
              </a:p>
            </p:txBody>
          </p:sp>
        </mc:Fallback>
      </mc:AlternateContent>
      <p:sp>
        <p:nvSpPr>
          <p:cNvPr id="24" name="楕円 23">
            <a:extLst>
              <a:ext uri="{FF2B5EF4-FFF2-40B4-BE49-F238E27FC236}">
                <a16:creationId xmlns:a16="http://schemas.microsoft.com/office/drawing/2014/main" id="{8C8808D5-7277-53BA-CF27-E16472BCD3A0}"/>
              </a:ext>
            </a:extLst>
          </p:cNvPr>
          <p:cNvSpPr/>
          <p:nvPr/>
        </p:nvSpPr>
        <p:spPr>
          <a:xfrm>
            <a:off x="8589238" y="1216354"/>
            <a:ext cx="594058" cy="594312"/>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6BF7CD1B-EC98-277C-F329-D6D0AB4C3B2A}"/>
              </a:ext>
            </a:extLst>
          </p:cNvPr>
          <p:cNvSpPr/>
          <p:nvPr/>
        </p:nvSpPr>
        <p:spPr>
          <a:xfrm>
            <a:off x="9297162" y="1035365"/>
            <a:ext cx="914400" cy="918087"/>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8640CDC7-D933-74EA-D7D6-894D938E3C2C}"/>
              </a:ext>
            </a:extLst>
          </p:cNvPr>
          <p:cNvSpPr/>
          <p:nvPr/>
        </p:nvSpPr>
        <p:spPr>
          <a:xfrm>
            <a:off x="10286097" y="1330948"/>
            <a:ext cx="367915" cy="365125"/>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7C597B23-D0F2-660B-024D-847E95CD7208}"/>
                  </a:ext>
                </a:extLst>
              </p:cNvPr>
              <p:cNvSpPr txBox="1"/>
              <p:nvPr/>
            </p:nvSpPr>
            <p:spPr>
              <a:xfrm>
                <a:off x="7969804" y="1696073"/>
                <a:ext cx="839865" cy="391646"/>
              </a:xfrm>
              <a:prstGeom prst="rect">
                <a:avLst/>
              </a:prstGeom>
              <a:noFill/>
            </p:spPr>
            <p:txBody>
              <a:bodyPr wrap="square">
                <a:spAutoFit/>
              </a:bodyPr>
              <a:lstStyle/>
              <a:p>
                <a14:m>
                  <m:oMath xmlns:m="http://schemas.openxmlformats.org/officeDocument/2006/math">
                    <m:sSub>
                      <m:sSubPr>
                        <m:ctrlPr>
                          <a:rPr lang="en-US" altLang="ja-JP" sz="1800" b="0" i="1" smtClean="0">
                            <a:latin typeface="Cambria Math" panose="02040503050406030204" pitchFamily="18" charset="0"/>
                          </a:rPr>
                        </m:ctrlPr>
                      </m:sSubPr>
                      <m:e>
                        <m:r>
                          <a:rPr lang="en-US" altLang="ja-JP" sz="1800" b="0" i="1" smtClean="0">
                            <a:latin typeface="Cambria Math" panose="02040503050406030204" pitchFamily="18" charset="0"/>
                          </a:rPr>
                          <m:t>𝐸</m:t>
                        </m:r>
                      </m:e>
                      <m:sub>
                        <m:r>
                          <a:rPr lang="ja-JP" altLang="en-US" sz="1800" b="0" i="1" smtClean="0">
                            <a:latin typeface="Cambria Math" panose="02040503050406030204" pitchFamily="18" charset="0"/>
                          </a:rPr>
                          <m:t>𝜇</m:t>
                        </m:r>
                      </m:sub>
                    </m:sSub>
                  </m:oMath>
                </a14:m>
                <a:r>
                  <a:rPr lang="en-US" altLang="ja-JP"/>
                  <a:t>,</a:t>
                </a:r>
                <a:r>
                  <a:rPr lang="en-US" altLang="ja-JP" b="1"/>
                  <a:t> </a:t>
                </a:r>
                <a14:m>
                  <m:oMath xmlns:m="http://schemas.openxmlformats.org/officeDocument/2006/math">
                    <m:sSub>
                      <m:sSubPr>
                        <m:ctrlPr>
                          <a:rPr lang="en-US" altLang="ja-JP" b="1" i="1">
                            <a:latin typeface="Cambria Math" panose="02040503050406030204" pitchFamily="18" charset="0"/>
                          </a:rPr>
                        </m:ctrlPr>
                      </m:sSubPr>
                      <m:e>
                        <m:r>
                          <a:rPr lang="en-US" altLang="ja-JP" b="1" i="1">
                            <a:latin typeface="Cambria Math" panose="02040503050406030204" pitchFamily="18" charset="0"/>
                          </a:rPr>
                          <m:t>𝒑</m:t>
                        </m:r>
                      </m:e>
                      <m:sub>
                        <m:r>
                          <a:rPr lang="ja-JP" altLang="en-US" i="1">
                            <a:latin typeface="Cambria Math" panose="02040503050406030204" pitchFamily="18" charset="0"/>
                          </a:rPr>
                          <m:t>𝜇</m:t>
                        </m:r>
                      </m:sub>
                    </m:sSub>
                  </m:oMath>
                </a14:m>
                <a:endParaRPr lang="ja-JP" altLang="en-US"/>
              </a:p>
            </p:txBody>
          </p:sp>
        </mc:Choice>
        <mc:Fallback xmlns="">
          <p:sp>
            <p:nvSpPr>
              <p:cNvPr id="27" name="テキスト ボックス 26">
                <a:extLst>
                  <a:ext uri="{FF2B5EF4-FFF2-40B4-BE49-F238E27FC236}">
                    <a16:creationId xmlns:a16="http://schemas.microsoft.com/office/drawing/2014/main" id="{7C597B23-D0F2-660B-024D-847E95CD7208}"/>
                  </a:ext>
                </a:extLst>
              </p:cNvPr>
              <p:cNvSpPr txBox="1">
                <a:spLocks noRot="1" noChangeAspect="1" noMove="1" noResize="1" noEditPoints="1" noAdjustHandles="1" noChangeArrowheads="1" noChangeShapeType="1" noTextEdit="1"/>
              </p:cNvSpPr>
              <p:nvPr/>
            </p:nvSpPr>
            <p:spPr>
              <a:xfrm>
                <a:off x="7969804" y="1696073"/>
                <a:ext cx="839865" cy="391646"/>
              </a:xfrm>
              <a:prstGeom prst="rect">
                <a:avLst/>
              </a:prstGeom>
              <a:blipFill>
                <a:blip r:embed="rId4"/>
                <a:stretch>
                  <a:fillRect t="-4688" b="-2187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974475E8-CEA2-8B56-E502-C07A55BBDA1E}"/>
                  </a:ext>
                </a:extLst>
              </p:cNvPr>
              <p:cNvSpPr txBox="1"/>
              <p:nvPr/>
            </p:nvSpPr>
            <p:spPr>
              <a:xfrm>
                <a:off x="10676204" y="1718387"/>
                <a:ext cx="839865" cy="369332"/>
              </a:xfrm>
              <a:prstGeom prst="rect">
                <a:avLst/>
              </a:prstGeom>
              <a:noFill/>
            </p:spPr>
            <p:txBody>
              <a:bodyPr wrap="square">
                <a:spAutoFit/>
              </a:bodyPr>
              <a:lstStyle/>
              <a:p>
                <a14:m>
                  <m:oMath xmlns:m="http://schemas.openxmlformats.org/officeDocument/2006/math">
                    <m:sSub>
                      <m:sSubPr>
                        <m:ctrlPr>
                          <a:rPr lang="en-US" altLang="ja-JP" sz="1800" b="0" i="1" smtClean="0">
                            <a:latin typeface="Cambria Math" panose="02040503050406030204" pitchFamily="18" charset="0"/>
                          </a:rPr>
                        </m:ctrlPr>
                      </m:sSubPr>
                      <m:e>
                        <m:r>
                          <a:rPr lang="en-US" altLang="ja-JP" sz="1800" b="0" i="1" smtClean="0">
                            <a:latin typeface="Cambria Math" panose="02040503050406030204" pitchFamily="18" charset="0"/>
                          </a:rPr>
                          <m:t>𝐸</m:t>
                        </m:r>
                      </m:e>
                      <m:sub>
                        <m:r>
                          <a:rPr lang="en-US" altLang="ja-JP" sz="1800" b="0" i="1" smtClean="0">
                            <a:latin typeface="Cambria Math" panose="02040503050406030204" pitchFamily="18" charset="0"/>
                          </a:rPr>
                          <m:t>𝑒</m:t>
                        </m:r>
                      </m:sub>
                    </m:sSub>
                  </m:oMath>
                </a14:m>
                <a:r>
                  <a:rPr lang="en-US" altLang="ja-JP"/>
                  <a:t>,</a:t>
                </a:r>
                <a:r>
                  <a:rPr lang="en-US" altLang="ja-JP" b="1"/>
                  <a:t> </a:t>
                </a:r>
                <a14:m>
                  <m:oMath xmlns:m="http://schemas.openxmlformats.org/officeDocument/2006/math">
                    <m:sSub>
                      <m:sSubPr>
                        <m:ctrlPr>
                          <a:rPr lang="en-US" altLang="ja-JP" b="1" i="1">
                            <a:latin typeface="Cambria Math" panose="02040503050406030204" pitchFamily="18" charset="0"/>
                          </a:rPr>
                        </m:ctrlPr>
                      </m:sSubPr>
                      <m:e>
                        <m:r>
                          <a:rPr lang="en-US" altLang="ja-JP" b="1" i="1">
                            <a:latin typeface="Cambria Math" panose="02040503050406030204" pitchFamily="18" charset="0"/>
                          </a:rPr>
                          <m:t>𝒑</m:t>
                        </m:r>
                      </m:e>
                      <m:sub>
                        <m:r>
                          <a:rPr lang="en-US" altLang="ja-JP" b="1" i="1" smtClean="0">
                            <a:latin typeface="Cambria Math" panose="02040503050406030204" pitchFamily="18" charset="0"/>
                          </a:rPr>
                          <m:t>𝒆</m:t>
                        </m:r>
                      </m:sub>
                    </m:sSub>
                  </m:oMath>
                </a14:m>
                <a:endParaRPr lang="ja-JP" altLang="en-US"/>
              </a:p>
            </p:txBody>
          </p:sp>
        </mc:Choice>
        <mc:Fallback xmlns="">
          <p:sp>
            <p:nvSpPr>
              <p:cNvPr id="28" name="テキスト ボックス 27">
                <a:extLst>
                  <a:ext uri="{FF2B5EF4-FFF2-40B4-BE49-F238E27FC236}">
                    <a16:creationId xmlns:a16="http://schemas.microsoft.com/office/drawing/2014/main" id="{974475E8-CEA2-8B56-E502-C07A55BBDA1E}"/>
                  </a:ext>
                </a:extLst>
              </p:cNvPr>
              <p:cNvSpPr txBox="1">
                <a:spLocks noRot="1" noChangeAspect="1" noMove="1" noResize="1" noEditPoints="1" noAdjustHandles="1" noChangeArrowheads="1" noChangeShapeType="1" noTextEdit="1"/>
              </p:cNvSpPr>
              <p:nvPr/>
            </p:nvSpPr>
            <p:spPr>
              <a:xfrm>
                <a:off x="10676204" y="1718387"/>
                <a:ext cx="839865" cy="369332"/>
              </a:xfrm>
              <a:prstGeom prst="rect">
                <a:avLst/>
              </a:prstGeom>
              <a:blipFill>
                <a:blip r:embed="rId5"/>
                <a:stretch>
                  <a:fillRect t="-8333" b="-28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60A0BCCA-3512-B9CF-DA0A-EDF521FB246D}"/>
                  </a:ext>
                </a:extLst>
              </p:cNvPr>
              <p:cNvSpPr txBox="1"/>
              <p:nvPr/>
            </p:nvSpPr>
            <p:spPr>
              <a:xfrm>
                <a:off x="9321384" y="1309742"/>
                <a:ext cx="65875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m:t>
                      </m:r>
                      <m:sSup>
                        <m:sSupPr>
                          <m:ctrlPr>
                            <a:rPr lang="en-US" altLang="ja-JP" i="1">
                              <a:latin typeface="Cambria Math" panose="02040503050406030204" pitchFamily="18" charset="0"/>
                            </a:rPr>
                          </m:ctrlPr>
                        </m:sSupPr>
                        <m:e>
                          <m:r>
                            <a:rPr lang="ja-JP" altLang="en-US" i="1">
                              <a:latin typeface="Cambria Math" panose="02040503050406030204" pitchFamily="18" charset="0"/>
                            </a:rPr>
                            <m:t>𝜇</m:t>
                          </m:r>
                        </m:e>
                        <m:sup>
                          <m:r>
                            <a:rPr lang="en-US" altLang="ja-JP" i="1">
                              <a:latin typeface="Cambria Math" panose="02040503050406030204" pitchFamily="18" charset="0"/>
                            </a:rPr>
                            <m:t>+</m:t>
                          </m:r>
                        </m:sup>
                      </m:sSup>
                      <m:sSup>
                        <m:sSupPr>
                          <m:ctrlPr>
                            <a:rPr lang="en-US" altLang="ja-JP" sz="1800" i="1">
                              <a:latin typeface="Cambria Math" panose="02040503050406030204" pitchFamily="18" charset="0"/>
                            </a:rPr>
                          </m:ctrlPr>
                        </m:sSupPr>
                        <m:e>
                          <m:r>
                            <a:rPr lang="ja-JP" altLang="en-US" sz="1800" i="1">
                              <a:latin typeface="Cambria Math" panose="02040503050406030204" pitchFamily="18" charset="0"/>
                            </a:rPr>
                            <m:t>𝜇</m:t>
                          </m:r>
                        </m:e>
                        <m:sup>
                          <m:r>
                            <a:rPr lang="en-US" altLang="ja-JP" sz="1800" b="0" i="1" smtClean="0">
                              <a:latin typeface="Cambria Math" panose="02040503050406030204" pitchFamily="18" charset="0"/>
                            </a:rPr>
                            <m:t>−</m:t>
                          </m:r>
                        </m:sup>
                      </m:sSup>
                      <m:r>
                        <a:rPr lang="en-US" altLang="ja-JP" sz="1800" b="0" i="1" smtClean="0">
                          <a:latin typeface="Cambria Math" panose="02040503050406030204" pitchFamily="18" charset="0"/>
                        </a:rPr>
                        <m:t>)</m:t>
                      </m:r>
                    </m:oMath>
                  </m:oMathPara>
                </a14:m>
                <a:endParaRPr lang="ja-JP" altLang="en-US"/>
              </a:p>
            </p:txBody>
          </p:sp>
        </mc:Choice>
        <mc:Fallback xmlns="">
          <p:sp>
            <p:nvSpPr>
              <p:cNvPr id="29" name="テキスト ボックス 28">
                <a:extLst>
                  <a:ext uri="{FF2B5EF4-FFF2-40B4-BE49-F238E27FC236}">
                    <a16:creationId xmlns:a16="http://schemas.microsoft.com/office/drawing/2014/main" id="{60A0BCCA-3512-B9CF-DA0A-EDF521FB246D}"/>
                  </a:ext>
                </a:extLst>
              </p:cNvPr>
              <p:cNvSpPr txBox="1">
                <a:spLocks noRot="1" noChangeAspect="1" noMove="1" noResize="1" noEditPoints="1" noAdjustHandles="1" noChangeArrowheads="1" noChangeShapeType="1" noTextEdit="1"/>
              </p:cNvSpPr>
              <p:nvPr/>
            </p:nvSpPr>
            <p:spPr>
              <a:xfrm>
                <a:off x="9321384" y="1309742"/>
                <a:ext cx="658759" cy="369332"/>
              </a:xfrm>
              <a:prstGeom prst="rect">
                <a:avLst/>
              </a:prstGeom>
              <a:blipFill>
                <a:blip r:embed="rId6"/>
                <a:stretch>
                  <a:fillRect l="-2778" r="-39815"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DCE5327A-A083-B261-6849-2BA973B70338}"/>
                  </a:ext>
                </a:extLst>
              </p:cNvPr>
              <p:cNvSpPr txBox="1"/>
              <p:nvPr/>
            </p:nvSpPr>
            <p:spPr>
              <a:xfrm>
                <a:off x="8703385" y="1326741"/>
                <a:ext cx="40995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800" b="0" i="1" smtClean="0">
                              <a:latin typeface="Cambria Math" panose="02040503050406030204" pitchFamily="18" charset="0"/>
                            </a:rPr>
                          </m:ctrlPr>
                        </m:sSupPr>
                        <m:e>
                          <m:r>
                            <a:rPr kumimoji="1" lang="ja-JP" altLang="en-US" sz="1800" i="1" smtClean="0">
                              <a:latin typeface="Cambria Math" panose="02040503050406030204" pitchFamily="18" charset="0"/>
                            </a:rPr>
                            <m:t>𝜇</m:t>
                          </m:r>
                        </m:e>
                        <m:sup>
                          <m:r>
                            <a:rPr kumimoji="1" lang="en-US" altLang="ja-JP" sz="1800" b="0" i="1" smtClean="0">
                              <a:latin typeface="Cambria Math" panose="02040503050406030204" pitchFamily="18" charset="0"/>
                            </a:rPr>
                            <m:t>+</m:t>
                          </m:r>
                        </m:sup>
                      </m:sSup>
                    </m:oMath>
                  </m:oMathPara>
                </a14:m>
                <a:endParaRPr lang="ja-JP" altLang="en-US"/>
              </a:p>
            </p:txBody>
          </p:sp>
        </mc:Choice>
        <mc:Fallback xmlns="">
          <p:sp>
            <p:nvSpPr>
              <p:cNvPr id="30" name="テキスト ボックス 29">
                <a:extLst>
                  <a:ext uri="{FF2B5EF4-FFF2-40B4-BE49-F238E27FC236}">
                    <a16:creationId xmlns:a16="http://schemas.microsoft.com/office/drawing/2014/main" id="{DCE5327A-A083-B261-6849-2BA973B70338}"/>
                  </a:ext>
                </a:extLst>
              </p:cNvPr>
              <p:cNvSpPr txBox="1">
                <a:spLocks noRot="1" noChangeAspect="1" noMove="1" noResize="1" noEditPoints="1" noAdjustHandles="1" noChangeArrowheads="1" noChangeShapeType="1" noTextEdit="1"/>
              </p:cNvSpPr>
              <p:nvPr/>
            </p:nvSpPr>
            <p:spPr>
              <a:xfrm>
                <a:off x="8703385" y="1326741"/>
                <a:ext cx="409959" cy="369332"/>
              </a:xfrm>
              <a:prstGeom prst="rect">
                <a:avLst/>
              </a:prstGeom>
              <a:blipFill>
                <a:blip r:embed="rId7"/>
                <a:stretch>
                  <a:fillRect b="-5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F4D0F8DC-9C04-E313-E1EA-724C3C868445}"/>
                  </a:ext>
                </a:extLst>
              </p:cNvPr>
              <p:cNvSpPr txBox="1"/>
              <p:nvPr/>
            </p:nvSpPr>
            <p:spPr>
              <a:xfrm>
                <a:off x="10266245" y="1326741"/>
                <a:ext cx="40995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800" b="0" i="1" smtClean="0">
                              <a:latin typeface="Cambria Math" panose="02040503050406030204" pitchFamily="18" charset="0"/>
                            </a:rPr>
                          </m:ctrlPr>
                        </m:sSupPr>
                        <m:e>
                          <m:r>
                            <a:rPr kumimoji="1" lang="en-US" altLang="ja-JP" sz="1800" b="0" i="1" smtClean="0">
                              <a:latin typeface="Cambria Math" panose="02040503050406030204" pitchFamily="18" charset="0"/>
                            </a:rPr>
                            <m:t>𝑒</m:t>
                          </m:r>
                        </m:e>
                        <m:sup>
                          <m:r>
                            <a:rPr kumimoji="1" lang="en-US" altLang="ja-JP" sz="1800" b="0" i="1" smtClean="0">
                              <a:latin typeface="Cambria Math" panose="02040503050406030204" pitchFamily="18" charset="0"/>
                            </a:rPr>
                            <m:t>−</m:t>
                          </m:r>
                        </m:sup>
                      </m:sSup>
                    </m:oMath>
                  </m:oMathPara>
                </a14:m>
                <a:endParaRPr lang="ja-JP" altLang="en-US"/>
              </a:p>
            </p:txBody>
          </p:sp>
        </mc:Choice>
        <mc:Fallback xmlns="">
          <p:sp>
            <p:nvSpPr>
              <p:cNvPr id="31" name="テキスト ボックス 30">
                <a:extLst>
                  <a:ext uri="{FF2B5EF4-FFF2-40B4-BE49-F238E27FC236}">
                    <a16:creationId xmlns:a16="http://schemas.microsoft.com/office/drawing/2014/main" id="{F4D0F8DC-9C04-E313-E1EA-724C3C868445}"/>
                  </a:ext>
                </a:extLst>
              </p:cNvPr>
              <p:cNvSpPr txBox="1">
                <a:spLocks noRot="1" noChangeAspect="1" noMove="1" noResize="1" noEditPoints="1" noAdjustHandles="1" noChangeArrowheads="1" noChangeShapeType="1" noTextEdit="1"/>
              </p:cNvSpPr>
              <p:nvPr/>
            </p:nvSpPr>
            <p:spPr>
              <a:xfrm>
                <a:off x="10266245" y="1326741"/>
                <a:ext cx="409959" cy="369332"/>
              </a:xfrm>
              <a:prstGeom prst="rect">
                <a:avLst/>
              </a:prstGeom>
              <a:blipFill>
                <a:blip r:embed="rId8"/>
                <a:stretch>
                  <a:fillRect/>
                </a:stretch>
              </a:blipFill>
            </p:spPr>
            <p:txBody>
              <a:bodyPr/>
              <a:lstStyle/>
              <a:p>
                <a:r>
                  <a:rPr lang="ja-JP" altLang="en-US">
                    <a:noFill/>
                  </a:rPr>
                  <a:t> </a:t>
                </a:r>
              </a:p>
            </p:txBody>
          </p:sp>
        </mc:Fallback>
      </mc:AlternateContent>
      <p:sp>
        <p:nvSpPr>
          <p:cNvPr id="32" name="矢印: 右 31">
            <a:extLst>
              <a:ext uri="{FF2B5EF4-FFF2-40B4-BE49-F238E27FC236}">
                <a16:creationId xmlns:a16="http://schemas.microsoft.com/office/drawing/2014/main" id="{25F627B5-E8F3-AAB8-C1D0-5ACC6A1CEF0D}"/>
              </a:ext>
            </a:extLst>
          </p:cNvPr>
          <p:cNvSpPr/>
          <p:nvPr/>
        </p:nvSpPr>
        <p:spPr>
          <a:xfrm>
            <a:off x="10705700" y="1367333"/>
            <a:ext cx="764460" cy="328740"/>
          </a:xfrm>
          <a:prstGeom prst="rightArrow">
            <a:avLst>
              <a:gd name="adj1" fmla="val 31419"/>
              <a:gd name="adj2" fmla="val 50000"/>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33" name="矢印: 右 32">
            <a:extLst>
              <a:ext uri="{FF2B5EF4-FFF2-40B4-BE49-F238E27FC236}">
                <a16:creationId xmlns:a16="http://schemas.microsoft.com/office/drawing/2014/main" id="{C1870279-23F6-E568-91C6-F2404247875A}"/>
              </a:ext>
            </a:extLst>
          </p:cNvPr>
          <p:cNvSpPr/>
          <p:nvPr/>
        </p:nvSpPr>
        <p:spPr>
          <a:xfrm rot="10800000">
            <a:off x="7787185" y="1382120"/>
            <a:ext cx="732101" cy="313953"/>
          </a:xfrm>
          <a:prstGeom prst="rightArrow">
            <a:avLst>
              <a:gd name="adj1" fmla="val 31419"/>
              <a:gd name="adj2" fmla="val 50000"/>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40D144E9-88C1-E858-1D66-F5F9A443BA0C}"/>
                  </a:ext>
                </a:extLst>
              </p:cNvPr>
              <p:cNvSpPr txBox="1"/>
              <p:nvPr/>
            </p:nvSpPr>
            <p:spPr>
              <a:xfrm>
                <a:off x="9200899" y="700641"/>
                <a:ext cx="9692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ja-JP" b="1" i="1" smtClean="0">
                          <a:latin typeface="Cambria Math" panose="02040503050406030204" pitchFamily="18" charset="0"/>
                        </a:rPr>
                        <m:t>𝒑</m:t>
                      </m:r>
                      <m:r>
                        <a:rPr lang="en-US" altLang="ja-JP" b="1" i="1" smtClean="0">
                          <a:latin typeface="Cambria Math" panose="02040503050406030204" pitchFamily="18" charset="0"/>
                        </a:rPr>
                        <m:t>=</m:t>
                      </m:r>
                      <m:r>
                        <a:rPr lang="en-US" altLang="ja-JP" b="1" i="1" smtClean="0">
                          <a:latin typeface="Cambria Math" panose="02040503050406030204" pitchFamily="18" charset="0"/>
                        </a:rPr>
                        <m:t>𝟎</m:t>
                      </m:r>
                    </m:oMath>
                  </m:oMathPara>
                </a14:m>
                <a:endParaRPr lang="ja-JP" altLang="en-US"/>
              </a:p>
            </p:txBody>
          </p:sp>
        </mc:Choice>
        <mc:Fallback xmlns="">
          <p:sp>
            <p:nvSpPr>
              <p:cNvPr id="34" name="テキスト ボックス 33">
                <a:extLst>
                  <a:ext uri="{FF2B5EF4-FFF2-40B4-BE49-F238E27FC236}">
                    <a16:creationId xmlns:a16="http://schemas.microsoft.com/office/drawing/2014/main" id="{40D144E9-88C1-E858-1D66-F5F9A443BA0C}"/>
                  </a:ext>
                </a:extLst>
              </p:cNvPr>
              <p:cNvSpPr txBox="1">
                <a:spLocks noRot="1" noChangeAspect="1" noMove="1" noResize="1" noEditPoints="1" noAdjustHandles="1" noChangeArrowheads="1" noChangeShapeType="1" noTextEdit="1"/>
              </p:cNvSpPr>
              <p:nvPr/>
            </p:nvSpPr>
            <p:spPr>
              <a:xfrm>
                <a:off x="9200899" y="700641"/>
                <a:ext cx="969272" cy="369332"/>
              </a:xfrm>
              <a:prstGeom prst="rect">
                <a:avLst/>
              </a:prstGeom>
              <a:blipFill>
                <a:blip r:embed="rId9"/>
                <a:stretch>
                  <a:fillRect b="-4918"/>
                </a:stretch>
              </a:blipFill>
            </p:spPr>
            <p:txBody>
              <a:bodyPr/>
              <a:lstStyle/>
              <a:p>
                <a:r>
                  <a:rPr lang="ja-JP" altLang="en-US">
                    <a:noFill/>
                  </a:rPr>
                  <a:t> </a:t>
                </a:r>
              </a:p>
            </p:txBody>
          </p:sp>
        </mc:Fallback>
      </mc:AlternateContent>
      <p:sp>
        <p:nvSpPr>
          <p:cNvPr id="35" name="テキスト ボックス 34">
            <a:extLst>
              <a:ext uri="{FF2B5EF4-FFF2-40B4-BE49-F238E27FC236}">
                <a16:creationId xmlns:a16="http://schemas.microsoft.com/office/drawing/2014/main" id="{B606B536-7C08-7255-6E22-25A2443F928E}"/>
              </a:ext>
            </a:extLst>
          </p:cNvPr>
          <p:cNvSpPr txBox="1"/>
          <p:nvPr/>
        </p:nvSpPr>
        <p:spPr>
          <a:xfrm>
            <a:off x="8813460" y="1957659"/>
            <a:ext cx="2333366" cy="369332"/>
          </a:xfrm>
          <a:prstGeom prst="rect">
            <a:avLst/>
          </a:prstGeom>
          <a:noFill/>
        </p:spPr>
        <p:txBody>
          <a:bodyPr wrap="square">
            <a:spAutoFit/>
          </a:bodyPr>
          <a:lstStyle/>
          <a:p>
            <a:r>
              <a:rPr lang="en-US" altLang="ja-JP" sz="1800" b="1" kern="100">
                <a:effectLst/>
                <a:latin typeface="游明朝" panose="02020400000000000000" pitchFamily="18" charset="-128"/>
                <a:ea typeface="游明朝" panose="02020400000000000000" pitchFamily="18" charset="-128"/>
                <a:cs typeface="Times New Roman" panose="02020603050405020304" pitchFamily="18" charset="0"/>
              </a:rPr>
              <a:t>well-defined energy</a:t>
            </a:r>
            <a:endParaRPr lang="en-US" altLang="ja-JP" b="1" kern="100">
              <a:latin typeface="游明朝" panose="02020400000000000000" pitchFamily="18" charset="-128"/>
              <a:ea typeface="游明朝" panose="02020400000000000000" pitchFamily="18"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F02DCB17-F712-09A5-BB6D-77F664973C93}"/>
                  </a:ext>
                </a:extLst>
              </p:cNvPr>
              <p:cNvSpPr txBox="1"/>
              <p:nvPr/>
            </p:nvSpPr>
            <p:spPr>
              <a:xfrm>
                <a:off x="1251237" y="1127153"/>
                <a:ext cx="5442920" cy="523220"/>
              </a:xfrm>
              <a:prstGeom prst="rect">
                <a:avLst/>
              </a:prstGeom>
              <a:noFill/>
            </p:spPr>
            <p:txBody>
              <a:bodyPr wrap="square" rtlCol="0">
                <a:spAutoFit/>
              </a:bodyPr>
              <a:lstStyle/>
              <a:p>
                <a:r>
                  <a:rPr lang="ja-JP" altLang="en-US" sz="2800"/>
                  <a:t>→</a:t>
                </a:r>
                <a:r>
                  <a:rPr lang="en-US" altLang="ja-JP" sz="2800" u="sng"/>
                  <a:t>Compared to </a:t>
                </a:r>
                <a14:m>
                  <m:oMath xmlns:m="http://schemas.openxmlformats.org/officeDocument/2006/math">
                    <m:sSup>
                      <m:sSupPr>
                        <m:ctrlPr>
                          <a:rPr lang="en-US" altLang="ja-JP" sz="2800" i="1" u="sng" dirty="0" smtClean="0">
                            <a:latin typeface="Cambria Math" panose="02040503050406030204" pitchFamily="18" charset="0"/>
                          </a:rPr>
                        </m:ctrlPr>
                      </m:sSupPr>
                      <m:e>
                        <m:r>
                          <a:rPr lang="en-US" altLang="ja-JP" sz="2800" b="0" i="1" u="sng" dirty="0" smtClean="0">
                            <a:latin typeface="Cambria Math" panose="02040503050406030204" pitchFamily="18" charset="0"/>
                          </a:rPr>
                          <m:t>𝜇</m:t>
                        </m:r>
                      </m:e>
                      <m:sup>
                        <m:r>
                          <a:rPr lang="en-US" altLang="ja-JP" sz="2800" b="0" i="1" u="sng" dirty="0" smtClean="0">
                            <a:latin typeface="Cambria Math" panose="02040503050406030204" pitchFamily="18" charset="0"/>
                          </a:rPr>
                          <m:t>+</m:t>
                        </m:r>
                      </m:sup>
                    </m:sSup>
                    <m:sSup>
                      <m:sSupPr>
                        <m:ctrlPr>
                          <a:rPr lang="en-US" altLang="ja-JP" sz="2800" i="1" u="sng" dirty="0" smtClean="0">
                            <a:latin typeface="Cambria Math" panose="02040503050406030204" pitchFamily="18" charset="0"/>
                          </a:rPr>
                        </m:ctrlPr>
                      </m:sSupPr>
                      <m:e>
                        <m:r>
                          <a:rPr lang="en-US" altLang="ja-JP" sz="2800" b="0" i="1" u="sng" dirty="0" smtClean="0">
                            <a:latin typeface="Cambria Math" panose="02040503050406030204" pitchFamily="18" charset="0"/>
                          </a:rPr>
                          <m:t>𝜇</m:t>
                        </m:r>
                      </m:e>
                      <m:sup>
                        <m:r>
                          <a:rPr lang="en-US" altLang="ja-JP" sz="2800" b="0" i="1" u="sng" dirty="0" smtClean="0">
                            <a:latin typeface="Cambria Math" panose="02040503050406030204" pitchFamily="18" charset="0"/>
                          </a:rPr>
                          <m:t>−</m:t>
                        </m:r>
                      </m:sup>
                    </m:sSup>
                  </m:oMath>
                </a14:m>
                <a:r>
                  <a:rPr lang="en-US" altLang="ja-JP" sz="2800" u="sng"/>
                  <a:t> Collisions</a:t>
                </a:r>
                <a:endParaRPr kumimoji="1" lang="ja-JP" altLang="en-US" sz="2800" u="sng"/>
              </a:p>
            </p:txBody>
          </p:sp>
        </mc:Choice>
        <mc:Fallback xmlns="">
          <p:sp>
            <p:nvSpPr>
              <p:cNvPr id="3" name="テキスト ボックス 2">
                <a:extLst>
                  <a:ext uri="{FF2B5EF4-FFF2-40B4-BE49-F238E27FC236}">
                    <a16:creationId xmlns:a16="http://schemas.microsoft.com/office/drawing/2014/main" id="{F02DCB17-F712-09A5-BB6D-77F664973C93}"/>
                  </a:ext>
                </a:extLst>
              </p:cNvPr>
              <p:cNvSpPr txBox="1">
                <a:spLocks noRot="1" noChangeAspect="1" noMove="1" noResize="1" noEditPoints="1" noAdjustHandles="1" noChangeArrowheads="1" noChangeShapeType="1" noTextEdit="1"/>
              </p:cNvSpPr>
              <p:nvPr/>
            </p:nvSpPr>
            <p:spPr>
              <a:xfrm>
                <a:off x="1251237" y="1127153"/>
                <a:ext cx="5442920" cy="523220"/>
              </a:xfrm>
              <a:prstGeom prst="rect">
                <a:avLst/>
              </a:prstGeom>
              <a:blipFill>
                <a:blip r:embed="rId10"/>
                <a:stretch>
                  <a:fillRect l="-2240" t="-11628" b="-32558"/>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A61F3CDE-C36C-311F-A556-D60311BC5FB5}"/>
              </a:ext>
            </a:extLst>
          </p:cNvPr>
          <p:cNvSpPr txBox="1"/>
          <p:nvPr/>
        </p:nvSpPr>
        <p:spPr>
          <a:xfrm>
            <a:off x="7695211" y="5822635"/>
            <a:ext cx="3911103" cy="369332"/>
          </a:xfrm>
          <a:prstGeom prst="rect">
            <a:avLst/>
          </a:prstGeom>
          <a:noFill/>
        </p:spPr>
        <p:txBody>
          <a:bodyPr wrap="square" rtlCol="0">
            <a:spAutoFit/>
          </a:bodyPr>
          <a:lstStyle/>
          <a:p>
            <a:r>
              <a:rPr lang="en-US" altLang="ja-JP"/>
              <a:t>(K. Horikawa and K. Sasaki, 1996)</a:t>
            </a:r>
            <a:endParaRPr kumimoji="1" lang="ja-JP" altLang="en-US"/>
          </a:p>
        </p:txBody>
      </p:sp>
    </p:spTree>
    <p:extLst>
      <p:ext uri="{BB962C8B-B14F-4D97-AF65-F5344CB8AC3E}">
        <p14:creationId xmlns:p14="http://schemas.microsoft.com/office/powerpoint/2010/main" val="1714924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D22DB2A-7370-C5DC-8067-97F0F0DA206C}"/>
              </a:ext>
            </a:extLst>
          </p:cNvPr>
          <p:cNvSpPr>
            <a:spLocks noGrp="1"/>
          </p:cNvSpPr>
          <p:nvPr>
            <p:ph idx="1"/>
          </p:nvPr>
        </p:nvSpPr>
        <p:spPr>
          <a:xfrm>
            <a:off x="838200" y="1224793"/>
            <a:ext cx="10515600" cy="4102216"/>
          </a:xfrm>
        </p:spPr>
        <p:txBody>
          <a:bodyPr>
            <a:normAutofit/>
          </a:bodyPr>
          <a:lstStyle/>
          <a:p>
            <a:pPr marL="0" indent="0" algn="ctr">
              <a:buNone/>
            </a:pPr>
            <a:endParaRPr kumimoji="1" lang="en-US" altLang="ja-JP" dirty="0"/>
          </a:p>
          <a:p>
            <a:pPr marL="0" indent="0" algn="ctr">
              <a:buNone/>
            </a:pPr>
            <a:endParaRPr lang="en-US" altLang="ja-JP" dirty="0"/>
          </a:p>
          <a:p>
            <a:pPr marL="0" indent="0" algn="ctr">
              <a:buNone/>
            </a:pPr>
            <a:r>
              <a:rPr kumimoji="1" lang="ja-JP" altLang="en-US" sz="3200" b="1" dirty="0">
                <a:solidFill>
                  <a:schemeClr val="bg2">
                    <a:lumMod val="90000"/>
                  </a:schemeClr>
                </a:solidFill>
              </a:rPr>
              <a:t>・</a:t>
            </a:r>
            <a:r>
              <a:rPr kumimoji="1" lang="en-US" altLang="ja-JP" sz="3200" b="1" dirty="0">
                <a:solidFill>
                  <a:schemeClr val="bg2">
                    <a:lumMod val="90000"/>
                  </a:schemeClr>
                </a:solidFill>
              </a:rPr>
              <a:t>Introduction</a:t>
            </a:r>
          </a:p>
          <a:p>
            <a:pPr marL="0" indent="0" algn="ctr">
              <a:buNone/>
            </a:pPr>
            <a:endParaRPr lang="en-US" altLang="ja-JP" sz="3200" dirty="0"/>
          </a:p>
          <a:p>
            <a:pPr marL="0" indent="0" algn="ctr">
              <a:buNone/>
            </a:pPr>
            <a:r>
              <a:rPr kumimoji="1" lang="ja-JP" altLang="en-US" sz="3200" b="1" dirty="0"/>
              <a:t>・</a:t>
            </a:r>
            <a:r>
              <a:rPr kumimoji="1" lang="en-US" altLang="ja-JP" sz="3200" b="1" dirty="0"/>
              <a:t>Interaction </a:t>
            </a:r>
            <a:r>
              <a:rPr kumimoji="1" lang="en-US" altLang="ja-JP" sz="3200" b="1" dirty="0" err="1"/>
              <a:t>Lagrangian</a:t>
            </a:r>
            <a:endParaRPr kumimoji="1" lang="en-US" altLang="ja-JP" sz="3200" b="1" dirty="0"/>
          </a:p>
          <a:p>
            <a:pPr marL="0" indent="0" algn="ctr">
              <a:buNone/>
            </a:pPr>
            <a:endParaRPr lang="en-US" altLang="ja-JP" sz="3200" dirty="0"/>
          </a:p>
          <a:p>
            <a:pPr marL="0" indent="0" algn="ctr">
              <a:buNone/>
            </a:pPr>
            <a:r>
              <a:rPr kumimoji="1" lang="ja-JP" altLang="en-US" sz="3200" b="1" dirty="0">
                <a:solidFill>
                  <a:schemeClr val="bg2">
                    <a:lumMod val="90000"/>
                  </a:schemeClr>
                </a:solidFill>
              </a:rPr>
              <a:t>・</a:t>
            </a:r>
            <a:r>
              <a:rPr lang="en-US" altLang="ja-JP" sz="3200" b="1" dirty="0">
                <a:solidFill>
                  <a:schemeClr val="bg2">
                    <a:lumMod val="90000"/>
                  </a:schemeClr>
                </a:solidFill>
              </a:rPr>
              <a:t>Numerical result</a:t>
            </a:r>
          </a:p>
          <a:p>
            <a:pPr marL="0" indent="0" algn="ctr">
              <a:buNone/>
            </a:pPr>
            <a:endParaRPr kumimoji="1" lang="ja-JP" altLang="en-US" dirty="0"/>
          </a:p>
        </p:txBody>
      </p:sp>
      <p:sp>
        <p:nvSpPr>
          <p:cNvPr id="2" name="スライド番号プレースホルダー 1">
            <a:extLst>
              <a:ext uri="{FF2B5EF4-FFF2-40B4-BE49-F238E27FC236}">
                <a16:creationId xmlns:a16="http://schemas.microsoft.com/office/drawing/2014/main" id="{33BFD5E9-164F-4C25-7DD0-294087E828FB}"/>
              </a:ext>
            </a:extLst>
          </p:cNvPr>
          <p:cNvSpPr>
            <a:spLocks noGrp="1"/>
          </p:cNvSpPr>
          <p:nvPr>
            <p:ph type="sldNum" sz="quarter" idx="12"/>
          </p:nvPr>
        </p:nvSpPr>
        <p:spPr/>
        <p:txBody>
          <a:bodyPr/>
          <a:lstStyle/>
          <a:p>
            <a:fld id="{1960B2ED-156F-4995-997F-B47878CCEBE4}" type="slidenum">
              <a:rPr kumimoji="1" lang="ja-JP" altLang="en-US" smtClean="0"/>
              <a:t>5</a:t>
            </a:fld>
            <a:endParaRPr kumimoji="1" lang="ja-JP" altLang="en-US"/>
          </a:p>
        </p:txBody>
      </p:sp>
    </p:spTree>
    <p:extLst>
      <p:ext uri="{BB962C8B-B14F-4D97-AF65-F5344CB8AC3E}">
        <p14:creationId xmlns:p14="http://schemas.microsoft.com/office/powerpoint/2010/main" val="293198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コンテンツ プレースホルダー 3">
                <a:extLst>
                  <a:ext uri="{FF2B5EF4-FFF2-40B4-BE49-F238E27FC236}">
                    <a16:creationId xmlns:a16="http://schemas.microsoft.com/office/drawing/2014/main" id="{25E60E54-3701-5753-D264-E36209E648D7}"/>
                  </a:ext>
                </a:extLst>
              </p:cNvPr>
              <p:cNvSpPr>
                <a:spLocks noGrp="1"/>
              </p:cNvSpPr>
              <p:nvPr>
                <p:ph idx="1"/>
              </p:nvPr>
            </p:nvSpPr>
            <p:spPr>
              <a:xfrm>
                <a:off x="838200" y="218114"/>
                <a:ext cx="10515600" cy="5958849"/>
              </a:xfrm>
            </p:spPr>
            <p:txBody>
              <a:bodyPr>
                <a:normAutofit/>
              </a:bodyPr>
              <a:lstStyle/>
              <a:p>
                <a:pPr marL="0" indent="0">
                  <a:buNone/>
                </a:pPr>
                <a:r>
                  <a:rPr lang="en-US" altLang="ja-JP" b="1" u="sng" dirty="0">
                    <a:solidFill>
                      <a:schemeClr val="tx1"/>
                    </a:solidFill>
                  </a:rPr>
                  <a:t>Types of Operator</a:t>
                </a:r>
              </a:p>
              <a:p>
                <a:pPr marL="0" indent="0">
                  <a:buNone/>
                </a:pPr>
                <a:r>
                  <a:rPr lang="ja-JP" altLang="en-US" dirty="0">
                    <a:solidFill>
                      <a:schemeClr val="tx1"/>
                    </a:solidFill>
                  </a:rPr>
                  <a:t>・</a:t>
                </a:r>
                <a:r>
                  <a:rPr lang="en-US" altLang="ja-JP" u="sng" dirty="0"/>
                  <a:t>Scalar,</a:t>
                </a:r>
                <a:r>
                  <a:rPr lang="ja-JP" altLang="en-US" u="sng" dirty="0"/>
                  <a:t> </a:t>
                </a:r>
                <a:r>
                  <a:rPr lang="en-US" altLang="ja-JP" u="sng" dirty="0"/>
                  <a:t>Vector,</a:t>
                </a:r>
                <a:r>
                  <a:rPr lang="ja-JP" altLang="en-US" u="sng" dirty="0"/>
                  <a:t> </a:t>
                </a:r>
                <a:r>
                  <a:rPr lang="en-US" altLang="ja-JP" u="sng" dirty="0"/>
                  <a:t>Dipole-type operator</a:t>
                </a:r>
                <a:endParaRPr lang="en-US" altLang="ja-JP" i="1" u="sng" dirty="0"/>
              </a:p>
              <a:p>
                <a:pPr marL="0" indent="0">
                  <a:buNone/>
                </a:pPr>
                <a:endParaRPr lang="en-US" altLang="ja-JP" i="1" dirty="0">
                  <a:solidFill>
                    <a:schemeClr val="tx1"/>
                  </a:solidFill>
                </a:endParaRPr>
              </a:p>
              <a:p>
                <a:pPr marL="0" indent="0">
                  <a:buNone/>
                </a:pPr>
                <a:endParaRPr lang="en-US" altLang="ja-JP" i="1" dirty="0"/>
              </a:p>
              <a:p>
                <a:pPr marL="0" indent="0">
                  <a:buNone/>
                </a:pPr>
                <a:endParaRPr lang="en-US" altLang="ja-JP" i="1" dirty="0">
                  <a:solidFill>
                    <a:schemeClr val="tx1"/>
                  </a:solidFill>
                </a:endParaRPr>
              </a:p>
              <a:p>
                <a:pPr marL="0" indent="0">
                  <a:buNone/>
                </a:pPr>
                <a:endParaRPr lang="en-US" altLang="ja-JP" i="1" dirty="0"/>
              </a:p>
              <a:p>
                <a:pPr marL="0" indent="0">
                  <a:buNone/>
                </a:pPr>
                <a:endParaRPr lang="en-US" altLang="ja-JP" i="1" dirty="0"/>
              </a:p>
              <a:p>
                <a:pPr marL="0" indent="0">
                  <a:buNone/>
                </a:pPr>
                <a:endParaRPr lang="en-US" altLang="ja-JP" i="1" dirty="0"/>
              </a:p>
              <a:p>
                <a:pPr marL="0" indent="0">
                  <a:buNone/>
                </a:pPr>
                <a:endParaRPr lang="en-US" altLang="ja-JP" i="1" dirty="0">
                  <a:solidFill>
                    <a:schemeClr val="tx1"/>
                  </a:solidFill>
                </a:endParaRPr>
              </a:p>
              <a:p>
                <a:pPr marL="0" indent="0">
                  <a:buNone/>
                </a:pPr>
                <a:endParaRPr lang="en-US" altLang="ja-JP" i="1" dirty="0">
                  <a:solidFill>
                    <a:schemeClr val="tx1"/>
                  </a:solidFill>
                </a:endParaRPr>
              </a:p>
              <a:p>
                <a:pPr marL="0" indent="0" algn="ctr">
                  <a:buNone/>
                </a:pPr>
                <a:r>
                  <a:rPr lang="en-US" altLang="ja-JP" u="sng" dirty="0"/>
                  <a:t>Evaluate the BR as a function of</a:t>
                </a:r>
                <a:r>
                  <a:rPr lang="ja-JP" altLang="en-US" u="sng" dirty="0"/>
                  <a:t> </a:t>
                </a:r>
                <a14:m>
                  <m:oMath xmlns:m="http://schemas.openxmlformats.org/officeDocument/2006/math">
                    <m:sSub>
                      <m:sSubPr>
                        <m:ctrlPr>
                          <a:rPr kumimoji="1" lang="en-US" altLang="ja-JP" sz="2800" i="1" u="sng">
                            <a:latin typeface="Cambria Math" panose="02040503050406030204" pitchFamily="18" charset="0"/>
                          </a:rPr>
                        </m:ctrlPr>
                      </m:sSubPr>
                      <m:e>
                        <m:r>
                          <a:rPr kumimoji="1" lang="en-US" altLang="ja-JP" sz="2800" i="1" u="sng">
                            <a:latin typeface="Cambria Math" panose="02040503050406030204" pitchFamily="18" charset="0"/>
                          </a:rPr>
                          <m:t>𝑔</m:t>
                        </m:r>
                      </m:e>
                      <m:sub>
                        <m:r>
                          <a:rPr kumimoji="1" lang="en-US" altLang="ja-JP" sz="2800" i="1" u="sng">
                            <a:latin typeface="Cambria Math" panose="02040503050406030204" pitchFamily="18" charset="0"/>
                          </a:rPr>
                          <m:t>𝑆</m:t>
                        </m:r>
                      </m:sub>
                    </m:sSub>
                    <m:r>
                      <a:rPr kumimoji="1" lang="en-US" altLang="ja-JP" sz="2800" i="1" u="sng">
                        <a:latin typeface="Cambria Math" panose="02040503050406030204" pitchFamily="18" charset="0"/>
                      </a:rPr>
                      <m:t>, </m:t>
                    </m:r>
                    <m:sSub>
                      <m:sSubPr>
                        <m:ctrlPr>
                          <a:rPr kumimoji="1" lang="en-US" altLang="ja-JP" sz="2800" i="1" u="sng">
                            <a:latin typeface="Cambria Math" panose="02040503050406030204" pitchFamily="18" charset="0"/>
                          </a:rPr>
                        </m:ctrlPr>
                      </m:sSubPr>
                      <m:e>
                        <m:r>
                          <a:rPr kumimoji="1" lang="en-US" altLang="ja-JP" sz="2800" i="1" u="sng">
                            <a:latin typeface="Cambria Math" panose="02040503050406030204" pitchFamily="18" charset="0"/>
                          </a:rPr>
                          <m:t>𝑔</m:t>
                        </m:r>
                      </m:e>
                      <m:sub>
                        <m:r>
                          <a:rPr kumimoji="1" lang="en-US" altLang="ja-JP" sz="2800" i="1" u="sng">
                            <a:latin typeface="Cambria Math" panose="02040503050406030204" pitchFamily="18" charset="0"/>
                          </a:rPr>
                          <m:t>𝑉</m:t>
                        </m:r>
                      </m:sub>
                    </m:sSub>
                    <m:r>
                      <a:rPr kumimoji="1" lang="en-US" altLang="ja-JP" sz="2800" i="1" u="sng">
                        <a:latin typeface="Cambria Math" panose="02040503050406030204" pitchFamily="18" charset="0"/>
                      </a:rPr>
                      <m:t>,</m:t>
                    </m:r>
                    <m:r>
                      <a:rPr kumimoji="1" lang="en-US" altLang="ja-JP" sz="2800" b="0" i="1" u="sng" smtClean="0">
                        <a:latin typeface="Cambria Math" panose="02040503050406030204" pitchFamily="18" charset="0"/>
                      </a:rPr>
                      <m:t>𝐴</m:t>
                    </m:r>
                    <m:r>
                      <a:rPr kumimoji="1" lang="en-US" altLang="ja-JP" sz="2800" i="1" u="sng">
                        <a:latin typeface="Cambria Math" panose="02040503050406030204" pitchFamily="18" charset="0"/>
                      </a:rPr>
                      <m:t> </m:t>
                    </m:r>
                  </m:oMath>
                </a14:m>
                <a:endParaRPr kumimoji="1" lang="ja-JP" altLang="en-US" sz="2800" u="sng" dirty="0"/>
              </a:p>
              <a:p>
                <a:pPr marL="0" indent="0">
                  <a:buNone/>
                </a:pPr>
                <a:endParaRPr lang="en-US" altLang="ja-JP" dirty="0">
                  <a:solidFill>
                    <a:schemeClr val="tx1"/>
                  </a:solidFill>
                </a:endParaRPr>
              </a:p>
              <a:p>
                <a:pPr marL="0" indent="0">
                  <a:buNone/>
                </a:pPr>
                <a:endParaRPr lang="en-US" altLang="ja-JP" dirty="0">
                  <a:solidFill>
                    <a:schemeClr val="tx1"/>
                  </a:solidFill>
                </a:endParaRPr>
              </a:p>
            </p:txBody>
          </p:sp>
        </mc:Choice>
        <mc:Fallback xmlns="">
          <p:sp>
            <p:nvSpPr>
              <p:cNvPr id="4" name="コンテンツ プレースホルダー 3">
                <a:extLst>
                  <a:ext uri="{FF2B5EF4-FFF2-40B4-BE49-F238E27FC236}">
                    <a16:creationId xmlns:a16="http://schemas.microsoft.com/office/drawing/2014/main" id="{25E60E54-3701-5753-D264-E36209E648D7}"/>
                  </a:ext>
                </a:extLst>
              </p:cNvPr>
              <p:cNvSpPr>
                <a:spLocks noGrp="1" noRot="1" noChangeAspect="1" noMove="1" noResize="1" noEditPoints="1" noAdjustHandles="1" noChangeArrowheads="1" noChangeShapeType="1" noTextEdit="1"/>
              </p:cNvSpPr>
              <p:nvPr>
                <p:ph idx="1"/>
              </p:nvPr>
            </p:nvSpPr>
            <p:spPr>
              <a:xfrm>
                <a:off x="838200" y="218114"/>
                <a:ext cx="10515600" cy="5958849"/>
              </a:xfrm>
              <a:blipFill>
                <a:blip r:embed="rId3"/>
                <a:stretch>
                  <a:fillRect l="-1217" t="-1842"/>
                </a:stretch>
              </a:blipFill>
            </p:spPr>
            <p:txBody>
              <a:bodyPr/>
              <a:lstStyle/>
              <a:p>
                <a:r>
                  <a:rPr lang="ja-JP" altLang="en-US">
                    <a:noFill/>
                  </a:rPr>
                  <a:t> </a:t>
                </a:r>
              </a:p>
            </p:txBody>
          </p:sp>
        </mc:Fallback>
      </mc:AlternateContent>
      <p:sp>
        <p:nvSpPr>
          <p:cNvPr id="31" name="矢印: 右 30">
            <a:extLst>
              <a:ext uri="{FF2B5EF4-FFF2-40B4-BE49-F238E27FC236}">
                <a16:creationId xmlns:a16="http://schemas.microsoft.com/office/drawing/2014/main" id="{69E700AD-BFDC-1293-83CA-6CDA720DE6BC}"/>
              </a:ext>
            </a:extLst>
          </p:cNvPr>
          <p:cNvSpPr/>
          <p:nvPr/>
        </p:nvSpPr>
        <p:spPr>
          <a:xfrm>
            <a:off x="4289578" y="2650726"/>
            <a:ext cx="999393" cy="192572"/>
          </a:xfrm>
          <a:prstGeom prst="rightArrow">
            <a:avLst>
              <a:gd name="adj1" fmla="val 50000"/>
              <a:gd name="adj2" fmla="val 119724"/>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80E7568C-E29D-C701-39FF-B4BA3859243B}"/>
              </a:ext>
            </a:extLst>
          </p:cNvPr>
          <p:cNvPicPr>
            <a:picLocks noChangeAspect="1"/>
          </p:cNvPicPr>
          <p:nvPr/>
        </p:nvPicPr>
        <p:blipFill>
          <a:blip r:embed="rId4"/>
          <a:stretch>
            <a:fillRect/>
          </a:stretch>
        </p:blipFill>
        <p:spPr>
          <a:xfrm>
            <a:off x="8765363" y="1579838"/>
            <a:ext cx="1916754" cy="2023901"/>
          </a:xfrm>
          <a:prstGeom prst="rect">
            <a:avLst/>
          </a:prstGeom>
        </p:spPr>
      </p:pic>
      <p:sp>
        <p:nvSpPr>
          <p:cNvPr id="9" name="テキスト ボックス 8">
            <a:extLst>
              <a:ext uri="{FF2B5EF4-FFF2-40B4-BE49-F238E27FC236}">
                <a16:creationId xmlns:a16="http://schemas.microsoft.com/office/drawing/2014/main" id="{F1DBC607-292D-92F5-D4F4-E373A10FACBD}"/>
              </a:ext>
            </a:extLst>
          </p:cNvPr>
          <p:cNvSpPr txBox="1"/>
          <p:nvPr/>
        </p:nvSpPr>
        <p:spPr>
          <a:xfrm>
            <a:off x="9286099" y="3509592"/>
            <a:ext cx="1108746" cy="400110"/>
          </a:xfrm>
          <a:prstGeom prst="rect">
            <a:avLst/>
          </a:prstGeom>
          <a:noFill/>
        </p:spPr>
        <p:txBody>
          <a:bodyPr wrap="square" rtlCol="0">
            <a:spAutoFit/>
          </a:bodyPr>
          <a:lstStyle/>
          <a:p>
            <a:r>
              <a:rPr lang="en-US" altLang="ja-JP" sz="2000" b="1"/>
              <a:t>Dipole</a:t>
            </a:r>
            <a:endParaRPr kumimoji="1" lang="ja-JP" altLang="en-US" sz="2000" b="1"/>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00852193-62B4-4BA6-7CAC-D0FC221C240D}"/>
                  </a:ext>
                </a:extLst>
              </p:cNvPr>
              <p:cNvSpPr txBox="1"/>
              <p:nvPr/>
            </p:nvSpPr>
            <p:spPr>
              <a:xfrm>
                <a:off x="10296871" y="2599564"/>
                <a:ext cx="64329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solidFill>
                            <a:srgbClr val="FF0000"/>
                          </a:solidFill>
                          <a:latin typeface="Cambria Math" panose="02040503050406030204" pitchFamily="18" charset="0"/>
                        </a:rPr>
                        <m:t>𝐴</m:t>
                      </m:r>
                    </m:oMath>
                  </m:oMathPara>
                </a14:m>
                <a:endParaRPr kumimoji="1" lang="ja-JP" altLang="en-US">
                  <a:solidFill>
                    <a:srgbClr val="FF0000"/>
                  </a:solidFill>
                </a:endParaRPr>
              </a:p>
            </p:txBody>
          </p:sp>
        </mc:Choice>
        <mc:Fallback xmlns="">
          <p:sp>
            <p:nvSpPr>
              <p:cNvPr id="11" name="テキスト ボックス 10">
                <a:extLst>
                  <a:ext uri="{FF2B5EF4-FFF2-40B4-BE49-F238E27FC236}">
                    <a16:creationId xmlns:a16="http://schemas.microsoft.com/office/drawing/2014/main" id="{00852193-62B4-4BA6-7CAC-D0FC221C240D}"/>
                  </a:ext>
                </a:extLst>
              </p:cNvPr>
              <p:cNvSpPr txBox="1">
                <a:spLocks noRot="1" noChangeAspect="1" noMove="1" noResize="1" noEditPoints="1" noAdjustHandles="1" noChangeArrowheads="1" noChangeShapeType="1" noTextEdit="1"/>
              </p:cNvSpPr>
              <p:nvPr/>
            </p:nvSpPr>
            <p:spPr>
              <a:xfrm>
                <a:off x="10296871" y="2599564"/>
                <a:ext cx="643292" cy="369332"/>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C3E8CEFD-3FE7-9C01-BDA1-FF31D1E993BB}"/>
                  </a:ext>
                </a:extLst>
              </p:cNvPr>
              <p:cNvSpPr txBox="1"/>
              <p:nvPr/>
            </p:nvSpPr>
            <p:spPr>
              <a:xfrm>
                <a:off x="2885154" y="6084684"/>
                <a:ext cx="5689339" cy="461665"/>
              </a:xfrm>
              <a:prstGeom prst="rect">
                <a:avLst/>
              </a:prstGeom>
              <a:noFill/>
            </p:spPr>
            <p:txBody>
              <a:bodyPr wrap="square" rtlCol="0">
                <a:spAutoFit/>
              </a:bodyPr>
              <a:lstStyle/>
              <a:p>
                <a:r>
                  <a:rPr kumimoji="1" lang="en-US" altLang="ja-JP" sz="2400"/>
                  <a:t>(</a:t>
                </a:r>
                <a14:m>
                  <m:oMath xmlns:m="http://schemas.openxmlformats.org/officeDocument/2006/math">
                    <m:sSub>
                      <m:sSubPr>
                        <m:ctrlPr>
                          <a:rPr kumimoji="1" lang="en-US" altLang="ja-JP" sz="2400" i="1" smtClean="0">
                            <a:latin typeface="Cambria Math" panose="02040503050406030204" pitchFamily="18" charset="0"/>
                          </a:rPr>
                        </m:ctrlPr>
                      </m:sSubPr>
                      <m:e>
                        <m:r>
                          <a:rPr kumimoji="1" lang="en-US" altLang="ja-JP" sz="2400" i="1">
                            <a:latin typeface="Cambria Math" panose="02040503050406030204" pitchFamily="18" charset="0"/>
                          </a:rPr>
                          <m:t>𝑔</m:t>
                        </m:r>
                      </m:e>
                      <m:sub>
                        <m:r>
                          <a:rPr kumimoji="1" lang="en-US" altLang="ja-JP" sz="2400" b="0" i="1" smtClean="0">
                            <a:latin typeface="Cambria Math" panose="02040503050406030204" pitchFamily="18" charset="0"/>
                          </a:rPr>
                          <m:t>𝑆𝐿𝐿</m:t>
                        </m:r>
                      </m:sub>
                    </m:sSub>
                    <m:r>
                      <a:rPr kumimoji="1"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𝑔</m:t>
                        </m:r>
                      </m:e>
                      <m:sub>
                        <m:r>
                          <a:rPr lang="en-US" altLang="ja-JP" sz="2400" i="1">
                            <a:latin typeface="Cambria Math" panose="02040503050406030204" pitchFamily="18" charset="0"/>
                          </a:rPr>
                          <m:t>𝑆</m:t>
                        </m:r>
                        <m:r>
                          <a:rPr lang="en-US" altLang="ja-JP" sz="2400" b="0" i="1" smtClean="0">
                            <a:latin typeface="Cambria Math" panose="02040503050406030204" pitchFamily="18" charset="0"/>
                          </a:rPr>
                          <m:t>𝑅𝑅</m:t>
                        </m:r>
                      </m:sub>
                    </m:sSub>
                    <m:sSub>
                      <m:sSubPr>
                        <m:ctrlPr>
                          <a:rPr kumimoji="1" lang="en-US" altLang="ja-JP" sz="2400" i="1">
                            <a:latin typeface="Cambria Math" panose="02040503050406030204" pitchFamily="18" charset="0"/>
                          </a:rPr>
                        </m:ctrlPr>
                      </m:sSubPr>
                      <m:e>
                        <m:r>
                          <a:rPr kumimoji="1" lang="en-US" altLang="ja-JP" sz="2400" i="1">
                            <a:latin typeface="Cambria Math" panose="02040503050406030204" pitchFamily="18" charset="0"/>
                          </a:rPr>
                          <m:t>𝑔</m:t>
                        </m:r>
                      </m:e>
                      <m:sub>
                        <m:r>
                          <a:rPr kumimoji="1" lang="en-US" altLang="ja-JP" sz="2400" i="1" smtClean="0">
                            <a:latin typeface="Cambria Math" panose="02040503050406030204" pitchFamily="18" charset="0"/>
                          </a:rPr>
                          <m:t>𝑉</m:t>
                        </m:r>
                        <m:r>
                          <a:rPr kumimoji="1" lang="en-US" altLang="ja-JP" sz="2400" b="0" i="1" smtClean="0">
                            <a:latin typeface="Cambria Math" panose="02040503050406030204" pitchFamily="18" charset="0"/>
                          </a:rPr>
                          <m:t>𝐿𝐿</m:t>
                        </m:r>
                      </m:sub>
                    </m:sSub>
                    <m:r>
                      <a:rPr kumimoji="1" lang="en-US" altLang="ja-JP" sz="2400" i="1">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𝑔</m:t>
                        </m:r>
                      </m:e>
                      <m:sub>
                        <m:r>
                          <a:rPr lang="en-US" altLang="ja-JP" sz="2400" b="0" i="1" smtClean="0">
                            <a:latin typeface="Cambria Math" panose="02040503050406030204" pitchFamily="18" charset="0"/>
                          </a:rPr>
                          <m:t>𝑉𝑅𝑅</m:t>
                        </m:r>
                      </m:sub>
                    </m:sSub>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𝑔</m:t>
                        </m:r>
                      </m:e>
                      <m:sub>
                        <m:r>
                          <a:rPr lang="en-US" altLang="ja-JP" sz="2400" b="0" i="1" smtClean="0">
                            <a:latin typeface="Cambria Math" panose="02040503050406030204" pitchFamily="18" charset="0"/>
                          </a:rPr>
                          <m:t>𝑉𝑅𝐿</m:t>
                        </m:r>
                      </m:sub>
                    </m:sSub>
                    <m:r>
                      <a:rPr lang="en-US" altLang="ja-JP" sz="2400" b="0" i="1" smtClean="0">
                        <a:latin typeface="Cambria Math" panose="02040503050406030204" pitchFamily="18" charset="0"/>
                      </a:rPr>
                      <m:t>,</m:t>
                    </m:r>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𝑔</m:t>
                        </m:r>
                      </m:e>
                      <m:sub>
                        <m:r>
                          <a:rPr lang="en-US" altLang="ja-JP" sz="2400" b="0" i="1" smtClean="0">
                            <a:latin typeface="Cambria Math" panose="02040503050406030204" pitchFamily="18" charset="0"/>
                          </a:rPr>
                          <m:t>𝑉𝐿𝑅</m:t>
                        </m:r>
                      </m:sub>
                    </m:sSub>
                    <m:r>
                      <a:rPr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𝐴</m:t>
                        </m:r>
                      </m:e>
                      <m:sub>
                        <m:r>
                          <a:rPr kumimoji="1" lang="en-US" altLang="ja-JP" sz="2400" b="0" i="1" smtClean="0">
                            <a:latin typeface="Cambria Math" panose="02040503050406030204" pitchFamily="18" charset="0"/>
                          </a:rPr>
                          <m:t>𝐿</m:t>
                        </m:r>
                      </m:sub>
                    </m:sSub>
                    <m:r>
                      <a:rPr kumimoji="1" lang="en-US" altLang="ja-JP" sz="2400" b="0" i="1" smtClean="0">
                        <a:latin typeface="Cambria Math" panose="02040503050406030204" pitchFamily="18" charset="0"/>
                      </a:rPr>
                      <m:t>.</m:t>
                    </m:r>
                    <m:sSub>
                      <m:sSubPr>
                        <m:ctrlPr>
                          <a:rPr kumimoji="1" lang="en-US" altLang="ja-JP" sz="2400" b="0" i="1" smtClean="0">
                            <a:latin typeface="Cambria Math" panose="02040503050406030204" pitchFamily="18" charset="0"/>
                          </a:rPr>
                        </m:ctrlPr>
                      </m:sSubPr>
                      <m:e>
                        <m:r>
                          <a:rPr kumimoji="1" lang="en-US" altLang="ja-JP" sz="2400" b="0" i="1" smtClean="0">
                            <a:latin typeface="Cambria Math" panose="02040503050406030204" pitchFamily="18" charset="0"/>
                          </a:rPr>
                          <m:t>𝐴</m:t>
                        </m:r>
                      </m:e>
                      <m:sub>
                        <m:r>
                          <a:rPr kumimoji="1" lang="en-US" altLang="ja-JP" sz="2400" b="0" i="1" smtClean="0">
                            <a:latin typeface="Cambria Math" panose="02040503050406030204" pitchFamily="18" charset="0"/>
                          </a:rPr>
                          <m:t>𝑅</m:t>
                        </m:r>
                      </m:sub>
                    </m:sSub>
                  </m:oMath>
                </a14:m>
                <a:r>
                  <a:rPr kumimoji="1" lang="en-US" altLang="ja-JP" sz="2400"/>
                  <a:t>)</a:t>
                </a:r>
                <a:endParaRPr kumimoji="1" lang="ja-JP" altLang="en-US" sz="2400"/>
              </a:p>
            </p:txBody>
          </p:sp>
        </mc:Choice>
        <mc:Fallback xmlns="">
          <p:sp>
            <p:nvSpPr>
              <p:cNvPr id="15" name="テキスト ボックス 14">
                <a:extLst>
                  <a:ext uri="{FF2B5EF4-FFF2-40B4-BE49-F238E27FC236}">
                    <a16:creationId xmlns:a16="http://schemas.microsoft.com/office/drawing/2014/main" id="{C3E8CEFD-3FE7-9C01-BDA1-FF31D1E993BB}"/>
                  </a:ext>
                </a:extLst>
              </p:cNvPr>
              <p:cNvSpPr txBox="1">
                <a:spLocks noRot="1" noChangeAspect="1" noMove="1" noResize="1" noEditPoints="1" noAdjustHandles="1" noChangeArrowheads="1" noChangeShapeType="1" noTextEdit="1"/>
              </p:cNvSpPr>
              <p:nvPr/>
            </p:nvSpPr>
            <p:spPr>
              <a:xfrm>
                <a:off x="2885154" y="6084684"/>
                <a:ext cx="5689339" cy="461665"/>
              </a:xfrm>
              <a:prstGeom prst="rect">
                <a:avLst/>
              </a:prstGeom>
              <a:blipFill>
                <a:blip r:embed="rId6"/>
                <a:stretch>
                  <a:fillRect l="-1606" t="-10526" b="-28947"/>
                </a:stretch>
              </a:blipFill>
            </p:spPr>
            <p:txBody>
              <a:bodyPr/>
              <a:lstStyle/>
              <a:p>
                <a:r>
                  <a:rPr lang="ja-JP" altLang="en-US">
                    <a:noFill/>
                  </a:rPr>
                  <a:t> </a:t>
                </a:r>
              </a:p>
            </p:txBody>
          </p:sp>
        </mc:Fallback>
      </mc:AlternateContent>
      <p:sp>
        <p:nvSpPr>
          <p:cNvPr id="18" name="矢印: 右 17">
            <a:extLst>
              <a:ext uri="{FF2B5EF4-FFF2-40B4-BE49-F238E27FC236}">
                <a16:creationId xmlns:a16="http://schemas.microsoft.com/office/drawing/2014/main" id="{ABD27E2A-E39A-30C3-6DB9-42E1132EE252}"/>
              </a:ext>
            </a:extLst>
          </p:cNvPr>
          <p:cNvSpPr/>
          <p:nvPr/>
        </p:nvSpPr>
        <p:spPr>
          <a:xfrm rot="5400000">
            <a:off x="4945094" y="5873115"/>
            <a:ext cx="409539" cy="191756"/>
          </a:xfrm>
          <a:prstGeom prst="rightArrow">
            <a:avLst>
              <a:gd name="adj1" fmla="val 50000"/>
              <a:gd name="adj2" fmla="val 119724"/>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1A4E8699-A83F-B859-2B45-39B7E9EFC14E}"/>
              </a:ext>
            </a:extLst>
          </p:cNvPr>
          <p:cNvSpPr txBox="1"/>
          <p:nvPr/>
        </p:nvSpPr>
        <p:spPr>
          <a:xfrm>
            <a:off x="5293573" y="5804878"/>
            <a:ext cx="2634143" cy="369332"/>
          </a:xfrm>
          <a:prstGeom prst="rect">
            <a:avLst/>
          </a:prstGeom>
          <a:noFill/>
        </p:spPr>
        <p:txBody>
          <a:bodyPr wrap="square" rtlCol="0">
            <a:spAutoFit/>
          </a:bodyPr>
          <a:lstStyle/>
          <a:p>
            <a:r>
              <a:rPr lang="en-US" altLang="ja-JP"/>
              <a:t>Chirality (L,R)</a:t>
            </a:r>
            <a:endParaRPr kumimoji="1" lang="ja-JP" altLang="en-US"/>
          </a:p>
        </p:txBody>
      </p:sp>
      <p:pic>
        <p:nvPicPr>
          <p:cNvPr id="25" name="図 24">
            <a:extLst>
              <a:ext uri="{FF2B5EF4-FFF2-40B4-BE49-F238E27FC236}">
                <a16:creationId xmlns:a16="http://schemas.microsoft.com/office/drawing/2014/main" id="{F241C6DF-0A31-9655-5248-6DE6CF4BD4B8}"/>
              </a:ext>
            </a:extLst>
          </p:cNvPr>
          <p:cNvPicPr>
            <a:picLocks noChangeAspect="1"/>
          </p:cNvPicPr>
          <p:nvPr/>
        </p:nvPicPr>
        <p:blipFill>
          <a:blip r:embed="rId7"/>
          <a:stretch>
            <a:fillRect/>
          </a:stretch>
        </p:blipFill>
        <p:spPr>
          <a:xfrm>
            <a:off x="5011741" y="3432280"/>
            <a:ext cx="1381058" cy="1381058"/>
          </a:xfrm>
          <a:prstGeom prst="rect">
            <a:avLst/>
          </a:prstGeom>
        </p:spPr>
      </p:pic>
      <p:sp>
        <p:nvSpPr>
          <p:cNvPr id="27" name="テキスト ボックス 26">
            <a:extLst>
              <a:ext uri="{FF2B5EF4-FFF2-40B4-BE49-F238E27FC236}">
                <a16:creationId xmlns:a16="http://schemas.microsoft.com/office/drawing/2014/main" id="{5A6DA353-E387-E2C8-5B15-2118D1BB0FF5}"/>
              </a:ext>
            </a:extLst>
          </p:cNvPr>
          <p:cNvSpPr txBox="1"/>
          <p:nvPr/>
        </p:nvSpPr>
        <p:spPr>
          <a:xfrm>
            <a:off x="5241262" y="4781613"/>
            <a:ext cx="990799" cy="400110"/>
          </a:xfrm>
          <a:prstGeom prst="rect">
            <a:avLst/>
          </a:prstGeom>
          <a:noFill/>
        </p:spPr>
        <p:txBody>
          <a:bodyPr wrap="square" rtlCol="0">
            <a:spAutoFit/>
          </a:bodyPr>
          <a:lstStyle/>
          <a:p>
            <a:r>
              <a:rPr kumimoji="1" lang="en-US" altLang="ja-JP" sz="2000" b="1"/>
              <a:t>Scalar</a:t>
            </a:r>
            <a:endParaRPr kumimoji="1" lang="ja-JP" altLang="en-US" sz="2000" b="1"/>
          </a:p>
        </p:txBody>
      </p:sp>
      <p:sp>
        <p:nvSpPr>
          <p:cNvPr id="28" name="テキスト ボックス 27">
            <a:extLst>
              <a:ext uri="{FF2B5EF4-FFF2-40B4-BE49-F238E27FC236}">
                <a16:creationId xmlns:a16="http://schemas.microsoft.com/office/drawing/2014/main" id="{81F9E6F2-3B3D-5CE5-4EE5-53BCB96627C9}"/>
              </a:ext>
            </a:extLst>
          </p:cNvPr>
          <p:cNvSpPr txBox="1"/>
          <p:nvPr/>
        </p:nvSpPr>
        <p:spPr>
          <a:xfrm>
            <a:off x="7392523" y="4779777"/>
            <a:ext cx="1151286" cy="400110"/>
          </a:xfrm>
          <a:prstGeom prst="rect">
            <a:avLst/>
          </a:prstGeom>
          <a:noFill/>
        </p:spPr>
        <p:txBody>
          <a:bodyPr wrap="square" rtlCol="0">
            <a:spAutoFit/>
          </a:bodyPr>
          <a:lstStyle/>
          <a:p>
            <a:r>
              <a:rPr lang="en-US" altLang="ja-JP" sz="2000" b="1"/>
              <a:t>Vector</a:t>
            </a:r>
            <a:endParaRPr kumimoji="1" lang="ja-JP" altLang="en-US" sz="2000" b="1"/>
          </a:p>
        </p:txBody>
      </p:sp>
      <p:pic>
        <p:nvPicPr>
          <p:cNvPr id="3" name="図 2">
            <a:extLst>
              <a:ext uri="{FF2B5EF4-FFF2-40B4-BE49-F238E27FC236}">
                <a16:creationId xmlns:a16="http://schemas.microsoft.com/office/drawing/2014/main" id="{52B0CC4C-4F5F-826E-0F66-C3576B4AF95C}"/>
              </a:ext>
            </a:extLst>
          </p:cNvPr>
          <p:cNvPicPr>
            <a:picLocks noChangeAspect="1"/>
          </p:cNvPicPr>
          <p:nvPr/>
        </p:nvPicPr>
        <p:blipFill>
          <a:blip r:embed="rId8"/>
          <a:stretch>
            <a:fillRect/>
          </a:stretch>
        </p:blipFill>
        <p:spPr>
          <a:xfrm>
            <a:off x="6029141" y="1707055"/>
            <a:ext cx="1860100" cy="1823626"/>
          </a:xfrm>
          <a:prstGeom prst="rect">
            <a:avLst/>
          </a:prstGeom>
        </p:spPr>
      </p:pic>
      <p:pic>
        <p:nvPicPr>
          <p:cNvPr id="26" name="図 25">
            <a:extLst>
              <a:ext uri="{FF2B5EF4-FFF2-40B4-BE49-F238E27FC236}">
                <a16:creationId xmlns:a16="http://schemas.microsoft.com/office/drawing/2014/main" id="{04174815-73D3-9B9E-E5A4-74F25A3AF85E}"/>
              </a:ext>
            </a:extLst>
          </p:cNvPr>
          <p:cNvPicPr>
            <a:picLocks noChangeAspect="1"/>
          </p:cNvPicPr>
          <p:nvPr/>
        </p:nvPicPr>
        <p:blipFill>
          <a:blip r:embed="rId9"/>
          <a:stretch>
            <a:fillRect/>
          </a:stretch>
        </p:blipFill>
        <p:spPr>
          <a:xfrm>
            <a:off x="7222607" y="3503066"/>
            <a:ext cx="1287958" cy="1272440"/>
          </a:xfrm>
          <a:prstGeom prst="rect">
            <a:avLst/>
          </a:prstGeom>
        </p:spPr>
      </p:pic>
      <p:sp>
        <p:nvSpPr>
          <p:cNvPr id="5" name="楕円 4">
            <a:extLst>
              <a:ext uri="{FF2B5EF4-FFF2-40B4-BE49-F238E27FC236}">
                <a16:creationId xmlns:a16="http://schemas.microsoft.com/office/drawing/2014/main" id="{3189FDAA-2811-6E5F-9A96-9CFC75643412}"/>
              </a:ext>
            </a:extLst>
          </p:cNvPr>
          <p:cNvSpPr/>
          <p:nvPr/>
        </p:nvSpPr>
        <p:spPr>
          <a:xfrm>
            <a:off x="6850251" y="2472855"/>
            <a:ext cx="246396" cy="26524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33885"/>
          </a:p>
        </p:txBody>
      </p:sp>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4AEA6C2C-BBBC-AA5F-7D10-853B84C547A3}"/>
                  </a:ext>
                </a:extLst>
              </p:cNvPr>
              <p:cNvSpPr txBox="1"/>
              <p:nvPr/>
            </p:nvSpPr>
            <p:spPr>
              <a:xfrm>
                <a:off x="7096647" y="2390173"/>
                <a:ext cx="34599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en-US" altLang="ja-JP" i="1">
                              <a:solidFill>
                                <a:srgbClr val="FF0000"/>
                              </a:solidFill>
                              <a:latin typeface="Cambria Math" panose="02040503050406030204" pitchFamily="18" charset="0"/>
                            </a:rPr>
                            <m:t>𝑔</m:t>
                          </m:r>
                        </m:e>
                        <m:sub>
                          <m:r>
                            <a:rPr lang="en-US" altLang="ja-JP" i="1">
                              <a:solidFill>
                                <a:srgbClr val="FF0000"/>
                              </a:solidFill>
                              <a:latin typeface="Cambria Math" panose="02040503050406030204" pitchFamily="18" charset="0"/>
                            </a:rPr>
                            <m:t>𝑆</m:t>
                          </m:r>
                        </m:sub>
                      </m:sSub>
                      <m:r>
                        <a:rPr kumimoji="1" lang="en-US" altLang="ja-JP" b="0" i="1" smtClean="0">
                          <a:solidFill>
                            <a:srgbClr val="FF0000"/>
                          </a:solidFill>
                          <a:latin typeface="Cambria Math" panose="02040503050406030204" pitchFamily="18" charset="0"/>
                        </a:rPr>
                        <m:t>,</m:t>
                      </m:r>
                      <m:sSub>
                        <m:sSubPr>
                          <m:ctrlPr>
                            <a:rPr kumimoji="1" lang="en-US" altLang="ja-JP" b="0" i="1" smtClean="0">
                              <a:solidFill>
                                <a:srgbClr val="FF0000"/>
                              </a:solidFill>
                              <a:latin typeface="Cambria Math" panose="02040503050406030204" pitchFamily="18" charset="0"/>
                            </a:rPr>
                          </m:ctrlPr>
                        </m:sSubPr>
                        <m:e>
                          <m:r>
                            <a:rPr kumimoji="1" lang="en-US" altLang="ja-JP" b="0" i="1" smtClean="0">
                              <a:solidFill>
                                <a:srgbClr val="FF0000"/>
                              </a:solidFill>
                              <a:latin typeface="Cambria Math" panose="02040503050406030204" pitchFamily="18" charset="0"/>
                            </a:rPr>
                            <m:t>𝑔</m:t>
                          </m:r>
                        </m:e>
                        <m:sub>
                          <m:r>
                            <a:rPr kumimoji="1" lang="en-US" altLang="ja-JP" b="0" i="1" smtClean="0">
                              <a:solidFill>
                                <a:srgbClr val="FF0000"/>
                              </a:solidFill>
                              <a:latin typeface="Cambria Math" panose="02040503050406030204" pitchFamily="18" charset="0"/>
                            </a:rPr>
                            <m:t>𝑉</m:t>
                          </m:r>
                        </m:sub>
                      </m:sSub>
                    </m:oMath>
                  </m:oMathPara>
                </a14:m>
                <a:endParaRPr kumimoji="1" lang="ja-JP" altLang="en-US"/>
              </a:p>
            </p:txBody>
          </p:sp>
        </mc:Choice>
        <mc:Fallback xmlns="">
          <p:sp>
            <p:nvSpPr>
              <p:cNvPr id="10" name="テキスト ボックス 9">
                <a:extLst>
                  <a:ext uri="{FF2B5EF4-FFF2-40B4-BE49-F238E27FC236}">
                    <a16:creationId xmlns:a16="http://schemas.microsoft.com/office/drawing/2014/main" id="{4AEA6C2C-BBBC-AA5F-7D10-853B84C547A3}"/>
                  </a:ext>
                </a:extLst>
              </p:cNvPr>
              <p:cNvSpPr txBox="1">
                <a:spLocks noRot="1" noChangeAspect="1" noMove="1" noResize="1" noEditPoints="1" noAdjustHandles="1" noChangeArrowheads="1" noChangeShapeType="1" noTextEdit="1"/>
              </p:cNvSpPr>
              <p:nvPr/>
            </p:nvSpPr>
            <p:spPr>
              <a:xfrm>
                <a:off x="7096647" y="2390173"/>
                <a:ext cx="345991" cy="369332"/>
              </a:xfrm>
              <a:prstGeom prst="rect">
                <a:avLst/>
              </a:prstGeom>
              <a:blipFill>
                <a:blip r:embed="rId10"/>
                <a:stretch>
                  <a:fillRect r="-105263" b="-655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9452953C-13AF-C228-2435-77F35A6E7295}"/>
                  </a:ext>
                </a:extLst>
              </p:cNvPr>
              <p:cNvSpPr txBox="1"/>
              <p:nvPr/>
            </p:nvSpPr>
            <p:spPr>
              <a:xfrm>
                <a:off x="6133128" y="3851544"/>
                <a:ext cx="34599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en-US" altLang="ja-JP" i="1">
                              <a:solidFill>
                                <a:srgbClr val="FF0000"/>
                              </a:solidFill>
                              <a:latin typeface="Cambria Math" panose="02040503050406030204" pitchFamily="18" charset="0"/>
                            </a:rPr>
                            <m:t>𝑔</m:t>
                          </m:r>
                        </m:e>
                        <m:sub>
                          <m:r>
                            <a:rPr lang="en-US" altLang="ja-JP" i="1">
                              <a:solidFill>
                                <a:srgbClr val="FF0000"/>
                              </a:solidFill>
                              <a:latin typeface="Cambria Math" panose="02040503050406030204" pitchFamily="18" charset="0"/>
                            </a:rPr>
                            <m:t>𝑆</m:t>
                          </m:r>
                        </m:sub>
                      </m:sSub>
                    </m:oMath>
                  </m:oMathPara>
                </a14:m>
                <a:endParaRPr kumimoji="1" lang="ja-JP" altLang="en-US"/>
              </a:p>
            </p:txBody>
          </p:sp>
        </mc:Choice>
        <mc:Fallback xmlns="">
          <p:sp>
            <p:nvSpPr>
              <p:cNvPr id="29" name="テキスト ボックス 28">
                <a:extLst>
                  <a:ext uri="{FF2B5EF4-FFF2-40B4-BE49-F238E27FC236}">
                    <a16:creationId xmlns:a16="http://schemas.microsoft.com/office/drawing/2014/main" id="{9452953C-13AF-C228-2435-77F35A6E7295}"/>
                  </a:ext>
                </a:extLst>
              </p:cNvPr>
              <p:cNvSpPr txBox="1">
                <a:spLocks noRot="1" noChangeAspect="1" noMove="1" noResize="1" noEditPoints="1" noAdjustHandles="1" noChangeArrowheads="1" noChangeShapeType="1" noTextEdit="1"/>
              </p:cNvSpPr>
              <p:nvPr/>
            </p:nvSpPr>
            <p:spPr>
              <a:xfrm>
                <a:off x="6133128" y="3851544"/>
                <a:ext cx="345991" cy="369332"/>
              </a:xfrm>
              <a:prstGeom prst="rect">
                <a:avLst/>
              </a:prstGeom>
              <a:blipFill>
                <a:blip r:embed="rId11"/>
                <a:stretch>
                  <a:fillRect r="-7018" b="-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1EAAA999-AFC3-0F81-3164-B005D099CAC8}"/>
                  </a:ext>
                </a:extLst>
              </p:cNvPr>
              <p:cNvSpPr txBox="1"/>
              <p:nvPr/>
            </p:nvSpPr>
            <p:spPr>
              <a:xfrm>
                <a:off x="8366812" y="3905507"/>
                <a:ext cx="34599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ja-JP" i="1" smtClean="0">
                              <a:solidFill>
                                <a:srgbClr val="FF0000"/>
                              </a:solidFill>
                              <a:latin typeface="Cambria Math" panose="02040503050406030204" pitchFamily="18" charset="0"/>
                            </a:rPr>
                          </m:ctrlPr>
                        </m:sSubPr>
                        <m:e>
                          <m:r>
                            <a:rPr lang="en-US" altLang="ja-JP" i="1">
                              <a:solidFill>
                                <a:srgbClr val="FF0000"/>
                              </a:solidFill>
                              <a:latin typeface="Cambria Math" panose="02040503050406030204" pitchFamily="18" charset="0"/>
                            </a:rPr>
                            <m:t>𝑔</m:t>
                          </m:r>
                        </m:e>
                        <m:sub>
                          <m:r>
                            <a:rPr lang="en-US" altLang="ja-JP" b="0" i="1" smtClean="0">
                              <a:solidFill>
                                <a:srgbClr val="FF0000"/>
                              </a:solidFill>
                              <a:latin typeface="Cambria Math" panose="02040503050406030204" pitchFamily="18" charset="0"/>
                            </a:rPr>
                            <m:t>𝑉</m:t>
                          </m:r>
                        </m:sub>
                      </m:sSub>
                    </m:oMath>
                  </m:oMathPara>
                </a14:m>
                <a:endParaRPr kumimoji="1" lang="ja-JP" altLang="en-US"/>
              </a:p>
            </p:txBody>
          </p:sp>
        </mc:Choice>
        <mc:Fallback xmlns="">
          <p:sp>
            <p:nvSpPr>
              <p:cNvPr id="30" name="テキスト ボックス 29">
                <a:extLst>
                  <a:ext uri="{FF2B5EF4-FFF2-40B4-BE49-F238E27FC236}">
                    <a16:creationId xmlns:a16="http://schemas.microsoft.com/office/drawing/2014/main" id="{1EAAA999-AFC3-0F81-3164-B005D099CAC8}"/>
                  </a:ext>
                </a:extLst>
              </p:cNvPr>
              <p:cNvSpPr txBox="1">
                <a:spLocks noRot="1" noChangeAspect="1" noMove="1" noResize="1" noEditPoints="1" noAdjustHandles="1" noChangeArrowheads="1" noChangeShapeType="1" noTextEdit="1"/>
              </p:cNvSpPr>
              <p:nvPr/>
            </p:nvSpPr>
            <p:spPr>
              <a:xfrm>
                <a:off x="8366812" y="3905507"/>
                <a:ext cx="345991" cy="369332"/>
              </a:xfrm>
              <a:prstGeom prst="rect">
                <a:avLst/>
              </a:prstGeom>
              <a:blipFill>
                <a:blip r:embed="rId12"/>
                <a:stretch>
                  <a:fillRect r="-14286" b="-6667"/>
                </a:stretch>
              </a:blipFill>
            </p:spPr>
            <p:txBody>
              <a:bodyPr/>
              <a:lstStyle/>
              <a:p>
                <a:r>
                  <a:rPr lang="ja-JP" altLang="en-US">
                    <a:noFill/>
                  </a:rPr>
                  <a:t> </a:t>
                </a:r>
              </a:p>
            </p:txBody>
          </p:sp>
        </mc:Fallback>
      </mc:AlternateContent>
      <p:sp>
        <p:nvSpPr>
          <p:cNvPr id="32" name="楕円 31">
            <a:extLst>
              <a:ext uri="{FF2B5EF4-FFF2-40B4-BE49-F238E27FC236}">
                <a16:creationId xmlns:a16="http://schemas.microsoft.com/office/drawing/2014/main" id="{7B468E29-2643-9376-1686-5EE8C8DA9FF9}"/>
              </a:ext>
            </a:extLst>
          </p:cNvPr>
          <p:cNvSpPr/>
          <p:nvPr/>
        </p:nvSpPr>
        <p:spPr>
          <a:xfrm>
            <a:off x="5263804" y="4011043"/>
            <a:ext cx="912608" cy="280122"/>
          </a:xfrm>
          <a:prstGeom prst="ellipse">
            <a:avLst/>
          </a:prstGeom>
          <a:noFill/>
          <a:ln w="952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F2451281-5C77-EC28-86D4-CE7060D79198}"/>
              </a:ext>
            </a:extLst>
          </p:cNvPr>
          <p:cNvSpPr/>
          <p:nvPr/>
        </p:nvSpPr>
        <p:spPr>
          <a:xfrm>
            <a:off x="7418928" y="4005466"/>
            <a:ext cx="912608" cy="280122"/>
          </a:xfrm>
          <a:prstGeom prst="ellipse">
            <a:avLst/>
          </a:prstGeom>
          <a:noFill/>
          <a:ln w="952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6E52B8B6-AF53-4C5C-F102-97C4B7E8E39E}"/>
              </a:ext>
            </a:extLst>
          </p:cNvPr>
          <p:cNvSpPr/>
          <p:nvPr/>
        </p:nvSpPr>
        <p:spPr>
          <a:xfrm>
            <a:off x="838200" y="1283517"/>
            <a:ext cx="10360008" cy="4026878"/>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A9B61A54-54F5-D4D8-79BA-84A8B6F34EA4}"/>
              </a:ext>
            </a:extLst>
          </p:cNvPr>
          <p:cNvSpPr/>
          <p:nvPr/>
        </p:nvSpPr>
        <p:spPr>
          <a:xfrm>
            <a:off x="4655890" y="3461960"/>
            <a:ext cx="4320854" cy="1818754"/>
          </a:xfrm>
          <a:prstGeom prst="roundRect">
            <a:avLst/>
          </a:prstGeom>
          <a:noFill/>
          <a:ln w="952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526873CE-5516-E8BF-E665-7C944D7CA90E}"/>
              </a:ext>
            </a:extLst>
          </p:cNvPr>
          <p:cNvSpPr/>
          <p:nvPr/>
        </p:nvSpPr>
        <p:spPr>
          <a:xfrm rot="5400000">
            <a:off x="6727040" y="3351067"/>
            <a:ext cx="523514" cy="199107"/>
          </a:xfrm>
          <a:prstGeom prst="rightArrow">
            <a:avLst>
              <a:gd name="adj1" fmla="val 50000"/>
              <a:gd name="adj2" fmla="val 119724"/>
            </a:avLst>
          </a:prstGeom>
          <a:noFill/>
          <a:ln w="9525" cap="flat" cmpd="sng" algn="ctr">
            <a:solidFill>
              <a:schemeClr val="dk1"/>
            </a:solidFill>
            <a:prstDash val="lg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1037CF45-0BE3-5B92-B75B-DE1A73B80F07}"/>
              </a:ext>
            </a:extLst>
          </p:cNvPr>
          <p:cNvSpPr txBox="1"/>
          <p:nvPr/>
        </p:nvSpPr>
        <p:spPr>
          <a:xfrm>
            <a:off x="8074955" y="2381888"/>
            <a:ext cx="504694" cy="461665"/>
          </a:xfrm>
          <a:prstGeom prst="rect">
            <a:avLst/>
          </a:prstGeom>
          <a:noFill/>
        </p:spPr>
        <p:txBody>
          <a:bodyPr wrap="square" rtlCol="0">
            <a:spAutoFit/>
          </a:bodyPr>
          <a:lstStyle/>
          <a:p>
            <a:r>
              <a:rPr kumimoji="1" lang="en-US" altLang="ja-JP" sz="2400" b="1"/>
              <a:t>+</a:t>
            </a:r>
            <a:endParaRPr kumimoji="1" lang="ja-JP" altLang="en-US" sz="2400" b="1"/>
          </a:p>
        </p:txBody>
      </p:sp>
      <p:sp>
        <p:nvSpPr>
          <p:cNvPr id="42" name="テキスト ボックス 41">
            <a:extLst>
              <a:ext uri="{FF2B5EF4-FFF2-40B4-BE49-F238E27FC236}">
                <a16:creationId xmlns:a16="http://schemas.microsoft.com/office/drawing/2014/main" id="{157A6DA9-2E07-7683-4588-8ED04649F404}"/>
              </a:ext>
            </a:extLst>
          </p:cNvPr>
          <p:cNvSpPr txBox="1"/>
          <p:nvPr/>
        </p:nvSpPr>
        <p:spPr>
          <a:xfrm>
            <a:off x="5958021" y="1418132"/>
            <a:ext cx="2022154" cy="369332"/>
          </a:xfrm>
          <a:prstGeom prst="rect">
            <a:avLst/>
          </a:prstGeom>
          <a:noFill/>
        </p:spPr>
        <p:txBody>
          <a:bodyPr wrap="square" rtlCol="0">
            <a:spAutoFit/>
          </a:bodyPr>
          <a:lstStyle/>
          <a:p>
            <a:r>
              <a:rPr kumimoji="1" lang="en-US" altLang="ja-JP"/>
              <a:t>(</a:t>
            </a:r>
            <a:r>
              <a:rPr lang="en-US" altLang="ja-JP"/>
              <a:t>Heavy</a:t>
            </a:r>
            <a:r>
              <a:rPr lang="ja-JP" altLang="en-US"/>
              <a:t> </a:t>
            </a:r>
            <a:r>
              <a:rPr lang="en-US" altLang="ja-JP"/>
              <a:t>mediator</a:t>
            </a:r>
            <a:r>
              <a:rPr kumimoji="1" lang="en-US" altLang="ja-JP"/>
              <a:t>)</a:t>
            </a:r>
            <a:endParaRPr kumimoji="1" lang="ja-JP" altLang="en-US"/>
          </a:p>
        </p:txBody>
      </p:sp>
      <p:sp>
        <p:nvSpPr>
          <p:cNvPr id="12" name="矢印: 右 11">
            <a:extLst>
              <a:ext uri="{FF2B5EF4-FFF2-40B4-BE49-F238E27FC236}">
                <a16:creationId xmlns:a16="http://schemas.microsoft.com/office/drawing/2014/main" id="{067B4698-729A-6EED-3EDC-C4542B4D0F60}"/>
              </a:ext>
            </a:extLst>
          </p:cNvPr>
          <p:cNvSpPr/>
          <p:nvPr/>
        </p:nvSpPr>
        <p:spPr>
          <a:xfrm rot="2528880">
            <a:off x="1414798" y="3567035"/>
            <a:ext cx="1053713" cy="114825"/>
          </a:xfrm>
          <a:prstGeom prst="rightArrow">
            <a:avLst>
              <a:gd name="adj1" fmla="val 50000"/>
              <a:gd name="adj2" fmla="val 119724"/>
            </a:avLst>
          </a:prstGeom>
          <a:noFill/>
          <a:ln w="952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7BF993A4-88D6-5BDF-CBEF-56E0DC4B0824}"/>
                  </a:ext>
                </a:extLst>
              </p:cNvPr>
              <p:cNvSpPr txBox="1"/>
              <p:nvPr/>
            </p:nvSpPr>
            <p:spPr>
              <a:xfrm>
                <a:off x="2056974" y="4101070"/>
                <a:ext cx="1201226" cy="400110"/>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𝑒</m:t>
                          </m:r>
                        </m:e>
                        <m:sup>
                          <m:r>
                            <a:rPr kumimoji="1" lang="en-US" altLang="ja-JP" sz="2000" b="0" i="1" smtClean="0">
                              <a:latin typeface="Cambria Math" panose="02040503050406030204" pitchFamily="18" charset="0"/>
                            </a:rPr>
                            <m:t>+</m:t>
                          </m:r>
                        </m:sup>
                      </m:sSup>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𝑒</m:t>
                          </m:r>
                        </m:e>
                        <m:sup>
                          <m:r>
                            <a:rPr kumimoji="1" lang="en-US" altLang="ja-JP" sz="2000" b="0" i="1" smtClean="0">
                              <a:latin typeface="Cambria Math" panose="02040503050406030204" pitchFamily="18" charset="0"/>
                            </a:rPr>
                            <m:t>−</m:t>
                          </m:r>
                        </m:sup>
                      </m:sSup>
                      <m:r>
                        <a:rPr kumimoji="1" lang="en-US" altLang="ja-JP" sz="2000" b="0" i="0" smtClean="0">
                          <a:latin typeface="Cambria Math" panose="02040503050406030204" pitchFamily="18" charset="0"/>
                        </a:rPr>
                        <m:t>, 2</m:t>
                      </m:r>
                      <m:r>
                        <m:rPr>
                          <m:sty m:val="p"/>
                        </m:rPr>
                        <a:rPr kumimoji="1" lang="el-GR" altLang="ja-JP" sz="2000" b="0" i="1" smtClean="0">
                          <a:latin typeface="Cambria Math" panose="02040503050406030204" pitchFamily="18" charset="0"/>
                          <a:ea typeface="Cambria Math" panose="02040503050406030204" pitchFamily="18" charset="0"/>
                        </a:rPr>
                        <m:t>γ</m:t>
                      </m:r>
                    </m:oMath>
                  </m:oMathPara>
                </a14:m>
                <a:endParaRPr kumimoji="1" lang="ja-JP" altLang="en-US" sz="2000"/>
              </a:p>
            </p:txBody>
          </p:sp>
        </mc:Choice>
        <mc:Fallback xmlns="">
          <p:sp>
            <p:nvSpPr>
              <p:cNvPr id="13" name="テキスト ボックス 12">
                <a:extLst>
                  <a:ext uri="{FF2B5EF4-FFF2-40B4-BE49-F238E27FC236}">
                    <a16:creationId xmlns:a16="http://schemas.microsoft.com/office/drawing/2014/main" id="{7BF993A4-88D6-5BDF-CBEF-56E0DC4B0824}"/>
                  </a:ext>
                </a:extLst>
              </p:cNvPr>
              <p:cNvSpPr txBox="1">
                <a:spLocks noRot="1" noChangeAspect="1" noMove="1" noResize="1" noEditPoints="1" noAdjustHandles="1" noChangeArrowheads="1" noChangeShapeType="1" noTextEdit="1"/>
              </p:cNvSpPr>
              <p:nvPr/>
            </p:nvSpPr>
            <p:spPr>
              <a:xfrm>
                <a:off x="2056974" y="4101070"/>
                <a:ext cx="1201226" cy="400110"/>
              </a:xfrm>
              <a:prstGeom prst="rect">
                <a:avLst/>
              </a:prstGeom>
              <a:blipFill>
                <a:blip r:embed="rId13"/>
                <a:stretch>
                  <a:fillRect b="-2941"/>
                </a:stretch>
              </a:blipFill>
              <a:ln>
                <a:prstDash val="sysDash"/>
              </a:ln>
            </p:spPr>
            <p:txBody>
              <a:bodyPr/>
              <a:lstStyle/>
              <a:p>
                <a:r>
                  <a:rPr lang="ja-JP" altLang="en-US">
                    <a:noFill/>
                  </a:rPr>
                  <a:t> </a:t>
                </a:r>
              </a:p>
            </p:txBody>
          </p:sp>
        </mc:Fallback>
      </mc:AlternateContent>
      <p:sp>
        <p:nvSpPr>
          <p:cNvPr id="6" name="テキスト ボックス 5">
            <a:extLst>
              <a:ext uri="{FF2B5EF4-FFF2-40B4-BE49-F238E27FC236}">
                <a16:creationId xmlns:a16="http://schemas.microsoft.com/office/drawing/2014/main" id="{77C00081-9804-E077-6455-94063EC37FBA}"/>
              </a:ext>
            </a:extLst>
          </p:cNvPr>
          <p:cNvSpPr txBox="1"/>
          <p:nvPr/>
        </p:nvSpPr>
        <p:spPr>
          <a:xfrm>
            <a:off x="1302394" y="3617210"/>
            <a:ext cx="578215" cy="400110"/>
          </a:xfrm>
          <a:prstGeom prst="rect">
            <a:avLst/>
          </a:prstGeom>
          <a:noFill/>
        </p:spPr>
        <p:txBody>
          <a:bodyPr wrap="square" rtlCol="0">
            <a:spAutoFit/>
          </a:bodyPr>
          <a:lstStyle/>
          <a:p>
            <a:r>
              <a:rPr kumimoji="1" lang="en-US" altLang="ja-JP" sz="2000"/>
              <a:t>SM</a:t>
            </a:r>
            <a:endParaRPr kumimoji="1" lang="ja-JP" altLang="en-US" sz="2000"/>
          </a:p>
        </p:txBody>
      </p:sp>
      <p:grpSp>
        <p:nvGrpSpPr>
          <p:cNvPr id="47" name="グループ化 46">
            <a:extLst>
              <a:ext uri="{FF2B5EF4-FFF2-40B4-BE49-F238E27FC236}">
                <a16:creationId xmlns:a16="http://schemas.microsoft.com/office/drawing/2014/main" id="{167B8232-528C-80E7-DB1E-64D6BA0F256A}"/>
              </a:ext>
            </a:extLst>
          </p:cNvPr>
          <p:cNvGrpSpPr/>
          <p:nvPr/>
        </p:nvGrpSpPr>
        <p:grpSpPr>
          <a:xfrm>
            <a:off x="1245102" y="1921145"/>
            <a:ext cx="2685907" cy="1259534"/>
            <a:chOff x="1197818" y="2493839"/>
            <a:chExt cx="2429214" cy="1066949"/>
          </a:xfrm>
        </p:grpSpPr>
        <p:pic>
          <p:nvPicPr>
            <p:cNvPr id="45" name="図 44">
              <a:extLst>
                <a:ext uri="{FF2B5EF4-FFF2-40B4-BE49-F238E27FC236}">
                  <a16:creationId xmlns:a16="http://schemas.microsoft.com/office/drawing/2014/main" id="{46C7CE03-4B7A-D5D8-5060-59A6EDC5E739}"/>
                </a:ext>
              </a:extLst>
            </p:cNvPr>
            <p:cNvPicPr>
              <a:picLocks noChangeAspect="1"/>
            </p:cNvPicPr>
            <p:nvPr/>
          </p:nvPicPr>
          <p:blipFill>
            <a:blip r:embed="rId14"/>
            <a:stretch>
              <a:fillRect/>
            </a:stretch>
          </p:blipFill>
          <p:spPr>
            <a:xfrm>
              <a:off x="1197818" y="2493839"/>
              <a:ext cx="2429214" cy="1066949"/>
            </a:xfrm>
            <a:prstGeom prst="rect">
              <a:avLst/>
            </a:prstGeom>
          </p:spPr>
        </p:pic>
        <p:sp>
          <p:nvSpPr>
            <p:cNvPr id="46" name="楕円 45">
              <a:extLst>
                <a:ext uri="{FF2B5EF4-FFF2-40B4-BE49-F238E27FC236}">
                  <a16:creationId xmlns:a16="http://schemas.microsoft.com/office/drawing/2014/main" id="{A54E7675-A818-804B-4B4A-BD74760E374D}"/>
                </a:ext>
              </a:extLst>
            </p:cNvPr>
            <p:cNvSpPr/>
            <p:nvPr/>
          </p:nvSpPr>
          <p:spPr>
            <a:xfrm>
              <a:off x="1752954" y="2615176"/>
              <a:ext cx="1355489" cy="87297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sp>
        <p:nvSpPr>
          <p:cNvPr id="48" name="テキスト ボックス 47">
            <a:extLst>
              <a:ext uri="{FF2B5EF4-FFF2-40B4-BE49-F238E27FC236}">
                <a16:creationId xmlns:a16="http://schemas.microsoft.com/office/drawing/2014/main" id="{AEECCA4B-C451-AD97-423A-FABA36180385}"/>
              </a:ext>
            </a:extLst>
          </p:cNvPr>
          <p:cNvSpPr txBox="1"/>
          <p:nvPr/>
        </p:nvSpPr>
        <p:spPr>
          <a:xfrm>
            <a:off x="2472147" y="2361542"/>
            <a:ext cx="277537" cy="369332"/>
          </a:xfrm>
          <a:prstGeom prst="rect">
            <a:avLst/>
          </a:prstGeom>
          <a:noFill/>
        </p:spPr>
        <p:txBody>
          <a:bodyPr wrap="square" rtlCol="0">
            <a:spAutoFit/>
          </a:bodyPr>
          <a:lstStyle/>
          <a:p>
            <a:r>
              <a:rPr kumimoji="1" lang="en-US" altLang="ja-JP" b="1"/>
              <a:t>?</a:t>
            </a:r>
            <a:endParaRPr kumimoji="1" lang="ja-JP" altLang="en-US" b="1"/>
          </a:p>
        </p:txBody>
      </p:sp>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F3868B2E-500D-346F-E17F-973EF0081062}"/>
                  </a:ext>
                </a:extLst>
              </p:cNvPr>
              <p:cNvSpPr txBox="1"/>
              <p:nvPr/>
            </p:nvSpPr>
            <p:spPr>
              <a:xfrm>
                <a:off x="1245728" y="1892142"/>
                <a:ext cx="275447"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ja-JP" altLang="en-US" sz="2000" i="1" smtClean="0">
                              <a:latin typeface="Cambria Math" panose="02040503050406030204" pitchFamily="18" charset="0"/>
                            </a:rPr>
                            <m:t>𝜇</m:t>
                          </m:r>
                        </m:e>
                        <m:sup>
                          <m:r>
                            <a:rPr kumimoji="1" lang="en-US" altLang="ja-JP" sz="2000" b="0" i="1" smtClean="0">
                              <a:latin typeface="Cambria Math" panose="02040503050406030204" pitchFamily="18" charset="0"/>
                            </a:rPr>
                            <m:t>+</m:t>
                          </m:r>
                        </m:sup>
                      </m:sSup>
                    </m:oMath>
                  </m:oMathPara>
                </a14:m>
                <a:endParaRPr kumimoji="1" lang="ja-JP" altLang="en-US" sz="2000"/>
              </a:p>
            </p:txBody>
          </p:sp>
        </mc:Choice>
        <mc:Fallback xmlns="">
          <p:sp>
            <p:nvSpPr>
              <p:cNvPr id="49" name="テキスト ボックス 48">
                <a:extLst>
                  <a:ext uri="{FF2B5EF4-FFF2-40B4-BE49-F238E27FC236}">
                    <a16:creationId xmlns:a16="http://schemas.microsoft.com/office/drawing/2014/main" id="{F3868B2E-500D-346F-E17F-973EF0081062}"/>
                  </a:ext>
                </a:extLst>
              </p:cNvPr>
              <p:cNvSpPr txBox="1">
                <a:spLocks noRot="1" noChangeAspect="1" noMove="1" noResize="1" noEditPoints="1" noAdjustHandles="1" noChangeArrowheads="1" noChangeShapeType="1" noTextEdit="1"/>
              </p:cNvSpPr>
              <p:nvPr/>
            </p:nvSpPr>
            <p:spPr>
              <a:xfrm>
                <a:off x="1245728" y="1892142"/>
                <a:ext cx="275447" cy="400110"/>
              </a:xfrm>
              <a:prstGeom prst="rect">
                <a:avLst/>
              </a:prstGeom>
              <a:blipFill>
                <a:blip r:embed="rId15"/>
                <a:stretch>
                  <a:fillRect r="-54348" b="-4545"/>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テキスト ボックス 49">
                <a:extLst>
                  <a:ext uri="{FF2B5EF4-FFF2-40B4-BE49-F238E27FC236}">
                    <a16:creationId xmlns:a16="http://schemas.microsoft.com/office/drawing/2014/main" id="{B789CD04-C5AE-042F-353D-99E166CF07C9}"/>
                  </a:ext>
                </a:extLst>
              </p:cNvPr>
              <p:cNvSpPr txBox="1"/>
              <p:nvPr/>
            </p:nvSpPr>
            <p:spPr>
              <a:xfrm>
                <a:off x="1245728" y="2873701"/>
                <a:ext cx="275447"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ja-JP" altLang="en-US" sz="2000" i="1" smtClean="0">
                              <a:latin typeface="Cambria Math" panose="02040503050406030204" pitchFamily="18" charset="0"/>
                            </a:rPr>
                            <m:t>𝜇</m:t>
                          </m:r>
                        </m:e>
                        <m:sup>
                          <m:r>
                            <a:rPr kumimoji="1" lang="en-US" altLang="ja-JP" sz="2000" b="0" i="1" smtClean="0">
                              <a:latin typeface="Cambria Math" panose="02040503050406030204" pitchFamily="18" charset="0"/>
                            </a:rPr>
                            <m:t>−</m:t>
                          </m:r>
                        </m:sup>
                      </m:sSup>
                    </m:oMath>
                  </m:oMathPara>
                </a14:m>
                <a:endParaRPr kumimoji="1" lang="ja-JP" altLang="en-US" sz="2000"/>
              </a:p>
            </p:txBody>
          </p:sp>
        </mc:Choice>
        <mc:Fallback xmlns="">
          <p:sp>
            <p:nvSpPr>
              <p:cNvPr id="50" name="テキスト ボックス 49">
                <a:extLst>
                  <a:ext uri="{FF2B5EF4-FFF2-40B4-BE49-F238E27FC236}">
                    <a16:creationId xmlns:a16="http://schemas.microsoft.com/office/drawing/2014/main" id="{B789CD04-C5AE-042F-353D-99E166CF07C9}"/>
                  </a:ext>
                </a:extLst>
              </p:cNvPr>
              <p:cNvSpPr txBox="1">
                <a:spLocks noRot="1" noChangeAspect="1" noMove="1" noResize="1" noEditPoints="1" noAdjustHandles="1" noChangeArrowheads="1" noChangeShapeType="1" noTextEdit="1"/>
              </p:cNvSpPr>
              <p:nvPr/>
            </p:nvSpPr>
            <p:spPr>
              <a:xfrm>
                <a:off x="1245728" y="2873701"/>
                <a:ext cx="275447" cy="400110"/>
              </a:xfrm>
              <a:prstGeom prst="rect">
                <a:avLst/>
              </a:prstGeom>
              <a:blipFill>
                <a:blip r:embed="rId16"/>
                <a:stretch>
                  <a:fillRect r="-45652" b="-4545"/>
                </a:stretch>
              </a:blipFill>
              <a:ln>
                <a:noFill/>
              </a:ln>
            </p:spPr>
            <p:txBody>
              <a:bodyPr/>
              <a:lstStyle/>
              <a:p>
                <a:r>
                  <a:rPr lang="ja-JP" altLang="en-US">
                    <a:noFill/>
                  </a:rPr>
                  <a:t> </a:t>
                </a:r>
              </a:p>
            </p:txBody>
          </p:sp>
        </mc:Fallback>
      </mc:AlternateContent>
      <p:sp>
        <p:nvSpPr>
          <p:cNvPr id="14" name="楕円 13">
            <a:extLst>
              <a:ext uri="{FF2B5EF4-FFF2-40B4-BE49-F238E27FC236}">
                <a16:creationId xmlns:a16="http://schemas.microsoft.com/office/drawing/2014/main" id="{D31B82FE-A9F2-8537-E5DE-D87B4BA9C5CE}"/>
              </a:ext>
            </a:extLst>
          </p:cNvPr>
          <p:cNvSpPr/>
          <p:nvPr/>
        </p:nvSpPr>
        <p:spPr>
          <a:xfrm>
            <a:off x="1161093" y="1837794"/>
            <a:ext cx="514544" cy="1599595"/>
          </a:xfrm>
          <a:prstGeom prst="ellipse">
            <a:avLst/>
          </a:prstGeom>
          <a:noFill/>
          <a:ln w="952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51" name="テキスト ボックス 50">
                <a:extLst>
                  <a:ext uri="{FF2B5EF4-FFF2-40B4-BE49-F238E27FC236}">
                    <a16:creationId xmlns:a16="http://schemas.microsoft.com/office/drawing/2014/main" id="{7AAD17CF-9434-36F0-AB81-C474621630A7}"/>
                  </a:ext>
                </a:extLst>
              </p:cNvPr>
              <p:cNvSpPr txBox="1"/>
              <p:nvPr/>
            </p:nvSpPr>
            <p:spPr>
              <a:xfrm>
                <a:off x="3612419" y="1889776"/>
                <a:ext cx="275447"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ja-JP" altLang="en-US" sz="2000" i="1" smtClean="0">
                              <a:latin typeface="Cambria Math" panose="02040503050406030204" pitchFamily="18" charset="0"/>
                            </a:rPr>
                            <m:t>𝜇</m:t>
                          </m:r>
                        </m:e>
                        <m:sup>
                          <m:r>
                            <a:rPr kumimoji="1" lang="en-US" altLang="ja-JP" sz="2000" b="0" i="1" smtClean="0">
                              <a:latin typeface="Cambria Math" panose="02040503050406030204" pitchFamily="18" charset="0"/>
                            </a:rPr>
                            <m:t>+</m:t>
                          </m:r>
                        </m:sup>
                      </m:sSup>
                    </m:oMath>
                  </m:oMathPara>
                </a14:m>
                <a:endParaRPr kumimoji="1" lang="ja-JP" altLang="en-US" sz="2000"/>
              </a:p>
            </p:txBody>
          </p:sp>
        </mc:Choice>
        <mc:Fallback xmlns="">
          <p:sp>
            <p:nvSpPr>
              <p:cNvPr id="51" name="テキスト ボックス 50">
                <a:extLst>
                  <a:ext uri="{FF2B5EF4-FFF2-40B4-BE49-F238E27FC236}">
                    <a16:creationId xmlns:a16="http://schemas.microsoft.com/office/drawing/2014/main" id="{7AAD17CF-9434-36F0-AB81-C474621630A7}"/>
                  </a:ext>
                </a:extLst>
              </p:cNvPr>
              <p:cNvSpPr txBox="1">
                <a:spLocks noRot="1" noChangeAspect="1" noMove="1" noResize="1" noEditPoints="1" noAdjustHandles="1" noChangeArrowheads="1" noChangeShapeType="1" noTextEdit="1"/>
              </p:cNvSpPr>
              <p:nvPr/>
            </p:nvSpPr>
            <p:spPr>
              <a:xfrm>
                <a:off x="3612419" y="1889776"/>
                <a:ext cx="275447" cy="400110"/>
              </a:xfrm>
              <a:prstGeom prst="rect">
                <a:avLst/>
              </a:prstGeom>
              <a:blipFill>
                <a:blip r:embed="rId17"/>
                <a:stretch>
                  <a:fillRect r="-55556" b="-4545"/>
                </a:stretch>
              </a:blipFill>
              <a:ln>
                <a:noFill/>
              </a:ln>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2" name="テキスト ボックス 51">
                <a:extLst>
                  <a:ext uri="{FF2B5EF4-FFF2-40B4-BE49-F238E27FC236}">
                    <a16:creationId xmlns:a16="http://schemas.microsoft.com/office/drawing/2014/main" id="{1833ABE1-36A0-3C10-B7F8-40B812450C35}"/>
                  </a:ext>
                </a:extLst>
              </p:cNvPr>
              <p:cNvSpPr txBox="1"/>
              <p:nvPr/>
            </p:nvSpPr>
            <p:spPr>
              <a:xfrm>
                <a:off x="3613601" y="2873701"/>
                <a:ext cx="275447" cy="4001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𝑒</m:t>
                          </m:r>
                        </m:e>
                        <m:sup>
                          <m:r>
                            <a:rPr kumimoji="1" lang="en-US" altLang="ja-JP" sz="2000" b="0" i="1" smtClean="0">
                              <a:latin typeface="Cambria Math" panose="02040503050406030204" pitchFamily="18" charset="0"/>
                            </a:rPr>
                            <m:t>−</m:t>
                          </m:r>
                        </m:sup>
                      </m:sSup>
                    </m:oMath>
                  </m:oMathPara>
                </a14:m>
                <a:endParaRPr kumimoji="1" lang="ja-JP" altLang="en-US" sz="2000"/>
              </a:p>
            </p:txBody>
          </p:sp>
        </mc:Choice>
        <mc:Fallback xmlns="">
          <p:sp>
            <p:nvSpPr>
              <p:cNvPr id="52" name="テキスト ボックス 51">
                <a:extLst>
                  <a:ext uri="{FF2B5EF4-FFF2-40B4-BE49-F238E27FC236}">
                    <a16:creationId xmlns:a16="http://schemas.microsoft.com/office/drawing/2014/main" id="{1833ABE1-36A0-3C10-B7F8-40B812450C35}"/>
                  </a:ext>
                </a:extLst>
              </p:cNvPr>
              <p:cNvSpPr txBox="1">
                <a:spLocks noRot="1" noChangeAspect="1" noMove="1" noResize="1" noEditPoints="1" noAdjustHandles="1" noChangeArrowheads="1" noChangeShapeType="1" noTextEdit="1"/>
              </p:cNvSpPr>
              <p:nvPr/>
            </p:nvSpPr>
            <p:spPr>
              <a:xfrm>
                <a:off x="3613601" y="2873701"/>
                <a:ext cx="275447" cy="400110"/>
              </a:xfrm>
              <a:prstGeom prst="rect">
                <a:avLst/>
              </a:prstGeom>
              <a:blipFill>
                <a:blip r:embed="rId18"/>
                <a:stretch>
                  <a:fillRect r="-44444"/>
                </a:stretch>
              </a:blipFill>
              <a:ln>
                <a:noFill/>
              </a:ln>
            </p:spPr>
            <p:txBody>
              <a:bodyPr/>
              <a:lstStyle/>
              <a:p>
                <a:r>
                  <a:rPr lang="ja-JP" altLang="en-US">
                    <a:noFill/>
                  </a:rPr>
                  <a:t> </a:t>
                </a:r>
              </a:p>
            </p:txBody>
          </p:sp>
        </mc:Fallback>
      </mc:AlternateContent>
      <p:sp>
        <p:nvSpPr>
          <p:cNvPr id="2" name="四角形: 角を丸くする 1">
            <a:extLst>
              <a:ext uri="{FF2B5EF4-FFF2-40B4-BE49-F238E27FC236}">
                <a16:creationId xmlns:a16="http://schemas.microsoft.com/office/drawing/2014/main" id="{D76806BF-5799-B019-9A51-E59CC278DAF7}"/>
              </a:ext>
            </a:extLst>
          </p:cNvPr>
          <p:cNvSpPr/>
          <p:nvPr/>
        </p:nvSpPr>
        <p:spPr>
          <a:xfrm>
            <a:off x="4003739" y="1238895"/>
            <a:ext cx="2007384" cy="6686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5C1EE53C-3486-3026-6D03-3830CB3DE3E8}"/>
                  </a:ext>
                </a:extLst>
              </p:cNvPr>
              <p:cNvSpPr txBox="1"/>
              <p:nvPr/>
            </p:nvSpPr>
            <p:spPr>
              <a:xfrm>
                <a:off x="3943286" y="1245150"/>
                <a:ext cx="1282649" cy="6686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𝐿</m:t>
                          </m:r>
                        </m:e>
                        <m:sub>
                          <m:r>
                            <a:rPr kumimoji="1" lang="ja-JP" altLang="en-US" b="0" i="1" smtClean="0">
                              <a:latin typeface="Cambria Math" panose="02040503050406030204" pitchFamily="18" charset="0"/>
                            </a:rPr>
                            <m:t>𝜇</m:t>
                          </m:r>
                        </m:sub>
                      </m:sSub>
                      <m:r>
                        <a:rPr kumimoji="1" lang="en-US" altLang="ja-JP" b="0" i="1" smtClean="0">
                          <a:latin typeface="Cambria Math" panose="02040503050406030204" pitchFamily="18" charset="0"/>
                        </a:rPr>
                        <m:t>:0</m:t>
                      </m:r>
                      <m:r>
                        <a:rPr kumimoji="1" lang="en-US" altLang="ja-JP" b="0" i="1" smtClean="0">
                          <a:latin typeface="Cambria Math" panose="02040503050406030204" pitchFamily="18" charset="0"/>
                          <a:ea typeface="Cambria Math" panose="02040503050406030204" pitchFamily="18" charset="0"/>
                        </a:rPr>
                        <m:t>→−1</m:t>
                      </m:r>
                    </m:oMath>
                  </m:oMathPara>
                </a14:m>
                <a:endParaRPr kumimoji="1" lang="en-US" altLang="ja-JP" b="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kumimoji="1" lang="en-US" altLang="ja-JP" b="0" i="1" smtClean="0">
                              <a:latin typeface="Cambria Math" panose="02040503050406030204" pitchFamily="18" charset="0"/>
                            </a:rPr>
                          </m:ctrlPr>
                        </m:sSubPr>
                        <m:e>
                          <m:r>
                            <a:rPr kumimoji="1" lang="en-US" altLang="ja-JP" b="0" i="1" smtClean="0">
                              <a:latin typeface="Cambria Math" panose="02040503050406030204" pitchFamily="18" charset="0"/>
                            </a:rPr>
                            <m:t>𝐿</m:t>
                          </m:r>
                        </m:e>
                        <m:sub>
                          <m:r>
                            <a:rPr kumimoji="1" lang="en-US" altLang="ja-JP" b="0" i="1" smtClean="0">
                              <a:latin typeface="Cambria Math" panose="02040503050406030204" pitchFamily="18" charset="0"/>
                            </a:rPr>
                            <m:t>𝑒</m:t>
                          </m:r>
                        </m:sub>
                      </m:sSub>
                      <m:r>
                        <a:rPr kumimoji="1" lang="en-US" altLang="ja-JP" b="0" i="1" smtClean="0">
                          <a:latin typeface="Cambria Math" panose="02040503050406030204" pitchFamily="18" charset="0"/>
                        </a:rPr>
                        <m:t>;0</m:t>
                      </m:r>
                      <m:r>
                        <a:rPr kumimoji="1" lang="en-US" altLang="ja-JP" b="0" i="1" smtClean="0">
                          <a:latin typeface="Cambria Math" panose="02040503050406030204" pitchFamily="18" charset="0"/>
                          <a:ea typeface="Cambria Math" panose="02040503050406030204" pitchFamily="18" charset="0"/>
                        </a:rPr>
                        <m:t>→+1</m:t>
                      </m:r>
                    </m:oMath>
                  </m:oMathPara>
                </a14:m>
                <a:endParaRPr kumimoji="1" lang="ja-JP" altLang="en-US"/>
              </a:p>
            </p:txBody>
          </p:sp>
        </mc:Choice>
        <mc:Fallback xmlns="">
          <p:sp>
            <p:nvSpPr>
              <p:cNvPr id="8" name="テキスト ボックス 7">
                <a:extLst>
                  <a:ext uri="{FF2B5EF4-FFF2-40B4-BE49-F238E27FC236}">
                    <a16:creationId xmlns:a16="http://schemas.microsoft.com/office/drawing/2014/main" id="{5C1EE53C-3486-3026-6D03-3830CB3DE3E8}"/>
                  </a:ext>
                </a:extLst>
              </p:cNvPr>
              <p:cNvSpPr txBox="1">
                <a:spLocks noRot="1" noChangeAspect="1" noMove="1" noResize="1" noEditPoints="1" noAdjustHandles="1" noChangeArrowheads="1" noChangeShapeType="1" noTextEdit="1"/>
              </p:cNvSpPr>
              <p:nvPr/>
            </p:nvSpPr>
            <p:spPr>
              <a:xfrm>
                <a:off x="3943286" y="1245150"/>
                <a:ext cx="1282649" cy="668645"/>
              </a:xfrm>
              <a:prstGeom prst="rect">
                <a:avLst/>
              </a:prstGeom>
              <a:blipFill>
                <a:blip r:embed="rId19"/>
                <a:stretch>
                  <a:fillRect/>
                </a:stretch>
              </a:blipFill>
            </p:spPr>
            <p:txBody>
              <a:bodyPr/>
              <a:lstStyle/>
              <a:p>
                <a:r>
                  <a:rPr lang="ja-JP" altLang="en-US">
                    <a:noFill/>
                  </a:rPr>
                  <a:t> </a:t>
                </a:r>
              </a:p>
            </p:txBody>
          </p:sp>
        </mc:Fallback>
      </mc:AlternateContent>
      <p:sp>
        <p:nvSpPr>
          <p:cNvPr id="16" name="テキスト ボックス 15">
            <a:extLst>
              <a:ext uri="{FF2B5EF4-FFF2-40B4-BE49-F238E27FC236}">
                <a16:creationId xmlns:a16="http://schemas.microsoft.com/office/drawing/2014/main" id="{7628D0E5-6855-7709-9B96-479D4FAEE117}"/>
              </a:ext>
            </a:extLst>
          </p:cNvPr>
          <p:cNvSpPr txBox="1"/>
          <p:nvPr/>
        </p:nvSpPr>
        <p:spPr>
          <a:xfrm>
            <a:off x="5080131" y="1394445"/>
            <a:ext cx="1038505" cy="369332"/>
          </a:xfrm>
          <a:prstGeom prst="rect">
            <a:avLst/>
          </a:prstGeom>
          <a:noFill/>
        </p:spPr>
        <p:txBody>
          <a:bodyPr wrap="square" rtlCol="0">
            <a:spAutoFit/>
          </a:bodyPr>
          <a:lstStyle/>
          <a:p>
            <a:r>
              <a:rPr lang="en-US" altLang="ja-JP" b="1"/>
              <a:t>CLFV</a:t>
            </a:r>
            <a:r>
              <a:rPr lang="ja-JP" altLang="en-US" b="1"/>
              <a:t>！</a:t>
            </a:r>
            <a:endParaRPr kumimoji="1" lang="ja-JP" altLang="en-US" b="1"/>
          </a:p>
        </p:txBody>
      </p:sp>
      <p:cxnSp>
        <p:nvCxnSpPr>
          <p:cNvPr id="17" name="直線矢印コネクタ 16">
            <a:extLst>
              <a:ext uri="{FF2B5EF4-FFF2-40B4-BE49-F238E27FC236}">
                <a16:creationId xmlns:a16="http://schemas.microsoft.com/office/drawing/2014/main" id="{5BCFF398-0C03-D5BE-7752-C14852BC9887}"/>
              </a:ext>
            </a:extLst>
          </p:cNvPr>
          <p:cNvCxnSpPr>
            <a:cxnSpLocks/>
          </p:cNvCxnSpPr>
          <p:nvPr/>
        </p:nvCxnSpPr>
        <p:spPr>
          <a:xfrm flipH="1">
            <a:off x="4029583" y="1895564"/>
            <a:ext cx="899696" cy="319975"/>
          </a:xfrm>
          <a:prstGeom prst="straightConnector1">
            <a:avLst/>
          </a:prstGeom>
          <a:ln w="38100">
            <a:tailEnd type="triangle"/>
          </a:ln>
        </p:spPr>
        <p:style>
          <a:lnRef idx="2">
            <a:schemeClr val="dk1"/>
          </a:lnRef>
          <a:fillRef idx="0">
            <a:schemeClr val="dk1"/>
          </a:fillRef>
          <a:effectRef idx="1">
            <a:schemeClr val="dk1"/>
          </a:effectRef>
          <a:fontRef idx="minor">
            <a:schemeClr val="tx1"/>
          </a:fontRef>
        </p:style>
      </p:cxnSp>
      <p:sp>
        <p:nvSpPr>
          <p:cNvPr id="20" name="テキスト ボックス 19">
            <a:extLst>
              <a:ext uri="{FF2B5EF4-FFF2-40B4-BE49-F238E27FC236}">
                <a16:creationId xmlns:a16="http://schemas.microsoft.com/office/drawing/2014/main" id="{7B7EF4DD-7C66-F375-42C9-89C8402B0CDA}"/>
              </a:ext>
            </a:extLst>
          </p:cNvPr>
          <p:cNvSpPr txBox="1"/>
          <p:nvPr/>
        </p:nvSpPr>
        <p:spPr>
          <a:xfrm>
            <a:off x="1591501" y="4501180"/>
            <a:ext cx="2276938" cy="338554"/>
          </a:xfrm>
          <a:prstGeom prst="rect">
            <a:avLst/>
          </a:prstGeom>
          <a:noFill/>
        </p:spPr>
        <p:txBody>
          <a:bodyPr wrap="square" rtlCol="0">
            <a:spAutoFit/>
          </a:bodyPr>
          <a:lstStyle/>
          <a:p>
            <a:r>
              <a:rPr kumimoji="1" lang="en-US" altLang="ja-JP" sz="1600"/>
              <a:t>(</a:t>
            </a:r>
            <a:r>
              <a:rPr lang="en-US" altLang="ja-JP" sz="1600"/>
              <a:t>singlet </a:t>
            </a:r>
            <a:r>
              <a:rPr kumimoji="1" lang="en-US" altLang="ja-JP" sz="1600"/>
              <a:t>: triplet</a:t>
            </a:r>
            <a:r>
              <a:rPr lang="en-US" altLang="ja-JP" sz="1600"/>
              <a:t>=1:3)</a:t>
            </a:r>
            <a:endParaRPr kumimoji="1" lang="ja-JP" altLang="en-US" sz="1600"/>
          </a:p>
        </p:txBody>
      </p:sp>
      <p:sp>
        <p:nvSpPr>
          <p:cNvPr id="21" name="スライド番号プレースホルダー 20">
            <a:extLst>
              <a:ext uri="{FF2B5EF4-FFF2-40B4-BE49-F238E27FC236}">
                <a16:creationId xmlns:a16="http://schemas.microsoft.com/office/drawing/2014/main" id="{F07D1BFD-4555-DCFE-5731-7F3A2B1C7FDE}"/>
              </a:ext>
            </a:extLst>
          </p:cNvPr>
          <p:cNvSpPr>
            <a:spLocks noGrp="1"/>
          </p:cNvSpPr>
          <p:nvPr>
            <p:ph type="sldNum" sz="quarter" idx="12"/>
          </p:nvPr>
        </p:nvSpPr>
        <p:spPr/>
        <p:txBody>
          <a:bodyPr/>
          <a:lstStyle/>
          <a:p>
            <a:fld id="{1960B2ED-156F-4995-997F-B47878CCEBE4}" type="slidenum">
              <a:rPr kumimoji="1" lang="ja-JP" altLang="en-US" smtClean="0"/>
              <a:t>6</a:t>
            </a:fld>
            <a:endParaRPr kumimoji="1" lang="ja-JP" altLang="en-US"/>
          </a:p>
        </p:txBody>
      </p:sp>
    </p:spTree>
    <p:extLst>
      <p:ext uri="{BB962C8B-B14F-4D97-AF65-F5344CB8AC3E}">
        <p14:creationId xmlns:p14="http://schemas.microsoft.com/office/powerpoint/2010/main" val="1697929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14690-643C-C861-7AD9-CEC84F49F7D9}"/>
              </a:ext>
            </a:extLst>
          </p:cNvPr>
          <p:cNvSpPr>
            <a:spLocks noGrp="1"/>
          </p:cNvSpPr>
          <p:nvPr>
            <p:ph type="title"/>
          </p:nvPr>
        </p:nvSpPr>
        <p:spPr>
          <a:xfrm>
            <a:off x="838200" y="365126"/>
            <a:ext cx="10515600" cy="608268"/>
          </a:xfrm>
        </p:spPr>
        <p:txBody>
          <a:bodyPr>
            <a:normAutofit fontScale="90000"/>
          </a:bodyPr>
          <a:lstStyle/>
          <a:p>
            <a:r>
              <a:rPr kumimoji="1" lang="en-US" altLang="ja-JP" b="1" u="sng"/>
              <a:t>Scalar, Vector-type Operator (Four-Fermi)</a:t>
            </a:r>
            <a:endParaRPr kumimoji="1" lang="ja-JP" altLang="en-US" b="1" u="sng"/>
          </a:p>
        </p:txBody>
      </p:sp>
      <p:sp>
        <p:nvSpPr>
          <p:cNvPr id="4" name="コンテンツ プレースホルダー 3">
            <a:extLst>
              <a:ext uri="{FF2B5EF4-FFF2-40B4-BE49-F238E27FC236}">
                <a16:creationId xmlns:a16="http://schemas.microsoft.com/office/drawing/2014/main" id="{25E60E54-3701-5753-D264-E36209E648D7}"/>
              </a:ext>
            </a:extLst>
          </p:cNvPr>
          <p:cNvSpPr>
            <a:spLocks noGrp="1"/>
          </p:cNvSpPr>
          <p:nvPr>
            <p:ph idx="1"/>
          </p:nvPr>
        </p:nvSpPr>
        <p:spPr>
          <a:xfrm>
            <a:off x="838200" y="1181100"/>
            <a:ext cx="10515600" cy="4995863"/>
          </a:xfrm>
        </p:spPr>
        <p:txBody>
          <a:bodyPr/>
          <a:lstStyle/>
          <a:p>
            <a:pPr marL="0" indent="0">
              <a:buNone/>
            </a:pPr>
            <a:r>
              <a:rPr lang="en-US" altLang="ja-JP"/>
              <a:t>Heavy</a:t>
            </a:r>
            <a:r>
              <a:rPr kumimoji="1" lang="en-US" altLang="ja-JP" sz="2800"/>
              <a:t> mediator can be treated as contact interactions.</a:t>
            </a:r>
            <a:endParaRPr kumimoji="1" lang="ja-JP" altLang="en-US" sz="2800"/>
          </a:p>
          <a:p>
            <a:pPr marL="0" indent="0">
              <a:buNone/>
            </a:pPr>
            <a:endParaRPr lang="ja-JP" altLang="en-US"/>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FF0C5943-3F67-74B3-E28F-27CC1986DD80}"/>
                  </a:ext>
                </a:extLst>
              </p:cNvPr>
              <p:cNvSpPr txBox="1"/>
              <p:nvPr/>
            </p:nvSpPr>
            <p:spPr>
              <a:xfrm>
                <a:off x="7033814" y="4174850"/>
                <a:ext cx="2343270" cy="341312"/>
              </a:xfrm>
              <a:prstGeom prst="rect">
                <a:avLst/>
              </a:prstGeom>
              <a:ln w="3175">
                <a:noFill/>
              </a:ln>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000" i="1" smtClean="0">
                              <a:latin typeface="Cambria Math" panose="02040503050406030204" pitchFamily="18" charset="0"/>
                            </a:rPr>
                          </m:ctrlPr>
                        </m:sSupPr>
                        <m:e>
                          <m:r>
                            <a:rPr kumimoji="1" lang="en-US" altLang="ja-JP" sz="2000" i="1">
                              <a:latin typeface="Cambria Math" panose="02040503050406030204" pitchFamily="18" charset="0"/>
                            </a:rPr>
                            <m:t>𝑞</m:t>
                          </m:r>
                        </m:e>
                        <m:sup>
                          <m:r>
                            <a:rPr kumimoji="1" lang="en-US" altLang="ja-JP" sz="2000" i="1">
                              <a:latin typeface="Cambria Math" panose="02040503050406030204" pitchFamily="18" charset="0"/>
                            </a:rPr>
                            <m:t>2</m:t>
                          </m:r>
                        </m:sup>
                      </m:sSup>
                      <m:r>
                        <a:rPr kumimoji="1" lang="en-US" altLang="ja-JP" sz="2000" i="1">
                          <a:latin typeface="Cambria Math" panose="02040503050406030204" pitchFamily="18" charset="0"/>
                          <a:ea typeface="Cambria Math" panose="02040503050406030204" pitchFamily="18" charset="0"/>
                        </a:rPr>
                        <m:t>≪</m:t>
                      </m:r>
                      <m:sSup>
                        <m:sSupPr>
                          <m:ctrlPr>
                            <a:rPr kumimoji="1" lang="en-US" altLang="ja-JP" sz="2000" i="1">
                              <a:latin typeface="Cambria Math" panose="02040503050406030204" pitchFamily="18" charset="0"/>
                              <a:ea typeface="Cambria Math" panose="02040503050406030204" pitchFamily="18" charset="0"/>
                            </a:rPr>
                          </m:ctrlPr>
                        </m:sSupPr>
                        <m:e>
                          <m:sSub>
                            <m:sSubPr>
                              <m:ctrlPr>
                                <a:rPr kumimoji="1" lang="en-US" altLang="ja-JP" sz="2000" i="1">
                                  <a:latin typeface="Cambria Math" panose="02040503050406030204" pitchFamily="18" charset="0"/>
                                  <a:ea typeface="Cambria Math" panose="02040503050406030204" pitchFamily="18" charset="0"/>
                                </a:rPr>
                              </m:ctrlPr>
                            </m:sSubPr>
                            <m:e>
                              <m:r>
                                <a:rPr kumimoji="1" lang="en-US" altLang="ja-JP" sz="2000" i="1">
                                  <a:latin typeface="Cambria Math" panose="02040503050406030204" pitchFamily="18" charset="0"/>
                                  <a:ea typeface="Cambria Math" panose="02040503050406030204" pitchFamily="18" charset="0"/>
                                </a:rPr>
                                <m:t>𝑚</m:t>
                              </m:r>
                            </m:e>
                            <m:sub>
                              <m:r>
                                <a:rPr kumimoji="1" lang="ja-JP" altLang="en-US" sz="2000" i="1">
                                  <a:latin typeface="Cambria Math" panose="02040503050406030204" pitchFamily="18" charset="0"/>
                                  <a:ea typeface="Cambria Math" panose="02040503050406030204" pitchFamily="18" charset="0"/>
                                </a:rPr>
                                <m:t>𝜙</m:t>
                              </m:r>
                            </m:sub>
                          </m:sSub>
                        </m:e>
                        <m:sup>
                          <m:r>
                            <a:rPr kumimoji="1" lang="en-US" altLang="ja-JP" sz="2000" i="1">
                              <a:latin typeface="Cambria Math" panose="02040503050406030204" pitchFamily="18" charset="0"/>
                              <a:ea typeface="Cambria Math" panose="02040503050406030204" pitchFamily="18" charset="0"/>
                            </a:rPr>
                            <m:t>2</m:t>
                          </m:r>
                        </m:sup>
                      </m:sSup>
                      <m:r>
                        <a:rPr kumimoji="1" lang="en-US" altLang="ja-JP" sz="2000" i="1">
                          <a:latin typeface="Cambria Math" panose="02040503050406030204" pitchFamily="18" charset="0"/>
                          <a:ea typeface="Cambria Math" panose="02040503050406030204" pitchFamily="18" charset="0"/>
                        </a:rPr>
                        <m:t>,</m:t>
                      </m:r>
                      <m:sSup>
                        <m:sSupPr>
                          <m:ctrlPr>
                            <a:rPr kumimoji="1" lang="en-US" altLang="ja-JP" sz="2000" i="1">
                              <a:latin typeface="Cambria Math" panose="02040503050406030204" pitchFamily="18" charset="0"/>
                              <a:ea typeface="Cambria Math" panose="02040503050406030204" pitchFamily="18" charset="0"/>
                            </a:rPr>
                          </m:ctrlPr>
                        </m:sSupPr>
                        <m:e>
                          <m:sSub>
                            <m:sSubPr>
                              <m:ctrlPr>
                                <a:rPr kumimoji="1" lang="en-US" altLang="ja-JP" sz="2000" i="1">
                                  <a:latin typeface="Cambria Math" panose="02040503050406030204" pitchFamily="18" charset="0"/>
                                  <a:ea typeface="Cambria Math" panose="02040503050406030204" pitchFamily="18" charset="0"/>
                                </a:rPr>
                              </m:ctrlPr>
                            </m:sSubPr>
                            <m:e>
                              <m:r>
                                <a:rPr kumimoji="1" lang="en-US" altLang="ja-JP" sz="2000" i="1">
                                  <a:latin typeface="Cambria Math" panose="02040503050406030204" pitchFamily="18" charset="0"/>
                                  <a:ea typeface="Cambria Math" panose="02040503050406030204" pitchFamily="18" charset="0"/>
                                </a:rPr>
                                <m:t>𝑚</m:t>
                              </m:r>
                            </m:e>
                            <m:sub>
                              <m:r>
                                <a:rPr kumimoji="1" lang="en-US" altLang="ja-JP" sz="2000" i="1">
                                  <a:latin typeface="Cambria Math" panose="02040503050406030204" pitchFamily="18" charset="0"/>
                                  <a:ea typeface="Cambria Math" panose="02040503050406030204" pitchFamily="18" charset="0"/>
                                </a:rPr>
                                <m:t>𝑉</m:t>
                              </m:r>
                            </m:sub>
                          </m:sSub>
                        </m:e>
                        <m:sup>
                          <m:r>
                            <a:rPr kumimoji="1" lang="en-US" altLang="ja-JP" sz="2000" i="1">
                              <a:latin typeface="Cambria Math" panose="02040503050406030204" pitchFamily="18" charset="0"/>
                              <a:ea typeface="Cambria Math" panose="02040503050406030204" pitchFamily="18" charset="0"/>
                            </a:rPr>
                            <m:t>2</m:t>
                          </m:r>
                        </m:sup>
                      </m:sSup>
                      <m:r>
                        <a:rPr kumimoji="1" lang="en-US" altLang="ja-JP" sz="2000" i="1" smtClean="0">
                          <a:latin typeface="Cambria Math" panose="02040503050406030204" pitchFamily="18" charset="0"/>
                          <a:ea typeface="Cambria Math" panose="02040503050406030204" pitchFamily="18" charset="0"/>
                        </a:rPr>
                        <m:t>~</m:t>
                      </m:r>
                      <m:r>
                        <a:rPr kumimoji="1" lang="en-US" altLang="ja-JP" sz="2000" b="0" i="1" smtClean="0">
                          <a:latin typeface="Cambria Math" panose="02040503050406030204" pitchFamily="18" charset="0"/>
                          <a:ea typeface="Cambria Math" panose="02040503050406030204" pitchFamily="18" charset="0"/>
                        </a:rPr>
                        <m:t> </m:t>
                      </m:r>
                      <m:sSup>
                        <m:sSupPr>
                          <m:ctrlPr>
                            <a:rPr kumimoji="1" lang="en-US" altLang="ja-JP" sz="2000" b="0" i="1" smtClean="0">
                              <a:latin typeface="Cambria Math" panose="02040503050406030204" pitchFamily="18" charset="0"/>
                              <a:ea typeface="Cambria Math" panose="02040503050406030204" pitchFamily="18" charset="0"/>
                            </a:rPr>
                          </m:ctrlPr>
                        </m:sSupPr>
                        <m:e>
                          <m:r>
                            <m:rPr>
                              <m:sty m:val="p"/>
                            </m:rPr>
                            <a:rPr kumimoji="1" lang="el-GR" altLang="ja-JP" sz="2000" i="1" smtClean="0">
                              <a:latin typeface="Cambria Math" panose="02040503050406030204" pitchFamily="18" charset="0"/>
                              <a:ea typeface="Cambria Math" panose="02040503050406030204" pitchFamily="18" charset="0"/>
                            </a:rPr>
                            <m:t>Λ</m:t>
                          </m:r>
                        </m:e>
                        <m:sup>
                          <m:r>
                            <a:rPr kumimoji="1" lang="en-US" altLang="ja-JP" sz="2000" b="0" i="1" smtClean="0">
                              <a:latin typeface="Cambria Math" panose="02040503050406030204" pitchFamily="18" charset="0"/>
                              <a:ea typeface="Cambria Math" panose="02040503050406030204" pitchFamily="18" charset="0"/>
                            </a:rPr>
                            <m:t>2</m:t>
                          </m:r>
                        </m:sup>
                      </m:sSup>
                    </m:oMath>
                  </m:oMathPara>
                </a14:m>
                <a:endParaRPr kumimoji="1" lang="ja-JP" altLang="en-US" sz="2000"/>
              </a:p>
            </p:txBody>
          </p:sp>
        </mc:Choice>
        <mc:Fallback xmlns="">
          <p:sp>
            <p:nvSpPr>
              <p:cNvPr id="9" name="テキスト ボックス 8">
                <a:extLst>
                  <a:ext uri="{FF2B5EF4-FFF2-40B4-BE49-F238E27FC236}">
                    <a16:creationId xmlns:a16="http://schemas.microsoft.com/office/drawing/2014/main" id="{FF0C5943-3F67-74B3-E28F-27CC1986DD80}"/>
                  </a:ext>
                </a:extLst>
              </p:cNvPr>
              <p:cNvSpPr txBox="1">
                <a:spLocks noRot="1" noChangeAspect="1" noMove="1" noResize="1" noEditPoints="1" noAdjustHandles="1" noChangeArrowheads="1" noChangeShapeType="1" noTextEdit="1"/>
              </p:cNvSpPr>
              <p:nvPr/>
            </p:nvSpPr>
            <p:spPr>
              <a:xfrm>
                <a:off x="7033814" y="4174850"/>
                <a:ext cx="2343270" cy="341312"/>
              </a:xfrm>
              <a:prstGeom prst="rect">
                <a:avLst/>
              </a:prstGeom>
              <a:blipFill>
                <a:blip r:embed="rId3"/>
                <a:stretch>
                  <a:fillRect l="-521" b="-25000"/>
                </a:stretch>
              </a:blipFill>
              <a:ln w="3175">
                <a:noFill/>
              </a:ln>
            </p:spPr>
            <p:txBody>
              <a:bodyPr/>
              <a:lstStyle/>
              <a:p>
                <a:r>
                  <a:rPr lang="ja-JP" altLang="en-US">
                    <a:noFill/>
                  </a:rPr>
                  <a:t> </a:t>
                </a:r>
              </a:p>
            </p:txBody>
          </p:sp>
        </mc:Fallback>
      </mc:AlternateContent>
      <p:pic>
        <p:nvPicPr>
          <p:cNvPr id="10" name="図 9">
            <a:extLst>
              <a:ext uri="{FF2B5EF4-FFF2-40B4-BE49-F238E27FC236}">
                <a16:creationId xmlns:a16="http://schemas.microsoft.com/office/drawing/2014/main" id="{B82E8F70-4E62-3E21-E7DB-1915C2E8995D}"/>
              </a:ext>
            </a:extLst>
          </p:cNvPr>
          <p:cNvPicPr>
            <a:picLocks noChangeAspect="1"/>
          </p:cNvPicPr>
          <p:nvPr/>
        </p:nvPicPr>
        <p:blipFill>
          <a:blip r:embed="rId4"/>
          <a:stretch>
            <a:fillRect/>
          </a:stretch>
        </p:blipFill>
        <p:spPr>
          <a:xfrm>
            <a:off x="5162645" y="1909480"/>
            <a:ext cx="2495523" cy="2292085"/>
          </a:xfrm>
          <a:prstGeom prst="rect">
            <a:avLst/>
          </a:prstGeom>
        </p:spPr>
      </p:pic>
      <p:pic>
        <p:nvPicPr>
          <p:cNvPr id="11" name="図 10">
            <a:extLst>
              <a:ext uri="{FF2B5EF4-FFF2-40B4-BE49-F238E27FC236}">
                <a16:creationId xmlns:a16="http://schemas.microsoft.com/office/drawing/2014/main" id="{AF0F27CB-7891-C4FA-A40B-6C2C54B37C3A}"/>
              </a:ext>
            </a:extLst>
          </p:cNvPr>
          <p:cNvPicPr>
            <a:picLocks noChangeAspect="1"/>
          </p:cNvPicPr>
          <p:nvPr/>
        </p:nvPicPr>
        <p:blipFill>
          <a:blip r:embed="rId5"/>
          <a:stretch>
            <a:fillRect/>
          </a:stretch>
        </p:blipFill>
        <p:spPr>
          <a:xfrm>
            <a:off x="7805163" y="1911459"/>
            <a:ext cx="2656474" cy="2286417"/>
          </a:xfrm>
          <a:prstGeom prst="rect">
            <a:avLst/>
          </a:prstGeom>
        </p:spPr>
      </p:pic>
      <p:cxnSp>
        <p:nvCxnSpPr>
          <p:cNvPr id="12" name="直線矢印コネクタ 11">
            <a:extLst>
              <a:ext uri="{FF2B5EF4-FFF2-40B4-BE49-F238E27FC236}">
                <a16:creationId xmlns:a16="http://schemas.microsoft.com/office/drawing/2014/main" id="{0E549B9C-6709-59AC-B7EA-184B395AE8C1}"/>
              </a:ext>
            </a:extLst>
          </p:cNvPr>
          <p:cNvCxnSpPr>
            <a:cxnSpLocks/>
          </p:cNvCxnSpPr>
          <p:nvPr/>
        </p:nvCxnSpPr>
        <p:spPr>
          <a:xfrm>
            <a:off x="6136103" y="3152193"/>
            <a:ext cx="629604" cy="0"/>
          </a:xfrm>
          <a:prstGeom prst="straightConnector1">
            <a:avLst/>
          </a:prstGeom>
          <a:ln w="19050">
            <a:headEnd type="none" w="med" len="med"/>
            <a:tailEnd type="stealth"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F05A6984-796E-852E-8ED1-3B49CCBCC432}"/>
                  </a:ext>
                </a:extLst>
              </p:cNvPr>
              <p:cNvSpPr txBox="1"/>
              <p:nvPr/>
            </p:nvSpPr>
            <p:spPr>
              <a:xfrm>
                <a:off x="6311630" y="3084395"/>
                <a:ext cx="1975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i="1">
                          <a:latin typeface="Cambria Math" panose="02040503050406030204" pitchFamily="18" charset="0"/>
                        </a:rPr>
                        <m:t>𝑞</m:t>
                      </m:r>
                    </m:oMath>
                  </m:oMathPara>
                </a14:m>
                <a:endParaRPr kumimoji="1" lang="ja-JP" altLang="en-US" sz="2000"/>
              </a:p>
            </p:txBody>
          </p:sp>
        </mc:Choice>
        <mc:Fallback xmlns="">
          <p:sp>
            <p:nvSpPr>
              <p:cNvPr id="14" name="テキスト ボックス 13">
                <a:extLst>
                  <a:ext uri="{FF2B5EF4-FFF2-40B4-BE49-F238E27FC236}">
                    <a16:creationId xmlns:a16="http://schemas.microsoft.com/office/drawing/2014/main" id="{F05A6984-796E-852E-8ED1-3B49CCBCC432}"/>
                  </a:ext>
                </a:extLst>
              </p:cNvPr>
              <p:cNvSpPr txBox="1">
                <a:spLocks noRot="1" noChangeAspect="1" noMove="1" noResize="1" noEditPoints="1" noAdjustHandles="1" noChangeArrowheads="1" noChangeShapeType="1" noTextEdit="1"/>
              </p:cNvSpPr>
              <p:nvPr/>
            </p:nvSpPr>
            <p:spPr>
              <a:xfrm>
                <a:off x="6311630" y="3084395"/>
                <a:ext cx="197552" cy="400110"/>
              </a:xfrm>
              <a:prstGeom prst="rect">
                <a:avLst/>
              </a:prstGeom>
              <a:blipFill>
                <a:blip r:embed="rId6"/>
                <a:stretch>
                  <a:fillRect r="-60606" b="-6061"/>
                </a:stretch>
              </a:blipFill>
            </p:spPr>
            <p:txBody>
              <a:bodyPr/>
              <a:lstStyle/>
              <a:p>
                <a:r>
                  <a:rPr lang="ja-JP" altLang="en-US">
                    <a:noFill/>
                  </a:rPr>
                  <a:t> </a:t>
                </a:r>
              </a:p>
            </p:txBody>
          </p:sp>
        </mc:Fallback>
      </mc:AlternateContent>
      <p:pic>
        <p:nvPicPr>
          <p:cNvPr id="22" name="図 21" descr="図形&#10;&#10;中程度の精度で自動的に生成された説明">
            <a:extLst>
              <a:ext uri="{FF2B5EF4-FFF2-40B4-BE49-F238E27FC236}">
                <a16:creationId xmlns:a16="http://schemas.microsoft.com/office/drawing/2014/main" id="{26D3B4E1-DCA9-B652-F2CC-68EC5399D9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97750" y="5309631"/>
            <a:ext cx="8583940" cy="906149"/>
          </a:xfrm>
          <a:prstGeom prst="rect">
            <a:avLst/>
          </a:prstGeom>
        </p:spPr>
      </p:pic>
      <p:pic>
        <p:nvPicPr>
          <p:cNvPr id="23" name="図 22" descr="図形&#10;&#10;中程度の精度で自動的に生成された説明">
            <a:extLst>
              <a:ext uri="{FF2B5EF4-FFF2-40B4-BE49-F238E27FC236}">
                <a16:creationId xmlns:a16="http://schemas.microsoft.com/office/drawing/2014/main" id="{7FE002CC-5AA6-8E0B-4D39-1CA4A4F91A7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97751" y="4754628"/>
            <a:ext cx="7700362" cy="532368"/>
          </a:xfrm>
          <a:prstGeom prst="rect">
            <a:avLst/>
          </a:prstGeom>
        </p:spPr>
      </p:pic>
      <p:cxnSp>
        <p:nvCxnSpPr>
          <p:cNvPr id="25" name="直線矢印コネクタ 24">
            <a:extLst>
              <a:ext uri="{FF2B5EF4-FFF2-40B4-BE49-F238E27FC236}">
                <a16:creationId xmlns:a16="http://schemas.microsoft.com/office/drawing/2014/main" id="{3DEC4438-73B0-EC8D-1C1E-97FC7A9EFA9C}"/>
              </a:ext>
            </a:extLst>
          </p:cNvPr>
          <p:cNvCxnSpPr>
            <a:cxnSpLocks/>
          </p:cNvCxnSpPr>
          <p:nvPr/>
        </p:nvCxnSpPr>
        <p:spPr>
          <a:xfrm>
            <a:off x="8804555" y="3219991"/>
            <a:ext cx="629604" cy="0"/>
          </a:xfrm>
          <a:prstGeom prst="straightConnector1">
            <a:avLst/>
          </a:prstGeom>
          <a:ln w="19050">
            <a:headEnd type="none" w="med" len="med"/>
            <a:tailEnd type="stealth"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19AD15AC-A6A1-1BB4-B0C2-F699A182CAA2}"/>
                  </a:ext>
                </a:extLst>
              </p:cNvPr>
              <p:cNvSpPr txBox="1"/>
              <p:nvPr/>
            </p:nvSpPr>
            <p:spPr>
              <a:xfrm>
                <a:off x="8980082" y="3152193"/>
                <a:ext cx="197552"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000" i="1">
                          <a:latin typeface="Cambria Math" panose="02040503050406030204" pitchFamily="18" charset="0"/>
                        </a:rPr>
                        <m:t>𝑞</m:t>
                      </m:r>
                    </m:oMath>
                  </m:oMathPara>
                </a14:m>
                <a:endParaRPr kumimoji="1" lang="ja-JP" altLang="en-US" sz="2000"/>
              </a:p>
            </p:txBody>
          </p:sp>
        </mc:Choice>
        <mc:Fallback xmlns="">
          <p:sp>
            <p:nvSpPr>
              <p:cNvPr id="26" name="テキスト ボックス 25">
                <a:extLst>
                  <a:ext uri="{FF2B5EF4-FFF2-40B4-BE49-F238E27FC236}">
                    <a16:creationId xmlns:a16="http://schemas.microsoft.com/office/drawing/2014/main" id="{19AD15AC-A6A1-1BB4-B0C2-F699A182CAA2}"/>
                  </a:ext>
                </a:extLst>
              </p:cNvPr>
              <p:cNvSpPr txBox="1">
                <a:spLocks noRot="1" noChangeAspect="1" noMove="1" noResize="1" noEditPoints="1" noAdjustHandles="1" noChangeArrowheads="1" noChangeShapeType="1" noTextEdit="1"/>
              </p:cNvSpPr>
              <p:nvPr/>
            </p:nvSpPr>
            <p:spPr>
              <a:xfrm>
                <a:off x="8980082" y="3152193"/>
                <a:ext cx="197552" cy="400110"/>
              </a:xfrm>
              <a:prstGeom prst="rect">
                <a:avLst/>
              </a:prstGeom>
              <a:blipFill>
                <a:blip r:embed="rId9"/>
                <a:stretch>
                  <a:fillRect r="-60606" b="-7576"/>
                </a:stretch>
              </a:blipFill>
            </p:spPr>
            <p:txBody>
              <a:bodyPr/>
              <a:lstStyle/>
              <a:p>
                <a:r>
                  <a:rPr lang="ja-JP" altLang="en-US">
                    <a:noFill/>
                  </a:rPr>
                  <a:t> </a:t>
                </a:r>
              </a:p>
            </p:txBody>
          </p:sp>
        </mc:Fallback>
      </mc:AlternateContent>
      <p:sp>
        <p:nvSpPr>
          <p:cNvPr id="31" name="矢印: 右 30">
            <a:extLst>
              <a:ext uri="{FF2B5EF4-FFF2-40B4-BE49-F238E27FC236}">
                <a16:creationId xmlns:a16="http://schemas.microsoft.com/office/drawing/2014/main" id="{69E700AD-BFDC-1293-83CA-6CDA720DE6BC}"/>
              </a:ext>
            </a:extLst>
          </p:cNvPr>
          <p:cNvSpPr/>
          <p:nvPr/>
        </p:nvSpPr>
        <p:spPr>
          <a:xfrm rot="10800000">
            <a:off x="3786094" y="2985468"/>
            <a:ext cx="1247132" cy="234523"/>
          </a:xfrm>
          <a:prstGeom prst="rightArrow">
            <a:avLst>
              <a:gd name="adj1" fmla="val 50000"/>
              <a:gd name="adj2" fmla="val 119724"/>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B4AA7ACF-F7F3-F16C-3208-163A23A55DE3}"/>
              </a:ext>
            </a:extLst>
          </p:cNvPr>
          <p:cNvSpPr/>
          <p:nvPr/>
        </p:nvSpPr>
        <p:spPr>
          <a:xfrm>
            <a:off x="1479479" y="4723806"/>
            <a:ext cx="8897420" cy="170663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F9E08228-04D1-2CDB-870F-91F5699AF0C6}"/>
              </a:ext>
            </a:extLst>
          </p:cNvPr>
          <p:cNvPicPr>
            <a:picLocks noChangeAspect="1"/>
          </p:cNvPicPr>
          <p:nvPr/>
        </p:nvPicPr>
        <p:blipFill>
          <a:blip r:embed="rId10"/>
          <a:stretch>
            <a:fillRect/>
          </a:stretch>
        </p:blipFill>
        <p:spPr>
          <a:xfrm>
            <a:off x="1776291" y="2137337"/>
            <a:ext cx="1978529" cy="1939733"/>
          </a:xfrm>
          <a:prstGeom prst="rect">
            <a:avLst/>
          </a:prstGeom>
        </p:spPr>
      </p:pic>
      <p:sp>
        <p:nvSpPr>
          <p:cNvPr id="21" name="楕円 20">
            <a:extLst>
              <a:ext uri="{FF2B5EF4-FFF2-40B4-BE49-F238E27FC236}">
                <a16:creationId xmlns:a16="http://schemas.microsoft.com/office/drawing/2014/main" id="{1A3D5270-BE21-A308-D033-620F2AB0A3A7}"/>
              </a:ext>
            </a:extLst>
          </p:cNvPr>
          <p:cNvSpPr/>
          <p:nvPr/>
        </p:nvSpPr>
        <p:spPr>
          <a:xfrm>
            <a:off x="2652006" y="2974584"/>
            <a:ext cx="246396" cy="26524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33885"/>
          </a:p>
        </p:txBody>
      </p:sp>
      <p:sp>
        <p:nvSpPr>
          <p:cNvPr id="6" name="スライド番号プレースホルダー 5">
            <a:extLst>
              <a:ext uri="{FF2B5EF4-FFF2-40B4-BE49-F238E27FC236}">
                <a16:creationId xmlns:a16="http://schemas.microsoft.com/office/drawing/2014/main" id="{D9B832D8-541A-B1E8-E4DE-DF2FE31D8C96}"/>
              </a:ext>
            </a:extLst>
          </p:cNvPr>
          <p:cNvSpPr>
            <a:spLocks noGrp="1"/>
          </p:cNvSpPr>
          <p:nvPr>
            <p:ph type="sldNum" sz="quarter" idx="12"/>
          </p:nvPr>
        </p:nvSpPr>
        <p:spPr/>
        <p:txBody>
          <a:bodyPr/>
          <a:lstStyle/>
          <a:p>
            <a:fld id="{1960B2ED-156F-4995-997F-B47878CCEBE4}" type="slidenum">
              <a:rPr kumimoji="1" lang="ja-JP" altLang="en-US" smtClean="0"/>
              <a:t>7</a:t>
            </a:fld>
            <a:endParaRPr kumimoji="1" lang="ja-JP" altLang="en-US"/>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51A38078-FA31-57C0-9425-8E14F0451EDA}"/>
                  </a:ext>
                </a:extLst>
              </p:cNvPr>
              <p:cNvSpPr txBox="1"/>
              <p:nvPr/>
            </p:nvSpPr>
            <p:spPr>
              <a:xfrm>
                <a:off x="9604984" y="4377263"/>
                <a:ext cx="1978529" cy="369332"/>
              </a:xfrm>
              <a:prstGeom prst="rect">
                <a:avLst/>
              </a:prstGeom>
              <a:noFill/>
            </p:spPr>
            <p:txBody>
              <a:bodyPr wrap="square">
                <a:spAutoFit/>
              </a:bodyPr>
              <a:lstStyle/>
              <a:p>
                <a:r>
                  <a:rPr kumimoji="1" lang="en-US" altLang="ja-JP" sz="1800">
                    <a:ea typeface="Cambria Math" panose="02040503050406030204" pitchFamily="18" charset="0"/>
                  </a:rPr>
                  <a:t>(</a:t>
                </a:r>
                <a14:m>
                  <m:oMath xmlns:m="http://schemas.openxmlformats.org/officeDocument/2006/math">
                    <m:r>
                      <m:rPr>
                        <m:sty m:val="p"/>
                      </m:rPr>
                      <a:rPr kumimoji="1" lang="el-GR" altLang="ja-JP" sz="1800" i="1" smtClean="0">
                        <a:latin typeface="Cambria Math" panose="02040503050406030204" pitchFamily="18" charset="0"/>
                        <a:ea typeface="Cambria Math" panose="02040503050406030204" pitchFamily="18" charset="0"/>
                      </a:rPr>
                      <m:t>Λ</m:t>
                    </m:r>
                  </m:oMath>
                </a14:m>
                <a:r>
                  <a:rPr lang="en-US" altLang="ja-JP"/>
                  <a:t>: Scale of NP)</a:t>
                </a:r>
                <a:endParaRPr lang="ja-JP" altLang="en-US"/>
              </a:p>
            </p:txBody>
          </p:sp>
        </mc:Choice>
        <mc:Fallback xmlns="">
          <p:sp>
            <p:nvSpPr>
              <p:cNvPr id="8" name="テキスト ボックス 7">
                <a:extLst>
                  <a:ext uri="{FF2B5EF4-FFF2-40B4-BE49-F238E27FC236}">
                    <a16:creationId xmlns:a16="http://schemas.microsoft.com/office/drawing/2014/main" id="{51A38078-FA31-57C0-9425-8E14F0451EDA}"/>
                  </a:ext>
                </a:extLst>
              </p:cNvPr>
              <p:cNvSpPr txBox="1">
                <a:spLocks noRot="1" noChangeAspect="1" noMove="1" noResize="1" noEditPoints="1" noAdjustHandles="1" noChangeArrowheads="1" noChangeShapeType="1" noTextEdit="1"/>
              </p:cNvSpPr>
              <p:nvPr/>
            </p:nvSpPr>
            <p:spPr>
              <a:xfrm>
                <a:off x="9604984" y="4377263"/>
                <a:ext cx="1978529" cy="369332"/>
              </a:xfrm>
              <a:prstGeom prst="rect">
                <a:avLst/>
              </a:prstGeom>
              <a:blipFill>
                <a:blip r:embed="rId11"/>
                <a:stretch>
                  <a:fillRect l="-2778" t="-6557" b="-26230"/>
                </a:stretch>
              </a:blipFill>
            </p:spPr>
            <p:txBody>
              <a:bodyPr/>
              <a:lstStyle/>
              <a:p>
                <a:r>
                  <a:rPr lang="ja-JP" altLang="en-US">
                    <a:noFill/>
                  </a:rPr>
                  <a:t> </a:t>
                </a:r>
              </a:p>
            </p:txBody>
          </p:sp>
        </mc:Fallback>
      </mc:AlternateContent>
      <p:sp>
        <p:nvSpPr>
          <p:cNvPr id="13" name="大かっこ 12">
            <a:extLst>
              <a:ext uri="{FF2B5EF4-FFF2-40B4-BE49-F238E27FC236}">
                <a16:creationId xmlns:a16="http://schemas.microsoft.com/office/drawing/2014/main" id="{664AA20F-0F7E-1B3E-C83B-AA14BE013E28}"/>
              </a:ext>
            </a:extLst>
          </p:cNvPr>
          <p:cNvSpPr/>
          <p:nvPr/>
        </p:nvSpPr>
        <p:spPr>
          <a:xfrm>
            <a:off x="4903806" y="1828800"/>
            <a:ext cx="6449994" cy="2407893"/>
          </a:xfrm>
          <a:prstGeom prst="bracketPair">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D245138-5D31-C94C-F131-08ECA1BDDDE0}"/>
              </a:ext>
            </a:extLst>
          </p:cNvPr>
          <p:cNvSpPr txBox="1"/>
          <p:nvPr/>
        </p:nvSpPr>
        <p:spPr>
          <a:xfrm>
            <a:off x="10492157" y="2967527"/>
            <a:ext cx="870526" cy="369332"/>
          </a:xfrm>
          <a:prstGeom prst="rect">
            <a:avLst/>
          </a:prstGeom>
          <a:noFill/>
        </p:spPr>
        <p:txBody>
          <a:bodyPr wrap="square" rtlCol="0">
            <a:spAutoFit/>
          </a:bodyPr>
          <a:lstStyle/>
          <a:p>
            <a:r>
              <a:rPr kumimoji="1" lang="ja-JP" altLang="en-US" b="1"/>
              <a:t>・・・</a:t>
            </a:r>
          </a:p>
        </p:txBody>
      </p:sp>
    </p:spTree>
    <p:extLst>
      <p:ext uri="{BB962C8B-B14F-4D97-AF65-F5344CB8AC3E}">
        <p14:creationId xmlns:p14="http://schemas.microsoft.com/office/powerpoint/2010/main" val="3849917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314690-643C-C861-7AD9-CEC84F49F7D9}"/>
              </a:ext>
            </a:extLst>
          </p:cNvPr>
          <p:cNvSpPr>
            <a:spLocks noGrp="1"/>
          </p:cNvSpPr>
          <p:nvPr>
            <p:ph type="title"/>
          </p:nvPr>
        </p:nvSpPr>
        <p:spPr>
          <a:xfrm>
            <a:off x="838200" y="365126"/>
            <a:ext cx="10515600" cy="608268"/>
          </a:xfrm>
        </p:spPr>
        <p:txBody>
          <a:bodyPr>
            <a:normAutofit fontScale="90000"/>
          </a:bodyPr>
          <a:lstStyle/>
          <a:p>
            <a:r>
              <a:rPr kumimoji="1" lang="en-US" altLang="ja-JP" b="1" u="sng"/>
              <a:t>Dipole-type Operator</a:t>
            </a:r>
            <a:endParaRPr kumimoji="1" lang="ja-JP" altLang="en-US" b="1" u="sng"/>
          </a:p>
        </p:txBody>
      </p:sp>
      <mc:AlternateContent xmlns:mc="http://schemas.openxmlformats.org/markup-compatibility/2006" xmlns:a14="http://schemas.microsoft.com/office/drawing/2010/main">
        <mc:Choice Requires="a14">
          <p:sp>
            <p:nvSpPr>
              <p:cNvPr id="5" name="コンテンツ プレースホルダー 4">
                <a:extLst>
                  <a:ext uri="{FF2B5EF4-FFF2-40B4-BE49-F238E27FC236}">
                    <a16:creationId xmlns:a16="http://schemas.microsoft.com/office/drawing/2014/main" id="{23DEBA2D-A780-CB18-3212-7F4EEC80A4B6}"/>
                  </a:ext>
                </a:extLst>
              </p:cNvPr>
              <p:cNvSpPr>
                <a:spLocks noGrp="1"/>
              </p:cNvSpPr>
              <p:nvPr>
                <p:ph idx="1"/>
              </p:nvPr>
            </p:nvSpPr>
            <p:spPr>
              <a:xfrm>
                <a:off x="838200" y="1106117"/>
                <a:ext cx="10515600" cy="4894402"/>
              </a:xfrm>
            </p:spPr>
            <p:txBody>
              <a:bodyPr>
                <a:normAutofit/>
              </a:bodyPr>
              <a:lstStyle/>
              <a:p>
                <a:pPr marL="0" indent="0">
                  <a:buNone/>
                </a:pPr>
                <a:r>
                  <a:rPr kumimoji="1" lang="en-US" altLang="ja-JP" dirty="0"/>
                  <a:t>Dipole-type operator + gauge interaction</a:t>
                </a:r>
              </a:p>
              <a:p>
                <a:pPr marL="0" indent="0">
                  <a:buNone/>
                </a:pPr>
                <a:r>
                  <a:rPr kumimoji="1" lang="ja-JP" altLang="en-US" sz="2400" dirty="0"/>
                  <a:t>・</a:t>
                </a:r>
                <a:r>
                  <a:rPr lang="en-US" altLang="ja-JP" sz="2400" dirty="0"/>
                  <a:t>Strong complementarity with </a:t>
                </a:r>
                <a14:m>
                  <m:oMath xmlns:m="http://schemas.openxmlformats.org/officeDocument/2006/math">
                    <m:r>
                      <a:rPr lang="en-US" altLang="ja-JP" sz="2400" i="1" dirty="0" smtClean="0">
                        <a:latin typeface="Cambria Math" panose="02040503050406030204" pitchFamily="18" charset="0"/>
                      </a:rPr>
                      <m:t>𝜇</m:t>
                    </m:r>
                    <m:r>
                      <a:rPr lang="en-US" altLang="ja-JP" sz="2400" i="1" dirty="0" smtClean="0">
                        <a:latin typeface="Cambria Math" panose="02040503050406030204" pitchFamily="18" charset="0"/>
                      </a:rPr>
                      <m:t>→</m:t>
                    </m:r>
                    <m:r>
                      <a:rPr lang="en-US" altLang="ja-JP" sz="2400" i="1" dirty="0" smtClean="0">
                        <a:latin typeface="Cambria Math" panose="02040503050406030204" pitchFamily="18" charset="0"/>
                      </a:rPr>
                      <m:t>𝑒</m:t>
                    </m:r>
                    <m:r>
                      <a:rPr lang="en-US" altLang="ja-JP" sz="2400" i="1" dirty="0" smtClean="0">
                        <a:latin typeface="Cambria Math" panose="02040503050406030204" pitchFamily="18" charset="0"/>
                      </a:rPr>
                      <m:t>𝛾</m:t>
                    </m:r>
                  </m:oMath>
                </a14:m>
                <a:r>
                  <a:rPr lang="en-US" altLang="ja-JP" sz="2400" dirty="0"/>
                  <a:t> searches</a:t>
                </a:r>
                <a:endParaRPr kumimoji="1" lang="en-US" altLang="ja-JP" sz="2400" dirty="0"/>
              </a:p>
            </p:txBody>
          </p:sp>
        </mc:Choice>
        <mc:Fallback xmlns="">
          <p:sp>
            <p:nvSpPr>
              <p:cNvPr id="5" name="コンテンツ プレースホルダー 4">
                <a:extLst>
                  <a:ext uri="{FF2B5EF4-FFF2-40B4-BE49-F238E27FC236}">
                    <a16:creationId xmlns:a16="http://schemas.microsoft.com/office/drawing/2014/main" id="{23DEBA2D-A780-CB18-3212-7F4EEC80A4B6}"/>
                  </a:ext>
                </a:extLst>
              </p:cNvPr>
              <p:cNvSpPr>
                <a:spLocks noGrp="1" noRot="1" noChangeAspect="1" noMove="1" noResize="1" noEditPoints="1" noAdjustHandles="1" noChangeArrowheads="1" noChangeShapeType="1" noTextEdit="1"/>
              </p:cNvSpPr>
              <p:nvPr>
                <p:ph idx="1"/>
              </p:nvPr>
            </p:nvSpPr>
            <p:spPr>
              <a:xfrm>
                <a:off x="838200" y="1106117"/>
                <a:ext cx="10515600" cy="4894402"/>
              </a:xfrm>
              <a:blipFill>
                <a:blip r:embed="rId3"/>
                <a:stretch>
                  <a:fillRect l="-1217" t="-1993"/>
                </a:stretch>
              </a:blipFill>
            </p:spPr>
            <p:txBody>
              <a:bodyPr/>
              <a:lstStyle/>
              <a:p>
                <a:r>
                  <a:rPr lang="ja-JP" altLang="en-US">
                    <a:noFill/>
                  </a:rPr>
                  <a:t> </a:t>
                </a:r>
              </a:p>
            </p:txBody>
          </p:sp>
        </mc:Fallback>
      </mc:AlternateContent>
      <p:pic>
        <p:nvPicPr>
          <p:cNvPr id="8" name="図 7">
            <a:extLst>
              <a:ext uri="{FF2B5EF4-FFF2-40B4-BE49-F238E27FC236}">
                <a16:creationId xmlns:a16="http://schemas.microsoft.com/office/drawing/2014/main" id="{7FC48582-AD48-37D7-2DE4-C6EA04137D9E}"/>
              </a:ext>
            </a:extLst>
          </p:cNvPr>
          <p:cNvPicPr>
            <a:picLocks noChangeAspect="1"/>
          </p:cNvPicPr>
          <p:nvPr/>
        </p:nvPicPr>
        <p:blipFill>
          <a:blip r:embed="rId4"/>
          <a:stretch>
            <a:fillRect/>
          </a:stretch>
        </p:blipFill>
        <p:spPr>
          <a:xfrm>
            <a:off x="1949149" y="2636045"/>
            <a:ext cx="2613917" cy="2338766"/>
          </a:xfrm>
          <a:prstGeom prst="rect">
            <a:avLst/>
          </a:prstGeom>
        </p:spPr>
      </p:pic>
      <p:sp>
        <p:nvSpPr>
          <p:cNvPr id="9" name="楕円 8">
            <a:extLst>
              <a:ext uri="{FF2B5EF4-FFF2-40B4-BE49-F238E27FC236}">
                <a16:creationId xmlns:a16="http://schemas.microsoft.com/office/drawing/2014/main" id="{18AA0235-23DF-3104-07DE-FD253CDC7969}"/>
              </a:ext>
            </a:extLst>
          </p:cNvPr>
          <p:cNvSpPr/>
          <p:nvPr/>
        </p:nvSpPr>
        <p:spPr>
          <a:xfrm>
            <a:off x="3804453" y="3666893"/>
            <a:ext cx="244905" cy="27707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33885"/>
          </a:p>
        </p:txBody>
      </p:sp>
      <p:sp>
        <p:nvSpPr>
          <p:cNvPr id="11" name="楕円 10">
            <a:extLst>
              <a:ext uri="{FF2B5EF4-FFF2-40B4-BE49-F238E27FC236}">
                <a16:creationId xmlns:a16="http://schemas.microsoft.com/office/drawing/2014/main" id="{BDED2D55-C186-9CAB-0C34-FD4862D2A762}"/>
              </a:ext>
            </a:extLst>
          </p:cNvPr>
          <p:cNvSpPr/>
          <p:nvPr/>
        </p:nvSpPr>
        <p:spPr>
          <a:xfrm>
            <a:off x="3195532" y="2584503"/>
            <a:ext cx="1707651" cy="2418489"/>
          </a:xfrm>
          <a:prstGeom prst="ellipse">
            <a:avLst/>
          </a:prstGeom>
          <a:noFill/>
          <a:ln w="9525" cap="flat" cmpd="sng" algn="ctr">
            <a:solidFill>
              <a:schemeClr val="dk1"/>
            </a:solidFill>
            <a:prstDash val="sysDot"/>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sz="33885"/>
          </a:p>
        </p:txBody>
      </p:sp>
      <p:cxnSp>
        <p:nvCxnSpPr>
          <p:cNvPr id="12" name="直線矢印コネクタ 11">
            <a:extLst>
              <a:ext uri="{FF2B5EF4-FFF2-40B4-BE49-F238E27FC236}">
                <a16:creationId xmlns:a16="http://schemas.microsoft.com/office/drawing/2014/main" id="{8992DDBB-70DB-28E5-7908-4C066F879FCD}"/>
              </a:ext>
            </a:extLst>
          </p:cNvPr>
          <p:cNvCxnSpPr>
            <a:cxnSpLocks/>
          </p:cNvCxnSpPr>
          <p:nvPr/>
        </p:nvCxnSpPr>
        <p:spPr>
          <a:xfrm>
            <a:off x="4903183" y="3805428"/>
            <a:ext cx="1527748" cy="0"/>
          </a:xfrm>
          <a:prstGeom prst="straightConnector1">
            <a:avLst/>
          </a:prstGeom>
          <a:ln w="12700">
            <a:prstDash val="sysDot"/>
            <a:tailEnd type="triangle" w="lg" len="lg"/>
          </a:ln>
        </p:spPr>
        <p:style>
          <a:lnRef idx="2">
            <a:schemeClr val="dk1"/>
          </a:lnRef>
          <a:fillRef idx="0">
            <a:schemeClr val="dk1"/>
          </a:fillRef>
          <a:effectRef idx="1">
            <a:schemeClr val="dk1"/>
          </a:effectRef>
          <a:fontRef idx="minor">
            <a:schemeClr val="tx1"/>
          </a:fontRef>
        </p:style>
      </p:cxnSp>
      <p:pic>
        <p:nvPicPr>
          <p:cNvPr id="15" name="図 14">
            <a:extLst>
              <a:ext uri="{FF2B5EF4-FFF2-40B4-BE49-F238E27FC236}">
                <a16:creationId xmlns:a16="http://schemas.microsoft.com/office/drawing/2014/main" id="{58990DFC-756A-3DA7-FF52-D80AE1FA0BE2}"/>
              </a:ext>
            </a:extLst>
          </p:cNvPr>
          <p:cNvPicPr>
            <a:picLocks noChangeAspect="1"/>
          </p:cNvPicPr>
          <p:nvPr/>
        </p:nvPicPr>
        <p:blipFill>
          <a:blip r:embed="rId5"/>
          <a:stretch>
            <a:fillRect/>
          </a:stretch>
        </p:blipFill>
        <p:spPr>
          <a:xfrm>
            <a:off x="7133324" y="2595984"/>
            <a:ext cx="1968164" cy="2418888"/>
          </a:xfrm>
          <a:prstGeom prst="rect">
            <a:avLst/>
          </a:prstGeom>
        </p:spPr>
      </p:pic>
      <p:sp>
        <p:nvSpPr>
          <p:cNvPr id="16" name="楕円 15">
            <a:extLst>
              <a:ext uri="{FF2B5EF4-FFF2-40B4-BE49-F238E27FC236}">
                <a16:creationId xmlns:a16="http://schemas.microsoft.com/office/drawing/2014/main" id="{2AB82573-5F23-453E-0310-6E7D95C57C18}"/>
              </a:ext>
            </a:extLst>
          </p:cNvPr>
          <p:cNvSpPr/>
          <p:nvPr/>
        </p:nvSpPr>
        <p:spPr>
          <a:xfrm>
            <a:off x="8437570" y="3686678"/>
            <a:ext cx="246396" cy="265240"/>
          </a:xfrm>
          <a:prstGeom prst="ellipse">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sz="33885"/>
          </a:p>
        </p:txBody>
      </p:sp>
      <p:sp>
        <p:nvSpPr>
          <p:cNvPr id="17" name="テキスト ボックス 16">
            <a:extLst>
              <a:ext uri="{FF2B5EF4-FFF2-40B4-BE49-F238E27FC236}">
                <a16:creationId xmlns:a16="http://schemas.microsoft.com/office/drawing/2014/main" id="{723BE2D2-251E-528E-1FFE-DE6F8E9FBD72}"/>
              </a:ext>
            </a:extLst>
          </p:cNvPr>
          <p:cNvSpPr txBox="1"/>
          <p:nvPr/>
        </p:nvSpPr>
        <p:spPr>
          <a:xfrm>
            <a:off x="8699462" y="3551808"/>
            <a:ext cx="1221574" cy="400110"/>
          </a:xfrm>
          <a:prstGeom prst="rect">
            <a:avLst/>
          </a:prstGeom>
          <a:noFill/>
        </p:spPr>
        <p:txBody>
          <a:bodyPr wrap="square" rtlCol="0">
            <a:spAutoFit/>
          </a:bodyPr>
          <a:lstStyle/>
          <a:p>
            <a:r>
              <a:rPr lang="en-US" altLang="ja-JP" sz="2000"/>
              <a:t>Dipole</a:t>
            </a:r>
            <a:endParaRPr kumimoji="1" lang="ja-JP" altLang="en-US" sz="2000"/>
          </a:p>
        </p:txBody>
      </p:sp>
      <p:sp>
        <p:nvSpPr>
          <p:cNvPr id="3" name="正方形/長方形 2">
            <a:extLst>
              <a:ext uri="{FF2B5EF4-FFF2-40B4-BE49-F238E27FC236}">
                <a16:creationId xmlns:a16="http://schemas.microsoft.com/office/drawing/2014/main" id="{067C9F91-766B-5593-2212-752EDADCE3BE}"/>
              </a:ext>
            </a:extLst>
          </p:cNvPr>
          <p:cNvSpPr/>
          <p:nvPr/>
        </p:nvSpPr>
        <p:spPr>
          <a:xfrm>
            <a:off x="1766436" y="5825005"/>
            <a:ext cx="8697404" cy="634589"/>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kumimoji="1" lang="ja-JP" altLang="en-US"/>
          </a:p>
        </p:txBody>
      </p:sp>
      <p:pic>
        <p:nvPicPr>
          <p:cNvPr id="1028" name="Picture 4" descr="\begin{align}&#10;    \mathcal{L}^{(D)}_{\text{int}} \supset&#10;    -e\bar{\psi}_\mu \gamma^{\mu} A_{\mu} \psi_\mu&#10;    -\frac{v_{Higgs}}{\Lambda^2}(A_L\bar{\psi}_e \sigma^ {\mu\nu} P_L \psi_\mu F_{\mu\nu}&#10;    +A_R\bar{\psi}_e \sigma^ {\mu\nu} P_R \psi_\mu F_{\mu\nu}) \notag&#10;  \end{align}">
            <a:extLst>
              <a:ext uri="{FF2B5EF4-FFF2-40B4-BE49-F238E27FC236}">
                <a16:creationId xmlns:a16="http://schemas.microsoft.com/office/drawing/2014/main" id="{8CA73124-3CED-ABC0-2F3D-9ABC5EE804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992" y="5931891"/>
            <a:ext cx="8454123" cy="475544"/>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a:extLst>
              <a:ext uri="{FF2B5EF4-FFF2-40B4-BE49-F238E27FC236}">
                <a16:creationId xmlns:a16="http://schemas.microsoft.com/office/drawing/2014/main" id="{716AD56B-90C5-3006-05AF-BEB05BCBBF45}"/>
              </a:ext>
            </a:extLst>
          </p:cNvPr>
          <p:cNvSpPr>
            <a:spLocks noGrp="1"/>
          </p:cNvSpPr>
          <p:nvPr>
            <p:ph type="sldNum" sz="quarter" idx="12"/>
          </p:nvPr>
        </p:nvSpPr>
        <p:spPr/>
        <p:txBody>
          <a:bodyPr/>
          <a:lstStyle/>
          <a:p>
            <a:fld id="{1960B2ED-156F-4995-997F-B47878CCEBE4}" type="slidenum">
              <a:rPr kumimoji="1" lang="ja-JP" altLang="en-US" smtClean="0"/>
              <a:t>8</a:t>
            </a:fld>
            <a:endParaRPr kumimoji="1" lang="ja-JP" altLang="en-US"/>
          </a:p>
        </p:txBody>
      </p:sp>
    </p:spTree>
    <p:extLst>
      <p:ext uri="{BB962C8B-B14F-4D97-AF65-F5344CB8AC3E}">
        <p14:creationId xmlns:p14="http://schemas.microsoft.com/office/powerpoint/2010/main" val="11681762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3725</TotalTime>
  <Words>3549</Words>
  <Application>Microsoft Office PowerPoint</Application>
  <PresentationFormat>ワイド画面</PresentationFormat>
  <Paragraphs>390</Paragraphs>
  <Slides>18</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18</vt:i4>
      </vt:variant>
    </vt:vector>
  </HeadingPairs>
  <TitlesOfParts>
    <vt:vector size="27" baseType="lpstr">
      <vt:lpstr>-apple-system</vt:lpstr>
      <vt:lpstr>Meiryo UI</vt:lpstr>
      <vt:lpstr>游ゴシック</vt:lpstr>
      <vt:lpstr>游ゴシック Light</vt:lpstr>
      <vt:lpstr>游明朝</vt:lpstr>
      <vt:lpstr>Arial</vt:lpstr>
      <vt:lpstr>Cambria Math</vt:lpstr>
      <vt:lpstr>Roboto Light</vt:lpstr>
      <vt:lpstr>Office テーマ</vt:lpstr>
      <vt:lpstr>PowerPoint プレゼンテーション</vt:lpstr>
      <vt:lpstr>Lepton Flavor Violation</vt:lpstr>
      <vt:lpstr>Proposal new CLFV channel</vt:lpstr>
      <vt:lpstr>What is True Muonium?</vt:lpstr>
      <vt:lpstr>Why True Muonium?</vt:lpstr>
      <vt:lpstr>PowerPoint プレゼンテーション</vt:lpstr>
      <vt:lpstr>PowerPoint プレゼンテーション</vt:lpstr>
      <vt:lpstr>Scalar, Vector-type Operator (Four-Fermi)</vt:lpstr>
      <vt:lpstr>Dipole-type Operator</vt:lpstr>
      <vt:lpstr>PowerPoint プレゼンテーション</vt:lpstr>
      <vt:lpstr>PowerPoint プレゼンテーション</vt:lpstr>
      <vt:lpstr>PowerPoint プレゼンテーション</vt:lpstr>
      <vt:lpstr>Future Work</vt:lpstr>
      <vt:lpstr>Working Hypothesis</vt:lpstr>
      <vt:lpstr>Branching Ratio</vt:lpstr>
      <vt:lpstr>Upper Limit of Coupling Constant</vt:lpstr>
      <vt:lpstr>Vector-universal vs Vector-left</vt:lpstr>
      <vt:lpstr>Estimated Number of Muons Produced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遼太朗 港</dc:creator>
  <cp:lastModifiedBy>harbor.port11@gmail.com</cp:lastModifiedBy>
  <cp:revision>2</cp:revision>
  <dcterms:created xsi:type="dcterms:W3CDTF">2024-07-02T03:33:37Z</dcterms:created>
  <dcterms:modified xsi:type="dcterms:W3CDTF">2025-08-19T02:16:51Z</dcterms:modified>
</cp:coreProperties>
</file>