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701" r:id="rId2"/>
  </p:sldMasterIdLst>
  <p:notesMasterIdLst>
    <p:notesMasterId r:id="rId16"/>
  </p:notesMasterIdLst>
  <p:handoutMasterIdLst>
    <p:handoutMasterId r:id="rId17"/>
  </p:handoutMasterIdLst>
  <p:sldIdLst>
    <p:sldId id="428" r:id="rId3"/>
    <p:sldId id="408" r:id="rId4"/>
    <p:sldId id="426" r:id="rId5"/>
    <p:sldId id="451" r:id="rId6"/>
    <p:sldId id="423" r:id="rId7"/>
    <p:sldId id="439" r:id="rId8"/>
    <p:sldId id="440" r:id="rId9"/>
    <p:sldId id="442" r:id="rId10"/>
    <p:sldId id="446" r:id="rId11"/>
    <p:sldId id="445" r:id="rId12"/>
    <p:sldId id="452" r:id="rId13"/>
    <p:sldId id="453" r:id="rId14"/>
    <p:sldId id="44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1EB"/>
    <a:srgbClr val="FFEB6E"/>
    <a:srgbClr val="0066FF"/>
    <a:srgbClr val="11284B"/>
    <a:srgbClr val="CDD7DC"/>
    <a:srgbClr val="8296A5"/>
    <a:srgbClr val="000000"/>
    <a:srgbClr val="9AE2FF"/>
    <a:srgbClr val="FFFFFF"/>
    <a:srgbClr val="FFB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86618" autoAdjust="0"/>
  </p:normalViewPr>
  <p:slideViewPr>
    <p:cSldViewPr showGuides="1">
      <p:cViewPr varScale="1">
        <p:scale>
          <a:sx n="49" d="100"/>
          <a:sy n="49" d="100"/>
        </p:scale>
        <p:origin x="123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2648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4AFFB-DF45-4E6B-B49C-DD2D0CA5AB08}" type="doc">
      <dgm:prSet loTypeId="urn:microsoft.com/office/officeart/2005/8/layout/hList7" loCatId="pictur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B10C7F08-0F18-44E0-821B-020B67A66861}">
      <dgm:prSet phldrT="[Texte]" custT="1"/>
      <dgm:spPr/>
      <dgm:t>
        <a:bodyPr/>
        <a:lstStyle/>
        <a:p>
          <a:r>
            <a:rPr lang="fr-FR" sz="1100" b="1" dirty="0" err="1"/>
            <a:t>Biology</a:t>
          </a:r>
          <a:endParaRPr lang="fr-FR" sz="1100" b="1" dirty="0"/>
        </a:p>
      </dgm:t>
    </dgm:pt>
    <dgm:pt modelId="{81680C3C-992E-40E4-AE9E-14A6DA940506}" type="parTrans" cxnId="{F2673A48-16A8-4BC4-AB50-56B24E16A6D6}">
      <dgm:prSet/>
      <dgm:spPr/>
      <dgm:t>
        <a:bodyPr/>
        <a:lstStyle/>
        <a:p>
          <a:endParaRPr lang="fr-FR"/>
        </a:p>
      </dgm:t>
    </dgm:pt>
    <dgm:pt modelId="{D6AE3449-2D8C-41AC-9F95-56DAE08FD995}" type="sibTrans" cxnId="{F2673A48-16A8-4BC4-AB50-56B24E16A6D6}">
      <dgm:prSet/>
      <dgm:spPr/>
      <dgm:t>
        <a:bodyPr/>
        <a:lstStyle/>
        <a:p>
          <a:endParaRPr lang="fr-FR"/>
        </a:p>
      </dgm:t>
    </dgm:pt>
    <dgm:pt modelId="{4F4114D4-0E34-4CFD-AD8B-5038F0AF7334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000" b="1" dirty="0" err="1"/>
            <a:t>Ecology</a:t>
          </a:r>
          <a:endParaRPr lang="fr-FR" sz="1000" b="1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000" b="1" dirty="0"/>
            <a:t>and </a:t>
          </a:r>
          <a:r>
            <a:rPr lang="fr-FR" sz="1000" b="1" dirty="0" err="1"/>
            <a:t>environment</a:t>
          </a:r>
          <a:endParaRPr lang="fr-FR" sz="1000" b="1" dirty="0"/>
        </a:p>
      </dgm:t>
    </dgm:pt>
    <dgm:pt modelId="{EA09B458-59DE-4771-80FB-849C199D3376}" type="parTrans" cxnId="{F0427068-AA4F-4A34-8BAF-8D1C362AE390}">
      <dgm:prSet/>
      <dgm:spPr/>
      <dgm:t>
        <a:bodyPr/>
        <a:lstStyle/>
        <a:p>
          <a:endParaRPr lang="fr-FR"/>
        </a:p>
      </dgm:t>
    </dgm:pt>
    <dgm:pt modelId="{6019ED70-690B-46CE-AFE5-AAA526EDC22F}" type="sibTrans" cxnId="{F0427068-AA4F-4A34-8BAF-8D1C362AE390}">
      <dgm:prSet/>
      <dgm:spPr/>
      <dgm:t>
        <a:bodyPr/>
        <a:lstStyle/>
        <a:p>
          <a:endParaRPr lang="fr-FR"/>
        </a:p>
      </dgm:t>
    </dgm:pt>
    <dgm:pt modelId="{210F5DA1-FB20-49A6-BA6B-058ADF78F424}">
      <dgm:prSet phldrT="[Texte]" custT="1"/>
      <dgm:spPr/>
      <dgm:t>
        <a:bodyPr/>
        <a:lstStyle/>
        <a:p>
          <a:r>
            <a:rPr lang="fr-FR" sz="1100" b="1" dirty="0" err="1"/>
            <a:t>Ingineering</a:t>
          </a:r>
          <a:endParaRPr lang="fr-FR" sz="1100" b="1" dirty="0"/>
        </a:p>
      </dgm:t>
    </dgm:pt>
    <dgm:pt modelId="{95E55998-E1EE-447E-AA7B-FA5BF9ADA643}" type="parTrans" cxnId="{A39177E6-BCB6-4303-AC27-56D0ACE949CC}">
      <dgm:prSet/>
      <dgm:spPr/>
      <dgm:t>
        <a:bodyPr/>
        <a:lstStyle/>
        <a:p>
          <a:endParaRPr lang="fr-FR"/>
        </a:p>
      </dgm:t>
    </dgm:pt>
    <dgm:pt modelId="{755BABEF-4ED1-463E-B303-3AE5B35E229B}" type="sibTrans" cxnId="{A39177E6-BCB6-4303-AC27-56D0ACE949CC}">
      <dgm:prSet/>
      <dgm:spPr/>
      <dgm:t>
        <a:bodyPr/>
        <a:lstStyle/>
        <a:p>
          <a:endParaRPr lang="fr-FR"/>
        </a:p>
      </dgm:t>
    </dgm:pt>
    <dgm:pt modelId="{0E915510-2454-483C-8F7D-A457903873FE}">
      <dgm:prSet phldrT="[Texte]" custT="1"/>
      <dgm:spPr/>
      <dgm:t>
        <a:bodyPr/>
        <a:lstStyle/>
        <a:p>
          <a:r>
            <a:rPr lang="fr-FR" sz="1000" b="1" dirty="0" err="1"/>
            <a:t>Mathematics</a:t>
          </a:r>
          <a:endParaRPr lang="fr-FR" sz="1000" b="1" dirty="0"/>
        </a:p>
      </dgm:t>
    </dgm:pt>
    <dgm:pt modelId="{BFF6455F-A7A4-43B8-B5F8-AAD11F02D151}" type="parTrans" cxnId="{3CE35F43-743B-4EA9-BEAE-617938D3D77B}">
      <dgm:prSet/>
      <dgm:spPr/>
      <dgm:t>
        <a:bodyPr/>
        <a:lstStyle/>
        <a:p>
          <a:endParaRPr lang="fr-FR"/>
        </a:p>
      </dgm:t>
    </dgm:pt>
    <dgm:pt modelId="{955CB0C6-B4A7-4DBC-9192-FB1AA72A9AE8}" type="sibTrans" cxnId="{3CE35F43-743B-4EA9-BEAE-617938D3D77B}">
      <dgm:prSet/>
      <dgm:spPr/>
      <dgm:t>
        <a:bodyPr/>
        <a:lstStyle/>
        <a:p>
          <a:endParaRPr lang="fr-FR"/>
        </a:p>
      </dgm:t>
    </dgm:pt>
    <dgm:pt modelId="{EAB7B8BB-BF19-4D2F-9697-814C5F375BAE}">
      <dgm:prSet phldrT="[Texte]" custT="1"/>
      <dgm:spPr/>
      <dgm:t>
        <a:bodyPr/>
        <a:lstStyle/>
        <a:p>
          <a:r>
            <a:rPr lang="fr-FR" sz="1100" b="1" dirty="0" err="1"/>
            <a:t>Nuclear</a:t>
          </a:r>
          <a:r>
            <a:rPr lang="fr-FR" sz="1100" b="1" dirty="0"/>
            <a:t> and </a:t>
          </a:r>
          <a:r>
            <a:rPr lang="fr-FR" sz="1100" b="1" dirty="0" err="1"/>
            <a:t>particles</a:t>
          </a:r>
          <a:r>
            <a:rPr lang="fr-FR" sz="1100" b="1" dirty="0"/>
            <a:t> </a:t>
          </a:r>
          <a:r>
            <a:rPr lang="fr-FR" sz="1100" b="1" dirty="0" err="1"/>
            <a:t>physics</a:t>
          </a:r>
          <a:endParaRPr lang="fr-FR" sz="1100" b="1" dirty="0"/>
        </a:p>
      </dgm:t>
    </dgm:pt>
    <dgm:pt modelId="{E203232B-09D3-479B-8665-24A27A624A75}" type="parTrans" cxnId="{932FF255-D25C-492C-BECD-0DBAA238C256}">
      <dgm:prSet/>
      <dgm:spPr/>
      <dgm:t>
        <a:bodyPr/>
        <a:lstStyle/>
        <a:p>
          <a:endParaRPr lang="fr-FR"/>
        </a:p>
      </dgm:t>
    </dgm:pt>
    <dgm:pt modelId="{A022CAD9-2E1B-4130-9EC4-493DCED72BA7}" type="sibTrans" cxnId="{932FF255-D25C-492C-BECD-0DBAA238C256}">
      <dgm:prSet/>
      <dgm:spPr/>
      <dgm:t>
        <a:bodyPr/>
        <a:lstStyle/>
        <a:p>
          <a:endParaRPr lang="fr-FR"/>
        </a:p>
      </dgm:t>
    </dgm:pt>
    <dgm:pt modelId="{D3A69EFD-5CF8-4B29-B42A-13D284CF4A75}">
      <dgm:prSet phldrT="[Texte]" custT="1"/>
      <dgm:spPr/>
      <dgm:t>
        <a:bodyPr/>
        <a:lstStyle/>
        <a:p>
          <a:r>
            <a:rPr lang="fr-FR" sz="1100" b="1" dirty="0" err="1"/>
            <a:t>Physics</a:t>
          </a:r>
          <a:endParaRPr lang="fr-FR" sz="1100" b="1" dirty="0"/>
        </a:p>
      </dgm:t>
    </dgm:pt>
    <dgm:pt modelId="{B2436C8D-DFC4-4FB8-A4B3-5F7AF3EAFF6A}" type="parTrans" cxnId="{D8E2FD9A-DA07-4112-BB83-E6D15009B8EC}">
      <dgm:prSet/>
      <dgm:spPr/>
      <dgm:t>
        <a:bodyPr/>
        <a:lstStyle/>
        <a:p>
          <a:endParaRPr lang="fr-FR"/>
        </a:p>
      </dgm:t>
    </dgm:pt>
    <dgm:pt modelId="{A7B433D1-A261-4D75-9AA0-CD3E626CD7E1}" type="sibTrans" cxnId="{D8E2FD9A-DA07-4112-BB83-E6D15009B8EC}">
      <dgm:prSet/>
      <dgm:spPr/>
      <dgm:t>
        <a:bodyPr/>
        <a:lstStyle/>
        <a:p>
          <a:endParaRPr lang="fr-FR"/>
        </a:p>
      </dgm:t>
    </dgm:pt>
    <dgm:pt modelId="{4C7B0A92-0E91-47FD-A615-7090DFFC85FD}">
      <dgm:prSet phldrT="[Texte]" custT="1"/>
      <dgm:spPr/>
      <dgm:t>
        <a:bodyPr/>
        <a:lstStyle/>
        <a:p>
          <a:r>
            <a:rPr lang="fr-FR" sz="1100" b="1" dirty="0" err="1"/>
            <a:t>Humanities</a:t>
          </a:r>
          <a:r>
            <a:rPr lang="fr-FR" sz="1100" b="1" dirty="0"/>
            <a:t> and Social  Sciences </a:t>
          </a:r>
        </a:p>
      </dgm:t>
    </dgm:pt>
    <dgm:pt modelId="{10E06055-3419-46E3-9251-036DD99A0BAA}" type="parTrans" cxnId="{FA04872D-03BB-46BB-B107-3E9633BB2C7F}">
      <dgm:prSet/>
      <dgm:spPr/>
      <dgm:t>
        <a:bodyPr/>
        <a:lstStyle/>
        <a:p>
          <a:endParaRPr lang="fr-FR"/>
        </a:p>
      </dgm:t>
    </dgm:pt>
    <dgm:pt modelId="{E81A5288-B11E-4AF6-A4F8-9A0C6165000A}" type="sibTrans" cxnId="{FA04872D-03BB-46BB-B107-3E9633BB2C7F}">
      <dgm:prSet/>
      <dgm:spPr/>
      <dgm:t>
        <a:bodyPr/>
        <a:lstStyle/>
        <a:p>
          <a:endParaRPr lang="fr-FR"/>
        </a:p>
      </dgm:t>
    </dgm:pt>
    <dgm:pt modelId="{B9227D19-73A3-4680-8107-B970D8B8D9AB}">
      <dgm:prSet phldrT="[Texte]" custT="1"/>
      <dgm:spPr/>
      <dgm:t>
        <a:bodyPr/>
        <a:lstStyle/>
        <a:p>
          <a:r>
            <a:rPr lang="fr-FR" sz="1050" b="1" dirty="0" err="1"/>
            <a:t>Informatics</a:t>
          </a:r>
          <a:endParaRPr lang="fr-FR" sz="1050" b="1" dirty="0"/>
        </a:p>
      </dgm:t>
    </dgm:pt>
    <dgm:pt modelId="{754F1D9C-4C8E-4B65-BC88-BEDF7A0AE58A}" type="parTrans" cxnId="{2DA36D79-5A14-4D04-80C8-E0247EE0E56C}">
      <dgm:prSet/>
      <dgm:spPr/>
      <dgm:t>
        <a:bodyPr/>
        <a:lstStyle/>
        <a:p>
          <a:endParaRPr lang="fr-FR"/>
        </a:p>
      </dgm:t>
    </dgm:pt>
    <dgm:pt modelId="{2C07D282-92E6-45C7-8A09-0BC5044F1F42}" type="sibTrans" cxnId="{2DA36D79-5A14-4D04-80C8-E0247EE0E56C}">
      <dgm:prSet/>
      <dgm:spPr/>
      <dgm:t>
        <a:bodyPr/>
        <a:lstStyle/>
        <a:p>
          <a:endParaRPr lang="fr-FR"/>
        </a:p>
      </dgm:t>
    </dgm:pt>
    <dgm:pt modelId="{CA439467-A4FD-4953-8291-036C8FD43F1B}">
      <dgm:prSet phldrT="[Texte]" custT="1"/>
      <dgm:spPr/>
      <dgm:t>
        <a:bodyPr/>
        <a:lstStyle/>
        <a:p>
          <a:r>
            <a:rPr lang="fr-FR" sz="1100" b="1" dirty="0"/>
            <a:t>Sciences of the </a:t>
          </a:r>
          <a:r>
            <a:rPr lang="fr-FR" sz="1100" b="1" dirty="0" err="1"/>
            <a:t>universe</a:t>
          </a:r>
          <a:endParaRPr lang="fr-FR" sz="1100" b="1" dirty="0"/>
        </a:p>
      </dgm:t>
    </dgm:pt>
    <dgm:pt modelId="{1AD46BA0-E390-40B8-955F-C44F7E8686F7}" type="parTrans" cxnId="{E9CF53DC-9F57-4524-8DD7-3BC1FE1E8CD6}">
      <dgm:prSet/>
      <dgm:spPr/>
      <dgm:t>
        <a:bodyPr/>
        <a:lstStyle/>
        <a:p>
          <a:endParaRPr lang="fr-FR"/>
        </a:p>
      </dgm:t>
    </dgm:pt>
    <dgm:pt modelId="{7EB30078-97F7-47C2-9338-0AAEC9D1EF26}" type="sibTrans" cxnId="{E9CF53DC-9F57-4524-8DD7-3BC1FE1E8CD6}">
      <dgm:prSet/>
      <dgm:spPr/>
      <dgm:t>
        <a:bodyPr/>
        <a:lstStyle/>
        <a:p>
          <a:endParaRPr lang="fr-FR"/>
        </a:p>
      </dgm:t>
    </dgm:pt>
    <dgm:pt modelId="{CF474B65-6567-4FC6-B226-B9A9190C51BE}">
      <dgm:prSet phldrT="[Texte]" custT="1"/>
      <dgm:spPr/>
      <dgm:t>
        <a:bodyPr/>
        <a:lstStyle/>
        <a:p>
          <a:r>
            <a:rPr lang="fr-FR" sz="1100" b="1" dirty="0"/>
            <a:t>Chemistry</a:t>
          </a:r>
        </a:p>
      </dgm:t>
    </dgm:pt>
    <dgm:pt modelId="{561F4B93-DC91-46A8-BF90-207D0FDC063F}" type="parTrans" cxnId="{3F8381D2-74CB-4F0D-A8C5-F1405690DC9A}">
      <dgm:prSet/>
      <dgm:spPr/>
      <dgm:t>
        <a:bodyPr/>
        <a:lstStyle/>
        <a:p>
          <a:endParaRPr lang="fr-FR"/>
        </a:p>
      </dgm:t>
    </dgm:pt>
    <dgm:pt modelId="{9DB3555D-CA6E-42DE-84FA-2A36E67AEAFA}" type="sibTrans" cxnId="{3F8381D2-74CB-4F0D-A8C5-F1405690DC9A}">
      <dgm:prSet/>
      <dgm:spPr/>
      <dgm:t>
        <a:bodyPr/>
        <a:lstStyle/>
        <a:p>
          <a:endParaRPr lang="fr-FR"/>
        </a:p>
      </dgm:t>
    </dgm:pt>
    <dgm:pt modelId="{7037C102-A924-4776-B327-4719A6F338A4}" type="pres">
      <dgm:prSet presAssocID="{F124AFFB-DF45-4E6B-B49C-DD2D0CA5AB08}" presName="Name0" presStyleCnt="0">
        <dgm:presLayoutVars>
          <dgm:dir/>
          <dgm:resizeHandles val="exact"/>
        </dgm:presLayoutVars>
      </dgm:prSet>
      <dgm:spPr/>
    </dgm:pt>
    <dgm:pt modelId="{E929671A-B278-4893-BAAE-A11E1CDF47FF}" type="pres">
      <dgm:prSet presAssocID="{F124AFFB-DF45-4E6B-B49C-DD2D0CA5AB08}" presName="fgShape" presStyleLbl="fgShp" presStyleIdx="0" presStyleCnt="1" custScaleX="108696" custLinFactNeighborX="0" custLinFactNeighborY="20940"/>
      <dgm:spPr/>
    </dgm:pt>
    <dgm:pt modelId="{AF49483B-958D-4DF1-B54E-6E245907FB45}" type="pres">
      <dgm:prSet presAssocID="{F124AFFB-DF45-4E6B-B49C-DD2D0CA5AB08}" presName="linComp" presStyleCnt="0"/>
      <dgm:spPr/>
    </dgm:pt>
    <dgm:pt modelId="{426A2223-5B98-40C5-BADA-007D15D58FFE}" type="pres">
      <dgm:prSet presAssocID="{B10C7F08-0F18-44E0-821B-020B67A66861}" presName="compNode" presStyleCnt="0"/>
      <dgm:spPr/>
    </dgm:pt>
    <dgm:pt modelId="{81AA9107-7E27-4A8B-832E-FD5A66194D73}" type="pres">
      <dgm:prSet presAssocID="{B10C7F08-0F18-44E0-821B-020B67A66861}" presName="bkgdShape" presStyleLbl="node1" presStyleIdx="0" presStyleCnt="10"/>
      <dgm:spPr/>
    </dgm:pt>
    <dgm:pt modelId="{B47FA0E6-DDC8-4F82-AD0C-D296527E0E51}" type="pres">
      <dgm:prSet presAssocID="{B10C7F08-0F18-44E0-821B-020B67A66861}" presName="nodeTx" presStyleLbl="node1" presStyleIdx="0" presStyleCnt="10">
        <dgm:presLayoutVars>
          <dgm:bulletEnabled val="1"/>
        </dgm:presLayoutVars>
      </dgm:prSet>
      <dgm:spPr/>
    </dgm:pt>
    <dgm:pt modelId="{FC9085A8-BB09-4F8D-B9AC-C5CEED08BD5F}" type="pres">
      <dgm:prSet presAssocID="{B10C7F08-0F18-44E0-821B-020B67A66861}" presName="invisiNode" presStyleLbl="node1" presStyleIdx="0" presStyleCnt="10"/>
      <dgm:spPr/>
    </dgm:pt>
    <dgm:pt modelId="{15259BFB-1360-40A1-AEE1-61C49F1E7FC9}" type="pres">
      <dgm:prSet presAssocID="{B10C7F08-0F18-44E0-821B-020B67A66861}" presName="imagNode" presStyleLbl="fgImgPlac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5470FCF8-7F19-48C4-8612-FD0B0D101B0E}" type="pres">
      <dgm:prSet presAssocID="{D6AE3449-2D8C-41AC-9F95-56DAE08FD995}" presName="sibTrans" presStyleLbl="sibTrans2D1" presStyleIdx="0" presStyleCnt="0"/>
      <dgm:spPr/>
    </dgm:pt>
    <dgm:pt modelId="{B76029C2-0065-4740-B920-A5AE074CA7FC}" type="pres">
      <dgm:prSet presAssocID="{CF474B65-6567-4FC6-B226-B9A9190C51BE}" presName="compNode" presStyleCnt="0"/>
      <dgm:spPr/>
    </dgm:pt>
    <dgm:pt modelId="{1D62461C-AE57-4365-9806-0DF330F8F267}" type="pres">
      <dgm:prSet presAssocID="{CF474B65-6567-4FC6-B226-B9A9190C51BE}" presName="bkgdShape" presStyleLbl="node1" presStyleIdx="1" presStyleCnt="10"/>
      <dgm:spPr/>
    </dgm:pt>
    <dgm:pt modelId="{1B610019-BE82-4C6B-9AEE-E9960114AD2A}" type="pres">
      <dgm:prSet presAssocID="{CF474B65-6567-4FC6-B226-B9A9190C51BE}" presName="nodeTx" presStyleLbl="node1" presStyleIdx="1" presStyleCnt="10">
        <dgm:presLayoutVars>
          <dgm:bulletEnabled val="1"/>
        </dgm:presLayoutVars>
      </dgm:prSet>
      <dgm:spPr/>
    </dgm:pt>
    <dgm:pt modelId="{C4841224-646E-4DA7-B8B8-DF18C8DABE05}" type="pres">
      <dgm:prSet presAssocID="{CF474B65-6567-4FC6-B226-B9A9190C51BE}" presName="invisiNode" presStyleLbl="node1" presStyleIdx="1" presStyleCnt="10"/>
      <dgm:spPr/>
    </dgm:pt>
    <dgm:pt modelId="{77AD3DF3-C17B-4EED-9281-FF02542A868F}" type="pres">
      <dgm:prSet presAssocID="{CF474B65-6567-4FC6-B226-B9A9190C51BE}" presName="imagNode" presStyleLbl="fgImgPlace1" presStyleIdx="1" presStyleCnt="10"/>
      <dgm:spPr/>
    </dgm:pt>
    <dgm:pt modelId="{2E903BB0-7100-42AE-B517-9C9BF5E5EDC8}" type="pres">
      <dgm:prSet presAssocID="{9DB3555D-CA6E-42DE-84FA-2A36E67AEAFA}" presName="sibTrans" presStyleLbl="sibTrans2D1" presStyleIdx="0" presStyleCnt="0"/>
      <dgm:spPr/>
    </dgm:pt>
    <dgm:pt modelId="{D828E91D-950A-498C-B0E7-E64B36E788AA}" type="pres">
      <dgm:prSet presAssocID="{4F4114D4-0E34-4CFD-AD8B-5038F0AF7334}" presName="compNode" presStyleCnt="0"/>
      <dgm:spPr/>
    </dgm:pt>
    <dgm:pt modelId="{BBCEDFB4-498C-414D-84AC-35673E21AAB7}" type="pres">
      <dgm:prSet presAssocID="{4F4114D4-0E34-4CFD-AD8B-5038F0AF7334}" presName="bkgdShape" presStyleLbl="node1" presStyleIdx="2" presStyleCnt="10"/>
      <dgm:spPr/>
    </dgm:pt>
    <dgm:pt modelId="{8449EC6B-2334-4E75-BFD3-AC370FC9FB4B}" type="pres">
      <dgm:prSet presAssocID="{4F4114D4-0E34-4CFD-AD8B-5038F0AF7334}" presName="nodeTx" presStyleLbl="node1" presStyleIdx="2" presStyleCnt="10">
        <dgm:presLayoutVars>
          <dgm:bulletEnabled val="1"/>
        </dgm:presLayoutVars>
      </dgm:prSet>
      <dgm:spPr/>
    </dgm:pt>
    <dgm:pt modelId="{71F1ED92-407E-423D-B9AA-410FE2AB3A12}" type="pres">
      <dgm:prSet presAssocID="{4F4114D4-0E34-4CFD-AD8B-5038F0AF7334}" presName="invisiNode" presStyleLbl="node1" presStyleIdx="2" presStyleCnt="10"/>
      <dgm:spPr/>
    </dgm:pt>
    <dgm:pt modelId="{DF91FD5E-A45A-415A-B04C-098BEB093710}" type="pres">
      <dgm:prSet presAssocID="{4F4114D4-0E34-4CFD-AD8B-5038F0AF7334}" presName="imagNode" presStyleLbl="fgImgPlace1" presStyleIdx="2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FE62D94-5A8D-4A68-B791-585A9522EB17}" type="pres">
      <dgm:prSet presAssocID="{6019ED70-690B-46CE-AFE5-AAA526EDC22F}" presName="sibTrans" presStyleLbl="sibTrans2D1" presStyleIdx="0" presStyleCnt="0"/>
      <dgm:spPr/>
    </dgm:pt>
    <dgm:pt modelId="{D7381A6B-DCD0-4720-BB15-ABA8127E57EC}" type="pres">
      <dgm:prSet presAssocID="{210F5DA1-FB20-49A6-BA6B-058ADF78F424}" presName="compNode" presStyleCnt="0"/>
      <dgm:spPr/>
    </dgm:pt>
    <dgm:pt modelId="{DFFD21E8-29C8-41FC-915F-A80E8D0995E1}" type="pres">
      <dgm:prSet presAssocID="{210F5DA1-FB20-49A6-BA6B-058ADF78F424}" presName="bkgdShape" presStyleLbl="node1" presStyleIdx="3" presStyleCnt="10"/>
      <dgm:spPr/>
    </dgm:pt>
    <dgm:pt modelId="{AA0D91AB-EF0A-4D1E-9290-05E6E6788958}" type="pres">
      <dgm:prSet presAssocID="{210F5DA1-FB20-49A6-BA6B-058ADF78F424}" presName="nodeTx" presStyleLbl="node1" presStyleIdx="3" presStyleCnt="10">
        <dgm:presLayoutVars>
          <dgm:bulletEnabled val="1"/>
        </dgm:presLayoutVars>
      </dgm:prSet>
      <dgm:spPr/>
    </dgm:pt>
    <dgm:pt modelId="{3AFDAEA9-D54D-4EAE-A1A4-C2E4008B8CAD}" type="pres">
      <dgm:prSet presAssocID="{210F5DA1-FB20-49A6-BA6B-058ADF78F424}" presName="invisiNode" presStyleLbl="node1" presStyleIdx="3" presStyleCnt="10"/>
      <dgm:spPr/>
    </dgm:pt>
    <dgm:pt modelId="{B24B7F83-76D1-4251-BB0F-2B3BF2F483CA}" type="pres">
      <dgm:prSet presAssocID="{210F5DA1-FB20-49A6-BA6B-058ADF78F424}" presName="imagNode" presStyleLbl="fgImgPlace1" presStyleIdx="3" presStyleCnt="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77D92180-3FD2-4CA0-AD15-62BE22E88130}" type="pres">
      <dgm:prSet presAssocID="{755BABEF-4ED1-463E-B303-3AE5B35E229B}" presName="sibTrans" presStyleLbl="sibTrans2D1" presStyleIdx="0" presStyleCnt="0"/>
      <dgm:spPr/>
    </dgm:pt>
    <dgm:pt modelId="{889EE25F-3F0C-439F-A6A9-E84F30F08BF5}" type="pres">
      <dgm:prSet presAssocID="{0E915510-2454-483C-8F7D-A457903873FE}" presName="compNode" presStyleCnt="0"/>
      <dgm:spPr/>
    </dgm:pt>
    <dgm:pt modelId="{2E895EF1-C762-4992-A65E-7BCA745A9574}" type="pres">
      <dgm:prSet presAssocID="{0E915510-2454-483C-8F7D-A457903873FE}" presName="bkgdShape" presStyleLbl="node1" presStyleIdx="4" presStyleCnt="10"/>
      <dgm:spPr/>
    </dgm:pt>
    <dgm:pt modelId="{96C64AC2-247F-41CB-92FC-D2C686B2E6DD}" type="pres">
      <dgm:prSet presAssocID="{0E915510-2454-483C-8F7D-A457903873FE}" presName="nodeTx" presStyleLbl="node1" presStyleIdx="4" presStyleCnt="10">
        <dgm:presLayoutVars>
          <dgm:bulletEnabled val="1"/>
        </dgm:presLayoutVars>
      </dgm:prSet>
      <dgm:spPr/>
    </dgm:pt>
    <dgm:pt modelId="{D03B800F-19C8-48B6-82A2-17F25911E114}" type="pres">
      <dgm:prSet presAssocID="{0E915510-2454-483C-8F7D-A457903873FE}" presName="invisiNode" presStyleLbl="node1" presStyleIdx="4" presStyleCnt="10"/>
      <dgm:spPr/>
    </dgm:pt>
    <dgm:pt modelId="{8DAC6C69-4286-4B98-A7CC-20F32A6D65B9}" type="pres">
      <dgm:prSet presAssocID="{0E915510-2454-483C-8F7D-A457903873FE}" presName="imagNode" presStyleLbl="fgImgPlace1" presStyleIdx="4" presStyleCnt="10"/>
      <dgm:spPr>
        <a:blipFill>
          <a:blip xmlns:r="http://schemas.openxmlformats.org/officeDocument/2006/relationships" r:embed="rId4"/>
          <a:srcRect/>
          <a:stretch>
            <a:fillRect l="-33000" r="-33000"/>
          </a:stretch>
        </a:blipFill>
      </dgm:spPr>
    </dgm:pt>
    <dgm:pt modelId="{7C8C4CD4-5D7F-44DA-9EC5-CC780C5088F4}" type="pres">
      <dgm:prSet presAssocID="{955CB0C6-B4A7-4DBC-9192-FB1AA72A9AE8}" presName="sibTrans" presStyleLbl="sibTrans2D1" presStyleIdx="0" presStyleCnt="0"/>
      <dgm:spPr/>
    </dgm:pt>
    <dgm:pt modelId="{86E8AE5C-007B-49A4-B4B7-8BD0971DD051}" type="pres">
      <dgm:prSet presAssocID="{EAB7B8BB-BF19-4D2F-9697-814C5F375BAE}" presName="compNode" presStyleCnt="0"/>
      <dgm:spPr/>
    </dgm:pt>
    <dgm:pt modelId="{AB724C1A-C730-4952-9F23-87556D04E9AD}" type="pres">
      <dgm:prSet presAssocID="{EAB7B8BB-BF19-4D2F-9697-814C5F375BAE}" presName="bkgdShape" presStyleLbl="node1" presStyleIdx="5" presStyleCnt="10"/>
      <dgm:spPr/>
    </dgm:pt>
    <dgm:pt modelId="{9233CF00-1F17-4399-8746-1E64A0438282}" type="pres">
      <dgm:prSet presAssocID="{EAB7B8BB-BF19-4D2F-9697-814C5F375BAE}" presName="nodeTx" presStyleLbl="node1" presStyleIdx="5" presStyleCnt="10">
        <dgm:presLayoutVars>
          <dgm:bulletEnabled val="1"/>
        </dgm:presLayoutVars>
      </dgm:prSet>
      <dgm:spPr/>
    </dgm:pt>
    <dgm:pt modelId="{C1E0C6F7-68E7-4120-A2EC-0E982ADEE4BF}" type="pres">
      <dgm:prSet presAssocID="{EAB7B8BB-BF19-4D2F-9697-814C5F375BAE}" presName="invisiNode" presStyleLbl="node1" presStyleIdx="5" presStyleCnt="10"/>
      <dgm:spPr/>
    </dgm:pt>
    <dgm:pt modelId="{AB3FD08B-2E1F-430D-8B80-0226C3E0A48E}" type="pres">
      <dgm:prSet presAssocID="{EAB7B8BB-BF19-4D2F-9697-814C5F375BAE}" presName="imagNode" presStyleLbl="fgImgPlace1" presStyleIdx="5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B4DC9C90-E059-4A58-8429-D0536A0C65AE}" type="pres">
      <dgm:prSet presAssocID="{A022CAD9-2E1B-4130-9EC4-493DCED72BA7}" presName="sibTrans" presStyleLbl="sibTrans2D1" presStyleIdx="0" presStyleCnt="0"/>
      <dgm:spPr/>
    </dgm:pt>
    <dgm:pt modelId="{1A8D5163-BB2B-4003-8947-5A07C1BB8315}" type="pres">
      <dgm:prSet presAssocID="{D3A69EFD-5CF8-4B29-B42A-13D284CF4A75}" presName="compNode" presStyleCnt="0"/>
      <dgm:spPr/>
    </dgm:pt>
    <dgm:pt modelId="{602C29CE-A5C2-4F96-8D7A-BDEF872F7EBF}" type="pres">
      <dgm:prSet presAssocID="{D3A69EFD-5CF8-4B29-B42A-13D284CF4A75}" presName="bkgdShape" presStyleLbl="node1" presStyleIdx="6" presStyleCnt="10"/>
      <dgm:spPr/>
    </dgm:pt>
    <dgm:pt modelId="{A7CFA0CE-42E8-4564-96F4-E7F6E8AAECE7}" type="pres">
      <dgm:prSet presAssocID="{D3A69EFD-5CF8-4B29-B42A-13D284CF4A75}" presName="nodeTx" presStyleLbl="node1" presStyleIdx="6" presStyleCnt="10">
        <dgm:presLayoutVars>
          <dgm:bulletEnabled val="1"/>
        </dgm:presLayoutVars>
      </dgm:prSet>
      <dgm:spPr/>
    </dgm:pt>
    <dgm:pt modelId="{521BC629-98FE-4D70-91E2-A111FB4BF6DE}" type="pres">
      <dgm:prSet presAssocID="{D3A69EFD-5CF8-4B29-B42A-13D284CF4A75}" presName="invisiNode" presStyleLbl="node1" presStyleIdx="6" presStyleCnt="10"/>
      <dgm:spPr/>
    </dgm:pt>
    <dgm:pt modelId="{6383F55C-5601-4569-956E-743B67669194}" type="pres">
      <dgm:prSet presAssocID="{D3A69EFD-5CF8-4B29-B42A-13D284CF4A75}" presName="imagNode" presStyleLbl="fgImgPlace1" presStyleIdx="6" presStyleCnt="10"/>
      <dgm:spPr>
        <a:blipFill>
          <a:blip xmlns:r="http://schemas.openxmlformats.org/officeDocument/2006/relationships" r:embed="rId6"/>
          <a:srcRect/>
          <a:stretch>
            <a:fillRect l="-110000" r="-110000"/>
          </a:stretch>
        </a:blipFill>
      </dgm:spPr>
    </dgm:pt>
    <dgm:pt modelId="{C74433FB-AE88-4643-8141-407B6CF088A4}" type="pres">
      <dgm:prSet presAssocID="{A7B433D1-A261-4D75-9AA0-CD3E626CD7E1}" presName="sibTrans" presStyleLbl="sibTrans2D1" presStyleIdx="0" presStyleCnt="0"/>
      <dgm:spPr/>
    </dgm:pt>
    <dgm:pt modelId="{759CA248-1736-428B-98DA-BAC94971A362}" type="pres">
      <dgm:prSet presAssocID="{4C7B0A92-0E91-47FD-A615-7090DFFC85FD}" presName="compNode" presStyleCnt="0"/>
      <dgm:spPr/>
    </dgm:pt>
    <dgm:pt modelId="{82037FD7-B08F-4C37-86F0-40783F22494A}" type="pres">
      <dgm:prSet presAssocID="{4C7B0A92-0E91-47FD-A615-7090DFFC85FD}" presName="bkgdShape" presStyleLbl="node1" presStyleIdx="7" presStyleCnt="10"/>
      <dgm:spPr/>
    </dgm:pt>
    <dgm:pt modelId="{3C3D594F-7796-4289-9349-1848AC190690}" type="pres">
      <dgm:prSet presAssocID="{4C7B0A92-0E91-47FD-A615-7090DFFC85FD}" presName="nodeTx" presStyleLbl="node1" presStyleIdx="7" presStyleCnt="10">
        <dgm:presLayoutVars>
          <dgm:bulletEnabled val="1"/>
        </dgm:presLayoutVars>
      </dgm:prSet>
      <dgm:spPr/>
    </dgm:pt>
    <dgm:pt modelId="{865AF28C-326C-491E-8E97-B560FC4B17B4}" type="pres">
      <dgm:prSet presAssocID="{4C7B0A92-0E91-47FD-A615-7090DFFC85FD}" presName="invisiNode" presStyleLbl="node1" presStyleIdx="7" presStyleCnt="10"/>
      <dgm:spPr/>
    </dgm:pt>
    <dgm:pt modelId="{04C89EA7-6C81-4DFE-97F4-2A96A92BE606}" type="pres">
      <dgm:prSet presAssocID="{4C7B0A92-0E91-47FD-A615-7090DFFC85FD}" presName="imagNode" presStyleLbl="fgImgPlace1" presStyleIdx="7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4C072CB8-B813-4048-AAFA-16A0E3D23CD3}" type="pres">
      <dgm:prSet presAssocID="{E81A5288-B11E-4AF6-A4F8-9A0C6165000A}" presName="sibTrans" presStyleLbl="sibTrans2D1" presStyleIdx="0" presStyleCnt="0"/>
      <dgm:spPr/>
    </dgm:pt>
    <dgm:pt modelId="{117BF79D-BBCA-4F70-8F24-FD21805481C3}" type="pres">
      <dgm:prSet presAssocID="{B9227D19-73A3-4680-8107-B970D8B8D9AB}" presName="compNode" presStyleCnt="0"/>
      <dgm:spPr/>
    </dgm:pt>
    <dgm:pt modelId="{CCD760D8-8301-4499-B408-4E7224C6D770}" type="pres">
      <dgm:prSet presAssocID="{B9227D19-73A3-4680-8107-B970D8B8D9AB}" presName="bkgdShape" presStyleLbl="node1" presStyleIdx="8" presStyleCnt="10"/>
      <dgm:spPr/>
    </dgm:pt>
    <dgm:pt modelId="{B20379F5-C2EC-484F-9A72-44178B2DC7EA}" type="pres">
      <dgm:prSet presAssocID="{B9227D19-73A3-4680-8107-B970D8B8D9AB}" presName="nodeTx" presStyleLbl="node1" presStyleIdx="8" presStyleCnt="10">
        <dgm:presLayoutVars>
          <dgm:bulletEnabled val="1"/>
        </dgm:presLayoutVars>
      </dgm:prSet>
      <dgm:spPr/>
    </dgm:pt>
    <dgm:pt modelId="{AF042E3E-0FAD-4704-9F0C-05ABE0036865}" type="pres">
      <dgm:prSet presAssocID="{B9227D19-73A3-4680-8107-B970D8B8D9AB}" presName="invisiNode" presStyleLbl="node1" presStyleIdx="8" presStyleCnt="10"/>
      <dgm:spPr/>
    </dgm:pt>
    <dgm:pt modelId="{39990EE6-F88A-44A3-91D3-631B44302158}" type="pres">
      <dgm:prSet presAssocID="{B9227D19-73A3-4680-8107-B970D8B8D9AB}" presName="imagNode" presStyleLbl="fgImgPlace1" presStyleIdx="8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9144A62B-6212-4E46-81DB-6FB6A948F908}" type="pres">
      <dgm:prSet presAssocID="{2C07D282-92E6-45C7-8A09-0BC5044F1F42}" presName="sibTrans" presStyleLbl="sibTrans2D1" presStyleIdx="0" presStyleCnt="0"/>
      <dgm:spPr/>
    </dgm:pt>
    <dgm:pt modelId="{C8A46623-94C9-4031-9FAA-D835B965C469}" type="pres">
      <dgm:prSet presAssocID="{CA439467-A4FD-4953-8291-036C8FD43F1B}" presName="compNode" presStyleCnt="0"/>
      <dgm:spPr/>
    </dgm:pt>
    <dgm:pt modelId="{FC336F60-91A3-41F9-94CD-9F22820C2594}" type="pres">
      <dgm:prSet presAssocID="{CA439467-A4FD-4953-8291-036C8FD43F1B}" presName="bkgdShape" presStyleLbl="node1" presStyleIdx="9" presStyleCnt="10"/>
      <dgm:spPr/>
    </dgm:pt>
    <dgm:pt modelId="{8327DF34-3371-4B65-8EDB-70C6B496CB18}" type="pres">
      <dgm:prSet presAssocID="{CA439467-A4FD-4953-8291-036C8FD43F1B}" presName="nodeTx" presStyleLbl="node1" presStyleIdx="9" presStyleCnt="10">
        <dgm:presLayoutVars>
          <dgm:bulletEnabled val="1"/>
        </dgm:presLayoutVars>
      </dgm:prSet>
      <dgm:spPr/>
    </dgm:pt>
    <dgm:pt modelId="{B286E06C-B9D7-4EC0-A488-10DF5F9EAD47}" type="pres">
      <dgm:prSet presAssocID="{CA439467-A4FD-4953-8291-036C8FD43F1B}" presName="invisiNode" presStyleLbl="node1" presStyleIdx="9" presStyleCnt="10"/>
      <dgm:spPr/>
    </dgm:pt>
    <dgm:pt modelId="{73684F1C-DD6A-4C61-BA2C-FDC895142CF4}" type="pres">
      <dgm:prSet presAssocID="{CA439467-A4FD-4953-8291-036C8FD43F1B}" presName="imagNode" presStyleLbl="fgImgPlace1" presStyleIdx="9" presStyleCnt="1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</dgm:ptLst>
  <dgm:cxnLst>
    <dgm:cxn modelId="{1D63E701-3B1D-4343-99E1-9FC1A004ED8C}" type="presOf" srcId="{0E915510-2454-483C-8F7D-A457903873FE}" destId="{96C64AC2-247F-41CB-92FC-D2C686B2E6DD}" srcOrd="1" destOrd="0" presId="urn:microsoft.com/office/officeart/2005/8/layout/hList7"/>
    <dgm:cxn modelId="{5C66F10D-4669-4185-9300-083E424F6438}" type="presOf" srcId="{EAB7B8BB-BF19-4D2F-9697-814C5F375BAE}" destId="{9233CF00-1F17-4399-8746-1E64A0438282}" srcOrd="1" destOrd="0" presId="urn:microsoft.com/office/officeart/2005/8/layout/hList7"/>
    <dgm:cxn modelId="{AD5BF412-361E-47AA-83F7-1BAB6357AABE}" type="presOf" srcId="{6019ED70-690B-46CE-AFE5-AAA526EDC22F}" destId="{DFE62D94-5A8D-4A68-B791-585A9522EB17}" srcOrd="0" destOrd="0" presId="urn:microsoft.com/office/officeart/2005/8/layout/hList7"/>
    <dgm:cxn modelId="{27D88B13-C3B6-4D49-9464-76A722EF1167}" type="presOf" srcId="{B10C7F08-0F18-44E0-821B-020B67A66861}" destId="{81AA9107-7E27-4A8B-832E-FD5A66194D73}" srcOrd="0" destOrd="0" presId="urn:microsoft.com/office/officeart/2005/8/layout/hList7"/>
    <dgm:cxn modelId="{563F1D1E-DC35-4619-958F-8097E1D430B7}" type="presOf" srcId="{9DB3555D-CA6E-42DE-84FA-2A36E67AEAFA}" destId="{2E903BB0-7100-42AE-B517-9C9BF5E5EDC8}" srcOrd="0" destOrd="0" presId="urn:microsoft.com/office/officeart/2005/8/layout/hList7"/>
    <dgm:cxn modelId="{6DF1F81F-104A-4333-A815-D5645590C746}" type="presOf" srcId="{D6AE3449-2D8C-41AC-9F95-56DAE08FD995}" destId="{5470FCF8-7F19-48C4-8612-FD0B0D101B0E}" srcOrd="0" destOrd="0" presId="urn:microsoft.com/office/officeart/2005/8/layout/hList7"/>
    <dgm:cxn modelId="{ED267A28-10E0-4CD6-9591-34F09BF72F18}" type="presOf" srcId="{4F4114D4-0E34-4CFD-AD8B-5038F0AF7334}" destId="{BBCEDFB4-498C-414D-84AC-35673E21AAB7}" srcOrd="0" destOrd="0" presId="urn:microsoft.com/office/officeart/2005/8/layout/hList7"/>
    <dgm:cxn modelId="{FA04872D-03BB-46BB-B107-3E9633BB2C7F}" srcId="{F124AFFB-DF45-4E6B-B49C-DD2D0CA5AB08}" destId="{4C7B0A92-0E91-47FD-A615-7090DFFC85FD}" srcOrd="7" destOrd="0" parTransId="{10E06055-3419-46E3-9251-036DD99A0BAA}" sibTransId="{E81A5288-B11E-4AF6-A4F8-9A0C6165000A}"/>
    <dgm:cxn modelId="{ED45B730-D41A-4D79-8D73-F9DF0A3757A1}" type="presOf" srcId="{CA439467-A4FD-4953-8291-036C8FD43F1B}" destId="{8327DF34-3371-4B65-8EDB-70C6B496CB18}" srcOrd="1" destOrd="0" presId="urn:microsoft.com/office/officeart/2005/8/layout/hList7"/>
    <dgm:cxn modelId="{A36BE43A-1FD5-404E-BCE1-A6593810C46B}" type="presOf" srcId="{CF474B65-6567-4FC6-B226-B9A9190C51BE}" destId="{1B610019-BE82-4C6B-9AEE-E9960114AD2A}" srcOrd="1" destOrd="0" presId="urn:microsoft.com/office/officeart/2005/8/layout/hList7"/>
    <dgm:cxn modelId="{3CE35F43-743B-4EA9-BEAE-617938D3D77B}" srcId="{F124AFFB-DF45-4E6B-B49C-DD2D0CA5AB08}" destId="{0E915510-2454-483C-8F7D-A457903873FE}" srcOrd="4" destOrd="0" parTransId="{BFF6455F-A7A4-43B8-B5F8-AAD11F02D151}" sibTransId="{955CB0C6-B4A7-4DBC-9192-FB1AA72A9AE8}"/>
    <dgm:cxn modelId="{F2673A48-16A8-4BC4-AB50-56B24E16A6D6}" srcId="{F124AFFB-DF45-4E6B-B49C-DD2D0CA5AB08}" destId="{B10C7F08-0F18-44E0-821B-020B67A66861}" srcOrd="0" destOrd="0" parTransId="{81680C3C-992E-40E4-AE9E-14A6DA940506}" sibTransId="{D6AE3449-2D8C-41AC-9F95-56DAE08FD995}"/>
    <dgm:cxn modelId="{F0427068-AA4F-4A34-8BAF-8D1C362AE390}" srcId="{F124AFFB-DF45-4E6B-B49C-DD2D0CA5AB08}" destId="{4F4114D4-0E34-4CFD-AD8B-5038F0AF7334}" srcOrd="2" destOrd="0" parTransId="{EA09B458-59DE-4771-80FB-849C199D3376}" sibTransId="{6019ED70-690B-46CE-AFE5-AAA526EDC22F}"/>
    <dgm:cxn modelId="{54CA5348-0249-4D99-8F37-712A6430E0A3}" type="presOf" srcId="{E81A5288-B11E-4AF6-A4F8-9A0C6165000A}" destId="{4C072CB8-B813-4048-AAFA-16A0E3D23CD3}" srcOrd="0" destOrd="0" presId="urn:microsoft.com/office/officeart/2005/8/layout/hList7"/>
    <dgm:cxn modelId="{4C635568-661F-4D9B-AF9F-3941739F74A2}" type="presOf" srcId="{D3A69EFD-5CF8-4B29-B42A-13D284CF4A75}" destId="{602C29CE-A5C2-4F96-8D7A-BDEF872F7EBF}" srcOrd="0" destOrd="0" presId="urn:microsoft.com/office/officeart/2005/8/layout/hList7"/>
    <dgm:cxn modelId="{59CD9468-E00A-4831-B7D6-D6D0EFB02E10}" type="presOf" srcId="{D3A69EFD-5CF8-4B29-B42A-13D284CF4A75}" destId="{A7CFA0CE-42E8-4564-96F4-E7F6E8AAECE7}" srcOrd="1" destOrd="0" presId="urn:microsoft.com/office/officeart/2005/8/layout/hList7"/>
    <dgm:cxn modelId="{1B85CB69-5032-45F8-A376-036221773034}" type="presOf" srcId="{0E915510-2454-483C-8F7D-A457903873FE}" destId="{2E895EF1-C762-4992-A65E-7BCA745A9574}" srcOrd="0" destOrd="0" presId="urn:microsoft.com/office/officeart/2005/8/layout/hList7"/>
    <dgm:cxn modelId="{D1F98751-68B3-4DB4-9443-EABC10779AA6}" type="presOf" srcId="{2C07D282-92E6-45C7-8A09-0BC5044F1F42}" destId="{9144A62B-6212-4E46-81DB-6FB6A948F908}" srcOrd="0" destOrd="0" presId="urn:microsoft.com/office/officeart/2005/8/layout/hList7"/>
    <dgm:cxn modelId="{F25E7873-E56D-4992-986E-E55E4C49E3B9}" type="presOf" srcId="{4C7B0A92-0E91-47FD-A615-7090DFFC85FD}" destId="{82037FD7-B08F-4C37-86F0-40783F22494A}" srcOrd="0" destOrd="0" presId="urn:microsoft.com/office/officeart/2005/8/layout/hList7"/>
    <dgm:cxn modelId="{932FF255-D25C-492C-BECD-0DBAA238C256}" srcId="{F124AFFB-DF45-4E6B-B49C-DD2D0CA5AB08}" destId="{EAB7B8BB-BF19-4D2F-9697-814C5F375BAE}" srcOrd="5" destOrd="0" parTransId="{E203232B-09D3-479B-8665-24A27A624A75}" sibTransId="{A022CAD9-2E1B-4130-9EC4-493DCED72BA7}"/>
    <dgm:cxn modelId="{2DA36D79-5A14-4D04-80C8-E0247EE0E56C}" srcId="{F124AFFB-DF45-4E6B-B49C-DD2D0CA5AB08}" destId="{B9227D19-73A3-4680-8107-B970D8B8D9AB}" srcOrd="8" destOrd="0" parTransId="{754F1D9C-4C8E-4B65-BC88-BEDF7A0AE58A}" sibTransId="{2C07D282-92E6-45C7-8A09-0BC5044F1F42}"/>
    <dgm:cxn modelId="{553A4386-8630-410D-B3BE-DACA0C034174}" type="presOf" srcId="{B9227D19-73A3-4680-8107-B970D8B8D9AB}" destId="{CCD760D8-8301-4499-B408-4E7224C6D770}" srcOrd="0" destOrd="0" presId="urn:microsoft.com/office/officeart/2005/8/layout/hList7"/>
    <dgm:cxn modelId="{110C7586-CF4D-461E-BDDA-896C68412E49}" type="presOf" srcId="{B10C7F08-0F18-44E0-821B-020B67A66861}" destId="{B47FA0E6-DDC8-4F82-AD0C-D296527E0E51}" srcOrd="1" destOrd="0" presId="urn:microsoft.com/office/officeart/2005/8/layout/hList7"/>
    <dgm:cxn modelId="{21482C87-FC90-4939-866D-989D6998E712}" type="presOf" srcId="{A7B433D1-A261-4D75-9AA0-CD3E626CD7E1}" destId="{C74433FB-AE88-4643-8141-407B6CF088A4}" srcOrd="0" destOrd="0" presId="urn:microsoft.com/office/officeart/2005/8/layout/hList7"/>
    <dgm:cxn modelId="{CB11C487-E3F5-4556-9A3B-2F73C6DE3BF4}" type="presOf" srcId="{B9227D19-73A3-4680-8107-B970D8B8D9AB}" destId="{B20379F5-C2EC-484F-9A72-44178B2DC7EA}" srcOrd="1" destOrd="0" presId="urn:microsoft.com/office/officeart/2005/8/layout/hList7"/>
    <dgm:cxn modelId="{D818B088-29BD-4B96-8F6F-F5E9C1A95E3C}" type="presOf" srcId="{4F4114D4-0E34-4CFD-AD8B-5038F0AF7334}" destId="{8449EC6B-2334-4E75-BFD3-AC370FC9FB4B}" srcOrd="1" destOrd="0" presId="urn:microsoft.com/office/officeart/2005/8/layout/hList7"/>
    <dgm:cxn modelId="{C745DA89-EFAD-4E1D-A1B0-BC5F8010342D}" type="presOf" srcId="{CF474B65-6567-4FC6-B226-B9A9190C51BE}" destId="{1D62461C-AE57-4365-9806-0DF330F8F267}" srcOrd="0" destOrd="0" presId="urn:microsoft.com/office/officeart/2005/8/layout/hList7"/>
    <dgm:cxn modelId="{13602191-A07F-4A1C-80CB-5AD476F93766}" type="presOf" srcId="{4C7B0A92-0E91-47FD-A615-7090DFFC85FD}" destId="{3C3D594F-7796-4289-9349-1848AC190690}" srcOrd="1" destOrd="0" presId="urn:microsoft.com/office/officeart/2005/8/layout/hList7"/>
    <dgm:cxn modelId="{A28C3899-0157-404B-8377-A73E1EA3E5B7}" type="presOf" srcId="{955CB0C6-B4A7-4DBC-9192-FB1AA72A9AE8}" destId="{7C8C4CD4-5D7F-44DA-9EC5-CC780C5088F4}" srcOrd="0" destOrd="0" presId="urn:microsoft.com/office/officeart/2005/8/layout/hList7"/>
    <dgm:cxn modelId="{D8E2FD9A-DA07-4112-BB83-E6D15009B8EC}" srcId="{F124AFFB-DF45-4E6B-B49C-DD2D0CA5AB08}" destId="{D3A69EFD-5CF8-4B29-B42A-13D284CF4A75}" srcOrd="6" destOrd="0" parTransId="{B2436C8D-DFC4-4FB8-A4B3-5F7AF3EAFF6A}" sibTransId="{A7B433D1-A261-4D75-9AA0-CD3E626CD7E1}"/>
    <dgm:cxn modelId="{C77C5BBF-3839-4169-9D9F-D31C0C7E7AB1}" type="presOf" srcId="{A022CAD9-2E1B-4130-9EC4-493DCED72BA7}" destId="{B4DC9C90-E059-4A58-8429-D0536A0C65AE}" srcOrd="0" destOrd="0" presId="urn:microsoft.com/office/officeart/2005/8/layout/hList7"/>
    <dgm:cxn modelId="{DE5560BF-3FC8-4566-9A4E-4899006F088B}" type="presOf" srcId="{210F5DA1-FB20-49A6-BA6B-058ADF78F424}" destId="{AA0D91AB-EF0A-4D1E-9290-05E6E6788958}" srcOrd="1" destOrd="0" presId="urn:microsoft.com/office/officeart/2005/8/layout/hList7"/>
    <dgm:cxn modelId="{3F8381D2-74CB-4F0D-A8C5-F1405690DC9A}" srcId="{F124AFFB-DF45-4E6B-B49C-DD2D0CA5AB08}" destId="{CF474B65-6567-4FC6-B226-B9A9190C51BE}" srcOrd="1" destOrd="0" parTransId="{561F4B93-DC91-46A8-BF90-207D0FDC063F}" sibTransId="{9DB3555D-CA6E-42DE-84FA-2A36E67AEAFA}"/>
    <dgm:cxn modelId="{D1ED5FD3-CC0B-454D-998A-82DB8BC68488}" type="presOf" srcId="{EAB7B8BB-BF19-4D2F-9697-814C5F375BAE}" destId="{AB724C1A-C730-4952-9F23-87556D04E9AD}" srcOrd="0" destOrd="0" presId="urn:microsoft.com/office/officeart/2005/8/layout/hList7"/>
    <dgm:cxn modelId="{E9CF53DC-9F57-4524-8DD7-3BC1FE1E8CD6}" srcId="{F124AFFB-DF45-4E6B-B49C-DD2D0CA5AB08}" destId="{CA439467-A4FD-4953-8291-036C8FD43F1B}" srcOrd="9" destOrd="0" parTransId="{1AD46BA0-E390-40B8-955F-C44F7E8686F7}" sibTransId="{7EB30078-97F7-47C2-9338-0AAEC9D1EF26}"/>
    <dgm:cxn modelId="{07EB12DE-B437-417F-9B31-13F83D9B743A}" type="presOf" srcId="{F124AFFB-DF45-4E6B-B49C-DD2D0CA5AB08}" destId="{7037C102-A924-4776-B327-4719A6F338A4}" srcOrd="0" destOrd="0" presId="urn:microsoft.com/office/officeart/2005/8/layout/hList7"/>
    <dgm:cxn modelId="{A39177E6-BCB6-4303-AC27-56D0ACE949CC}" srcId="{F124AFFB-DF45-4E6B-B49C-DD2D0CA5AB08}" destId="{210F5DA1-FB20-49A6-BA6B-058ADF78F424}" srcOrd="3" destOrd="0" parTransId="{95E55998-E1EE-447E-AA7B-FA5BF9ADA643}" sibTransId="{755BABEF-4ED1-463E-B303-3AE5B35E229B}"/>
    <dgm:cxn modelId="{AC703FF2-2170-443D-A4BD-D344D55BF7A8}" type="presOf" srcId="{CA439467-A4FD-4953-8291-036C8FD43F1B}" destId="{FC336F60-91A3-41F9-94CD-9F22820C2594}" srcOrd="0" destOrd="0" presId="urn:microsoft.com/office/officeart/2005/8/layout/hList7"/>
    <dgm:cxn modelId="{1CDFF8F6-389B-4389-82D2-0700CD57C2D6}" type="presOf" srcId="{755BABEF-4ED1-463E-B303-3AE5B35E229B}" destId="{77D92180-3FD2-4CA0-AD15-62BE22E88130}" srcOrd="0" destOrd="0" presId="urn:microsoft.com/office/officeart/2005/8/layout/hList7"/>
    <dgm:cxn modelId="{24B83BF8-040D-4621-AAB6-9E5FB5BA6C57}" type="presOf" srcId="{210F5DA1-FB20-49A6-BA6B-058ADF78F424}" destId="{DFFD21E8-29C8-41FC-915F-A80E8D0995E1}" srcOrd="0" destOrd="0" presId="urn:microsoft.com/office/officeart/2005/8/layout/hList7"/>
    <dgm:cxn modelId="{EDBF86A2-BA0A-4EE3-9BE1-90C9B8C79B64}" type="presParOf" srcId="{7037C102-A924-4776-B327-4719A6F338A4}" destId="{E929671A-B278-4893-BAAE-A11E1CDF47FF}" srcOrd="0" destOrd="0" presId="urn:microsoft.com/office/officeart/2005/8/layout/hList7"/>
    <dgm:cxn modelId="{0C184565-15DC-4EA2-BEA0-1F631E7C52B7}" type="presParOf" srcId="{7037C102-A924-4776-B327-4719A6F338A4}" destId="{AF49483B-958D-4DF1-B54E-6E245907FB45}" srcOrd="1" destOrd="0" presId="urn:microsoft.com/office/officeart/2005/8/layout/hList7"/>
    <dgm:cxn modelId="{7D73D51A-A5BD-4A20-AA73-C5289876CDF4}" type="presParOf" srcId="{AF49483B-958D-4DF1-B54E-6E245907FB45}" destId="{426A2223-5B98-40C5-BADA-007D15D58FFE}" srcOrd="0" destOrd="0" presId="urn:microsoft.com/office/officeart/2005/8/layout/hList7"/>
    <dgm:cxn modelId="{42199CA2-80C5-4ECC-B318-152C6C8BD945}" type="presParOf" srcId="{426A2223-5B98-40C5-BADA-007D15D58FFE}" destId="{81AA9107-7E27-4A8B-832E-FD5A66194D73}" srcOrd="0" destOrd="0" presId="urn:microsoft.com/office/officeart/2005/8/layout/hList7"/>
    <dgm:cxn modelId="{E103DC0B-7988-493E-A436-EC77CD93440E}" type="presParOf" srcId="{426A2223-5B98-40C5-BADA-007D15D58FFE}" destId="{B47FA0E6-DDC8-4F82-AD0C-D296527E0E51}" srcOrd="1" destOrd="0" presId="urn:microsoft.com/office/officeart/2005/8/layout/hList7"/>
    <dgm:cxn modelId="{75396626-8CBC-4B8B-8A8A-56BEDD742DDF}" type="presParOf" srcId="{426A2223-5B98-40C5-BADA-007D15D58FFE}" destId="{FC9085A8-BB09-4F8D-B9AC-C5CEED08BD5F}" srcOrd="2" destOrd="0" presId="urn:microsoft.com/office/officeart/2005/8/layout/hList7"/>
    <dgm:cxn modelId="{92CC1FD9-265B-41A2-B16D-A8EB9DD46D4E}" type="presParOf" srcId="{426A2223-5B98-40C5-BADA-007D15D58FFE}" destId="{15259BFB-1360-40A1-AEE1-61C49F1E7FC9}" srcOrd="3" destOrd="0" presId="urn:microsoft.com/office/officeart/2005/8/layout/hList7"/>
    <dgm:cxn modelId="{B856D731-FAC0-4E24-8D17-309F6FB09805}" type="presParOf" srcId="{AF49483B-958D-4DF1-B54E-6E245907FB45}" destId="{5470FCF8-7F19-48C4-8612-FD0B0D101B0E}" srcOrd="1" destOrd="0" presId="urn:microsoft.com/office/officeart/2005/8/layout/hList7"/>
    <dgm:cxn modelId="{3172478C-D2CF-4E73-9BDA-165F90AA24CE}" type="presParOf" srcId="{AF49483B-958D-4DF1-B54E-6E245907FB45}" destId="{B76029C2-0065-4740-B920-A5AE074CA7FC}" srcOrd="2" destOrd="0" presId="urn:microsoft.com/office/officeart/2005/8/layout/hList7"/>
    <dgm:cxn modelId="{45596664-5FA2-4699-AEF0-5941E554C5B3}" type="presParOf" srcId="{B76029C2-0065-4740-B920-A5AE074CA7FC}" destId="{1D62461C-AE57-4365-9806-0DF330F8F267}" srcOrd="0" destOrd="0" presId="urn:microsoft.com/office/officeart/2005/8/layout/hList7"/>
    <dgm:cxn modelId="{753F0E8B-5BA6-4F6B-9903-16B6DB5F92FA}" type="presParOf" srcId="{B76029C2-0065-4740-B920-A5AE074CA7FC}" destId="{1B610019-BE82-4C6B-9AEE-E9960114AD2A}" srcOrd="1" destOrd="0" presId="urn:microsoft.com/office/officeart/2005/8/layout/hList7"/>
    <dgm:cxn modelId="{F67FB3B0-E865-4B15-B116-D2CC84FA05F7}" type="presParOf" srcId="{B76029C2-0065-4740-B920-A5AE074CA7FC}" destId="{C4841224-646E-4DA7-B8B8-DF18C8DABE05}" srcOrd="2" destOrd="0" presId="urn:microsoft.com/office/officeart/2005/8/layout/hList7"/>
    <dgm:cxn modelId="{5651C790-B520-43E7-AB63-F228962704BD}" type="presParOf" srcId="{B76029C2-0065-4740-B920-A5AE074CA7FC}" destId="{77AD3DF3-C17B-4EED-9281-FF02542A868F}" srcOrd="3" destOrd="0" presId="urn:microsoft.com/office/officeart/2005/8/layout/hList7"/>
    <dgm:cxn modelId="{93087834-5FCA-49D1-97A5-311133F9129F}" type="presParOf" srcId="{AF49483B-958D-4DF1-B54E-6E245907FB45}" destId="{2E903BB0-7100-42AE-B517-9C9BF5E5EDC8}" srcOrd="3" destOrd="0" presId="urn:microsoft.com/office/officeart/2005/8/layout/hList7"/>
    <dgm:cxn modelId="{CB5240B5-89E1-4644-8CDD-E36983B00F91}" type="presParOf" srcId="{AF49483B-958D-4DF1-B54E-6E245907FB45}" destId="{D828E91D-950A-498C-B0E7-E64B36E788AA}" srcOrd="4" destOrd="0" presId="urn:microsoft.com/office/officeart/2005/8/layout/hList7"/>
    <dgm:cxn modelId="{1E739047-801F-41E9-8D63-99CF1A0BB8A4}" type="presParOf" srcId="{D828E91D-950A-498C-B0E7-E64B36E788AA}" destId="{BBCEDFB4-498C-414D-84AC-35673E21AAB7}" srcOrd="0" destOrd="0" presId="urn:microsoft.com/office/officeart/2005/8/layout/hList7"/>
    <dgm:cxn modelId="{DEEAF9FF-05B1-4009-A6DA-C115FE054E93}" type="presParOf" srcId="{D828E91D-950A-498C-B0E7-E64B36E788AA}" destId="{8449EC6B-2334-4E75-BFD3-AC370FC9FB4B}" srcOrd="1" destOrd="0" presId="urn:microsoft.com/office/officeart/2005/8/layout/hList7"/>
    <dgm:cxn modelId="{AB7FFF7B-3490-4396-8960-E654D58AF14D}" type="presParOf" srcId="{D828E91D-950A-498C-B0E7-E64B36E788AA}" destId="{71F1ED92-407E-423D-B9AA-410FE2AB3A12}" srcOrd="2" destOrd="0" presId="urn:microsoft.com/office/officeart/2005/8/layout/hList7"/>
    <dgm:cxn modelId="{C5AEADAD-FC50-4409-B04A-9A130B2A6F7E}" type="presParOf" srcId="{D828E91D-950A-498C-B0E7-E64B36E788AA}" destId="{DF91FD5E-A45A-415A-B04C-098BEB093710}" srcOrd="3" destOrd="0" presId="urn:microsoft.com/office/officeart/2005/8/layout/hList7"/>
    <dgm:cxn modelId="{E7756E8A-38BD-4202-B444-0329CD10E1CE}" type="presParOf" srcId="{AF49483B-958D-4DF1-B54E-6E245907FB45}" destId="{DFE62D94-5A8D-4A68-B791-585A9522EB17}" srcOrd="5" destOrd="0" presId="urn:microsoft.com/office/officeart/2005/8/layout/hList7"/>
    <dgm:cxn modelId="{D2EAEA9E-1410-4B03-9AB4-611C41008D09}" type="presParOf" srcId="{AF49483B-958D-4DF1-B54E-6E245907FB45}" destId="{D7381A6B-DCD0-4720-BB15-ABA8127E57EC}" srcOrd="6" destOrd="0" presId="urn:microsoft.com/office/officeart/2005/8/layout/hList7"/>
    <dgm:cxn modelId="{9C3F0F54-13F7-4ED7-9F1A-F5770E38FCF0}" type="presParOf" srcId="{D7381A6B-DCD0-4720-BB15-ABA8127E57EC}" destId="{DFFD21E8-29C8-41FC-915F-A80E8D0995E1}" srcOrd="0" destOrd="0" presId="urn:microsoft.com/office/officeart/2005/8/layout/hList7"/>
    <dgm:cxn modelId="{F3FB993B-55C4-4819-80C7-D22314DF41D2}" type="presParOf" srcId="{D7381A6B-DCD0-4720-BB15-ABA8127E57EC}" destId="{AA0D91AB-EF0A-4D1E-9290-05E6E6788958}" srcOrd="1" destOrd="0" presId="urn:microsoft.com/office/officeart/2005/8/layout/hList7"/>
    <dgm:cxn modelId="{CB9C67C8-0891-43EC-AD40-CE3113188282}" type="presParOf" srcId="{D7381A6B-DCD0-4720-BB15-ABA8127E57EC}" destId="{3AFDAEA9-D54D-4EAE-A1A4-C2E4008B8CAD}" srcOrd="2" destOrd="0" presId="urn:microsoft.com/office/officeart/2005/8/layout/hList7"/>
    <dgm:cxn modelId="{8EA6B02D-7C57-4541-8590-573BFE8A7BB2}" type="presParOf" srcId="{D7381A6B-DCD0-4720-BB15-ABA8127E57EC}" destId="{B24B7F83-76D1-4251-BB0F-2B3BF2F483CA}" srcOrd="3" destOrd="0" presId="urn:microsoft.com/office/officeart/2005/8/layout/hList7"/>
    <dgm:cxn modelId="{3727E9C3-290D-4720-B25F-6E7353738D38}" type="presParOf" srcId="{AF49483B-958D-4DF1-B54E-6E245907FB45}" destId="{77D92180-3FD2-4CA0-AD15-62BE22E88130}" srcOrd="7" destOrd="0" presId="urn:microsoft.com/office/officeart/2005/8/layout/hList7"/>
    <dgm:cxn modelId="{C5F102EF-25BF-4F5D-80DC-EFD30DD5673B}" type="presParOf" srcId="{AF49483B-958D-4DF1-B54E-6E245907FB45}" destId="{889EE25F-3F0C-439F-A6A9-E84F30F08BF5}" srcOrd="8" destOrd="0" presId="urn:microsoft.com/office/officeart/2005/8/layout/hList7"/>
    <dgm:cxn modelId="{E33C0659-238A-4BD8-8322-2C97ED0A98E0}" type="presParOf" srcId="{889EE25F-3F0C-439F-A6A9-E84F30F08BF5}" destId="{2E895EF1-C762-4992-A65E-7BCA745A9574}" srcOrd="0" destOrd="0" presId="urn:microsoft.com/office/officeart/2005/8/layout/hList7"/>
    <dgm:cxn modelId="{3C46AA98-BABC-4788-9A0C-1352C48020AB}" type="presParOf" srcId="{889EE25F-3F0C-439F-A6A9-E84F30F08BF5}" destId="{96C64AC2-247F-41CB-92FC-D2C686B2E6DD}" srcOrd="1" destOrd="0" presId="urn:microsoft.com/office/officeart/2005/8/layout/hList7"/>
    <dgm:cxn modelId="{78D6B50D-3B4F-4359-B4E3-1BB30A2BB02F}" type="presParOf" srcId="{889EE25F-3F0C-439F-A6A9-E84F30F08BF5}" destId="{D03B800F-19C8-48B6-82A2-17F25911E114}" srcOrd="2" destOrd="0" presId="urn:microsoft.com/office/officeart/2005/8/layout/hList7"/>
    <dgm:cxn modelId="{A9F27008-B66E-4493-8561-E6296A29BD75}" type="presParOf" srcId="{889EE25F-3F0C-439F-A6A9-E84F30F08BF5}" destId="{8DAC6C69-4286-4B98-A7CC-20F32A6D65B9}" srcOrd="3" destOrd="0" presId="urn:microsoft.com/office/officeart/2005/8/layout/hList7"/>
    <dgm:cxn modelId="{18A8823E-7F27-4466-B60E-AA75A6A77063}" type="presParOf" srcId="{AF49483B-958D-4DF1-B54E-6E245907FB45}" destId="{7C8C4CD4-5D7F-44DA-9EC5-CC780C5088F4}" srcOrd="9" destOrd="0" presId="urn:microsoft.com/office/officeart/2005/8/layout/hList7"/>
    <dgm:cxn modelId="{63198A46-C315-40AA-A693-0CDAFDDA96B4}" type="presParOf" srcId="{AF49483B-958D-4DF1-B54E-6E245907FB45}" destId="{86E8AE5C-007B-49A4-B4B7-8BD0971DD051}" srcOrd="10" destOrd="0" presId="urn:microsoft.com/office/officeart/2005/8/layout/hList7"/>
    <dgm:cxn modelId="{E4BCDB06-0DC3-4320-ABEF-6D184DD5822E}" type="presParOf" srcId="{86E8AE5C-007B-49A4-B4B7-8BD0971DD051}" destId="{AB724C1A-C730-4952-9F23-87556D04E9AD}" srcOrd="0" destOrd="0" presId="urn:microsoft.com/office/officeart/2005/8/layout/hList7"/>
    <dgm:cxn modelId="{E6E55665-254C-48BA-8DC7-8B1D234C8B01}" type="presParOf" srcId="{86E8AE5C-007B-49A4-B4B7-8BD0971DD051}" destId="{9233CF00-1F17-4399-8746-1E64A0438282}" srcOrd="1" destOrd="0" presId="urn:microsoft.com/office/officeart/2005/8/layout/hList7"/>
    <dgm:cxn modelId="{415E9817-13BE-47DF-8A23-4E19AF44481C}" type="presParOf" srcId="{86E8AE5C-007B-49A4-B4B7-8BD0971DD051}" destId="{C1E0C6F7-68E7-4120-A2EC-0E982ADEE4BF}" srcOrd="2" destOrd="0" presId="urn:microsoft.com/office/officeart/2005/8/layout/hList7"/>
    <dgm:cxn modelId="{713B2C5D-7C7E-4E98-A337-0CCE6AFD420E}" type="presParOf" srcId="{86E8AE5C-007B-49A4-B4B7-8BD0971DD051}" destId="{AB3FD08B-2E1F-430D-8B80-0226C3E0A48E}" srcOrd="3" destOrd="0" presId="urn:microsoft.com/office/officeart/2005/8/layout/hList7"/>
    <dgm:cxn modelId="{DAF53B59-F60E-499F-A50E-A766610AC8A7}" type="presParOf" srcId="{AF49483B-958D-4DF1-B54E-6E245907FB45}" destId="{B4DC9C90-E059-4A58-8429-D0536A0C65AE}" srcOrd="11" destOrd="0" presId="urn:microsoft.com/office/officeart/2005/8/layout/hList7"/>
    <dgm:cxn modelId="{16856C3E-CB8F-49B4-B2B0-FB2AEA94BBAE}" type="presParOf" srcId="{AF49483B-958D-4DF1-B54E-6E245907FB45}" destId="{1A8D5163-BB2B-4003-8947-5A07C1BB8315}" srcOrd="12" destOrd="0" presId="urn:microsoft.com/office/officeart/2005/8/layout/hList7"/>
    <dgm:cxn modelId="{5F9951F8-AFD1-4852-8387-45FB516B4F40}" type="presParOf" srcId="{1A8D5163-BB2B-4003-8947-5A07C1BB8315}" destId="{602C29CE-A5C2-4F96-8D7A-BDEF872F7EBF}" srcOrd="0" destOrd="0" presId="urn:microsoft.com/office/officeart/2005/8/layout/hList7"/>
    <dgm:cxn modelId="{9956C417-9434-4315-843B-86B266AA861C}" type="presParOf" srcId="{1A8D5163-BB2B-4003-8947-5A07C1BB8315}" destId="{A7CFA0CE-42E8-4564-96F4-E7F6E8AAECE7}" srcOrd="1" destOrd="0" presId="urn:microsoft.com/office/officeart/2005/8/layout/hList7"/>
    <dgm:cxn modelId="{A3B4D21F-2D5C-461F-905B-9F30639DC524}" type="presParOf" srcId="{1A8D5163-BB2B-4003-8947-5A07C1BB8315}" destId="{521BC629-98FE-4D70-91E2-A111FB4BF6DE}" srcOrd="2" destOrd="0" presId="urn:microsoft.com/office/officeart/2005/8/layout/hList7"/>
    <dgm:cxn modelId="{938B5CED-55E0-4EEF-B0EB-6C1FF400C968}" type="presParOf" srcId="{1A8D5163-BB2B-4003-8947-5A07C1BB8315}" destId="{6383F55C-5601-4569-956E-743B67669194}" srcOrd="3" destOrd="0" presId="urn:microsoft.com/office/officeart/2005/8/layout/hList7"/>
    <dgm:cxn modelId="{D1F76996-7E2F-45C1-B1CE-8654B647EA08}" type="presParOf" srcId="{AF49483B-958D-4DF1-B54E-6E245907FB45}" destId="{C74433FB-AE88-4643-8141-407B6CF088A4}" srcOrd="13" destOrd="0" presId="urn:microsoft.com/office/officeart/2005/8/layout/hList7"/>
    <dgm:cxn modelId="{62CF5CEE-1641-46AD-A934-38CB4645EFD2}" type="presParOf" srcId="{AF49483B-958D-4DF1-B54E-6E245907FB45}" destId="{759CA248-1736-428B-98DA-BAC94971A362}" srcOrd="14" destOrd="0" presId="urn:microsoft.com/office/officeart/2005/8/layout/hList7"/>
    <dgm:cxn modelId="{9F0D0523-8136-455B-9137-0FBDA64195A1}" type="presParOf" srcId="{759CA248-1736-428B-98DA-BAC94971A362}" destId="{82037FD7-B08F-4C37-86F0-40783F22494A}" srcOrd="0" destOrd="0" presId="urn:microsoft.com/office/officeart/2005/8/layout/hList7"/>
    <dgm:cxn modelId="{E8ABAE81-3D8B-4443-9BC5-3F519371F5C6}" type="presParOf" srcId="{759CA248-1736-428B-98DA-BAC94971A362}" destId="{3C3D594F-7796-4289-9349-1848AC190690}" srcOrd="1" destOrd="0" presId="urn:microsoft.com/office/officeart/2005/8/layout/hList7"/>
    <dgm:cxn modelId="{3D18F737-636B-4320-B065-9D02C2046072}" type="presParOf" srcId="{759CA248-1736-428B-98DA-BAC94971A362}" destId="{865AF28C-326C-491E-8E97-B560FC4B17B4}" srcOrd="2" destOrd="0" presId="urn:microsoft.com/office/officeart/2005/8/layout/hList7"/>
    <dgm:cxn modelId="{E4F7850B-C166-46FE-BA69-C74AC525E909}" type="presParOf" srcId="{759CA248-1736-428B-98DA-BAC94971A362}" destId="{04C89EA7-6C81-4DFE-97F4-2A96A92BE606}" srcOrd="3" destOrd="0" presId="urn:microsoft.com/office/officeart/2005/8/layout/hList7"/>
    <dgm:cxn modelId="{A41CB1CF-456F-4E14-9394-14A7462D8D4A}" type="presParOf" srcId="{AF49483B-958D-4DF1-B54E-6E245907FB45}" destId="{4C072CB8-B813-4048-AAFA-16A0E3D23CD3}" srcOrd="15" destOrd="0" presId="urn:microsoft.com/office/officeart/2005/8/layout/hList7"/>
    <dgm:cxn modelId="{3A05857D-4CF0-4A10-8A68-841722C06734}" type="presParOf" srcId="{AF49483B-958D-4DF1-B54E-6E245907FB45}" destId="{117BF79D-BBCA-4F70-8F24-FD21805481C3}" srcOrd="16" destOrd="0" presId="urn:microsoft.com/office/officeart/2005/8/layout/hList7"/>
    <dgm:cxn modelId="{A8EA8A99-7E03-4FDE-ABF5-325A494CB31A}" type="presParOf" srcId="{117BF79D-BBCA-4F70-8F24-FD21805481C3}" destId="{CCD760D8-8301-4499-B408-4E7224C6D770}" srcOrd="0" destOrd="0" presId="urn:microsoft.com/office/officeart/2005/8/layout/hList7"/>
    <dgm:cxn modelId="{0F8AA996-C12B-4A00-AAD3-AE6E09A991C3}" type="presParOf" srcId="{117BF79D-BBCA-4F70-8F24-FD21805481C3}" destId="{B20379F5-C2EC-484F-9A72-44178B2DC7EA}" srcOrd="1" destOrd="0" presId="urn:microsoft.com/office/officeart/2005/8/layout/hList7"/>
    <dgm:cxn modelId="{7209EE02-5AA2-427F-8E7B-9DD25D47D647}" type="presParOf" srcId="{117BF79D-BBCA-4F70-8F24-FD21805481C3}" destId="{AF042E3E-0FAD-4704-9F0C-05ABE0036865}" srcOrd="2" destOrd="0" presId="urn:microsoft.com/office/officeart/2005/8/layout/hList7"/>
    <dgm:cxn modelId="{0025562D-3FD9-4BBB-A684-E9FC35A4C125}" type="presParOf" srcId="{117BF79D-BBCA-4F70-8F24-FD21805481C3}" destId="{39990EE6-F88A-44A3-91D3-631B44302158}" srcOrd="3" destOrd="0" presId="urn:microsoft.com/office/officeart/2005/8/layout/hList7"/>
    <dgm:cxn modelId="{42D924EA-6CD5-4D8D-A111-A7F373616CB2}" type="presParOf" srcId="{AF49483B-958D-4DF1-B54E-6E245907FB45}" destId="{9144A62B-6212-4E46-81DB-6FB6A948F908}" srcOrd="17" destOrd="0" presId="urn:microsoft.com/office/officeart/2005/8/layout/hList7"/>
    <dgm:cxn modelId="{126F07B0-7716-4E5A-AE10-2F2E222BB1B1}" type="presParOf" srcId="{AF49483B-958D-4DF1-B54E-6E245907FB45}" destId="{C8A46623-94C9-4031-9FAA-D835B965C469}" srcOrd="18" destOrd="0" presId="urn:microsoft.com/office/officeart/2005/8/layout/hList7"/>
    <dgm:cxn modelId="{F5B5095E-A662-455D-B7E1-78513A9B1F9F}" type="presParOf" srcId="{C8A46623-94C9-4031-9FAA-D835B965C469}" destId="{FC336F60-91A3-41F9-94CD-9F22820C2594}" srcOrd="0" destOrd="0" presId="urn:microsoft.com/office/officeart/2005/8/layout/hList7"/>
    <dgm:cxn modelId="{9927362D-B517-4C0B-AED2-BF4A2D40D8A6}" type="presParOf" srcId="{C8A46623-94C9-4031-9FAA-D835B965C469}" destId="{8327DF34-3371-4B65-8EDB-70C6B496CB18}" srcOrd="1" destOrd="0" presId="urn:microsoft.com/office/officeart/2005/8/layout/hList7"/>
    <dgm:cxn modelId="{7909FB91-2EB6-48F9-AF31-7AAB20CFF413}" type="presParOf" srcId="{C8A46623-94C9-4031-9FAA-D835B965C469}" destId="{B286E06C-B9D7-4EC0-A488-10DF5F9EAD47}" srcOrd="2" destOrd="0" presId="urn:microsoft.com/office/officeart/2005/8/layout/hList7"/>
    <dgm:cxn modelId="{6218950D-FBC6-4848-A724-04059F3F425E}" type="presParOf" srcId="{C8A46623-94C9-4031-9FAA-D835B965C469}" destId="{73684F1C-DD6A-4C61-BA2C-FDC895142CF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Health data</a:t>
          </a: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Medical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robotics</a:t>
          </a:r>
          <a:r>
            <a:rPr lang="fr-FR" sz="1100" dirty="0">
              <a:solidFill>
                <a:schemeClr val="tx1"/>
              </a:solidFill>
            </a:rPr>
            <a:t> and </a:t>
          </a:r>
          <a:r>
            <a:rPr lang="fr-FR" sz="1100" dirty="0" err="1">
              <a:solidFill>
                <a:schemeClr val="tx1"/>
              </a:solidFill>
            </a:rPr>
            <a:t>imaging</a:t>
          </a:r>
          <a:endParaRPr lang="fr-FR" sz="1100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Numerical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twins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8814" custLinFactNeighborX="-7992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Environmental</a:t>
          </a:r>
          <a:r>
            <a:rPr lang="fr-FR" sz="1100" dirty="0">
              <a:solidFill>
                <a:schemeClr val="tx1"/>
              </a:solidFill>
            </a:rPr>
            <a:t> exposome</a:t>
          </a: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custT="1"/>
      <dgm:spPr/>
      <dgm:t>
        <a:bodyPr/>
        <a:lstStyle/>
        <a:p>
          <a:endParaRPr lang="fr-FR" sz="1100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Climatic</a:t>
          </a:r>
          <a:r>
            <a:rPr lang="fr-FR" sz="1100" dirty="0">
              <a:solidFill>
                <a:schemeClr val="tx1"/>
              </a:solidFill>
            </a:rPr>
            <a:t> exposome</a:t>
          </a: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8814" custLinFactNeighborX="-5757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Physio-pathologic</a:t>
          </a:r>
          <a:r>
            <a:rPr lang="fr-FR" dirty="0">
              <a:solidFill>
                <a:schemeClr val="tx1"/>
              </a:solidFill>
            </a:rPr>
            <a:t> transitions</a:t>
          </a: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Bioingineering</a:t>
          </a:r>
          <a:endParaRPr lang="fr-FR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/>
      <dgm:spPr/>
      <dgm:t>
        <a:bodyPr/>
        <a:lstStyle/>
        <a:p>
          <a:r>
            <a:rPr lang="fr-FR" b="0" dirty="0">
              <a:solidFill>
                <a:schemeClr val="tx1"/>
              </a:solidFill>
            </a:rPr>
            <a:t>New </a:t>
          </a:r>
          <a:r>
            <a:rPr lang="fr-FR" b="0" dirty="0" err="1">
              <a:solidFill>
                <a:schemeClr val="tx1"/>
              </a:solidFill>
            </a:rPr>
            <a:t>therapeutic</a:t>
          </a:r>
          <a:r>
            <a:rPr lang="fr-FR" b="0" dirty="0">
              <a:solidFill>
                <a:schemeClr val="tx1"/>
              </a:solidFill>
            </a:rPr>
            <a:t> </a:t>
          </a:r>
          <a:r>
            <a:rPr lang="fr-FR" b="0" dirty="0" err="1">
              <a:solidFill>
                <a:schemeClr val="tx1"/>
              </a:solidFill>
            </a:rPr>
            <a:t>targets</a:t>
          </a:r>
          <a:endParaRPr lang="fr-FR" b="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New </a:t>
          </a:r>
          <a:r>
            <a:rPr lang="fr-FR" dirty="0" err="1">
              <a:solidFill>
                <a:schemeClr val="tx1"/>
              </a:solidFill>
            </a:rPr>
            <a:t>therapeutic</a:t>
          </a:r>
          <a:r>
            <a:rPr lang="fr-FR" dirty="0">
              <a:solidFill>
                <a:schemeClr val="tx1"/>
              </a:solidFill>
            </a:rPr>
            <a:t> agents</a:t>
          </a: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phldr="1"/>
      <dgm:spPr/>
      <dgm:t>
        <a:bodyPr/>
        <a:lstStyle/>
        <a:p>
          <a:endParaRPr lang="fr-FR" dirty="0"/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Nanovectors</a:t>
          </a:r>
          <a:endParaRPr lang="fr-FR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Exposome</a:t>
          </a: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Antibiotic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resistance</a:t>
          </a:r>
          <a:endParaRPr lang="fr-FR" sz="1100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Emerging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infectious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deseases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8631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ScaleX="97860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Lab</a:t>
          </a:r>
          <a:r>
            <a:rPr lang="fr-FR" sz="1100" dirty="0">
              <a:solidFill>
                <a:schemeClr val="tx1"/>
              </a:solidFill>
            </a:rPr>
            <a:t> on chip, </a:t>
          </a:r>
          <a:r>
            <a:rPr lang="fr-FR" sz="1100" dirty="0" err="1">
              <a:solidFill>
                <a:schemeClr val="tx1"/>
              </a:solidFill>
            </a:rPr>
            <a:t>organ</a:t>
          </a:r>
          <a:r>
            <a:rPr lang="fr-FR" sz="1100" dirty="0">
              <a:solidFill>
                <a:schemeClr val="tx1"/>
              </a:solidFill>
            </a:rPr>
            <a:t> on </a:t>
          </a:r>
          <a:r>
            <a:rPr lang="fr-FR" sz="1100" dirty="0" err="1">
              <a:solidFill>
                <a:schemeClr val="tx1"/>
              </a:solidFill>
            </a:rPr>
            <a:t>cchip</a:t>
          </a:r>
          <a:endParaRPr lang="fr-FR" sz="1100" dirty="0">
            <a:solidFill>
              <a:schemeClr val="tx1"/>
            </a:solidFill>
          </a:endParaRP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Bioproduction</a:t>
          </a:r>
          <a:r>
            <a:rPr lang="fr-FR" sz="1100" dirty="0">
              <a:solidFill>
                <a:schemeClr val="tx1"/>
              </a:solidFill>
            </a:rPr>
            <a:t>, </a:t>
          </a:r>
          <a:r>
            <a:rPr lang="fr-FR" sz="1100" dirty="0" err="1">
              <a:solidFill>
                <a:schemeClr val="tx1"/>
              </a:solidFill>
            </a:rPr>
            <a:t>bitherapies</a:t>
          </a:r>
          <a:endParaRPr lang="fr-FR" sz="1100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Bio and </a:t>
          </a:r>
          <a:r>
            <a:rPr lang="fr-FR" sz="1100" dirty="0" err="1">
              <a:solidFill>
                <a:schemeClr val="tx1"/>
              </a:solidFill>
            </a:rPr>
            <a:t>medical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imaging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7628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Modeling of the living</a:t>
          </a: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/>
      <dgm:spPr/>
      <dgm:t>
        <a:bodyPr/>
        <a:lstStyle/>
        <a:p>
          <a:endParaRPr lang="fr-FR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Digital </a:t>
          </a:r>
          <a:r>
            <a:rPr lang="fr-FR" sz="1100" dirty="0" err="1">
              <a:solidFill>
                <a:schemeClr val="tx1"/>
              </a:solidFill>
            </a:rPr>
            <a:t>twins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8814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ScaleY="96775" custLinFactY="3215" custLinFactNeighborX="-3570" custLinFactNeighborY="10000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Innovations in </a:t>
          </a:r>
          <a:r>
            <a:rPr lang="fr-FR" sz="1100" dirty="0" err="1">
              <a:solidFill>
                <a:schemeClr val="tx1"/>
              </a:solidFill>
            </a:rPr>
            <a:t>radiotherapies</a:t>
          </a:r>
          <a:endParaRPr lang="fr-FR" sz="1100" dirty="0">
            <a:solidFill>
              <a:schemeClr val="tx1"/>
            </a:solidFill>
          </a:endParaRP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/>
      <dgm:spPr/>
      <dgm:t>
        <a:bodyPr/>
        <a:lstStyle/>
        <a:p>
          <a:endParaRPr lang="fr-FR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Radiobiology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ScaleX="98138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ScaleX="98138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Biophysics</a:t>
          </a:r>
          <a:endParaRPr lang="fr-FR" sz="1100" dirty="0">
            <a:solidFill>
              <a:schemeClr val="tx1"/>
            </a:solidFill>
          </a:endParaRP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Bio </a:t>
          </a:r>
          <a:r>
            <a:rPr lang="fr-FR" sz="1100" dirty="0" err="1">
              <a:solidFill>
                <a:schemeClr val="tx1"/>
              </a:solidFill>
            </a:rPr>
            <a:t>imaging</a:t>
          </a:r>
          <a:endParaRPr lang="fr-FR" sz="1100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Biological</a:t>
          </a:r>
          <a:r>
            <a:rPr lang="fr-FR" sz="1100" dirty="0">
              <a:solidFill>
                <a:schemeClr val="tx1"/>
              </a:solidFill>
            </a:rPr>
            <a:t> </a:t>
          </a:r>
          <a:r>
            <a:rPr lang="fr-FR" sz="1100" dirty="0" err="1">
              <a:solidFill>
                <a:schemeClr val="tx1"/>
              </a:solidFill>
            </a:rPr>
            <a:t>models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8814" custLinFactNeighborX="-7753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A18EA9-D0BA-48AD-9E8B-58408B06C5D3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E4C7309-A7BA-4650-9765-8634E8800525}">
      <dgm:prSet phldrT="[Texte]" custT="1"/>
      <dgm:spPr/>
      <dgm:t>
        <a:bodyPr/>
        <a:lstStyle/>
        <a:p>
          <a:r>
            <a:rPr lang="fr-FR" sz="1100" dirty="0" err="1">
              <a:solidFill>
                <a:schemeClr val="tx1"/>
              </a:solidFill>
            </a:rPr>
            <a:t>Inequalities</a:t>
          </a:r>
          <a:r>
            <a:rPr lang="fr-FR" sz="1100" dirty="0">
              <a:solidFill>
                <a:schemeClr val="tx1"/>
              </a:solidFill>
            </a:rPr>
            <a:t> in </a:t>
          </a:r>
          <a:r>
            <a:rPr lang="fr-FR" sz="1100" dirty="0" err="1">
              <a:solidFill>
                <a:schemeClr val="tx1"/>
              </a:solidFill>
            </a:rPr>
            <a:t>health</a:t>
          </a:r>
          <a:endParaRPr lang="fr-FR" sz="1100" dirty="0">
            <a:solidFill>
              <a:schemeClr val="tx1"/>
            </a:solidFill>
          </a:endParaRPr>
        </a:p>
      </dgm:t>
    </dgm:pt>
    <dgm:pt modelId="{8E257C96-F790-4496-9D83-ABD98D6ECCF4}" type="parTrans" cxnId="{645BD51D-FD49-4709-8B0A-BC5B86F5F535}">
      <dgm:prSet/>
      <dgm:spPr/>
      <dgm:t>
        <a:bodyPr/>
        <a:lstStyle/>
        <a:p>
          <a:endParaRPr lang="fr-FR"/>
        </a:p>
      </dgm:t>
    </dgm:pt>
    <dgm:pt modelId="{7A6236FE-2ADC-48FC-AFE4-6774A01862E5}" type="sibTrans" cxnId="{645BD51D-FD49-4709-8B0A-BC5B86F5F535}">
      <dgm:prSet/>
      <dgm:spPr/>
      <dgm:t>
        <a:bodyPr/>
        <a:lstStyle/>
        <a:p>
          <a:endParaRPr lang="fr-FR"/>
        </a:p>
      </dgm:t>
    </dgm:pt>
    <dgm:pt modelId="{50C9688F-EE7D-4BD2-97B4-D2D5B79B75D1}">
      <dgm:prSet phldrT="[Texte]" custT="1"/>
      <dgm:spPr/>
      <dgm:t>
        <a:bodyPr/>
        <a:lstStyle/>
        <a:p>
          <a:endParaRPr lang="fr-FR" sz="1100" dirty="0">
            <a:solidFill>
              <a:schemeClr val="tx1"/>
            </a:solidFill>
          </a:endParaRPr>
        </a:p>
      </dgm:t>
    </dgm:pt>
    <dgm:pt modelId="{34B33ED4-E71D-485A-B518-89DDA778C5FA}" type="parTrans" cxnId="{64A9CBC1-ABF8-4A70-A2EA-64EB74F86737}">
      <dgm:prSet/>
      <dgm:spPr/>
      <dgm:t>
        <a:bodyPr/>
        <a:lstStyle/>
        <a:p>
          <a:endParaRPr lang="fr-FR"/>
        </a:p>
      </dgm:t>
    </dgm:pt>
    <dgm:pt modelId="{6F8A95ED-B7C5-495D-B939-1DEFF6D5C0C8}" type="sibTrans" cxnId="{64A9CBC1-ABF8-4A70-A2EA-64EB74F86737}">
      <dgm:prSet/>
      <dgm:spPr/>
      <dgm:t>
        <a:bodyPr/>
        <a:lstStyle/>
        <a:p>
          <a:endParaRPr lang="fr-FR"/>
        </a:p>
      </dgm:t>
    </dgm:pt>
    <dgm:pt modelId="{8D7F2540-5FCC-44D0-B62C-CE28BC3F471D}">
      <dgm:prSet phldrT="[Texte]" custT="1"/>
      <dgm:spPr/>
      <dgm:t>
        <a:bodyPr/>
        <a:lstStyle/>
        <a:p>
          <a:r>
            <a:rPr lang="fr-FR" sz="1100" dirty="0">
              <a:solidFill>
                <a:schemeClr val="tx1"/>
              </a:solidFill>
            </a:rPr>
            <a:t>Care </a:t>
          </a:r>
          <a:r>
            <a:rPr lang="fr-FR" sz="1100" dirty="0" err="1">
              <a:solidFill>
                <a:schemeClr val="tx1"/>
              </a:solidFill>
            </a:rPr>
            <a:t>pathway</a:t>
          </a:r>
          <a:endParaRPr lang="fr-FR" sz="1100" dirty="0">
            <a:solidFill>
              <a:schemeClr val="tx1"/>
            </a:solidFill>
          </a:endParaRPr>
        </a:p>
      </dgm:t>
    </dgm:pt>
    <dgm:pt modelId="{DC40CEA6-3F65-4B90-9BC5-B167690E65E0}" type="parTrans" cxnId="{5E70D538-1583-4F5F-B1CA-B528D594F830}">
      <dgm:prSet/>
      <dgm:spPr/>
      <dgm:t>
        <a:bodyPr/>
        <a:lstStyle/>
        <a:p>
          <a:endParaRPr lang="fr-FR"/>
        </a:p>
      </dgm:t>
    </dgm:pt>
    <dgm:pt modelId="{5B287B03-F726-4F22-98B7-4F4C92E96896}" type="sibTrans" cxnId="{5E70D538-1583-4F5F-B1CA-B528D594F830}">
      <dgm:prSet/>
      <dgm:spPr/>
      <dgm:t>
        <a:bodyPr/>
        <a:lstStyle/>
        <a:p>
          <a:endParaRPr lang="fr-FR"/>
        </a:p>
      </dgm:t>
    </dgm:pt>
    <dgm:pt modelId="{9BFB7B9E-FF72-4439-ADB4-0DD67FED5089}" type="pres">
      <dgm:prSet presAssocID="{16A18EA9-D0BA-48AD-9E8B-58408B06C5D3}" presName="diagram" presStyleCnt="0">
        <dgm:presLayoutVars>
          <dgm:dir/>
          <dgm:resizeHandles val="exact"/>
        </dgm:presLayoutVars>
      </dgm:prSet>
      <dgm:spPr/>
    </dgm:pt>
    <dgm:pt modelId="{8A995AAA-FF73-4A52-A40A-F88BA35B8072}" type="pres">
      <dgm:prSet presAssocID="{2E4C7309-A7BA-4650-9765-8634E8800525}" presName="node" presStyleLbl="node1" presStyleIdx="0" presStyleCnt="3" custScaleX="98814">
        <dgm:presLayoutVars>
          <dgm:bulletEnabled val="1"/>
        </dgm:presLayoutVars>
      </dgm:prSet>
      <dgm:spPr/>
    </dgm:pt>
    <dgm:pt modelId="{85691DF2-5679-404B-AE18-F54F9A1A827F}" type="pres">
      <dgm:prSet presAssocID="{7A6236FE-2ADC-48FC-AFE4-6774A01862E5}" presName="sibTrans" presStyleCnt="0"/>
      <dgm:spPr/>
    </dgm:pt>
    <dgm:pt modelId="{99DC82F3-D477-4FE1-BD1E-120C61715B13}" type="pres">
      <dgm:prSet presAssocID="{50C9688F-EE7D-4BD2-97B4-D2D5B79B75D1}" presName="node" presStyleLbl="node1" presStyleIdx="1" presStyleCnt="3" custLinFactNeighborX="43" custLinFactNeighborY="98560">
        <dgm:presLayoutVars>
          <dgm:bulletEnabled val="1"/>
        </dgm:presLayoutVars>
      </dgm:prSet>
      <dgm:spPr/>
    </dgm:pt>
    <dgm:pt modelId="{75208FAE-71B1-412B-9AFC-E47D96FD81EF}" type="pres">
      <dgm:prSet presAssocID="{6F8A95ED-B7C5-495D-B939-1DEFF6D5C0C8}" presName="sibTrans" presStyleCnt="0"/>
      <dgm:spPr/>
    </dgm:pt>
    <dgm:pt modelId="{42764052-B7A9-4D83-AB9F-9A42A15D7D4D}" type="pres">
      <dgm:prSet presAssocID="{8D7F2540-5FCC-44D0-B62C-CE28BC3F471D}" presName="node" presStyleLbl="node1" presStyleIdx="2" presStyleCnt="3" custLinFactY="-24297" custLinFactNeighborX="43" custLinFactNeighborY="-100000">
        <dgm:presLayoutVars>
          <dgm:bulletEnabled val="1"/>
        </dgm:presLayoutVars>
      </dgm:prSet>
      <dgm:spPr/>
    </dgm:pt>
  </dgm:ptLst>
  <dgm:cxnLst>
    <dgm:cxn modelId="{280EA408-1A32-4FF5-80A1-3204B8913DB9}" type="presOf" srcId="{16A18EA9-D0BA-48AD-9E8B-58408B06C5D3}" destId="{9BFB7B9E-FF72-4439-ADB4-0DD67FED5089}" srcOrd="0" destOrd="0" presId="urn:microsoft.com/office/officeart/2005/8/layout/default"/>
    <dgm:cxn modelId="{645BD51D-FD49-4709-8B0A-BC5B86F5F535}" srcId="{16A18EA9-D0BA-48AD-9E8B-58408B06C5D3}" destId="{2E4C7309-A7BA-4650-9765-8634E8800525}" srcOrd="0" destOrd="0" parTransId="{8E257C96-F790-4496-9D83-ABD98D6ECCF4}" sibTransId="{7A6236FE-2ADC-48FC-AFE4-6774A01862E5}"/>
    <dgm:cxn modelId="{5E70D538-1583-4F5F-B1CA-B528D594F830}" srcId="{16A18EA9-D0BA-48AD-9E8B-58408B06C5D3}" destId="{8D7F2540-5FCC-44D0-B62C-CE28BC3F471D}" srcOrd="2" destOrd="0" parTransId="{DC40CEA6-3F65-4B90-9BC5-B167690E65E0}" sibTransId="{5B287B03-F726-4F22-98B7-4F4C92E96896}"/>
    <dgm:cxn modelId="{2D31674D-FCF9-4873-9D82-23650775D3DB}" type="presOf" srcId="{2E4C7309-A7BA-4650-9765-8634E8800525}" destId="{8A995AAA-FF73-4A52-A40A-F88BA35B8072}" srcOrd="0" destOrd="0" presId="urn:microsoft.com/office/officeart/2005/8/layout/default"/>
    <dgm:cxn modelId="{40BFA9B0-6340-4DF2-8DA0-AA12DB96594B}" type="presOf" srcId="{50C9688F-EE7D-4BD2-97B4-D2D5B79B75D1}" destId="{99DC82F3-D477-4FE1-BD1E-120C61715B13}" srcOrd="0" destOrd="0" presId="urn:microsoft.com/office/officeart/2005/8/layout/default"/>
    <dgm:cxn modelId="{64A9CBC1-ABF8-4A70-A2EA-64EB74F86737}" srcId="{16A18EA9-D0BA-48AD-9E8B-58408B06C5D3}" destId="{50C9688F-EE7D-4BD2-97B4-D2D5B79B75D1}" srcOrd="1" destOrd="0" parTransId="{34B33ED4-E71D-485A-B518-89DDA778C5FA}" sibTransId="{6F8A95ED-B7C5-495D-B939-1DEFF6D5C0C8}"/>
    <dgm:cxn modelId="{9039A3FD-2D5E-4880-923C-2B1CA940E74F}" type="presOf" srcId="{8D7F2540-5FCC-44D0-B62C-CE28BC3F471D}" destId="{42764052-B7A9-4D83-AB9F-9A42A15D7D4D}" srcOrd="0" destOrd="0" presId="urn:microsoft.com/office/officeart/2005/8/layout/default"/>
    <dgm:cxn modelId="{151F5546-4B6E-43A2-A709-DDE95F9C3A4F}" type="presParOf" srcId="{9BFB7B9E-FF72-4439-ADB4-0DD67FED5089}" destId="{8A995AAA-FF73-4A52-A40A-F88BA35B8072}" srcOrd="0" destOrd="0" presId="urn:microsoft.com/office/officeart/2005/8/layout/default"/>
    <dgm:cxn modelId="{572A846A-54F5-4DAE-AE0A-0BBF068807FB}" type="presParOf" srcId="{9BFB7B9E-FF72-4439-ADB4-0DD67FED5089}" destId="{85691DF2-5679-404B-AE18-F54F9A1A827F}" srcOrd="1" destOrd="0" presId="urn:microsoft.com/office/officeart/2005/8/layout/default"/>
    <dgm:cxn modelId="{6DECE04C-84B4-432E-9F4B-9F1EB6B02FCF}" type="presParOf" srcId="{9BFB7B9E-FF72-4439-ADB4-0DD67FED5089}" destId="{99DC82F3-D477-4FE1-BD1E-120C61715B13}" srcOrd="2" destOrd="0" presId="urn:microsoft.com/office/officeart/2005/8/layout/default"/>
    <dgm:cxn modelId="{EDC57B95-7705-4F47-852D-503383A84F9F}" type="presParOf" srcId="{9BFB7B9E-FF72-4439-ADB4-0DD67FED5089}" destId="{75208FAE-71B1-412B-9AFC-E47D96FD81EF}" srcOrd="3" destOrd="0" presId="urn:microsoft.com/office/officeart/2005/8/layout/default"/>
    <dgm:cxn modelId="{CD7AB3A0-3B23-4E8F-AEC2-5784A6AE1AB7}" type="presParOf" srcId="{9BFB7B9E-FF72-4439-ADB4-0DD67FED5089}" destId="{42764052-B7A9-4D83-AB9F-9A42A15D7D4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A9107-7E27-4A8B-832E-FD5A66194D73}">
      <dsp:nvSpPr>
        <dsp:cNvPr id="0" name=""/>
        <dsp:cNvSpPr/>
      </dsp:nvSpPr>
      <dsp:spPr>
        <a:xfrm>
          <a:off x="4603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Biology</a:t>
          </a:r>
          <a:endParaRPr lang="fr-FR" sz="1100" b="1" kern="1200" dirty="0"/>
        </a:p>
      </dsp:txBody>
      <dsp:txXfrm>
        <a:off x="4603" y="892924"/>
        <a:ext cx="1077605" cy="892924"/>
      </dsp:txXfrm>
    </dsp:sp>
    <dsp:sp modelId="{15259BFB-1360-40A1-AEE1-61C49F1E7FC9}">
      <dsp:nvSpPr>
        <dsp:cNvPr id="0" name=""/>
        <dsp:cNvSpPr/>
      </dsp:nvSpPr>
      <dsp:spPr>
        <a:xfrm>
          <a:off x="171727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D62461C-AE57-4365-9806-0DF330F8F267}">
      <dsp:nvSpPr>
        <dsp:cNvPr id="0" name=""/>
        <dsp:cNvSpPr/>
      </dsp:nvSpPr>
      <dsp:spPr>
        <a:xfrm>
          <a:off x="1114537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5052"/>
                <a:satOff val="1177"/>
                <a:lumOff val="27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5052"/>
                <a:satOff val="1177"/>
                <a:lumOff val="27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5052"/>
                <a:satOff val="1177"/>
                <a:lumOff val="27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Chemistry</a:t>
          </a:r>
        </a:p>
      </dsp:txBody>
      <dsp:txXfrm>
        <a:off x="1114537" y="892924"/>
        <a:ext cx="1077605" cy="892924"/>
      </dsp:txXfrm>
    </dsp:sp>
    <dsp:sp modelId="{77AD3DF3-C17B-4EED-9281-FF02542A868F}">
      <dsp:nvSpPr>
        <dsp:cNvPr id="0" name=""/>
        <dsp:cNvSpPr/>
      </dsp:nvSpPr>
      <dsp:spPr>
        <a:xfrm>
          <a:off x="1281660" y="133938"/>
          <a:ext cx="743359" cy="743359"/>
        </a:xfrm>
        <a:prstGeom prst="ellipse">
          <a:avLst/>
        </a:prstGeom>
        <a:solidFill>
          <a:schemeClr val="accent2">
            <a:tint val="50000"/>
            <a:hueOff val="-5118"/>
            <a:satOff val="-261"/>
            <a:lumOff val="101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BCEDFB4-498C-414D-84AC-35673E21AAB7}">
      <dsp:nvSpPr>
        <dsp:cNvPr id="0" name=""/>
        <dsp:cNvSpPr/>
      </dsp:nvSpPr>
      <dsp:spPr>
        <a:xfrm>
          <a:off x="2224471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70105"/>
                <a:satOff val="2353"/>
                <a:lumOff val="55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70105"/>
                <a:satOff val="2353"/>
                <a:lumOff val="55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70105"/>
                <a:satOff val="2353"/>
                <a:lumOff val="55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000" b="1" kern="1200" dirty="0" err="1"/>
            <a:t>Ecology</a:t>
          </a:r>
          <a:endParaRPr lang="fr-FR" sz="1000" b="1" kern="1200" dirty="0"/>
        </a:p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000" b="1" kern="1200" dirty="0"/>
            <a:t>and </a:t>
          </a:r>
          <a:r>
            <a:rPr lang="fr-FR" sz="1000" b="1" kern="1200" dirty="0" err="1"/>
            <a:t>environment</a:t>
          </a:r>
          <a:endParaRPr lang="fr-FR" sz="1000" b="1" kern="1200" dirty="0"/>
        </a:p>
      </dsp:txBody>
      <dsp:txXfrm>
        <a:off x="2224471" y="892924"/>
        <a:ext cx="1077605" cy="892924"/>
      </dsp:txXfrm>
    </dsp:sp>
    <dsp:sp modelId="{DF91FD5E-A45A-415A-B04C-098BEB093710}">
      <dsp:nvSpPr>
        <dsp:cNvPr id="0" name=""/>
        <dsp:cNvSpPr/>
      </dsp:nvSpPr>
      <dsp:spPr>
        <a:xfrm>
          <a:off x="2391594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FD21E8-29C8-41FC-915F-A80E8D0995E1}">
      <dsp:nvSpPr>
        <dsp:cNvPr id="0" name=""/>
        <dsp:cNvSpPr/>
      </dsp:nvSpPr>
      <dsp:spPr>
        <a:xfrm>
          <a:off x="3334405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05157"/>
                <a:satOff val="3530"/>
                <a:lumOff val="83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05157"/>
                <a:satOff val="3530"/>
                <a:lumOff val="83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05157"/>
                <a:satOff val="3530"/>
                <a:lumOff val="83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Ingineering</a:t>
          </a:r>
          <a:endParaRPr lang="fr-FR" sz="1100" b="1" kern="1200" dirty="0"/>
        </a:p>
      </dsp:txBody>
      <dsp:txXfrm>
        <a:off x="3334405" y="892924"/>
        <a:ext cx="1077605" cy="892924"/>
      </dsp:txXfrm>
    </dsp:sp>
    <dsp:sp modelId="{B24B7F83-76D1-4251-BB0F-2B3BF2F483CA}">
      <dsp:nvSpPr>
        <dsp:cNvPr id="0" name=""/>
        <dsp:cNvSpPr/>
      </dsp:nvSpPr>
      <dsp:spPr>
        <a:xfrm>
          <a:off x="3501528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E895EF1-C762-4992-A65E-7BCA745A9574}">
      <dsp:nvSpPr>
        <dsp:cNvPr id="0" name=""/>
        <dsp:cNvSpPr/>
      </dsp:nvSpPr>
      <dsp:spPr>
        <a:xfrm>
          <a:off x="4444339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40210"/>
                <a:satOff val="4706"/>
                <a:lumOff val="11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40210"/>
                <a:satOff val="4706"/>
                <a:lumOff val="11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40210"/>
                <a:satOff val="4706"/>
                <a:lumOff val="110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/>
            <a:t>Mathematics</a:t>
          </a:r>
          <a:endParaRPr lang="fr-FR" sz="1000" b="1" kern="1200" dirty="0"/>
        </a:p>
      </dsp:txBody>
      <dsp:txXfrm>
        <a:off x="4444339" y="892924"/>
        <a:ext cx="1077605" cy="892924"/>
      </dsp:txXfrm>
    </dsp:sp>
    <dsp:sp modelId="{8DAC6C69-4286-4B98-A7CC-20F32A6D65B9}">
      <dsp:nvSpPr>
        <dsp:cNvPr id="0" name=""/>
        <dsp:cNvSpPr/>
      </dsp:nvSpPr>
      <dsp:spPr>
        <a:xfrm>
          <a:off x="4611462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724C1A-C730-4952-9F23-87556D04E9AD}">
      <dsp:nvSpPr>
        <dsp:cNvPr id="0" name=""/>
        <dsp:cNvSpPr/>
      </dsp:nvSpPr>
      <dsp:spPr>
        <a:xfrm>
          <a:off x="5554273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75262"/>
                <a:satOff val="5883"/>
                <a:lumOff val="138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75262"/>
                <a:satOff val="5883"/>
                <a:lumOff val="138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75262"/>
                <a:satOff val="5883"/>
                <a:lumOff val="138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Nuclear</a:t>
          </a:r>
          <a:r>
            <a:rPr lang="fr-FR" sz="1100" b="1" kern="1200" dirty="0"/>
            <a:t> and </a:t>
          </a:r>
          <a:r>
            <a:rPr lang="fr-FR" sz="1100" b="1" kern="1200" dirty="0" err="1"/>
            <a:t>particles</a:t>
          </a:r>
          <a:r>
            <a:rPr lang="fr-FR" sz="1100" b="1" kern="1200" dirty="0"/>
            <a:t> </a:t>
          </a:r>
          <a:r>
            <a:rPr lang="fr-FR" sz="1100" b="1" kern="1200" dirty="0" err="1"/>
            <a:t>physics</a:t>
          </a:r>
          <a:endParaRPr lang="fr-FR" sz="1100" b="1" kern="1200" dirty="0"/>
        </a:p>
      </dsp:txBody>
      <dsp:txXfrm>
        <a:off x="5554273" y="892924"/>
        <a:ext cx="1077605" cy="892924"/>
      </dsp:txXfrm>
    </dsp:sp>
    <dsp:sp modelId="{AB3FD08B-2E1F-430D-8B80-0226C3E0A48E}">
      <dsp:nvSpPr>
        <dsp:cNvPr id="0" name=""/>
        <dsp:cNvSpPr/>
      </dsp:nvSpPr>
      <dsp:spPr>
        <a:xfrm>
          <a:off x="5721396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02C29CE-A5C2-4F96-8D7A-BDEF872F7EBF}">
      <dsp:nvSpPr>
        <dsp:cNvPr id="0" name=""/>
        <dsp:cNvSpPr/>
      </dsp:nvSpPr>
      <dsp:spPr>
        <a:xfrm>
          <a:off x="6664206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210314"/>
                <a:satOff val="7059"/>
                <a:lumOff val="166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10314"/>
                <a:satOff val="7059"/>
                <a:lumOff val="166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10314"/>
                <a:satOff val="7059"/>
                <a:lumOff val="166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Physics</a:t>
          </a:r>
          <a:endParaRPr lang="fr-FR" sz="1100" b="1" kern="1200" dirty="0"/>
        </a:p>
      </dsp:txBody>
      <dsp:txXfrm>
        <a:off x="6664206" y="892924"/>
        <a:ext cx="1077605" cy="892924"/>
      </dsp:txXfrm>
    </dsp:sp>
    <dsp:sp modelId="{6383F55C-5601-4569-956E-743B67669194}">
      <dsp:nvSpPr>
        <dsp:cNvPr id="0" name=""/>
        <dsp:cNvSpPr/>
      </dsp:nvSpPr>
      <dsp:spPr>
        <a:xfrm>
          <a:off x="6831330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110000" r="-1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2037FD7-B08F-4C37-86F0-40783F22494A}">
      <dsp:nvSpPr>
        <dsp:cNvPr id="0" name=""/>
        <dsp:cNvSpPr/>
      </dsp:nvSpPr>
      <dsp:spPr>
        <a:xfrm>
          <a:off x="7774140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245367"/>
                <a:satOff val="8236"/>
                <a:lumOff val="194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5367"/>
                <a:satOff val="8236"/>
                <a:lumOff val="194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5367"/>
                <a:satOff val="8236"/>
                <a:lumOff val="194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Humanities</a:t>
          </a:r>
          <a:r>
            <a:rPr lang="fr-FR" sz="1100" b="1" kern="1200" dirty="0"/>
            <a:t> and Social  Sciences </a:t>
          </a:r>
        </a:p>
      </dsp:txBody>
      <dsp:txXfrm>
        <a:off x="7774140" y="892924"/>
        <a:ext cx="1077605" cy="892924"/>
      </dsp:txXfrm>
    </dsp:sp>
    <dsp:sp modelId="{04C89EA7-6C81-4DFE-97F4-2A96A92BE606}">
      <dsp:nvSpPr>
        <dsp:cNvPr id="0" name=""/>
        <dsp:cNvSpPr/>
      </dsp:nvSpPr>
      <dsp:spPr>
        <a:xfrm>
          <a:off x="7941264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CD760D8-8301-4499-B408-4E7224C6D770}">
      <dsp:nvSpPr>
        <dsp:cNvPr id="0" name=""/>
        <dsp:cNvSpPr/>
      </dsp:nvSpPr>
      <dsp:spPr>
        <a:xfrm>
          <a:off x="8884074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280419"/>
                <a:satOff val="9412"/>
                <a:lumOff val="22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80419"/>
                <a:satOff val="9412"/>
                <a:lumOff val="22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80419"/>
                <a:satOff val="9412"/>
                <a:lumOff val="22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 err="1"/>
            <a:t>Informatics</a:t>
          </a:r>
          <a:endParaRPr lang="fr-FR" sz="1050" b="1" kern="1200" dirty="0"/>
        </a:p>
      </dsp:txBody>
      <dsp:txXfrm>
        <a:off x="8884074" y="892924"/>
        <a:ext cx="1077605" cy="892924"/>
      </dsp:txXfrm>
    </dsp:sp>
    <dsp:sp modelId="{39990EE6-F88A-44A3-91D3-631B44302158}">
      <dsp:nvSpPr>
        <dsp:cNvPr id="0" name=""/>
        <dsp:cNvSpPr/>
      </dsp:nvSpPr>
      <dsp:spPr>
        <a:xfrm>
          <a:off x="9051197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336F60-91A3-41F9-94CD-9F22820C2594}">
      <dsp:nvSpPr>
        <dsp:cNvPr id="0" name=""/>
        <dsp:cNvSpPr/>
      </dsp:nvSpPr>
      <dsp:spPr>
        <a:xfrm>
          <a:off x="9994008" y="0"/>
          <a:ext cx="1077605" cy="2232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15471"/>
                <a:satOff val="10589"/>
                <a:lumOff val="249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15471"/>
                <a:satOff val="10589"/>
                <a:lumOff val="249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15471"/>
                <a:satOff val="10589"/>
                <a:lumOff val="249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Sciences of the </a:t>
          </a:r>
          <a:r>
            <a:rPr lang="fr-FR" sz="1100" b="1" kern="1200" dirty="0" err="1"/>
            <a:t>universe</a:t>
          </a:r>
          <a:endParaRPr lang="fr-FR" sz="1100" b="1" kern="1200" dirty="0"/>
        </a:p>
      </dsp:txBody>
      <dsp:txXfrm>
        <a:off x="9994008" y="892924"/>
        <a:ext cx="1077605" cy="892924"/>
      </dsp:txXfrm>
    </dsp:sp>
    <dsp:sp modelId="{73684F1C-DD6A-4C61-BA2C-FDC895142CF4}">
      <dsp:nvSpPr>
        <dsp:cNvPr id="0" name=""/>
        <dsp:cNvSpPr/>
      </dsp:nvSpPr>
      <dsp:spPr>
        <a:xfrm>
          <a:off x="10161131" y="133938"/>
          <a:ext cx="743359" cy="743359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929671A-B278-4893-BAAE-A11E1CDF47FF}">
      <dsp:nvSpPr>
        <dsp:cNvPr id="0" name=""/>
        <dsp:cNvSpPr/>
      </dsp:nvSpPr>
      <dsp:spPr>
        <a:xfrm>
          <a:off x="-17" y="1855964"/>
          <a:ext cx="11076253" cy="334846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0" y="59620"/>
          <a:ext cx="104400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Health data</a:t>
          </a:r>
        </a:p>
      </dsp:txBody>
      <dsp:txXfrm>
        <a:off x="0" y="59620"/>
        <a:ext cx="1044004" cy="633920"/>
      </dsp:txXfrm>
    </dsp:sp>
    <dsp:sp modelId="{99DC82F3-D477-4FE1-BD1E-120C61715B13}">
      <dsp:nvSpPr>
        <dsp:cNvPr id="0" name=""/>
        <dsp:cNvSpPr/>
      </dsp:nvSpPr>
      <dsp:spPr>
        <a:xfrm>
          <a:off x="4090" y="1423987"/>
          <a:ext cx="105653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Medical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robotics</a:t>
          </a:r>
          <a:r>
            <a:rPr lang="fr-FR" sz="1100" kern="1200" dirty="0">
              <a:solidFill>
                <a:schemeClr val="tx1"/>
              </a:solidFill>
            </a:rPr>
            <a:t> and </a:t>
          </a:r>
          <a:r>
            <a:rPr lang="fr-FR" sz="1100" kern="1200" dirty="0" err="1">
              <a:solidFill>
                <a:schemeClr val="tx1"/>
              </a:solidFill>
            </a:rPr>
            <a:t>imaging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4090" y="1423987"/>
        <a:ext cx="1056534" cy="633920"/>
      </dsp:txXfrm>
    </dsp:sp>
    <dsp:sp modelId="{42764052-B7A9-4D83-AB9F-9A42A15D7D4D}">
      <dsp:nvSpPr>
        <dsp:cNvPr id="0" name=""/>
        <dsp:cNvSpPr/>
      </dsp:nvSpPr>
      <dsp:spPr>
        <a:xfrm>
          <a:off x="4090" y="750824"/>
          <a:ext cx="105653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Numerical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twins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4090" y="750824"/>
        <a:ext cx="1056534" cy="6339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0" y="79291"/>
          <a:ext cx="1024566" cy="6221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Environmental</a:t>
          </a:r>
          <a:r>
            <a:rPr lang="fr-FR" sz="1100" kern="1200" dirty="0">
              <a:solidFill>
                <a:schemeClr val="tx1"/>
              </a:solidFill>
            </a:rPr>
            <a:t> exposome</a:t>
          </a:r>
        </a:p>
      </dsp:txBody>
      <dsp:txXfrm>
        <a:off x="0" y="79291"/>
        <a:ext cx="1024566" cy="622117"/>
      </dsp:txXfrm>
    </dsp:sp>
    <dsp:sp modelId="{99DC82F3-D477-4FE1-BD1E-120C61715B13}">
      <dsp:nvSpPr>
        <dsp:cNvPr id="0" name=""/>
        <dsp:cNvSpPr/>
      </dsp:nvSpPr>
      <dsp:spPr>
        <a:xfrm>
          <a:off x="4014" y="1418255"/>
          <a:ext cx="1036863" cy="6221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chemeClr val="tx1"/>
            </a:solidFill>
          </a:endParaRPr>
        </a:p>
      </dsp:txBody>
      <dsp:txXfrm>
        <a:off x="4014" y="1418255"/>
        <a:ext cx="1036863" cy="622117"/>
      </dsp:txXfrm>
    </dsp:sp>
    <dsp:sp modelId="{42764052-B7A9-4D83-AB9F-9A42A15D7D4D}">
      <dsp:nvSpPr>
        <dsp:cNvPr id="0" name=""/>
        <dsp:cNvSpPr/>
      </dsp:nvSpPr>
      <dsp:spPr>
        <a:xfrm>
          <a:off x="4014" y="757626"/>
          <a:ext cx="1036863" cy="6221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Climatic</a:t>
          </a:r>
          <a:r>
            <a:rPr lang="fr-FR" sz="1100" kern="1200" dirty="0">
              <a:solidFill>
                <a:schemeClr val="tx1"/>
              </a:solidFill>
            </a:rPr>
            <a:t> exposome</a:t>
          </a:r>
        </a:p>
      </dsp:txBody>
      <dsp:txXfrm>
        <a:off x="4014" y="757626"/>
        <a:ext cx="1036863" cy="622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0" y="72154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Physio-pathologic</a:t>
          </a:r>
          <a:r>
            <a:rPr lang="fr-FR" sz="1100" kern="1200" dirty="0">
              <a:solidFill>
                <a:schemeClr val="tx1"/>
              </a:solidFill>
            </a:rPr>
            <a:t> transitions</a:t>
          </a:r>
        </a:p>
      </dsp:txBody>
      <dsp:txXfrm>
        <a:off x="0" y="72154"/>
        <a:ext cx="1044000" cy="626400"/>
      </dsp:txXfrm>
    </dsp:sp>
    <dsp:sp modelId="{99DC82F3-D477-4FE1-BD1E-120C61715B13}">
      <dsp:nvSpPr>
        <dsp:cNvPr id="0" name=""/>
        <dsp:cNvSpPr/>
      </dsp:nvSpPr>
      <dsp:spPr>
        <a:xfrm>
          <a:off x="0" y="1420334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Bioingineering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0" y="1420334"/>
        <a:ext cx="1044000" cy="626400"/>
      </dsp:txXfrm>
    </dsp:sp>
    <dsp:sp modelId="{42764052-B7A9-4D83-AB9F-9A42A15D7D4D}">
      <dsp:nvSpPr>
        <dsp:cNvPr id="0" name=""/>
        <dsp:cNvSpPr/>
      </dsp:nvSpPr>
      <dsp:spPr>
        <a:xfrm>
          <a:off x="0" y="755158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>
              <a:solidFill>
                <a:schemeClr val="tx1"/>
              </a:solidFill>
            </a:rPr>
            <a:t>New </a:t>
          </a:r>
          <a:r>
            <a:rPr lang="fr-FR" sz="1100" b="0" kern="1200" dirty="0" err="1">
              <a:solidFill>
                <a:schemeClr val="tx1"/>
              </a:solidFill>
            </a:rPr>
            <a:t>therapeutic</a:t>
          </a:r>
          <a:r>
            <a:rPr lang="fr-FR" sz="1100" b="0" kern="1200" dirty="0">
              <a:solidFill>
                <a:schemeClr val="tx1"/>
              </a:solidFill>
            </a:rPr>
            <a:t> </a:t>
          </a:r>
          <a:r>
            <a:rPr lang="fr-FR" sz="1100" b="0" kern="1200" dirty="0" err="1">
              <a:solidFill>
                <a:schemeClr val="tx1"/>
              </a:solidFill>
            </a:rPr>
            <a:t>targets</a:t>
          </a:r>
          <a:endParaRPr lang="fr-FR" sz="1100" b="0" kern="1200" dirty="0">
            <a:solidFill>
              <a:schemeClr val="tx1"/>
            </a:solidFill>
          </a:endParaRPr>
        </a:p>
      </dsp:txBody>
      <dsp:txXfrm>
        <a:off x="0" y="755158"/>
        <a:ext cx="1044000" cy="626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0" y="72154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tx1"/>
              </a:solidFill>
            </a:rPr>
            <a:t>New </a:t>
          </a:r>
          <a:r>
            <a:rPr lang="fr-FR" sz="1300" kern="1200" dirty="0" err="1">
              <a:solidFill>
                <a:schemeClr val="tx1"/>
              </a:solidFill>
            </a:rPr>
            <a:t>therapeutic</a:t>
          </a:r>
          <a:r>
            <a:rPr lang="fr-FR" sz="1300" kern="1200" dirty="0">
              <a:solidFill>
                <a:schemeClr val="tx1"/>
              </a:solidFill>
            </a:rPr>
            <a:t> agents</a:t>
          </a:r>
        </a:p>
      </dsp:txBody>
      <dsp:txXfrm>
        <a:off x="0" y="72154"/>
        <a:ext cx="1044000" cy="626400"/>
      </dsp:txXfrm>
    </dsp:sp>
    <dsp:sp modelId="{99DC82F3-D477-4FE1-BD1E-120C61715B13}">
      <dsp:nvSpPr>
        <dsp:cNvPr id="0" name=""/>
        <dsp:cNvSpPr/>
      </dsp:nvSpPr>
      <dsp:spPr>
        <a:xfrm>
          <a:off x="0" y="1420334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/>
        </a:p>
      </dsp:txBody>
      <dsp:txXfrm>
        <a:off x="0" y="1420334"/>
        <a:ext cx="1044000" cy="626400"/>
      </dsp:txXfrm>
    </dsp:sp>
    <dsp:sp modelId="{42764052-B7A9-4D83-AB9F-9A42A15D7D4D}">
      <dsp:nvSpPr>
        <dsp:cNvPr id="0" name=""/>
        <dsp:cNvSpPr/>
      </dsp:nvSpPr>
      <dsp:spPr>
        <a:xfrm>
          <a:off x="0" y="755158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 err="1">
              <a:solidFill>
                <a:schemeClr val="tx1"/>
              </a:solidFill>
            </a:rPr>
            <a:t>Nanovectors</a:t>
          </a:r>
          <a:endParaRPr lang="fr-FR" sz="1300" kern="1200" dirty="0">
            <a:solidFill>
              <a:schemeClr val="tx1"/>
            </a:solidFill>
          </a:endParaRPr>
        </a:p>
      </dsp:txBody>
      <dsp:txXfrm>
        <a:off x="0" y="755158"/>
        <a:ext cx="1044000" cy="626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7302" y="49326"/>
          <a:ext cx="1052223" cy="6400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Exposome</a:t>
          </a:r>
        </a:p>
      </dsp:txBody>
      <dsp:txXfrm>
        <a:off x="7302" y="49326"/>
        <a:ext cx="1052223" cy="640096"/>
      </dsp:txXfrm>
    </dsp:sp>
    <dsp:sp modelId="{99DC82F3-D477-4FE1-BD1E-120C61715B13}">
      <dsp:nvSpPr>
        <dsp:cNvPr id="0" name=""/>
        <dsp:cNvSpPr/>
      </dsp:nvSpPr>
      <dsp:spPr>
        <a:xfrm>
          <a:off x="11873" y="1426986"/>
          <a:ext cx="1043997" cy="6400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Antibiotic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resistance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11873" y="1426986"/>
        <a:ext cx="1043997" cy="640096"/>
      </dsp:txXfrm>
    </dsp:sp>
    <dsp:sp modelId="{42764052-B7A9-4D83-AB9F-9A42A15D7D4D}">
      <dsp:nvSpPr>
        <dsp:cNvPr id="0" name=""/>
        <dsp:cNvSpPr/>
      </dsp:nvSpPr>
      <dsp:spPr>
        <a:xfrm>
          <a:off x="0" y="747265"/>
          <a:ext cx="1066828" cy="64009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Emerging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infectious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deseases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0" y="747265"/>
        <a:ext cx="1066828" cy="640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18851" y="85408"/>
          <a:ext cx="1006296" cy="6184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Lab</a:t>
          </a:r>
          <a:r>
            <a:rPr lang="fr-FR" sz="1100" kern="1200" dirty="0">
              <a:solidFill>
                <a:schemeClr val="tx1"/>
              </a:solidFill>
            </a:rPr>
            <a:t> on chip, </a:t>
          </a:r>
          <a:r>
            <a:rPr lang="fr-FR" sz="1100" kern="1200" dirty="0" err="1">
              <a:solidFill>
                <a:schemeClr val="tx1"/>
              </a:solidFill>
            </a:rPr>
            <a:t>organ</a:t>
          </a:r>
          <a:r>
            <a:rPr lang="fr-FR" sz="1100" kern="1200" dirty="0">
              <a:solidFill>
                <a:schemeClr val="tx1"/>
              </a:solidFill>
            </a:rPr>
            <a:t> on </a:t>
          </a:r>
          <a:r>
            <a:rPr lang="fr-FR" sz="1100" kern="1200" dirty="0" err="1">
              <a:solidFill>
                <a:schemeClr val="tx1"/>
              </a:solidFill>
            </a:rPr>
            <a:t>cchip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18851" y="85408"/>
        <a:ext cx="1006296" cy="618447"/>
      </dsp:txXfrm>
    </dsp:sp>
    <dsp:sp modelId="{99DC82F3-D477-4FE1-BD1E-120C61715B13}">
      <dsp:nvSpPr>
        <dsp:cNvPr id="0" name=""/>
        <dsp:cNvSpPr/>
      </dsp:nvSpPr>
      <dsp:spPr>
        <a:xfrm>
          <a:off x="7070" y="1416473"/>
          <a:ext cx="1030746" cy="6184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Bioproduction</a:t>
          </a:r>
          <a:r>
            <a:rPr lang="fr-FR" sz="1100" kern="1200" dirty="0">
              <a:solidFill>
                <a:schemeClr val="tx1"/>
              </a:solidFill>
            </a:rPr>
            <a:t>, </a:t>
          </a:r>
          <a:r>
            <a:rPr lang="fr-FR" sz="1100" kern="1200" dirty="0" err="1">
              <a:solidFill>
                <a:schemeClr val="tx1"/>
              </a:solidFill>
            </a:rPr>
            <a:t>bitherapies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7070" y="1416473"/>
        <a:ext cx="1030746" cy="618447"/>
      </dsp:txXfrm>
    </dsp:sp>
    <dsp:sp modelId="{42764052-B7A9-4D83-AB9F-9A42A15D7D4D}">
      <dsp:nvSpPr>
        <dsp:cNvPr id="0" name=""/>
        <dsp:cNvSpPr/>
      </dsp:nvSpPr>
      <dsp:spPr>
        <a:xfrm>
          <a:off x="7070" y="759741"/>
          <a:ext cx="1030746" cy="6184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Bio and </a:t>
          </a:r>
          <a:r>
            <a:rPr lang="fr-FR" sz="1100" kern="1200" dirty="0" err="1">
              <a:solidFill>
                <a:schemeClr val="tx1"/>
              </a:solidFill>
            </a:rPr>
            <a:t>medical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imaging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7070" y="759741"/>
        <a:ext cx="1030746" cy="6184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9716" y="89323"/>
          <a:ext cx="1024566" cy="6221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Modeling of the living</a:t>
          </a:r>
        </a:p>
      </dsp:txBody>
      <dsp:txXfrm>
        <a:off x="9716" y="89323"/>
        <a:ext cx="1024566" cy="622117"/>
      </dsp:txXfrm>
    </dsp:sp>
    <dsp:sp modelId="{99DC82F3-D477-4FE1-BD1E-120C61715B13}">
      <dsp:nvSpPr>
        <dsp:cNvPr id="0" name=""/>
        <dsp:cNvSpPr/>
      </dsp:nvSpPr>
      <dsp:spPr>
        <a:xfrm>
          <a:off x="0" y="1457246"/>
          <a:ext cx="1036863" cy="6020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solidFill>
              <a:schemeClr val="tx1"/>
            </a:solidFill>
          </a:endParaRPr>
        </a:p>
      </dsp:txBody>
      <dsp:txXfrm>
        <a:off x="0" y="1457246"/>
        <a:ext cx="1036863" cy="602054"/>
      </dsp:txXfrm>
    </dsp:sp>
    <dsp:sp modelId="{42764052-B7A9-4D83-AB9F-9A42A15D7D4D}">
      <dsp:nvSpPr>
        <dsp:cNvPr id="0" name=""/>
        <dsp:cNvSpPr/>
      </dsp:nvSpPr>
      <dsp:spPr>
        <a:xfrm>
          <a:off x="4014" y="747594"/>
          <a:ext cx="1036863" cy="6221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Digital </a:t>
          </a:r>
          <a:r>
            <a:rPr lang="fr-FR" sz="1100" kern="1200" dirty="0" err="1">
              <a:solidFill>
                <a:schemeClr val="tx1"/>
              </a:solidFill>
            </a:rPr>
            <a:t>twins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4014" y="747594"/>
        <a:ext cx="1036863" cy="6221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0" y="88161"/>
          <a:ext cx="104400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Innovations in </a:t>
          </a:r>
          <a:r>
            <a:rPr lang="fr-FR" sz="1100" kern="1200" dirty="0" err="1">
              <a:solidFill>
                <a:schemeClr val="tx1"/>
              </a:solidFill>
            </a:rPr>
            <a:t>radiotherapies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0" y="88161"/>
        <a:ext cx="1044000" cy="626400"/>
      </dsp:txXfrm>
    </dsp:sp>
    <dsp:sp modelId="{99DC82F3-D477-4FE1-BD1E-120C61715B13}">
      <dsp:nvSpPr>
        <dsp:cNvPr id="0" name=""/>
        <dsp:cNvSpPr/>
      </dsp:nvSpPr>
      <dsp:spPr>
        <a:xfrm>
          <a:off x="10168" y="1436341"/>
          <a:ext cx="102456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0" kern="1200" dirty="0">
            <a:solidFill>
              <a:schemeClr val="tx1"/>
            </a:solidFill>
          </a:endParaRPr>
        </a:p>
      </dsp:txBody>
      <dsp:txXfrm>
        <a:off x="10168" y="1436341"/>
        <a:ext cx="1024560" cy="626400"/>
      </dsp:txXfrm>
    </dsp:sp>
    <dsp:sp modelId="{42764052-B7A9-4D83-AB9F-9A42A15D7D4D}">
      <dsp:nvSpPr>
        <dsp:cNvPr id="0" name=""/>
        <dsp:cNvSpPr/>
      </dsp:nvSpPr>
      <dsp:spPr>
        <a:xfrm>
          <a:off x="10168" y="771165"/>
          <a:ext cx="1024560" cy="6264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Radiobiology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10168" y="771165"/>
        <a:ext cx="1024560" cy="626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0" y="59620"/>
          <a:ext cx="104400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Biophysics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0" y="59620"/>
        <a:ext cx="1044004" cy="633920"/>
      </dsp:txXfrm>
    </dsp:sp>
    <dsp:sp modelId="{99DC82F3-D477-4FE1-BD1E-120C61715B13}">
      <dsp:nvSpPr>
        <dsp:cNvPr id="0" name=""/>
        <dsp:cNvSpPr/>
      </dsp:nvSpPr>
      <dsp:spPr>
        <a:xfrm>
          <a:off x="4090" y="1423987"/>
          <a:ext cx="105653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Bio </a:t>
          </a:r>
          <a:r>
            <a:rPr lang="fr-FR" sz="1100" kern="1200" dirty="0" err="1">
              <a:solidFill>
                <a:schemeClr val="tx1"/>
              </a:solidFill>
            </a:rPr>
            <a:t>imaging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4090" y="1423987"/>
        <a:ext cx="1056534" cy="633920"/>
      </dsp:txXfrm>
    </dsp:sp>
    <dsp:sp modelId="{42764052-B7A9-4D83-AB9F-9A42A15D7D4D}">
      <dsp:nvSpPr>
        <dsp:cNvPr id="0" name=""/>
        <dsp:cNvSpPr/>
      </dsp:nvSpPr>
      <dsp:spPr>
        <a:xfrm>
          <a:off x="4090" y="750824"/>
          <a:ext cx="105653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Biological</a:t>
          </a:r>
          <a:r>
            <a:rPr lang="fr-FR" sz="1100" kern="1200" dirty="0">
              <a:solidFill>
                <a:schemeClr val="tx1"/>
              </a:solidFill>
            </a:rPr>
            <a:t> </a:t>
          </a:r>
          <a:r>
            <a:rPr lang="fr-FR" sz="1100" kern="1200" dirty="0" err="1">
              <a:solidFill>
                <a:schemeClr val="tx1"/>
              </a:solidFill>
            </a:rPr>
            <a:t>models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4090" y="750824"/>
        <a:ext cx="1056534" cy="6339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5AAA-FF73-4A52-A40A-F88BA35B8072}">
      <dsp:nvSpPr>
        <dsp:cNvPr id="0" name=""/>
        <dsp:cNvSpPr/>
      </dsp:nvSpPr>
      <dsp:spPr>
        <a:xfrm>
          <a:off x="9901" y="59620"/>
          <a:ext cx="104400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>
              <a:solidFill>
                <a:schemeClr val="tx1"/>
              </a:solidFill>
            </a:rPr>
            <a:t>Inequalities</a:t>
          </a:r>
          <a:r>
            <a:rPr lang="fr-FR" sz="1100" kern="1200" dirty="0">
              <a:solidFill>
                <a:schemeClr val="tx1"/>
              </a:solidFill>
            </a:rPr>
            <a:t> in </a:t>
          </a:r>
          <a:r>
            <a:rPr lang="fr-FR" sz="1100" kern="1200" dirty="0" err="1">
              <a:solidFill>
                <a:schemeClr val="tx1"/>
              </a:solidFill>
            </a:rPr>
            <a:t>health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9901" y="59620"/>
        <a:ext cx="1044004" cy="633920"/>
      </dsp:txXfrm>
    </dsp:sp>
    <dsp:sp modelId="{99DC82F3-D477-4FE1-BD1E-120C61715B13}">
      <dsp:nvSpPr>
        <dsp:cNvPr id="0" name=""/>
        <dsp:cNvSpPr/>
      </dsp:nvSpPr>
      <dsp:spPr>
        <a:xfrm>
          <a:off x="4090" y="1423987"/>
          <a:ext cx="105653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chemeClr val="tx1"/>
            </a:solidFill>
          </a:endParaRPr>
        </a:p>
      </dsp:txBody>
      <dsp:txXfrm>
        <a:off x="4090" y="1423987"/>
        <a:ext cx="1056534" cy="633920"/>
      </dsp:txXfrm>
    </dsp:sp>
    <dsp:sp modelId="{42764052-B7A9-4D83-AB9F-9A42A15D7D4D}">
      <dsp:nvSpPr>
        <dsp:cNvPr id="0" name=""/>
        <dsp:cNvSpPr/>
      </dsp:nvSpPr>
      <dsp:spPr>
        <a:xfrm>
          <a:off x="4090" y="750824"/>
          <a:ext cx="1056534" cy="63392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tx1"/>
              </a:solidFill>
            </a:rPr>
            <a:t>Care </a:t>
          </a:r>
          <a:r>
            <a:rPr lang="fr-FR" sz="1100" kern="1200" dirty="0" err="1">
              <a:solidFill>
                <a:schemeClr val="tx1"/>
              </a:solidFill>
            </a:rPr>
            <a:t>pathway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4090" y="750824"/>
        <a:ext cx="1056534" cy="633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08/07/2025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08/07/2025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62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463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64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661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4B4F27B-09DD-AF97-AFB6-C2F00C74B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/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08/07/2025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28E351-2498-7473-8821-92115616C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/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08/07/2025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628773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08/07/2025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9639132-6E78-1DF0-8CD0-B00CAB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/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08/07/2025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9639132-6E78-1DF0-8CD0-B00CAB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/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B58ECF5F-128A-9FC3-058D-5634554C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9610" t="25925" r="17900" b="34347"/>
          <a:stretch/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C4F9010-C209-8B30-2F7C-5D82D6381726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>
            <a:extLst>
              <a:ext uri="{FF2B5EF4-FFF2-40B4-BE49-F238E27FC236}">
                <a16:creationId xmlns:a16="http://schemas.microsoft.com/office/drawing/2014/main" id="{F0D3B102-DE52-3FFC-11AF-F86707354388}"/>
              </a:ext>
            </a:extLst>
          </p:cNvPr>
          <p:cNvSpPr txBox="1">
            <a:spLocks/>
          </p:cNvSpPr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08/07/2025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AC26C599-7A09-3F7B-957B-85A71283CAA5}"/>
              </a:ext>
            </a:extLst>
          </p:cNvPr>
          <p:cNvSpPr txBox="1">
            <a:spLocks/>
          </p:cNvSpPr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6B9E32B2-B7E0-05F4-BCDA-CDC20DFC1FBB}"/>
              </a:ext>
            </a:extLst>
          </p:cNvPr>
          <p:cNvSpPr txBox="1">
            <a:spLocks/>
          </p:cNvSpPr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0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9" Type="http://schemas.openxmlformats.org/officeDocument/2006/relationships/diagramLayout" Target="../diagrams/layout8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42" Type="http://schemas.microsoft.com/office/2007/relationships/diagramDrawing" Target="../diagrams/drawing8.xml"/><Relationship Id="rId47" Type="http://schemas.microsoft.com/office/2007/relationships/diagramDrawing" Target="../diagrams/drawing9.xml"/><Relationship Id="rId50" Type="http://schemas.openxmlformats.org/officeDocument/2006/relationships/diagramQuickStyle" Target="../diagrams/quickStyle10.xml"/><Relationship Id="rId55" Type="http://schemas.openxmlformats.org/officeDocument/2006/relationships/diagramQuickStyle" Target="../diagrams/quickStyle1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9" Type="http://schemas.openxmlformats.org/officeDocument/2006/relationships/diagramLayout" Target="../diagrams/layout6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40" Type="http://schemas.openxmlformats.org/officeDocument/2006/relationships/diagramQuickStyle" Target="../diagrams/quickStyle8.xml"/><Relationship Id="rId45" Type="http://schemas.openxmlformats.org/officeDocument/2006/relationships/diagramQuickStyle" Target="../diagrams/quickStyle9.xml"/><Relationship Id="rId53" Type="http://schemas.openxmlformats.org/officeDocument/2006/relationships/diagramData" Target="../diagrams/data11.xml"/><Relationship Id="rId5" Type="http://schemas.openxmlformats.org/officeDocument/2006/relationships/diagramQuickStyle" Target="../diagrams/quickStyle1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43" Type="http://schemas.openxmlformats.org/officeDocument/2006/relationships/diagramData" Target="../diagrams/data9.xml"/><Relationship Id="rId48" Type="http://schemas.openxmlformats.org/officeDocument/2006/relationships/diagramData" Target="../diagrams/data10.xml"/><Relationship Id="rId56" Type="http://schemas.openxmlformats.org/officeDocument/2006/relationships/diagramColors" Target="../diagrams/colors11.xml"/><Relationship Id="rId8" Type="http://schemas.openxmlformats.org/officeDocument/2006/relationships/diagramData" Target="../diagrams/data2.xml"/><Relationship Id="rId51" Type="http://schemas.openxmlformats.org/officeDocument/2006/relationships/diagramColors" Target="../diagrams/colors10.xml"/><Relationship Id="rId3" Type="http://schemas.openxmlformats.org/officeDocument/2006/relationships/diagramData" Target="../diagrams/data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diagramData" Target="../diagrams/data8.xml"/><Relationship Id="rId46" Type="http://schemas.openxmlformats.org/officeDocument/2006/relationships/diagramColors" Target="../diagrams/colors9.xml"/><Relationship Id="rId20" Type="http://schemas.openxmlformats.org/officeDocument/2006/relationships/diagramQuickStyle" Target="../diagrams/quickStyle4.xml"/><Relationship Id="rId41" Type="http://schemas.openxmlformats.org/officeDocument/2006/relationships/diagramColors" Target="../diagrams/colors8.xml"/><Relationship Id="rId54" Type="http://schemas.openxmlformats.org/officeDocument/2006/relationships/diagramLayout" Target="../diagrams/layout1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49" Type="http://schemas.openxmlformats.org/officeDocument/2006/relationships/diagramLayout" Target="../diagrams/layout10.xml"/><Relationship Id="rId57" Type="http://schemas.microsoft.com/office/2007/relationships/diagramDrawing" Target="../diagrams/drawing11.xml"/><Relationship Id="rId10" Type="http://schemas.openxmlformats.org/officeDocument/2006/relationships/diagramQuickStyle" Target="../diagrams/quickStyle2.xml"/><Relationship Id="rId31" Type="http://schemas.openxmlformats.org/officeDocument/2006/relationships/diagramColors" Target="../diagrams/colors6.xml"/><Relationship Id="rId44" Type="http://schemas.openxmlformats.org/officeDocument/2006/relationships/diagramLayout" Target="../diagrams/layout9.xml"/><Relationship Id="rId52" Type="http://schemas.microsoft.com/office/2007/relationships/diagramDrawing" Target="../diagrams/drawing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47735B3-A4C4-678F-4106-FAF7C849A6E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971252-2A32-F83D-9754-CA6FDECA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348850"/>
            <a:ext cx="5616575" cy="1296180"/>
          </a:xfrm>
        </p:spPr>
        <p:txBody>
          <a:bodyPr/>
          <a:lstStyle/>
          <a:p>
            <a:r>
              <a:rPr lang="fr-FR" dirty="0"/>
              <a:t>Health roadmap for CNRS</a:t>
            </a:r>
          </a:p>
        </p:txBody>
      </p:sp>
    </p:spTree>
    <p:extLst>
      <p:ext uri="{BB962C8B-B14F-4D97-AF65-F5344CB8AC3E}">
        <p14:creationId xmlns:p14="http://schemas.microsoft.com/office/powerpoint/2010/main" val="153187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4AAA21B-633F-4880-BDE3-4D8DB5C20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have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until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?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2FC858-0F40-430D-B1A6-D7EF067A7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5377" y="1016495"/>
            <a:ext cx="10441246" cy="496903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fr-FR" sz="2400" dirty="0" err="1">
                <a:solidFill>
                  <a:srgbClr val="6941EB"/>
                </a:solidFill>
                <a:latin typeface="+mn-lt"/>
              </a:rPr>
              <a:t>Towards</a:t>
            </a:r>
            <a:r>
              <a:rPr lang="fr-FR" sz="2400" dirty="0">
                <a:solidFill>
                  <a:srgbClr val="6941EB"/>
                </a:solidFill>
                <a:latin typeface="+mn-lt"/>
              </a:rPr>
              <a:t> CNRS </a:t>
            </a:r>
            <a:r>
              <a:rPr lang="fr-FR" sz="2400" dirty="0" err="1">
                <a:solidFill>
                  <a:srgbClr val="6941EB"/>
                </a:solidFill>
                <a:latin typeface="+mn-lt"/>
              </a:rPr>
              <a:t>labs</a:t>
            </a:r>
            <a:endParaRPr lang="fr-FR" sz="2400" dirty="0">
              <a:solidFill>
                <a:srgbClr val="6941EB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fr-FR" sz="1800" dirty="0">
              <a:solidFill>
                <a:srgbClr val="6941EB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+mn-lt"/>
              </a:rPr>
              <a:t>Call for </a:t>
            </a:r>
            <a:r>
              <a:rPr lang="fr-FR" sz="2000" dirty="0" err="1">
                <a:latin typeface="+mn-lt"/>
              </a:rPr>
              <a:t>proposal</a:t>
            </a:r>
            <a:r>
              <a:rPr lang="fr-FR" sz="2000" dirty="0">
                <a:latin typeface="+mn-lt"/>
              </a:rPr>
              <a:t> (</a:t>
            </a:r>
            <a:r>
              <a:rPr lang="fr-FR" sz="2000" dirty="0" err="1">
                <a:latin typeface="+mn-lt"/>
              </a:rPr>
              <a:t>projects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funding</a:t>
            </a:r>
            <a:r>
              <a:rPr lang="fr-FR" sz="2000" dirty="0">
                <a:latin typeface="+mn-lt"/>
              </a:rPr>
              <a:t>) </a:t>
            </a:r>
          </a:p>
          <a:p>
            <a:pPr algn="just">
              <a:lnSpc>
                <a:spcPct val="100000"/>
              </a:lnSpc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New therapeutic advances and their integration into the care pathway: interdisciplinary approaches to understanding, anticipating and acting</a:t>
            </a:r>
            <a:endParaRPr lang="fr-FR" sz="20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lvl="2" indent="0" algn="just">
              <a:lnSpc>
                <a:spcPct val="100000"/>
              </a:lnSpc>
              <a:buNone/>
            </a:pPr>
            <a:endParaRPr lang="fr-FR" sz="2000" dirty="0">
              <a:solidFill>
                <a:srgbClr val="6941EB"/>
              </a:solidFill>
              <a:latin typeface="+mn-lt"/>
            </a:endParaRPr>
          </a:p>
          <a:p>
            <a:pPr lvl="1" indent="0" algn="just">
              <a:lnSpc>
                <a:spcPct val="100000"/>
              </a:lnSpc>
              <a:buNone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Call for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proposal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(PhD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funding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)</a:t>
            </a:r>
            <a:endParaRPr lang="fr-FR" sz="2000" dirty="0">
              <a:latin typeface="+mn-lt"/>
            </a:endParaRPr>
          </a:p>
          <a:p>
            <a:pPr marL="0" lvl="2" indent="0" algn="just">
              <a:lnSpc>
                <a:spcPct val="100000"/>
              </a:lnSpc>
              <a:buNone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Study or identify personal determinants (e.g., natural predispositions, genetics, and behaviors) and environmental and social factors that affect health evolution on an individual or population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scale.Understand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model, and predict the mechanisms of physio-pathological transitions and the development of pathologies, particularly as they relate to these different determinants.</a:t>
            </a:r>
          </a:p>
          <a:p>
            <a:pPr marL="0" lvl="2" indent="0" algn="just">
              <a:lnSpc>
                <a:spcPct val="100000"/>
              </a:lnSpc>
              <a:buNone/>
            </a:pP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lvl="2" indent="0" algn="just">
              <a:lnSpc>
                <a:spcPct val="100000"/>
              </a:lnSpc>
              <a:buNone/>
            </a:pPr>
            <a:r>
              <a:rPr lang="en-US" sz="2000" dirty="0">
                <a:latin typeface="+mn-lt"/>
              </a:rPr>
              <a:t>Launch a national survey of all CNRS laboratories to characterize our strengths</a:t>
            </a:r>
            <a:endParaRPr lang="fr-FR" sz="2000" dirty="0">
              <a:latin typeface="+mn-lt"/>
            </a:endParaRPr>
          </a:p>
          <a:p>
            <a:pPr marL="0" lvl="2" algn="just">
              <a:lnSpc>
                <a:spcPct val="100000"/>
              </a:lnSpc>
            </a:pPr>
            <a:endParaRPr lang="fr-FR" sz="1800" dirty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fr-FR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395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4AAA21B-633F-4880-BDE3-4D8DB5C20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have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until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?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2FC858-0F40-430D-B1A6-D7EF067A7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5377" y="1052670"/>
            <a:ext cx="10441246" cy="532908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fr-FR" sz="2400" dirty="0" err="1">
                <a:solidFill>
                  <a:srgbClr val="6941EB"/>
                </a:solidFill>
                <a:latin typeface="+mn-lt"/>
              </a:rPr>
              <a:t>Outside</a:t>
            </a:r>
            <a:r>
              <a:rPr lang="fr-FR" sz="2400" dirty="0">
                <a:solidFill>
                  <a:srgbClr val="6941EB"/>
                </a:solidFill>
                <a:latin typeface="+mn-lt"/>
              </a:rPr>
              <a:t> CNRS / Interactions </a:t>
            </a:r>
            <a:r>
              <a:rPr lang="fr-FR" sz="2400" dirty="0" err="1">
                <a:solidFill>
                  <a:srgbClr val="6941EB"/>
                </a:solidFill>
                <a:latin typeface="+mn-lt"/>
              </a:rPr>
              <a:t>with</a:t>
            </a:r>
            <a:r>
              <a:rPr lang="fr-FR" sz="2400" dirty="0">
                <a:solidFill>
                  <a:srgbClr val="6941EB"/>
                </a:solidFill>
                <a:latin typeface="+mn-lt"/>
              </a:rPr>
              <a:t> </a:t>
            </a:r>
            <a:r>
              <a:rPr lang="fr-FR" sz="2400" dirty="0" err="1">
                <a:solidFill>
                  <a:srgbClr val="6941EB"/>
                </a:solidFill>
                <a:latin typeface="+mn-lt"/>
              </a:rPr>
              <a:t>other</a:t>
            </a:r>
            <a:r>
              <a:rPr lang="fr-FR" sz="2400" dirty="0">
                <a:solidFill>
                  <a:srgbClr val="6941EB"/>
                </a:solidFill>
                <a:latin typeface="+mn-lt"/>
              </a:rPr>
              <a:t> institutions</a:t>
            </a:r>
          </a:p>
          <a:p>
            <a:pPr algn="just">
              <a:lnSpc>
                <a:spcPct val="100000"/>
              </a:lnSpc>
            </a:pPr>
            <a:endParaRPr lang="fr-FR" sz="1800" dirty="0">
              <a:solidFill>
                <a:srgbClr val="6941EB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fr-FR" sz="1800" dirty="0">
              <a:solidFill>
                <a:srgbClr val="6941EB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fr-FR" sz="2000" dirty="0">
                <a:solidFill>
                  <a:srgbClr val="6941EB"/>
                </a:solidFill>
                <a:latin typeface="+mn-lt"/>
              </a:rPr>
              <a:t>In </a:t>
            </a:r>
            <a:r>
              <a:rPr lang="fr-FR" sz="2000" dirty="0" err="1">
                <a:solidFill>
                  <a:srgbClr val="6941EB"/>
                </a:solidFill>
                <a:latin typeface="+mn-lt"/>
              </a:rPr>
              <a:t>response</a:t>
            </a:r>
            <a:r>
              <a:rPr lang="fr-FR" sz="2000" dirty="0">
                <a:solidFill>
                  <a:srgbClr val="6941EB"/>
                </a:solidFill>
                <a:latin typeface="+mn-lt"/>
              </a:rPr>
              <a:t> to </a:t>
            </a:r>
            <a:r>
              <a:rPr lang="fr-FR" sz="2000" dirty="0" err="1">
                <a:solidFill>
                  <a:srgbClr val="6941EB"/>
                </a:solidFill>
                <a:latin typeface="+mn-lt"/>
              </a:rPr>
              <a:t>requests</a:t>
            </a:r>
            <a:r>
              <a:rPr lang="fr-FR" sz="2000" dirty="0">
                <a:solidFill>
                  <a:srgbClr val="6941EB"/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rgbClr val="6941EB"/>
                </a:solidFill>
                <a:latin typeface="+mn-lt"/>
              </a:rPr>
              <a:t>from</a:t>
            </a:r>
            <a:r>
              <a:rPr lang="fr-FR" sz="2000" dirty="0">
                <a:solidFill>
                  <a:srgbClr val="6941EB"/>
                </a:solidFill>
                <a:latin typeface="+mn-lt"/>
              </a:rPr>
              <a:t> the « Agency for </a:t>
            </a:r>
            <a:r>
              <a:rPr lang="fr-FR" sz="2000" dirty="0" err="1">
                <a:solidFill>
                  <a:srgbClr val="6941EB"/>
                </a:solidFill>
                <a:latin typeface="+mn-lt"/>
              </a:rPr>
              <a:t>health</a:t>
            </a:r>
            <a:r>
              <a:rPr lang="fr-FR" sz="2000" dirty="0">
                <a:solidFill>
                  <a:srgbClr val="6941EB"/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rgbClr val="6941EB"/>
                </a:solidFill>
                <a:latin typeface="+mn-lt"/>
              </a:rPr>
              <a:t>research</a:t>
            </a:r>
            <a:r>
              <a:rPr lang="fr-FR" sz="2000" dirty="0">
                <a:solidFill>
                  <a:srgbClr val="6941EB"/>
                </a:solidFill>
                <a:latin typeface="+mn-lt"/>
              </a:rPr>
              <a:t> (APRS)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en-US" sz="1800" dirty="0" err="1">
                <a:latin typeface="+mn-lt"/>
              </a:rPr>
              <a:t>oordination</a:t>
            </a:r>
            <a:r>
              <a:rPr lang="en-US" sz="1800" dirty="0">
                <a:latin typeface="+mn-lt"/>
              </a:rPr>
              <a:t> of a National Prevention Program proposal.</a:t>
            </a:r>
          </a:p>
          <a:p>
            <a:pPr algn="just">
              <a:lnSpc>
                <a:spcPct val="100000"/>
              </a:lnSpc>
            </a:pPr>
            <a:endParaRPr lang="en-US" sz="1800" dirty="0">
              <a:latin typeface="+mn-lt"/>
            </a:endParaRPr>
          </a:p>
          <a:p>
            <a:pPr lvl="1" indent="0">
              <a:lnSpc>
                <a:spcPct val="100000"/>
              </a:lnSpc>
              <a:buNone/>
            </a:pPr>
            <a:endParaRPr lang="fr-FR" sz="2000" dirty="0">
              <a:latin typeface="+mn-lt"/>
            </a:endParaRPr>
          </a:p>
          <a:p>
            <a:pPr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rgbClr val="6941EB"/>
                </a:solidFill>
                <a:latin typeface="+mn-lt"/>
              </a:rPr>
              <a:t>Facilitate collaborative research with the hospital system.</a:t>
            </a:r>
          </a:p>
          <a:p>
            <a:pPr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Drafting and signing a framework agreement with the CNCR 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National Research Coordination Committee was established in 2005 to promote hospital research and promote the development of Public Health Establishments' specific missions)</a:t>
            </a:r>
          </a:p>
          <a:p>
            <a:pPr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rgbClr val="6941EB"/>
                </a:solidFill>
                <a:latin typeface="+mn-lt"/>
              </a:rPr>
              <a:t>Coordination with CNRS's international activities, particularly in Europe. Coordination with the CNRS office in Brussels</a:t>
            </a:r>
            <a:endParaRPr lang="fr-FR" sz="2000" dirty="0">
              <a:solidFill>
                <a:srgbClr val="6941EB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fr-FR" sz="1800" dirty="0"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6941EB"/>
                </a:solidFill>
                <a:latin typeface="+mn-lt"/>
              </a:rPr>
              <a:t>Organizing concerted actions with our partners (universities, ONR, hospitals, etc.)</a:t>
            </a:r>
            <a:endParaRPr lang="fr-FR" sz="2000" dirty="0">
              <a:solidFill>
                <a:srgbClr val="6941EB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fr-FR" sz="2000" dirty="0"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fr-FR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3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F645C76-5C09-487A-9AE3-3AE336B4F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B43FF3-94DE-40A3-8C11-7A5364E656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F9F294-BACF-4DAF-9BE3-C38E2E3C0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82ED91-95D7-484F-A965-4163FC90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4"/>
            <a:ext cx="12192000" cy="68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4ADC52F-1B9B-412C-8A2E-23A34977C36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284636"/>
            <a:ext cx="5616575" cy="8599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2000" dirty="0"/>
              <a:t>anne-marie.gue@cnrs.fr</a:t>
            </a:r>
          </a:p>
          <a:p>
            <a:r>
              <a:rPr lang="fr-FR" sz="2000" dirty="0"/>
              <a:t>cnrs-frsante@cnrs.fr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782D41-6B3A-45BE-A792-F60A4AB46AE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FDA71D-2264-4BAB-819E-511CB5884E9C}"/>
              </a:ext>
            </a:extLst>
          </p:cNvPr>
          <p:cNvSpPr txBox="1"/>
          <p:nvPr/>
        </p:nvSpPr>
        <p:spPr>
          <a:xfrm>
            <a:off x="4223740" y="3017334"/>
            <a:ext cx="528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Thank</a:t>
            </a:r>
            <a:r>
              <a:rPr lang="fr-FR" sz="3200" dirty="0"/>
              <a:t> </a:t>
            </a:r>
            <a:r>
              <a:rPr lang="fr-FR" sz="3200" dirty="0" err="1"/>
              <a:t>you</a:t>
            </a:r>
            <a:r>
              <a:rPr lang="fr-FR" sz="3200" dirty="0"/>
              <a:t> for </a:t>
            </a:r>
            <a:r>
              <a:rPr lang="fr-FR" sz="3200" dirty="0" err="1"/>
              <a:t>your</a:t>
            </a:r>
            <a:r>
              <a:rPr lang="fr-FR" sz="3200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427025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542" y="419439"/>
            <a:ext cx="11233150" cy="576420"/>
          </a:xfrm>
        </p:spPr>
        <p:txBody>
          <a:bodyPr/>
          <a:lstStyle/>
          <a:p>
            <a:r>
              <a:rPr lang="fr-FR" dirty="0"/>
              <a:t>Health </a:t>
            </a:r>
            <a:r>
              <a:rPr lang="fr-FR" dirty="0" err="1"/>
              <a:t>research</a:t>
            </a:r>
            <a:r>
              <a:rPr lang="fr-FR" dirty="0"/>
              <a:t> at CNRS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5CF2D4-3373-9BA3-8F30-0C7C86A9B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542" y="982596"/>
            <a:ext cx="11233150" cy="346249"/>
          </a:xfrm>
        </p:spPr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domain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by the 10 CNRS institutes/</a:t>
            </a:r>
            <a:r>
              <a:rPr lang="fr-FR" dirty="0" err="1"/>
              <a:t>departments</a:t>
            </a:r>
            <a:endParaRPr lang="fr-FR" dirty="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27490EE-1164-4310-96A3-3463793438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873396"/>
              </p:ext>
            </p:extLst>
          </p:nvPr>
        </p:nvGraphicFramePr>
        <p:xfrm>
          <a:off x="479425" y="1778075"/>
          <a:ext cx="11076218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31FD8F6B-EF85-4F1E-9E0F-B71FD0CC8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8334666"/>
              </p:ext>
            </p:extLst>
          </p:nvPr>
        </p:nvGraphicFramePr>
        <p:xfrm>
          <a:off x="502231" y="4005080"/>
          <a:ext cx="1044000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Diagramme 14">
            <a:extLst>
              <a:ext uri="{FF2B5EF4-FFF2-40B4-BE49-F238E27FC236}">
                <a16:creationId xmlns:a16="http://schemas.microsoft.com/office/drawing/2014/main" id="{E2E18AB7-B6B9-475A-BB76-DB8C30BD8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130565"/>
              </p:ext>
            </p:extLst>
          </p:nvPr>
        </p:nvGraphicFramePr>
        <p:xfrm>
          <a:off x="1619115" y="4005080"/>
          <a:ext cx="1044000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C8C56880-0E5E-4D1D-9D64-890A58FB9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407330"/>
              </p:ext>
            </p:extLst>
          </p:nvPr>
        </p:nvGraphicFramePr>
        <p:xfrm>
          <a:off x="2698289" y="4005080"/>
          <a:ext cx="1066828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6137CD0C-CDE8-41BF-B2F8-53B888ED06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788879"/>
              </p:ext>
            </p:extLst>
          </p:nvPr>
        </p:nvGraphicFramePr>
        <p:xfrm>
          <a:off x="3820192" y="4005080"/>
          <a:ext cx="1044000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BF5F5186-5202-4BF2-836E-F29951D8C8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311561"/>
              </p:ext>
            </p:extLst>
          </p:nvPr>
        </p:nvGraphicFramePr>
        <p:xfrm>
          <a:off x="4931764" y="4005080"/>
          <a:ext cx="1044000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9" name="Diagramme 18">
            <a:extLst>
              <a:ext uri="{FF2B5EF4-FFF2-40B4-BE49-F238E27FC236}">
                <a16:creationId xmlns:a16="http://schemas.microsoft.com/office/drawing/2014/main" id="{E2FE7641-62F7-4C5E-9B6C-0AF9D0529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8024904"/>
              </p:ext>
            </p:extLst>
          </p:nvPr>
        </p:nvGraphicFramePr>
        <p:xfrm>
          <a:off x="6035409" y="4005080"/>
          <a:ext cx="1044000" cy="226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20" name="Diagramme 19">
            <a:extLst>
              <a:ext uri="{FF2B5EF4-FFF2-40B4-BE49-F238E27FC236}">
                <a16:creationId xmlns:a16="http://schemas.microsoft.com/office/drawing/2014/main" id="{7B3985EA-C5ED-4BEB-9138-A697C70EF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867067"/>
              </p:ext>
            </p:extLst>
          </p:nvPr>
        </p:nvGraphicFramePr>
        <p:xfrm>
          <a:off x="7149758" y="4005080"/>
          <a:ext cx="1063807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28D5822A-7703-4D5B-949F-1D48987884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191478"/>
              </p:ext>
            </p:extLst>
          </p:nvPr>
        </p:nvGraphicFramePr>
        <p:xfrm>
          <a:off x="8256300" y="4005080"/>
          <a:ext cx="1063807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22" name="Diagramme 21">
            <a:extLst>
              <a:ext uri="{FF2B5EF4-FFF2-40B4-BE49-F238E27FC236}">
                <a16:creationId xmlns:a16="http://schemas.microsoft.com/office/drawing/2014/main" id="{B5E25C44-DE2D-433B-97E9-70B7FECDE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668224"/>
              </p:ext>
            </p:extLst>
          </p:nvPr>
        </p:nvGraphicFramePr>
        <p:xfrm>
          <a:off x="9379752" y="4005080"/>
          <a:ext cx="1063807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32EC2F16-E2BB-4CD9-864E-B6EC0173A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734871"/>
              </p:ext>
            </p:extLst>
          </p:nvPr>
        </p:nvGraphicFramePr>
        <p:xfrm>
          <a:off x="10488610" y="4005080"/>
          <a:ext cx="1044000" cy="223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</p:spTree>
    <p:extLst>
      <p:ext uri="{BB962C8B-B14F-4D97-AF65-F5344CB8AC3E}">
        <p14:creationId xmlns:p14="http://schemas.microsoft.com/office/powerpoint/2010/main" val="243411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F364294A-C867-51CA-F780-41F1F6EB67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8A96E6-4D9D-D3C7-B0AC-59BF2E588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Health </a:t>
            </a:r>
            <a:r>
              <a:rPr lang="fr-FR" dirty="0" err="1"/>
              <a:t>research</a:t>
            </a:r>
            <a:r>
              <a:rPr lang="fr-FR" dirty="0"/>
              <a:t> at CNRS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0E6E31-F2E5-C9AC-7079-2C5C9209F2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518" y="2113974"/>
            <a:ext cx="2371332" cy="264175"/>
          </a:xfrm>
        </p:spPr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696E4D-7508-98A8-EB4C-C29B38DC87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2796" y="923754"/>
            <a:ext cx="2615139" cy="574792"/>
          </a:xfrm>
        </p:spPr>
        <p:txBody>
          <a:bodyPr/>
          <a:lstStyle/>
          <a:p>
            <a:r>
              <a:rPr lang="fr-FR" sz="2400" dirty="0"/>
              <a:t>380 </a:t>
            </a:r>
            <a:r>
              <a:rPr lang="fr-FR" sz="2400" dirty="0" err="1"/>
              <a:t>labs</a:t>
            </a:r>
            <a:r>
              <a:rPr lang="fr-FR" sz="2400" dirty="0"/>
              <a:t> (~ 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B1246-66A3-F602-7295-ADD19777E0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0750" y="957432"/>
            <a:ext cx="2615139" cy="574792"/>
          </a:xfrm>
        </p:spPr>
        <p:txBody>
          <a:bodyPr/>
          <a:lstStyle/>
          <a:p>
            <a:r>
              <a:rPr lang="fr-FR" sz="2400" dirty="0"/>
              <a:t>6000 </a:t>
            </a:r>
            <a:r>
              <a:rPr lang="fr-FR" sz="2400" dirty="0" err="1"/>
              <a:t>employees</a:t>
            </a:r>
            <a:endParaRPr lang="fr-FR" sz="24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6D0977E-4F47-710D-C71B-2A570A9D18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2578" y="1209335"/>
            <a:ext cx="2615140" cy="574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400" dirty="0"/>
              <a:t>~ 100 </a:t>
            </a:r>
            <a:r>
              <a:rPr lang="fr-FR" sz="2400" dirty="0" err="1"/>
              <a:t>scientific</a:t>
            </a:r>
            <a:r>
              <a:rPr lang="fr-FR" sz="2400" dirty="0"/>
              <a:t> networks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1244514-4BB7-D07A-B85E-9C3DC6E43A6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356" y="4185427"/>
            <a:ext cx="2615139" cy="8238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400" dirty="0"/>
              <a:t>2000 </a:t>
            </a:r>
            <a:r>
              <a:rPr lang="fr-FR" sz="2400" dirty="0" err="1"/>
              <a:t>families</a:t>
            </a:r>
            <a:r>
              <a:rPr lang="fr-FR" sz="2400" dirty="0"/>
              <a:t> of patents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1D59006-F5FA-F44D-AAC5-76367E82E69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74814" y="4434530"/>
            <a:ext cx="2615139" cy="12123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400" dirty="0"/>
              <a:t>7 national infrastructures (</a:t>
            </a:r>
            <a:r>
              <a:rPr lang="fr-FR" sz="2400" dirty="0" err="1"/>
              <a:t>facilities</a:t>
            </a:r>
            <a:r>
              <a:rPr lang="fr-FR" sz="2400" dirty="0"/>
              <a:t>)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02D6D0D-9B2C-CD75-C344-B43C902035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9C03267-7ED1-5751-422A-074DA118AC4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95677" y="1760355"/>
            <a:ext cx="2592258" cy="1154162"/>
          </a:xfrm>
        </p:spPr>
        <p:txBody>
          <a:bodyPr/>
          <a:lstStyle/>
          <a:p>
            <a:r>
              <a:rPr lang="fr-FR" dirty="0" err="1"/>
              <a:t>Mainly</a:t>
            </a:r>
            <a:r>
              <a:rPr lang="fr-FR" dirty="0"/>
              <a:t> joint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units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universties</a:t>
            </a:r>
            <a:r>
              <a:rPr lang="fr-FR" dirty="0"/>
              <a:t> or </a:t>
            </a:r>
            <a:r>
              <a:rPr lang="fr-FR" dirty="0" err="1"/>
              <a:t>other</a:t>
            </a:r>
            <a:r>
              <a:rPr lang="fr-FR" dirty="0"/>
              <a:t> national </a:t>
            </a:r>
            <a:r>
              <a:rPr lang="fr-FR" dirty="0" err="1"/>
              <a:t>research</a:t>
            </a:r>
            <a:r>
              <a:rPr lang="fr-FR" dirty="0"/>
              <a:t> organisations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9A86FCA4-73CD-F594-42D2-F0F5DB966BB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21471" y="2106604"/>
            <a:ext cx="2592258" cy="461665"/>
          </a:xfrm>
        </p:spPr>
        <p:txBody>
          <a:bodyPr/>
          <a:lstStyle/>
          <a:p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researchers</a:t>
            </a:r>
            <a:r>
              <a:rPr lang="fr-FR" dirty="0"/>
              <a:t> and </a:t>
            </a:r>
            <a:r>
              <a:rPr lang="fr-FR" dirty="0" err="1"/>
              <a:t>technical</a:t>
            </a:r>
            <a:r>
              <a:rPr lang="fr-FR" dirty="0"/>
              <a:t> staff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D285CEC-DC1F-A878-F673-C0874A0BD77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414019" y="2312976"/>
            <a:ext cx="2592258" cy="461665"/>
          </a:xfrm>
        </p:spPr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</a:t>
            </a:r>
            <a:r>
              <a:rPr lang="fr-FR" dirty="0" err="1"/>
              <a:t>falling</a:t>
            </a:r>
            <a:r>
              <a:rPr lang="fr-FR" dirty="0"/>
              <a:t> in the </a:t>
            </a:r>
            <a:r>
              <a:rPr lang="fr-FR" dirty="0" err="1"/>
              <a:t>health</a:t>
            </a:r>
            <a:r>
              <a:rPr lang="fr-FR" dirty="0"/>
              <a:t> </a:t>
            </a:r>
            <a:r>
              <a:rPr lang="fr-FR" dirty="0" err="1"/>
              <a:t>domain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361348A-49E2-F6DB-63DF-67115D6F2D6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367071" y="5536264"/>
            <a:ext cx="2592258" cy="230832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C080A13C-077F-46D9-809C-7E38256D4C94}"/>
              </a:ext>
            </a:extLst>
          </p:cNvPr>
          <p:cNvSpPr txBox="1">
            <a:spLocks/>
          </p:cNvSpPr>
          <p:nvPr/>
        </p:nvSpPr>
        <p:spPr>
          <a:xfrm>
            <a:off x="3228598" y="5118257"/>
            <a:ext cx="2615139" cy="155119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dirty="0"/>
              <a:t>580 </a:t>
            </a:r>
            <a:r>
              <a:rPr lang="fr-FR" sz="2400" dirty="0" err="1"/>
              <a:t>companies</a:t>
            </a:r>
            <a:r>
              <a:rPr lang="fr-FR" sz="2400" dirty="0"/>
              <a:t> </a:t>
            </a:r>
            <a:r>
              <a:rPr lang="fr-FR" sz="2400" dirty="0" err="1"/>
              <a:t>created</a:t>
            </a:r>
            <a:r>
              <a:rPr lang="fr-FR" sz="2400" dirty="0"/>
              <a:t> since1999 (418 </a:t>
            </a:r>
            <a:r>
              <a:rPr lang="fr-FR" sz="2400" dirty="0" err="1"/>
              <a:t>still</a:t>
            </a:r>
            <a:r>
              <a:rPr lang="fr-FR" sz="2400" dirty="0"/>
              <a:t> in </a:t>
            </a:r>
            <a:r>
              <a:rPr lang="fr-FR" sz="2400" dirty="0" err="1"/>
              <a:t>activity</a:t>
            </a:r>
            <a:r>
              <a:rPr lang="fr-FR" sz="2400" dirty="0"/>
              <a:t>)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B0CC43A-1994-47CE-AB62-8E98DABD6A3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86255" y="5799325"/>
            <a:ext cx="2592258" cy="461665"/>
          </a:xfrm>
        </p:spPr>
        <p:txBody>
          <a:bodyPr/>
          <a:lstStyle/>
          <a:p>
            <a:r>
              <a:rPr lang="fr-FR" dirty="0"/>
              <a:t>6 of </a:t>
            </a:r>
            <a:r>
              <a:rPr lang="fr-FR" dirty="0" err="1"/>
              <a:t>them</a:t>
            </a:r>
            <a:r>
              <a:rPr lang="fr-FR" dirty="0"/>
              <a:t> at the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38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5531528-42B0-4999-AC0E-60AB52C06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a roadmap ?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062D4293-2E7B-413A-BBD7-86CBB94E1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51647"/>
            <a:ext cx="11222058" cy="4392610"/>
          </a:xfrm>
        </p:spPr>
        <p:txBody>
          <a:bodyPr/>
          <a:lstStyle/>
          <a:p>
            <a:pPr marL="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A flagship research area for a major societal challenge</a:t>
            </a:r>
          </a:p>
          <a:p>
            <a:pPr marL="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Promoting the CNRS's unique position in the field, including its spectrum of knowledge and cross-disciplinary approaches. </a:t>
            </a:r>
          </a:p>
          <a:p>
            <a:pPr marL="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Identifying and implementing complementarities within the </a:t>
            </a:r>
            <a:r>
              <a:rPr lang="en-US" sz="2400" dirty="0" err="1"/>
              <a:t>organisation</a:t>
            </a:r>
            <a:r>
              <a:rPr lang="en-US" sz="2400" dirty="0"/>
              <a:t>.</a:t>
            </a:r>
          </a:p>
          <a:p>
            <a:pPr marL="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Drawing up and asserting a clear, distinctive strategy. </a:t>
            </a:r>
          </a:p>
          <a:p>
            <a:pPr marL="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Coordinating internal actions to increase efficiency and visibility</a:t>
            </a:r>
          </a:p>
          <a:p>
            <a:pPr marL="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and much more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9002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id="{CC4538B9-77A1-4049-B3C3-1F3EC045D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542" y="419439"/>
            <a:ext cx="11233150" cy="993282"/>
          </a:xfrm>
        </p:spPr>
        <p:txBody>
          <a:bodyPr/>
          <a:lstStyle/>
          <a:p>
            <a:pPr algn="ctr"/>
            <a:r>
              <a:rPr lang="fr-FR" dirty="0"/>
              <a:t>New </a:t>
            </a:r>
            <a:r>
              <a:rPr lang="fr-FR" dirty="0" err="1"/>
              <a:t>scientific</a:t>
            </a:r>
            <a:r>
              <a:rPr lang="fr-FR" dirty="0"/>
              <a:t> challenges in </a:t>
            </a:r>
            <a:r>
              <a:rPr lang="fr-FR" dirty="0" err="1"/>
              <a:t>health</a:t>
            </a:r>
            <a:r>
              <a:rPr lang="fr-FR" dirty="0"/>
              <a:t> 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BD01EB37-163A-466A-88B6-B57DA5C19D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240" y="1268700"/>
            <a:ext cx="11233150" cy="692497"/>
          </a:xfrm>
        </p:spPr>
        <p:txBody>
          <a:bodyPr/>
          <a:lstStyle/>
          <a:p>
            <a:r>
              <a:rPr lang="fr-FR" sz="2800" b="1" dirty="0"/>
              <a:t>Four </a:t>
            </a:r>
            <a:r>
              <a:rPr lang="fr-FR" sz="2800" b="1" dirty="0" err="1"/>
              <a:t>scientific</a:t>
            </a:r>
            <a:r>
              <a:rPr lang="fr-FR" sz="2800" b="1" dirty="0"/>
              <a:t> questions have </a:t>
            </a:r>
            <a:r>
              <a:rPr lang="fr-FR" sz="2800" b="1" dirty="0" err="1"/>
              <a:t>guided</a:t>
            </a:r>
            <a:r>
              <a:rPr lang="fr-FR" sz="2800" b="1" dirty="0"/>
              <a:t> the </a:t>
            </a:r>
            <a:r>
              <a:rPr lang="fr-FR" sz="2800" b="1" dirty="0" err="1"/>
              <a:t>elaboration</a:t>
            </a:r>
            <a:r>
              <a:rPr lang="fr-FR" sz="2800" b="1" dirty="0"/>
              <a:t> of the roadmap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864F48-DDB3-40B1-B895-20774A6FCA5F}"/>
              </a:ext>
            </a:extLst>
          </p:cNvPr>
          <p:cNvSpPr txBox="1"/>
          <p:nvPr/>
        </p:nvSpPr>
        <p:spPr>
          <a:xfrm>
            <a:off x="623240" y="2283577"/>
            <a:ext cx="10657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Defining Lifelong Determinants of Cellular Evolution and Pathological Transitions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The importance of environmental determinants on health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Changes in the healthcare system and healthcare pathways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There is a need for disruptive approaches in healthcare engineering and digital health to create a more efficient and less invasive healthcare pathway that is accessible to all.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9959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C6A2A03-C35E-40E8-81CD-BEE31ED31D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kern="0" dirty="0">
                <a:latin typeface="+mj-lt"/>
                <a:ea typeface="Times New Roman" panose="02020603050405020304" pitchFamily="18" charset="0"/>
              </a:rPr>
              <a:t>Two interdisciplinary research challenges calling for greater cross-disciplinary synergy</a:t>
            </a:r>
            <a:endParaRPr lang="fr-FR" dirty="0">
              <a:latin typeface="+mj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475B81-E20A-4B73-9981-BB1D40C872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984" y="2297743"/>
            <a:ext cx="10718193" cy="129266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800" b="1" kern="0" dirty="0">
                <a:effectLst/>
                <a:latin typeface="+mj-lt"/>
                <a:ea typeface="Times New Roman" panose="02020603050405020304" pitchFamily="18" charset="0"/>
              </a:rPr>
              <a:t>Challenge 1 : </a:t>
            </a:r>
            <a:r>
              <a:rPr lang="en-US" sz="2800" kern="0" dirty="0">
                <a:effectLst/>
                <a:latin typeface="+mj-lt"/>
                <a:ea typeface="Times New Roman" panose="02020603050405020304" pitchFamily="18" charset="0"/>
              </a:rPr>
              <a:t>Develop an integrative vision of health determinants throughout the lifespan within their social and environmental contexts.</a:t>
            </a:r>
            <a:endParaRPr lang="en-US" sz="2800" dirty="0">
              <a:latin typeface="+mj-lt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9ABD1B41-AC2A-4B3C-A21F-FD76D259F6A4}"/>
              </a:ext>
            </a:extLst>
          </p:cNvPr>
          <p:cNvSpPr txBox="1">
            <a:spLocks/>
          </p:cNvSpPr>
          <p:nvPr/>
        </p:nvSpPr>
        <p:spPr>
          <a:xfrm>
            <a:off x="664909" y="3913926"/>
            <a:ext cx="10790188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ts val="268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2800" b="1" kern="0" dirty="0">
                <a:latin typeface="+mj-lt"/>
                <a:ea typeface="Times New Roman" panose="02020603050405020304" pitchFamily="18" charset="0"/>
              </a:rPr>
              <a:t>Challenge 2 : </a:t>
            </a:r>
            <a:r>
              <a:rPr lang="en-US" sz="2800" kern="0" dirty="0">
                <a:latin typeface="+mj-lt"/>
                <a:ea typeface="Times New Roman" panose="02020603050405020304" pitchFamily="18" charset="0"/>
              </a:rPr>
              <a:t>Proposing transformations in healthcare pathways through paradigm shifts in preventive, therapeutic, and supportive approaches.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455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9FB464A-3D16-4824-B9A6-A4904AF989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1584560"/>
          </a:xfrm>
        </p:spPr>
        <p:txBody>
          <a:bodyPr/>
          <a:lstStyle/>
          <a:p>
            <a:r>
              <a:rPr lang="en-US" sz="3200" dirty="0"/>
              <a:t>Deciphering the mechanisms behind pathologies and understanding pathological transitions</a:t>
            </a:r>
            <a:endParaRPr lang="fr-FR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0F2FD6-B7ED-4376-9462-FF615B830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475" y="2636891"/>
            <a:ext cx="10979286" cy="3384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Understand the interactions between different forms of exposure.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 algn="just">
              <a:lnSpc>
                <a:spcPct val="100000"/>
              </a:lnSpc>
            </a:pPr>
            <a:r>
              <a:rPr lang="en-US" sz="2400" dirty="0"/>
              <a:t>Analyze practices and behaviors at different life stages, individuals' and social groups' relationships with health institutions, and the impact of social inequalities.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Adopt an integrative vision of health determinants throughout life in their social and environmental contexts, considering as many measurable parameters as possible.</a:t>
            </a:r>
            <a:endParaRPr lang="fr-FR" sz="2400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8C6F31A-2D23-4CC9-9310-08D7C7A2B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475" y="1700760"/>
            <a:ext cx="10979286" cy="7201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00" b="1" dirty="0"/>
              <a:t>Take into account individual (internal) specificities, the specific social environment, the general external environment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4373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2E90901-9768-4905-90A0-D29242490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49"/>
            <a:ext cx="11233150" cy="1512551"/>
          </a:xfrm>
        </p:spPr>
        <p:txBody>
          <a:bodyPr/>
          <a:lstStyle/>
          <a:p>
            <a:pPr algn="just"/>
            <a:r>
              <a:rPr lang="en-US" sz="3200" dirty="0"/>
              <a:t>Proposing transformations in healthcare pathways through paradigm shifts in preventive, therapeutic and support approaches</a:t>
            </a:r>
            <a:endParaRPr lang="fr-FR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2F5D33-FA27-42B7-9BBC-C524235EDB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495" y="1988800"/>
            <a:ext cx="11207968" cy="4536630"/>
          </a:xfrm>
        </p:spPr>
        <p:txBody>
          <a:bodyPr/>
          <a:lstStyle/>
          <a:p>
            <a:pPr lvl="1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Reducing the prevalence of chronic and infectious diseases, as well as cancers </a:t>
            </a:r>
          </a:p>
          <a:p>
            <a:pPr marL="1062900" lvl="2" indent="-342900">
              <a:lnSpc>
                <a:spcPct val="100000"/>
              </a:lnSpc>
            </a:pPr>
            <a:r>
              <a:rPr lang="en-US" sz="1800" b="0" dirty="0">
                <a:solidFill>
                  <a:srgbClr val="6941EB"/>
                </a:solidFill>
                <a:latin typeface="+mn-lt"/>
              </a:rPr>
              <a:t>rapid, bedside, minimally invasive diagnostic devices and digital methods based on data</a:t>
            </a:r>
          </a:p>
          <a:p>
            <a:pPr marL="1062900" lvl="2" indent="-342900">
              <a:lnSpc>
                <a:spcPct val="100000"/>
              </a:lnSpc>
            </a:pPr>
            <a:r>
              <a:rPr lang="en-US" sz="1800" b="0" dirty="0">
                <a:solidFill>
                  <a:srgbClr val="6941EB"/>
                </a:solidFill>
                <a:latin typeface="+mn-lt"/>
              </a:rPr>
              <a:t>imaging methods, non-destructive, high-resolution exploration techniques, new imaging agents (radiopharmaceuticals, contrast agents, </a:t>
            </a:r>
            <a:r>
              <a:rPr lang="en-US" sz="1800" b="0" dirty="0" err="1">
                <a:solidFill>
                  <a:srgbClr val="6941EB"/>
                </a:solidFill>
                <a:latin typeface="+mn-lt"/>
              </a:rPr>
              <a:t>theranostic</a:t>
            </a:r>
            <a:r>
              <a:rPr lang="en-US" sz="1800" b="0" dirty="0">
                <a:solidFill>
                  <a:srgbClr val="6941EB"/>
                </a:solidFill>
                <a:latin typeface="+mn-lt"/>
              </a:rPr>
              <a:t> agents)</a:t>
            </a:r>
          </a:p>
          <a:p>
            <a:pPr marL="1062900" lvl="2" indent="-342900">
              <a:lnSpc>
                <a:spcPct val="100000"/>
              </a:lnSpc>
            </a:pPr>
            <a:r>
              <a:rPr lang="en-US" sz="1800" b="0" dirty="0">
                <a:solidFill>
                  <a:srgbClr val="6941EB"/>
                </a:solidFill>
                <a:latin typeface="+mn-lt"/>
              </a:rPr>
              <a:t>Personalization of diagnostics by coupling with AI techniques</a:t>
            </a:r>
          </a:p>
          <a:p>
            <a:pPr marL="1062900" lvl="2" indent="-342900">
              <a:lnSpc>
                <a:spcPct val="100000"/>
              </a:lnSpc>
            </a:pPr>
            <a:endParaRPr lang="en-US" sz="1800" b="0" dirty="0">
              <a:solidFill>
                <a:srgbClr val="6941EB"/>
              </a:solidFill>
              <a:latin typeface="+mn-lt"/>
            </a:endParaRPr>
          </a:p>
          <a:p>
            <a:pPr lvl="1" indent="-245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Reducing the prevalence of recurrence</a:t>
            </a:r>
          </a:p>
          <a:p>
            <a:pPr marL="1003300" lvl="2">
              <a:lnSpc>
                <a:spcPct val="100000"/>
              </a:lnSpc>
            </a:pPr>
            <a:r>
              <a:rPr lang="en-US" sz="1800" b="0" dirty="0">
                <a:solidFill>
                  <a:schemeClr val="accent2"/>
                </a:solidFill>
                <a:latin typeface="+mn-lt"/>
              </a:rPr>
              <a:t>clinical and preclinical trials: organoids, organs on a chip, clinical and digital twins</a:t>
            </a:r>
          </a:p>
          <a:p>
            <a:pPr marL="1003300" lvl="2">
              <a:lnSpc>
                <a:spcPct val="100000"/>
              </a:lnSpc>
            </a:pPr>
            <a:r>
              <a:rPr lang="en-US" sz="1800" b="0" dirty="0">
                <a:solidFill>
                  <a:schemeClr val="accent2"/>
                </a:solidFill>
                <a:latin typeface="+mn-lt"/>
              </a:rPr>
              <a:t>drug and cell therapies: biotherapies, </a:t>
            </a:r>
            <a:r>
              <a:rPr lang="en-US" sz="1800" b="0" dirty="0" err="1">
                <a:solidFill>
                  <a:schemeClr val="accent2"/>
                </a:solidFill>
                <a:latin typeface="+mn-lt"/>
              </a:rPr>
              <a:t>bioorthogonal</a:t>
            </a:r>
            <a:r>
              <a:rPr lang="en-US" sz="1800" b="0" dirty="0">
                <a:solidFill>
                  <a:schemeClr val="accent2"/>
                </a:solidFill>
                <a:latin typeface="+mn-lt"/>
              </a:rPr>
              <a:t> reactions, regenerative medicine, physical and interventional therapies</a:t>
            </a:r>
          </a:p>
          <a:p>
            <a:pPr marL="1003300" lvl="2">
              <a:lnSpc>
                <a:spcPct val="100000"/>
              </a:lnSpc>
            </a:pPr>
            <a:endParaRPr lang="en-US" sz="1800" b="0" dirty="0">
              <a:solidFill>
                <a:schemeClr val="accent2"/>
              </a:solidFill>
              <a:latin typeface="+mn-lt"/>
            </a:endParaRPr>
          </a:p>
          <a:p>
            <a:pPr lvl="1" indent="-245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Reducing the prevalence of disability</a:t>
            </a:r>
          </a:p>
          <a:p>
            <a:pPr marL="1076325" lvl="2" indent="-358775">
              <a:lnSpc>
                <a:spcPct val="100000"/>
              </a:lnSpc>
            </a:pPr>
            <a:r>
              <a:rPr lang="en-US" sz="1800" b="0" dirty="0">
                <a:solidFill>
                  <a:srgbClr val="6941EB"/>
                </a:solidFill>
                <a:latin typeface="+mn-lt"/>
              </a:rPr>
              <a:t>Human-machine interfaces, implants, exoskeletons, neural stimulation</a:t>
            </a:r>
          </a:p>
          <a:p>
            <a:pPr marL="1076325" lvl="2" indent="-358775">
              <a:lnSpc>
                <a:spcPct val="100000"/>
              </a:lnSpc>
            </a:pPr>
            <a:r>
              <a:rPr lang="en-US" sz="1800" b="0" dirty="0">
                <a:solidFill>
                  <a:srgbClr val="6941EB"/>
                </a:solidFill>
                <a:latin typeface="+mn-lt"/>
              </a:rPr>
              <a:t>Cognitive orthoses, companion robots, serious games</a:t>
            </a:r>
          </a:p>
          <a:p>
            <a:pPr marL="1076325" lvl="2" indent="-358775">
              <a:lnSpc>
                <a:spcPct val="100000"/>
              </a:lnSpc>
            </a:pPr>
            <a:r>
              <a:rPr lang="en-US" sz="1800" b="0" dirty="0">
                <a:solidFill>
                  <a:srgbClr val="6941EB"/>
                </a:solidFill>
                <a:latin typeface="+mn-lt"/>
              </a:rPr>
              <a:t>Public policy analysis</a:t>
            </a:r>
          </a:p>
          <a:p>
            <a:pPr marL="1076325" lvl="2" indent="-358775">
              <a:lnSpc>
                <a:spcPct val="100000"/>
              </a:lnSpc>
            </a:pPr>
            <a:endParaRPr lang="en-US" sz="1600" b="0" dirty="0">
              <a:solidFill>
                <a:schemeClr val="accent2"/>
              </a:solidFill>
              <a:latin typeface="+mn-lt"/>
            </a:endParaRPr>
          </a:p>
          <a:p>
            <a:pPr marL="0" lvl="2" indent="0">
              <a:lnSpc>
                <a:spcPct val="100000"/>
              </a:lnSpc>
              <a:buNone/>
            </a:pPr>
            <a:endParaRPr lang="en-US" sz="1600" b="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08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CE414F1-65B8-4BAB-B440-F4417A9570A5}"/>
              </a:ext>
            </a:extLst>
          </p:cNvPr>
          <p:cNvSpPr txBox="1">
            <a:spLocks/>
          </p:cNvSpPr>
          <p:nvPr/>
        </p:nvSpPr>
        <p:spPr>
          <a:xfrm>
            <a:off x="1415350" y="1268700"/>
            <a:ext cx="4916521" cy="48246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800" dirty="0" err="1"/>
              <a:t>Coordinator</a:t>
            </a:r>
            <a:r>
              <a:rPr lang="fr-FR" sz="1800" dirty="0"/>
              <a:t>: Anne-Marie Gué</a:t>
            </a:r>
          </a:p>
          <a:p>
            <a:pPr>
              <a:lnSpc>
                <a:spcPct val="100000"/>
              </a:lnSpc>
            </a:pPr>
            <a:endParaRPr lang="fr-FR" sz="1800" dirty="0"/>
          </a:p>
          <a:p>
            <a:pPr>
              <a:lnSpc>
                <a:spcPct val="100000"/>
              </a:lnSpc>
            </a:pPr>
            <a:r>
              <a:rPr lang="fr-FR" sz="1800" dirty="0"/>
              <a:t>INSU: 	Sophie Ayrault 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	</a:t>
            </a:r>
            <a:r>
              <a:rPr lang="fr-FR" sz="1800" dirty="0" err="1"/>
              <a:t>Gwenael</a:t>
            </a:r>
            <a:r>
              <a:rPr lang="fr-FR" sz="1800" dirty="0"/>
              <a:t> </a:t>
            </a:r>
            <a:r>
              <a:rPr lang="fr-FR" sz="1800" dirty="0" err="1"/>
              <a:t>Imfeld</a:t>
            </a:r>
            <a:endParaRPr lang="fr-FR" sz="1800" dirty="0"/>
          </a:p>
          <a:p>
            <a:pPr>
              <a:lnSpc>
                <a:spcPct val="100000"/>
              </a:lnSpc>
            </a:pPr>
            <a:r>
              <a:rPr lang="fr-FR" sz="1800" dirty="0"/>
              <a:t>INSB: 	Muriel </a:t>
            </a:r>
            <a:r>
              <a:rPr lang="fr-FR" sz="1800" dirty="0" err="1"/>
              <a:t>Altabef</a:t>
            </a:r>
            <a:r>
              <a:rPr lang="fr-FR" sz="1800" dirty="0"/>
              <a:t> 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INSIS: 	Monique Bernard 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INEE: 	François </a:t>
            </a:r>
            <a:r>
              <a:rPr lang="fr-FR" sz="1800" dirty="0" err="1"/>
              <a:t>Criscuolo</a:t>
            </a:r>
            <a:endParaRPr lang="fr-FR" sz="1800" dirty="0"/>
          </a:p>
          <a:p>
            <a:pPr>
              <a:lnSpc>
                <a:spcPct val="100000"/>
              </a:lnSpc>
            </a:pPr>
            <a:r>
              <a:rPr lang="fr-FR" sz="1800" dirty="0"/>
              <a:t>INSHS: 	Emmanuel Henry 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solidFill>
                  <a:srgbClr val="FF0000"/>
                </a:solidFill>
              </a:rPr>
              <a:t>IN2P3: 	Marie-Laure Gallin-Martel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INC:	Sandrine Sagan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INSMI:	Olivier Saut 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INS2I: 	Anne Siegel 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	</a:t>
            </a:r>
            <a:r>
              <a:rPr lang="fr-FR" sz="1800" dirty="0" err="1"/>
              <a:t>Said</a:t>
            </a:r>
            <a:r>
              <a:rPr lang="fr-FR" sz="1800" dirty="0"/>
              <a:t> </a:t>
            </a:r>
            <a:r>
              <a:rPr lang="fr-FR" sz="1800" dirty="0" err="1"/>
              <a:t>Hacid</a:t>
            </a:r>
            <a:endParaRPr lang="fr-FR" sz="1800" dirty="0"/>
          </a:p>
          <a:p>
            <a:pPr>
              <a:lnSpc>
                <a:spcPct val="100000"/>
              </a:lnSpc>
            </a:pPr>
            <a:r>
              <a:rPr lang="fr-FR" sz="1800" dirty="0"/>
              <a:t>INP:	Cecile Sykes 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sz="1800" dirty="0"/>
              <a:t>DRE: 	</a:t>
            </a:r>
            <a:r>
              <a:rPr lang="fr-FR" sz="1600" dirty="0"/>
              <a:t>Christian </a:t>
            </a:r>
            <a:r>
              <a:rPr lang="fr-FR" sz="1600" dirty="0" err="1"/>
              <a:t>Périgaud</a:t>
            </a:r>
            <a:endParaRPr lang="fr-FR" sz="1600" dirty="0"/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sz="1600" dirty="0"/>
              <a:t>Program </a:t>
            </a:r>
            <a:r>
              <a:rPr lang="fr-FR" sz="1600" dirty="0" err="1"/>
              <a:t>engineer</a:t>
            </a:r>
            <a:r>
              <a:rPr lang="fr-FR" sz="1600" dirty="0"/>
              <a:t>: Hélène Delattre (MITI)</a:t>
            </a:r>
          </a:p>
          <a:p>
            <a:pPr>
              <a:lnSpc>
                <a:spcPct val="100000"/>
              </a:lnSpc>
            </a:pPr>
            <a:endParaRPr lang="fr-FR" dirty="0"/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1A770480-583C-4AFD-A482-D9D864F9F102}"/>
              </a:ext>
            </a:extLst>
          </p:cNvPr>
          <p:cNvSpPr txBox="1">
            <a:spLocks/>
          </p:cNvSpPr>
          <p:nvPr/>
        </p:nvSpPr>
        <p:spPr>
          <a:xfrm>
            <a:off x="911280" y="548600"/>
            <a:ext cx="842517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6941EB"/>
                </a:solidFill>
              </a:rPr>
              <a:t>Monitoring and operational comittee		</a:t>
            </a:r>
          </a:p>
        </p:txBody>
      </p:sp>
    </p:spTree>
    <p:extLst>
      <p:ext uri="{BB962C8B-B14F-4D97-AF65-F5344CB8AC3E}">
        <p14:creationId xmlns:p14="http://schemas.microsoft.com/office/powerpoint/2010/main" val="37887749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8042</TotalTime>
  <Words>910</Words>
  <Application>Microsoft Office PowerPoint</Application>
  <PresentationFormat>Grand écran</PresentationFormat>
  <Paragraphs>143</Paragraphs>
  <Slides>13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IBM Plex Sans</vt:lpstr>
      <vt:lpstr>IBM Plex Sans SemiBold</vt:lpstr>
      <vt:lpstr>Wingdings</vt:lpstr>
      <vt:lpstr>Thème Office</vt:lpstr>
      <vt:lpstr>Conception personnalisée</vt:lpstr>
      <vt:lpstr>Health roadmap for CNRS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WINTER Laurence</dc:creator>
  <cp:keywords/>
  <dc:description/>
  <cp:lastModifiedBy>Anne-Marie Gue</cp:lastModifiedBy>
  <cp:revision>795</cp:revision>
  <dcterms:created xsi:type="dcterms:W3CDTF">2023-11-07T22:06:45Z</dcterms:created>
  <dcterms:modified xsi:type="dcterms:W3CDTF">2025-07-08T06:17:49Z</dcterms:modified>
  <cp:category/>
</cp:coreProperties>
</file>