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9" r:id="rId4"/>
  </p:sldMasterIdLst>
  <p:notesMasterIdLst>
    <p:notesMasterId r:id="rId18"/>
  </p:notesMasterIdLst>
  <p:sldIdLst>
    <p:sldId id="256" r:id="rId5"/>
    <p:sldId id="526" r:id="rId6"/>
    <p:sldId id="293" r:id="rId7"/>
    <p:sldId id="741" r:id="rId8"/>
    <p:sldId id="743" r:id="rId9"/>
    <p:sldId id="744" r:id="rId10"/>
    <p:sldId id="745" r:id="rId11"/>
    <p:sldId id="746" r:id="rId12"/>
    <p:sldId id="747" r:id="rId13"/>
    <p:sldId id="748" r:id="rId14"/>
    <p:sldId id="749" r:id="rId15"/>
    <p:sldId id="750" r:id="rId16"/>
    <p:sldId id="74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0000CC"/>
    <a:srgbClr val="006600"/>
    <a:srgbClr val="000000"/>
    <a:srgbClr val="292929"/>
    <a:srgbClr val="284D42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48476-CD27-42D1-AACB-C364AE8FF93F}" v="66" dt="2025-04-01T05:41:19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4663"/>
  </p:normalViewPr>
  <p:slideViewPr>
    <p:cSldViewPr snapToGrid="0" snapToObjects="1">
      <p:cViewPr varScale="1">
        <p:scale>
          <a:sx n="75" d="100"/>
          <a:sy n="75" d="100"/>
        </p:scale>
        <p:origin x="67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agiotis Papadimitroulas" userId="9aba7497-5de1-4691-a9d6-35938f12870a" providerId="ADAL" clId="{E7C48476-CD27-42D1-AACB-C364AE8FF93F}"/>
    <pc:docChg chg="undo custSel addSld delSld modSld sldOrd delMainMaster">
      <pc:chgData name="Panagiotis Papadimitroulas" userId="9aba7497-5de1-4691-a9d6-35938f12870a" providerId="ADAL" clId="{E7C48476-CD27-42D1-AACB-C364AE8FF93F}" dt="2025-04-01T05:41:19.180" v="3215" actId="1076"/>
      <pc:docMkLst>
        <pc:docMk/>
      </pc:docMkLst>
      <pc:sldChg chg="addSp modSp mod">
        <pc:chgData name="Panagiotis Papadimitroulas" userId="9aba7497-5de1-4691-a9d6-35938f12870a" providerId="ADAL" clId="{E7C48476-CD27-42D1-AACB-C364AE8FF93F}" dt="2025-03-27T12:58:13.994" v="184" actId="1076"/>
        <pc:sldMkLst>
          <pc:docMk/>
          <pc:sldMk cId="835107139" sldId="256"/>
        </pc:sldMkLst>
        <pc:spChg chg="mod">
          <ac:chgData name="Panagiotis Papadimitroulas" userId="9aba7497-5de1-4691-a9d6-35938f12870a" providerId="ADAL" clId="{E7C48476-CD27-42D1-AACB-C364AE8FF93F}" dt="2025-03-27T12:58:04.135" v="183" actId="1036"/>
          <ac:spMkLst>
            <pc:docMk/>
            <pc:sldMk cId="835107139" sldId="256"/>
            <ac:spMk id="3" creationId="{296E7823-9D9B-56A1-74FF-A848AF0B0644}"/>
          </ac:spMkLst>
        </pc:spChg>
        <pc:spChg chg="add mod">
          <ac:chgData name="Panagiotis Papadimitroulas" userId="9aba7497-5de1-4691-a9d6-35938f12870a" providerId="ADAL" clId="{E7C48476-CD27-42D1-AACB-C364AE8FF93F}" dt="2025-03-27T12:57:44.505" v="162" actId="255"/>
          <ac:spMkLst>
            <pc:docMk/>
            <pc:sldMk cId="835107139" sldId="256"/>
            <ac:spMk id="8" creationId="{4F9675BB-5708-9476-28AD-C8E769888081}"/>
          </ac:spMkLst>
        </pc:spChg>
        <pc:picChg chg="add mod">
          <ac:chgData name="Panagiotis Papadimitroulas" userId="9aba7497-5de1-4691-a9d6-35938f12870a" providerId="ADAL" clId="{E7C48476-CD27-42D1-AACB-C364AE8FF93F}" dt="2025-03-27T12:58:13.994" v="184" actId="1076"/>
          <ac:picMkLst>
            <pc:docMk/>
            <pc:sldMk cId="835107139" sldId="256"/>
            <ac:picMk id="5" creationId="{43F7C808-7931-42F3-6EB7-6202F6A9B720}"/>
          </ac:picMkLst>
        </pc:picChg>
      </pc:sldChg>
      <pc:sldChg chg="del">
        <pc:chgData name="Panagiotis Papadimitroulas" userId="9aba7497-5de1-4691-a9d6-35938f12870a" providerId="ADAL" clId="{E7C48476-CD27-42D1-AACB-C364AE8FF93F}" dt="2025-03-27T12:59:37.033" v="198" actId="47"/>
        <pc:sldMkLst>
          <pc:docMk/>
          <pc:sldMk cId="3088916388" sldId="257"/>
        </pc:sldMkLst>
      </pc:sldChg>
      <pc:sldChg chg="del">
        <pc:chgData name="Panagiotis Papadimitroulas" userId="9aba7497-5de1-4691-a9d6-35938f12870a" providerId="ADAL" clId="{E7C48476-CD27-42D1-AACB-C364AE8FF93F}" dt="2025-03-27T12:59:10.263" v="189" actId="47"/>
        <pc:sldMkLst>
          <pc:docMk/>
          <pc:sldMk cId="2258149237" sldId="258"/>
        </pc:sldMkLst>
      </pc:sldChg>
      <pc:sldChg chg="addSp delSp modSp add mod ord setBg delDesignElem">
        <pc:chgData name="Panagiotis Papadimitroulas" userId="9aba7497-5de1-4691-a9d6-35938f12870a" providerId="ADAL" clId="{E7C48476-CD27-42D1-AACB-C364AE8FF93F}" dt="2025-03-28T11:33:37.979" v="1461" actId="207"/>
        <pc:sldMkLst>
          <pc:docMk/>
          <pc:sldMk cId="896546946" sldId="293"/>
        </pc:sldMkLst>
        <pc:spChg chg="add del mod">
          <ac:chgData name="Panagiotis Papadimitroulas" userId="9aba7497-5de1-4691-a9d6-35938f12870a" providerId="ADAL" clId="{E7C48476-CD27-42D1-AACB-C364AE8FF93F}" dt="2025-03-27T13:19:12.256" v="512" actId="20577"/>
          <ac:spMkLst>
            <pc:docMk/>
            <pc:sldMk cId="896546946" sldId="293"/>
            <ac:spMk id="7" creationId="{9809A5DE-CEAF-FA7A-25A3-DC63D5C12880}"/>
          </ac:spMkLst>
        </pc:spChg>
        <pc:spChg chg="add mod">
          <ac:chgData name="Panagiotis Papadimitroulas" userId="9aba7497-5de1-4691-a9d6-35938f12870a" providerId="ADAL" clId="{E7C48476-CD27-42D1-AACB-C364AE8FF93F}" dt="2025-03-28T11:33:37.979" v="1461" actId="207"/>
          <ac:spMkLst>
            <pc:docMk/>
            <pc:sldMk cId="896546946" sldId="293"/>
            <ac:spMk id="15" creationId="{9C71C35D-D6E7-4941-464F-B86A6B573951}"/>
          </ac:spMkLst>
        </pc:spChg>
        <pc:picChg chg="mod">
          <ac:chgData name="Panagiotis Papadimitroulas" userId="9aba7497-5de1-4691-a9d6-35938f12870a" providerId="ADAL" clId="{E7C48476-CD27-42D1-AACB-C364AE8FF93F}" dt="2025-03-28T11:32:10.695" v="1427" actId="1076"/>
          <ac:picMkLst>
            <pc:docMk/>
            <pc:sldMk cId="896546946" sldId="293"/>
            <ac:picMk id="3" creationId="{76F9C3F4-9ED6-8AC3-35E8-BDA19BABDEEC}"/>
          </ac:picMkLst>
        </pc:picChg>
        <pc:picChg chg="mod">
          <ac:chgData name="Panagiotis Papadimitroulas" userId="9aba7497-5de1-4691-a9d6-35938f12870a" providerId="ADAL" clId="{E7C48476-CD27-42D1-AACB-C364AE8FF93F}" dt="2025-03-28T11:32:07.057" v="1426" actId="1076"/>
          <ac:picMkLst>
            <pc:docMk/>
            <pc:sldMk cId="896546946" sldId="293"/>
            <ac:picMk id="4" creationId="{251B812C-6FF5-D549-5124-1A2DE8A9EBE5}"/>
          </ac:picMkLst>
        </pc:picChg>
        <pc:picChg chg="mod">
          <ac:chgData name="Panagiotis Papadimitroulas" userId="9aba7497-5de1-4691-a9d6-35938f12870a" providerId="ADAL" clId="{E7C48476-CD27-42D1-AACB-C364AE8FF93F}" dt="2025-03-28T11:30:56.303" v="1413" actId="1076"/>
          <ac:picMkLst>
            <pc:docMk/>
            <pc:sldMk cId="896546946" sldId="293"/>
            <ac:picMk id="5" creationId="{ED0E372C-7C70-5606-ED8A-5D23B07781A6}"/>
          </ac:picMkLst>
        </pc:picChg>
        <pc:picChg chg="mod">
          <ac:chgData name="Panagiotis Papadimitroulas" userId="9aba7497-5de1-4691-a9d6-35938f12870a" providerId="ADAL" clId="{E7C48476-CD27-42D1-AACB-C364AE8FF93F}" dt="2025-03-28T11:32:01.922" v="1424" actId="1076"/>
          <ac:picMkLst>
            <pc:docMk/>
            <pc:sldMk cId="896546946" sldId="293"/>
            <ac:picMk id="6" creationId="{CD7B39A1-B8F0-E78B-9ED2-288DAB692B7E}"/>
          </ac:picMkLst>
        </pc:picChg>
        <pc:picChg chg="add mod">
          <ac:chgData name="Panagiotis Papadimitroulas" userId="9aba7497-5de1-4691-a9d6-35938f12870a" providerId="ADAL" clId="{E7C48476-CD27-42D1-AACB-C364AE8FF93F}" dt="2025-03-27T13:09:04.493" v="301" actId="1076"/>
          <ac:picMkLst>
            <pc:docMk/>
            <pc:sldMk cId="896546946" sldId="293"/>
            <ac:picMk id="11" creationId="{AE377FCC-CD76-3185-524C-CB6DAE9CF277}"/>
          </ac:picMkLst>
        </pc:picChg>
        <pc:picChg chg="add mod">
          <ac:chgData name="Panagiotis Papadimitroulas" userId="9aba7497-5de1-4691-a9d6-35938f12870a" providerId="ADAL" clId="{E7C48476-CD27-42D1-AACB-C364AE8FF93F}" dt="2025-03-28T11:31:50.669" v="1421" actId="1076"/>
          <ac:picMkLst>
            <pc:docMk/>
            <pc:sldMk cId="896546946" sldId="293"/>
            <ac:picMk id="13" creationId="{DAB633F8-2C64-073B-371F-3610BC548217}"/>
          </ac:picMkLst>
        </pc:picChg>
      </pc:sldChg>
      <pc:sldChg chg="del">
        <pc:chgData name="Panagiotis Papadimitroulas" userId="9aba7497-5de1-4691-a9d6-35938f12870a" providerId="ADAL" clId="{E7C48476-CD27-42D1-AACB-C364AE8FF93F}" dt="2025-03-27T12:59:10.406" v="190" actId="47"/>
        <pc:sldMkLst>
          <pc:docMk/>
          <pc:sldMk cId="873187008" sldId="380"/>
        </pc:sldMkLst>
      </pc:sldChg>
      <pc:sldChg chg="del">
        <pc:chgData name="Panagiotis Papadimitroulas" userId="9aba7497-5de1-4691-a9d6-35938f12870a" providerId="ADAL" clId="{E7C48476-CD27-42D1-AACB-C364AE8FF93F}" dt="2025-03-27T12:59:13.289" v="195" actId="47"/>
        <pc:sldMkLst>
          <pc:docMk/>
          <pc:sldMk cId="311624743" sldId="521"/>
        </pc:sldMkLst>
      </pc:sldChg>
      <pc:sldChg chg="addSp delSp modSp mod">
        <pc:chgData name="Panagiotis Papadimitroulas" userId="9aba7497-5de1-4691-a9d6-35938f12870a" providerId="ADAL" clId="{E7C48476-CD27-42D1-AACB-C364AE8FF93F}" dt="2025-03-27T12:59:04.593" v="188" actId="478"/>
        <pc:sldMkLst>
          <pc:docMk/>
          <pc:sldMk cId="1884167637" sldId="526"/>
        </pc:sldMkLst>
      </pc:sldChg>
      <pc:sldChg chg="add del">
        <pc:chgData name="Panagiotis Papadimitroulas" userId="9aba7497-5de1-4691-a9d6-35938f12870a" providerId="ADAL" clId="{E7C48476-CD27-42D1-AACB-C364AE8FF93F}" dt="2025-03-27T12:59:51.295" v="214" actId="47"/>
        <pc:sldMkLst>
          <pc:docMk/>
          <pc:sldMk cId="61762356" sldId="613"/>
        </pc:sldMkLst>
      </pc:sldChg>
      <pc:sldChg chg="add del">
        <pc:chgData name="Panagiotis Papadimitroulas" userId="9aba7497-5de1-4691-a9d6-35938f12870a" providerId="ADAL" clId="{E7C48476-CD27-42D1-AACB-C364AE8FF93F}" dt="2025-03-27T12:59:51.470" v="215" actId="47"/>
        <pc:sldMkLst>
          <pc:docMk/>
          <pc:sldMk cId="997937253" sldId="614"/>
        </pc:sldMkLst>
      </pc:sldChg>
      <pc:sldChg chg="delSp modSp add del mod">
        <pc:chgData name="Panagiotis Papadimitroulas" userId="9aba7497-5de1-4691-a9d6-35938f12870a" providerId="ADAL" clId="{E7C48476-CD27-42D1-AACB-C364AE8FF93F}" dt="2025-03-31T11:19:00.884" v="3183" actId="47"/>
        <pc:sldMkLst>
          <pc:docMk/>
          <pc:sldMk cId="3058920535" sldId="689"/>
        </pc:sldMkLst>
        <pc:spChg chg="del mod">
          <ac:chgData name="Panagiotis Papadimitroulas" userId="9aba7497-5de1-4691-a9d6-35938f12870a" providerId="ADAL" clId="{E7C48476-CD27-42D1-AACB-C364AE8FF93F}" dt="2025-03-31T11:18:29.897" v="3178" actId="478"/>
          <ac:spMkLst>
            <pc:docMk/>
            <pc:sldMk cId="3058920535" sldId="689"/>
            <ac:spMk id="6" creationId="{A86BA761-CC57-1313-A7F4-D46E7D2E8765}"/>
          </ac:spMkLst>
        </pc:spChg>
      </pc:sldChg>
      <pc:sldChg chg="del">
        <pc:chgData name="Panagiotis Papadimitroulas" userId="9aba7497-5de1-4691-a9d6-35938f12870a" providerId="ADAL" clId="{E7C48476-CD27-42D1-AACB-C364AE8FF93F}" dt="2025-03-27T12:59:12.431" v="193" actId="47"/>
        <pc:sldMkLst>
          <pc:docMk/>
          <pc:sldMk cId="3621178526" sldId="690"/>
        </pc:sldMkLst>
      </pc:sldChg>
      <pc:sldChg chg="del">
        <pc:chgData name="Panagiotis Papadimitroulas" userId="9aba7497-5de1-4691-a9d6-35938f12870a" providerId="ADAL" clId="{E7C48476-CD27-42D1-AACB-C364AE8FF93F}" dt="2025-03-27T12:59:11.967" v="192" actId="47"/>
        <pc:sldMkLst>
          <pc:docMk/>
          <pc:sldMk cId="2676539410" sldId="739"/>
        </pc:sldMkLst>
      </pc:sldChg>
      <pc:sldChg chg="del">
        <pc:chgData name="Panagiotis Papadimitroulas" userId="9aba7497-5de1-4691-a9d6-35938f12870a" providerId="ADAL" clId="{E7C48476-CD27-42D1-AACB-C364AE8FF93F}" dt="2025-03-27T12:59:11.460" v="191" actId="47"/>
        <pc:sldMkLst>
          <pc:docMk/>
          <pc:sldMk cId="773614863" sldId="740"/>
        </pc:sldMkLst>
      </pc:sldChg>
      <pc:sldChg chg="addSp delSp modSp mod ord addAnim delAnim modAnim">
        <pc:chgData name="Panagiotis Papadimitroulas" userId="9aba7497-5de1-4691-a9d6-35938f12870a" providerId="ADAL" clId="{E7C48476-CD27-42D1-AACB-C364AE8FF93F}" dt="2025-03-27T15:02:36.478" v="1350"/>
        <pc:sldMkLst>
          <pc:docMk/>
          <pc:sldMk cId="405675967" sldId="741"/>
        </pc:sldMkLst>
        <pc:spChg chg="add mod">
          <ac:chgData name="Panagiotis Papadimitroulas" userId="9aba7497-5de1-4691-a9d6-35938f12870a" providerId="ADAL" clId="{E7C48476-CD27-42D1-AACB-C364AE8FF93F}" dt="2025-03-27T15:02:06.247" v="1342" actId="14100"/>
          <ac:spMkLst>
            <pc:docMk/>
            <pc:sldMk cId="405675967" sldId="741"/>
            <ac:spMk id="5" creationId="{6ABDEDF9-5CC7-F347-7124-0DB72729A5D8}"/>
          </ac:spMkLst>
        </pc:spChg>
        <pc:spChg chg="add mod">
          <ac:chgData name="Panagiotis Papadimitroulas" userId="9aba7497-5de1-4691-a9d6-35938f12870a" providerId="ADAL" clId="{E7C48476-CD27-42D1-AACB-C364AE8FF93F}" dt="2025-03-27T15:02:24.568" v="1349" actId="1035"/>
          <ac:spMkLst>
            <pc:docMk/>
            <pc:sldMk cId="405675967" sldId="741"/>
            <ac:spMk id="7" creationId="{C0E0B7E0-F7B6-FD1C-9883-B170BA3F83CC}"/>
          </ac:spMkLst>
        </pc:spChg>
      </pc:sldChg>
      <pc:sldChg chg="addSp delSp modSp add mod">
        <pc:chgData name="Panagiotis Papadimitroulas" userId="9aba7497-5de1-4691-a9d6-35938f12870a" providerId="ADAL" clId="{E7C48476-CD27-42D1-AACB-C364AE8FF93F}" dt="2025-03-31T11:18:55.632" v="3182" actId="14100"/>
        <pc:sldMkLst>
          <pc:docMk/>
          <pc:sldMk cId="3283955112" sldId="742"/>
        </pc:sldMkLst>
        <pc:spChg chg="mod">
          <ac:chgData name="Panagiotis Papadimitroulas" userId="9aba7497-5de1-4691-a9d6-35938f12870a" providerId="ADAL" clId="{E7C48476-CD27-42D1-AACB-C364AE8FF93F}" dt="2025-03-27T13:01:14.295" v="288" actId="20577"/>
          <ac:spMkLst>
            <pc:docMk/>
            <pc:sldMk cId="3283955112" sldId="742"/>
            <ac:spMk id="8" creationId="{5517D6C6-B1B3-7175-7666-535E0552D23D}"/>
          </ac:spMkLst>
        </pc:spChg>
        <pc:spChg chg="add mod ord">
          <ac:chgData name="Panagiotis Papadimitroulas" userId="9aba7497-5de1-4691-a9d6-35938f12870a" providerId="ADAL" clId="{E7C48476-CD27-42D1-AACB-C364AE8FF93F}" dt="2025-03-27T14:58:31.252" v="1322" actId="1038"/>
          <ac:spMkLst>
            <pc:docMk/>
            <pc:sldMk cId="3283955112" sldId="742"/>
            <ac:spMk id="23" creationId="{9E65A19C-932E-C56C-8026-4882424A8E62}"/>
          </ac:spMkLst>
        </pc:spChg>
        <pc:picChg chg="mod">
          <ac:chgData name="Panagiotis Papadimitroulas" userId="9aba7497-5de1-4691-a9d6-35938f12870a" providerId="ADAL" clId="{E7C48476-CD27-42D1-AACB-C364AE8FF93F}" dt="2025-03-27T14:58:57.533" v="1334" actId="1036"/>
          <ac:picMkLst>
            <pc:docMk/>
            <pc:sldMk cId="3283955112" sldId="742"/>
            <ac:picMk id="2" creationId="{4D84F7D3-0347-222E-4DF1-90EBB9AF58D1}"/>
          </ac:picMkLst>
        </pc:picChg>
        <pc:picChg chg="add mod">
          <ac:chgData name="Panagiotis Papadimitroulas" userId="9aba7497-5de1-4691-a9d6-35938f12870a" providerId="ADAL" clId="{E7C48476-CD27-42D1-AACB-C364AE8FF93F}" dt="2025-03-31T11:18:55.632" v="3182" actId="14100"/>
          <ac:picMkLst>
            <pc:docMk/>
            <pc:sldMk cId="3283955112" sldId="742"/>
            <ac:picMk id="4" creationId="{7D76E2E8-0E29-6B90-234B-82E2BB6D35B5}"/>
          </ac:picMkLst>
        </pc:picChg>
        <pc:picChg chg="mod">
          <ac:chgData name="Panagiotis Papadimitroulas" userId="9aba7497-5de1-4691-a9d6-35938f12870a" providerId="ADAL" clId="{E7C48476-CD27-42D1-AACB-C364AE8FF93F}" dt="2025-03-27T14:50:30.580" v="1248" actId="1076"/>
          <ac:picMkLst>
            <pc:docMk/>
            <pc:sldMk cId="3283955112" sldId="742"/>
            <ac:picMk id="5" creationId="{ACC63208-A414-CA45-33A8-FF2F582430BD}"/>
          </ac:picMkLst>
        </pc:picChg>
        <pc:picChg chg="add mod">
          <ac:chgData name="Panagiotis Papadimitroulas" userId="9aba7497-5de1-4691-a9d6-35938f12870a" providerId="ADAL" clId="{E7C48476-CD27-42D1-AACB-C364AE8FF93F}" dt="2025-03-27T14:57:57.104" v="1312" actId="1076"/>
          <ac:picMkLst>
            <pc:docMk/>
            <pc:sldMk cId="3283955112" sldId="742"/>
            <ac:picMk id="6" creationId="{FFE55A65-BF92-274B-76B0-77E9C7FB50F3}"/>
          </ac:picMkLst>
        </pc:picChg>
        <pc:picChg chg="add mod">
          <ac:chgData name="Panagiotis Papadimitroulas" userId="9aba7497-5de1-4691-a9d6-35938f12870a" providerId="ADAL" clId="{E7C48476-CD27-42D1-AACB-C364AE8FF93F}" dt="2025-03-27T14:58:04.170" v="1313" actId="1076"/>
          <ac:picMkLst>
            <pc:docMk/>
            <pc:sldMk cId="3283955112" sldId="742"/>
            <ac:picMk id="10" creationId="{35B5C4BB-DE20-527D-41B5-ED4B45717442}"/>
          </ac:picMkLst>
        </pc:picChg>
        <pc:picChg chg="add mod">
          <ac:chgData name="Panagiotis Papadimitroulas" userId="9aba7497-5de1-4691-a9d6-35938f12870a" providerId="ADAL" clId="{E7C48476-CD27-42D1-AACB-C364AE8FF93F}" dt="2025-03-27T14:54:01.185" v="1284" actId="1037"/>
          <ac:picMkLst>
            <pc:docMk/>
            <pc:sldMk cId="3283955112" sldId="742"/>
            <ac:picMk id="12" creationId="{F303F115-66D9-0653-E312-EFAB3F67880D}"/>
          </ac:picMkLst>
        </pc:picChg>
        <pc:picChg chg="add mod">
          <ac:chgData name="Panagiotis Papadimitroulas" userId="9aba7497-5de1-4691-a9d6-35938f12870a" providerId="ADAL" clId="{E7C48476-CD27-42D1-AACB-C364AE8FF93F}" dt="2025-03-27T14:54:04.641" v="1289" actId="1038"/>
          <ac:picMkLst>
            <pc:docMk/>
            <pc:sldMk cId="3283955112" sldId="742"/>
            <ac:picMk id="14" creationId="{19862A0C-D74C-C775-7624-FA50499B3AD1}"/>
          </ac:picMkLst>
        </pc:picChg>
        <pc:picChg chg="add mod">
          <ac:chgData name="Panagiotis Papadimitroulas" userId="9aba7497-5de1-4691-a9d6-35938f12870a" providerId="ADAL" clId="{E7C48476-CD27-42D1-AACB-C364AE8FF93F}" dt="2025-03-27T14:54:56.226" v="1297" actId="1076"/>
          <ac:picMkLst>
            <pc:docMk/>
            <pc:sldMk cId="3283955112" sldId="742"/>
            <ac:picMk id="18" creationId="{7C107338-C959-FED1-339C-51C2831AA810}"/>
          </ac:picMkLst>
        </pc:picChg>
        <pc:picChg chg="add mod">
          <ac:chgData name="Panagiotis Papadimitroulas" userId="9aba7497-5de1-4691-a9d6-35938f12870a" providerId="ADAL" clId="{E7C48476-CD27-42D1-AACB-C364AE8FF93F}" dt="2025-03-27T14:58:47.627" v="1325" actId="14100"/>
          <ac:picMkLst>
            <pc:docMk/>
            <pc:sldMk cId="3283955112" sldId="742"/>
            <ac:picMk id="27" creationId="{838F977B-9BE2-1F90-EF24-38345AC11A0B}"/>
          </ac:picMkLst>
        </pc:picChg>
      </pc:sldChg>
      <pc:sldChg chg="addSp delSp modSp add mod">
        <pc:chgData name="Panagiotis Papadimitroulas" userId="9aba7497-5de1-4691-a9d6-35938f12870a" providerId="ADAL" clId="{E7C48476-CD27-42D1-AACB-C364AE8FF93F}" dt="2025-03-27T14:31:59.060" v="855"/>
        <pc:sldMkLst>
          <pc:docMk/>
          <pc:sldMk cId="3450729682" sldId="743"/>
        </pc:sldMkLst>
        <pc:spChg chg="add mod">
          <ac:chgData name="Panagiotis Papadimitroulas" userId="9aba7497-5de1-4691-a9d6-35938f12870a" providerId="ADAL" clId="{E7C48476-CD27-42D1-AACB-C364AE8FF93F}" dt="2025-03-27T14:22:09.699" v="559" actId="207"/>
          <ac:spMkLst>
            <pc:docMk/>
            <pc:sldMk cId="3450729682" sldId="743"/>
            <ac:spMk id="4" creationId="{174EF03B-6625-7C43-1066-0F61D1BBFDC3}"/>
          </ac:spMkLst>
        </pc:spChg>
        <pc:spChg chg="mod">
          <ac:chgData name="Panagiotis Papadimitroulas" userId="9aba7497-5de1-4691-a9d6-35938f12870a" providerId="ADAL" clId="{E7C48476-CD27-42D1-AACB-C364AE8FF93F}" dt="2025-03-27T14:31:59.060" v="855"/>
          <ac:spMkLst>
            <pc:docMk/>
            <pc:sldMk cId="3450729682" sldId="743"/>
            <ac:spMk id="11" creationId="{AFDF9C13-A5EE-6989-326D-F3106C12B210}"/>
          </ac:spMkLst>
        </pc:spChg>
        <pc:picChg chg="add mod">
          <ac:chgData name="Panagiotis Papadimitroulas" userId="9aba7497-5de1-4691-a9d6-35938f12870a" providerId="ADAL" clId="{E7C48476-CD27-42D1-AACB-C364AE8FF93F}" dt="2025-03-27T13:20:24.233" v="520" actId="14100"/>
          <ac:picMkLst>
            <pc:docMk/>
            <pc:sldMk cId="3450729682" sldId="743"/>
            <ac:picMk id="13" creationId="{C3081D54-D81C-BDB2-AED9-85856520FC28}"/>
          </ac:picMkLst>
        </pc:picChg>
        <pc:picChg chg="add mod">
          <ac:chgData name="Panagiotis Papadimitroulas" userId="9aba7497-5de1-4691-a9d6-35938f12870a" providerId="ADAL" clId="{E7C48476-CD27-42D1-AACB-C364AE8FF93F}" dt="2025-03-27T14:21:54.474" v="557" actId="14100"/>
          <ac:picMkLst>
            <pc:docMk/>
            <pc:sldMk cId="3450729682" sldId="743"/>
            <ac:picMk id="18" creationId="{6EAE2DFA-B7CF-8C42-82E0-11C1078FD502}"/>
          </ac:picMkLst>
        </pc:picChg>
      </pc:sldChg>
      <pc:sldChg chg="del">
        <pc:chgData name="Panagiotis Papadimitroulas" userId="9aba7497-5de1-4691-a9d6-35938f12870a" providerId="ADAL" clId="{E7C48476-CD27-42D1-AACB-C364AE8FF93F}" dt="2025-03-27T12:59:12.843" v="194" actId="47"/>
        <pc:sldMkLst>
          <pc:docMk/>
          <pc:sldMk cId="4065266688" sldId="743"/>
        </pc:sldMkLst>
      </pc:sldChg>
      <pc:sldChg chg="add del">
        <pc:chgData name="Panagiotis Papadimitroulas" userId="9aba7497-5de1-4691-a9d6-35938f12870a" providerId="ADAL" clId="{E7C48476-CD27-42D1-AACB-C364AE8FF93F}" dt="2025-03-27T12:59:50.579" v="211" actId="47"/>
        <pc:sldMkLst>
          <pc:docMk/>
          <pc:sldMk cId="743459521" sldId="744"/>
        </pc:sldMkLst>
      </pc:sldChg>
      <pc:sldChg chg="addSp delSp modSp add mod">
        <pc:chgData name="Panagiotis Papadimitroulas" userId="9aba7497-5de1-4691-a9d6-35938f12870a" providerId="ADAL" clId="{E7C48476-CD27-42D1-AACB-C364AE8FF93F}" dt="2025-03-27T14:31:30.708" v="840" actId="20577"/>
        <pc:sldMkLst>
          <pc:docMk/>
          <pc:sldMk cId="3164942902" sldId="744"/>
        </pc:sldMkLst>
        <pc:spChg chg="add del mod">
          <ac:chgData name="Panagiotis Papadimitroulas" userId="9aba7497-5de1-4691-a9d6-35938f12870a" providerId="ADAL" clId="{E7C48476-CD27-42D1-AACB-C364AE8FF93F}" dt="2025-03-27T14:30:17.045" v="785" actId="20577"/>
          <ac:spMkLst>
            <pc:docMk/>
            <pc:sldMk cId="3164942902" sldId="744"/>
            <ac:spMk id="4" creationId="{DC4AFB15-0C63-DABB-7F60-E626DC4637B4}"/>
          </ac:spMkLst>
        </pc:spChg>
        <pc:spChg chg="mod">
          <ac:chgData name="Panagiotis Papadimitroulas" userId="9aba7497-5de1-4691-a9d6-35938f12870a" providerId="ADAL" clId="{E7C48476-CD27-42D1-AACB-C364AE8FF93F}" dt="2025-03-27T14:31:30.708" v="840" actId="20577"/>
          <ac:spMkLst>
            <pc:docMk/>
            <pc:sldMk cId="3164942902" sldId="744"/>
            <ac:spMk id="11" creationId="{D073F957-11C8-DDED-DB0B-D7DE0CE1663A}"/>
          </ac:spMkLst>
        </pc:spChg>
        <pc:picChg chg="add mod">
          <ac:chgData name="Panagiotis Papadimitroulas" userId="9aba7497-5de1-4691-a9d6-35938f12870a" providerId="ADAL" clId="{E7C48476-CD27-42D1-AACB-C364AE8FF93F}" dt="2025-03-27T14:28:56.629" v="659" actId="14100"/>
          <ac:picMkLst>
            <pc:docMk/>
            <pc:sldMk cId="3164942902" sldId="744"/>
            <ac:picMk id="2" creationId="{B67C8CE3-938A-F736-D7EE-414C3222F63A}"/>
          </ac:picMkLst>
        </pc:picChg>
        <pc:picChg chg="mod">
          <ac:chgData name="Panagiotis Papadimitroulas" userId="9aba7497-5de1-4691-a9d6-35938f12870a" providerId="ADAL" clId="{E7C48476-CD27-42D1-AACB-C364AE8FF93F}" dt="2025-03-27T14:30:25.253" v="786" actId="14100"/>
          <ac:picMkLst>
            <pc:docMk/>
            <pc:sldMk cId="3164942902" sldId="744"/>
            <ac:picMk id="6" creationId="{01EB0465-73E7-BC50-8D26-4928FFF884AC}"/>
          </ac:picMkLst>
        </pc:picChg>
      </pc:sldChg>
      <pc:sldChg chg="add del">
        <pc:chgData name="Panagiotis Papadimitroulas" userId="9aba7497-5de1-4691-a9d6-35938f12870a" providerId="ADAL" clId="{E7C48476-CD27-42D1-AACB-C364AE8FF93F}" dt="2025-03-27T12:59:50.946" v="212" actId="47"/>
        <pc:sldMkLst>
          <pc:docMk/>
          <pc:sldMk cId="2657601194" sldId="745"/>
        </pc:sldMkLst>
      </pc:sldChg>
      <pc:sldChg chg="addSp delSp modSp add mod">
        <pc:chgData name="Panagiotis Papadimitroulas" userId="9aba7497-5de1-4691-a9d6-35938f12870a" providerId="ADAL" clId="{E7C48476-CD27-42D1-AACB-C364AE8FF93F}" dt="2025-03-31T09:58:22.205" v="1858" actId="20577"/>
        <pc:sldMkLst>
          <pc:docMk/>
          <pc:sldMk cId="3659120615" sldId="745"/>
        </pc:sldMkLst>
        <pc:spChg chg="mod">
          <ac:chgData name="Panagiotis Papadimitroulas" userId="9aba7497-5de1-4691-a9d6-35938f12870a" providerId="ADAL" clId="{E7C48476-CD27-42D1-AACB-C364AE8FF93F}" dt="2025-03-31T09:58:22.205" v="1858" actId="20577"/>
          <ac:spMkLst>
            <pc:docMk/>
            <pc:sldMk cId="3659120615" sldId="745"/>
            <ac:spMk id="4" creationId="{DA5223D9-5EB1-C216-E7A3-F93DCDFF32FD}"/>
          </ac:spMkLst>
        </pc:spChg>
        <pc:picChg chg="add mod">
          <ac:chgData name="Panagiotis Papadimitroulas" userId="9aba7497-5de1-4691-a9d6-35938f12870a" providerId="ADAL" clId="{E7C48476-CD27-42D1-AACB-C364AE8FF93F}" dt="2025-03-31T09:45:53.370" v="1504" actId="1076"/>
          <ac:picMkLst>
            <pc:docMk/>
            <pc:sldMk cId="3659120615" sldId="745"/>
            <ac:picMk id="5" creationId="{D68F74A6-6D37-24AF-675F-274E192C8093}"/>
          </ac:picMkLst>
        </pc:picChg>
        <pc:picChg chg="add mod">
          <ac:chgData name="Panagiotis Papadimitroulas" userId="9aba7497-5de1-4691-a9d6-35938f12870a" providerId="ADAL" clId="{E7C48476-CD27-42D1-AACB-C364AE8FF93F}" dt="2025-03-31T09:48:16.172" v="1539" actId="14100"/>
          <ac:picMkLst>
            <pc:docMk/>
            <pc:sldMk cId="3659120615" sldId="745"/>
            <ac:picMk id="7" creationId="{6201C278-EA55-9643-9F31-9966EFD80E7D}"/>
          </ac:picMkLst>
        </pc:picChg>
        <pc:picChg chg="add mod">
          <ac:chgData name="Panagiotis Papadimitroulas" userId="9aba7497-5de1-4691-a9d6-35938f12870a" providerId="ADAL" clId="{E7C48476-CD27-42D1-AACB-C364AE8FF93F}" dt="2025-03-31T09:48:07.331" v="1537" actId="1076"/>
          <ac:picMkLst>
            <pc:docMk/>
            <pc:sldMk cId="3659120615" sldId="745"/>
            <ac:picMk id="8" creationId="{840D906D-C5A4-6C6F-BA98-E0F7A3879737}"/>
          </ac:picMkLst>
        </pc:picChg>
      </pc:sldChg>
      <pc:sldChg chg="addSp delSp modSp add mod">
        <pc:chgData name="Panagiotis Papadimitroulas" userId="9aba7497-5de1-4691-a9d6-35938f12870a" providerId="ADAL" clId="{E7C48476-CD27-42D1-AACB-C364AE8FF93F}" dt="2025-03-31T10:33:01.768" v="1977" actId="20577"/>
        <pc:sldMkLst>
          <pc:docMk/>
          <pc:sldMk cId="1957125411" sldId="746"/>
        </pc:sldMkLst>
        <pc:spChg chg="mod">
          <ac:chgData name="Panagiotis Papadimitroulas" userId="9aba7497-5de1-4691-a9d6-35938f12870a" providerId="ADAL" clId="{E7C48476-CD27-42D1-AACB-C364AE8FF93F}" dt="2025-03-31T10:33:01.768" v="1977" actId="20577"/>
          <ac:spMkLst>
            <pc:docMk/>
            <pc:sldMk cId="1957125411" sldId="746"/>
            <ac:spMk id="4" creationId="{0B7FDDE0-2C10-082B-C89B-9974932DCBE5}"/>
          </ac:spMkLst>
        </pc:spChg>
        <pc:spChg chg="mod">
          <ac:chgData name="Panagiotis Papadimitroulas" userId="9aba7497-5de1-4691-a9d6-35938f12870a" providerId="ADAL" clId="{E7C48476-CD27-42D1-AACB-C364AE8FF93F}" dt="2025-03-27T14:38:52.518" v="1001"/>
          <ac:spMkLst>
            <pc:docMk/>
            <pc:sldMk cId="1957125411" sldId="746"/>
            <ac:spMk id="11" creationId="{0F485C6A-D405-8569-2756-203295A90EA5}"/>
          </ac:spMkLst>
        </pc:spChg>
        <pc:picChg chg="add mod">
          <ac:chgData name="Panagiotis Papadimitroulas" userId="9aba7497-5de1-4691-a9d6-35938f12870a" providerId="ADAL" clId="{E7C48476-CD27-42D1-AACB-C364AE8FF93F}" dt="2025-03-31T09:59:01.221" v="1859" actId="14100"/>
          <ac:picMkLst>
            <pc:docMk/>
            <pc:sldMk cId="1957125411" sldId="746"/>
            <ac:picMk id="2" creationId="{A7012228-38EB-DBCC-2C10-3EF4ADA80D2F}"/>
          </ac:picMkLst>
        </pc:picChg>
        <pc:picChg chg="add mod">
          <ac:chgData name="Panagiotis Papadimitroulas" userId="9aba7497-5de1-4691-a9d6-35938f12870a" providerId="ADAL" clId="{E7C48476-CD27-42D1-AACB-C364AE8FF93F}" dt="2025-03-31T09:59:08.056" v="1860" actId="1076"/>
          <ac:picMkLst>
            <pc:docMk/>
            <pc:sldMk cId="1957125411" sldId="746"/>
            <ac:picMk id="6" creationId="{599D21A7-DFDD-94AD-4C1E-7F1BAF711230}"/>
          </ac:picMkLst>
        </pc:picChg>
        <pc:picChg chg="add mod">
          <ac:chgData name="Panagiotis Papadimitroulas" userId="9aba7497-5de1-4691-a9d6-35938f12870a" providerId="ADAL" clId="{E7C48476-CD27-42D1-AACB-C364AE8FF93F}" dt="2025-03-31T09:59:13.815" v="1861" actId="1076"/>
          <ac:picMkLst>
            <pc:docMk/>
            <pc:sldMk cId="1957125411" sldId="746"/>
            <ac:picMk id="9" creationId="{A1D6EE56-C481-E2FE-94A9-36DE5DF7C8F8}"/>
          </ac:picMkLst>
        </pc:picChg>
      </pc:sldChg>
      <pc:sldChg chg="add del">
        <pc:chgData name="Panagiotis Papadimitroulas" userId="9aba7497-5de1-4691-a9d6-35938f12870a" providerId="ADAL" clId="{E7C48476-CD27-42D1-AACB-C364AE8FF93F}" dt="2025-03-27T12:59:51.153" v="213" actId="47"/>
        <pc:sldMkLst>
          <pc:docMk/>
          <pc:sldMk cId="3438226472" sldId="746"/>
        </pc:sldMkLst>
      </pc:sldChg>
      <pc:sldChg chg="addSp delSp modSp add del mod">
        <pc:chgData name="Panagiotis Papadimitroulas" userId="9aba7497-5de1-4691-a9d6-35938f12870a" providerId="ADAL" clId="{E7C48476-CD27-42D1-AACB-C364AE8FF93F}" dt="2025-03-31T11:57:55.387" v="3185" actId="47"/>
        <pc:sldMkLst>
          <pc:docMk/>
          <pc:sldMk cId="2103782881" sldId="747"/>
        </pc:sldMkLst>
        <pc:spChg chg="mod">
          <ac:chgData name="Panagiotis Papadimitroulas" userId="9aba7497-5de1-4691-a9d6-35938f12870a" providerId="ADAL" clId="{E7C48476-CD27-42D1-AACB-C364AE8FF93F}" dt="2025-03-31T10:38:21.594" v="2255" actId="20577"/>
          <ac:spMkLst>
            <pc:docMk/>
            <pc:sldMk cId="2103782881" sldId="747"/>
            <ac:spMk id="4" creationId="{A76418E4-3C56-B7AD-247D-25C5AA18599E}"/>
          </ac:spMkLst>
        </pc:spChg>
        <pc:spChg chg="add del">
          <ac:chgData name="Panagiotis Papadimitroulas" userId="9aba7497-5de1-4691-a9d6-35938f12870a" providerId="ADAL" clId="{E7C48476-CD27-42D1-AACB-C364AE8FF93F}" dt="2025-03-31T10:33:50.384" v="1981" actId="22"/>
          <ac:spMkLst>
            <pc:docMk/>
            <pc:sldMk cId="2103782881" sldId="747"/>
            <ac:spMk id="5" creationId="{9DA126DF-C9C9-E2DA-A046-5BFFBC94244C}"/>
          </ac:spMkLst>
        </pc:spChg>
        <pc:spChg chg="mod">
          <ac:chgData name="Panagiotis Papadimitroulas" userId="9aba7497-5de1-4691-a9d6-35938f12870a" providerId="ADAL" clId="{E7C48476-CD27-42D1-AACB-C364AE8FF93F}" dt="2025-03-27T14:39:09.515" v="1013" actId="20577"/>
          <ac:spMkLst>
            <pc:docMk/>
            <pc:sldMk cId="2103782881" sldId="747"/>
            <ac:spMk id="11" creationId="{ACA8768E-9C1B-D087-8D32-177FE2805182}"/>
          </ac:spMkLst>
        </pc:spChg>
        <pc:picChg chg="mod">
          <ac:chgData name="Panagiotis Papadimitroulas" userId="9aba7497-5de1-4691-a9d6-35938f12870a" providerId="ADAL" clId="{E7C48476-CD27-42D1-AACB-C364AE8FF93F}" dt="2025-03-31T10:34:02.612" v="1984" actId="1076"/>
          <ac:picMkLst>
            <pc:docMk/>
            <pc:sldMk cId="2103782881" sldId="747"/>
            <ac:picMk id="10" creationId="{7EC81322-6D65-7A90-97C4-0A2964B11F9A}"/>
          </ac:picMkLst>
        </pc:picChg>
        <pc:picChg chg="mod">
          <ac:chgData name="Panagiotis Papadimitroulas" userId="9aba7497-5de1-4691-a9d6-35938f12870a" providerId="ADAL" clId="{E7C48476-CD27-42D1-AACB-C364AE8FF93F}" dt="2025-03-31T10:33:56.567" v="1983" actId="1076"/>
          <ac:picMkLst>
            <pc:docMk/>
            <pc:sldMk cId="2103782881" sldId="747"/>
            <ac:picMk id="12" creationId="{BADB3066-451C-8EA2-AA17-0C87287353E3}"/>
          </ac:picMkLst>
        </pc:picChg>
      </pc:sldChg>
      <pc:sldChg chg="del">
        <pc:chgData name="Panagiotis Papadimitroulas" userId="9aba7497-5de1-4691-a9d6-35938f12870a" providerId="ADAL" clId="{E7C48476-CD27-42D1-AACB-C364AE8FF93F}" dt="2025-03-27T12:59:51.661" v="216" actId="47"/>
        <pc:sldMkLst>
          <pc:docMk/>
          <pc:sldMk cId="3033210032" sldId="747"/>
        </pc:sldMkLst>
      </pc:sldChg>
      <pc:sldChg chg="addSp delSp modSp add mod">
        <pc:chgData name="Panagiotis Papadimitroulas" userId="9aba7497-5de1-4691-a9d6-35938f12870a" providerId="ADAL" clId="{E7C48476-CD27-42D1-AACB-C364AE8FF93F}" dt="2025-03-31T10:50:45.395" v="2615" actId="20577"/>
        <pc:sldMkLst>
          <pc:docMk/>
          <pc:sldMk cId="315600152" sldId="748"/>
        </pc:sldMkLst>
        <pc:spChg chg="mod">
          <ac:chgData name="Panagiotis Papadimitroulas" userId="9aba7497-5de1-4691-a9d6-35938f12870a" providerId="ADAL" clId="{E7C48476-CD27-42D1-AACB-C364AE8FF93F}" dt="2025-03-31T10:50:45.395" v="2615" actId="20577"/>
          <ac:spMkLst>
            <pc:docMk/>
            <pc:sldMk cId="315600152" sldId="748"/>
            <ac:spMk id="4" creationId="{57B90D7C-8B95-7887-C067-95E27D40FB55}"/>
          </ac:spMkLst>
        </pc:spChg>
        <pc:spChg chg="mod">
          <ac:chgData name="Panagiotis Papadimitroulas" userId="9aba7497-5de1-4691-a9d6-35938f12870a" providerId="ADAL" clId="{E7C48476-CD27-42D1-AACB-C364AE8FF93F}" dt="2025-03-27T14:39:39.982" v="1027" actId="20577"/>
          <ac:spMkLst>
            <pc:docMk/>
            <pc:sldMk cId="315600152" sldId="748"/>
            <ac:spMk id="11" creationId="{ECA58858-BBBB-2B76-564A-261E522DBC20}"/>
          </ac:spMkLst>
        </pc:spChg>
        <pc:picChg chg="add mod">
          <ac:chgData name="Panagiotis Papadimitroulas" userId="9aba7497-5de1-4691-a9d6-35938f12870a" providerId="ADAL" clId="{E7C48476-CD27-42D1-AACB-C364AE8FF93F}" dt="2025-03-27T14:41:06.322" v="1108" actId="1038"/>
          <ac:picMkLst>
            <pc:docMk/>
            <pc:sldMk cId="315600152" sldId="748"/>
            <ac:picMk id="2" creationId="{C655BE6C-BDAD-902A-2466-FDABF48893CE}"/>
          </ac:picMkLst>
        </pc:picChg>
        <pc:picChg chg="add mod">
          <ac:chgData name="Panagiotis Papadimitroulas" userId="9aba7497-5de1-4691-a9d6-35938f12870a" providerId="ADAL" clId="{E7C48476-CD27-42D1-AACB-C364AE8FF93F}" dt="2025-03-27T14:41:06.322" v="1108" actId="1038"/>
          <ac:picMkLst>
            <pc:docMk/>
            <pc:sldMk cId="315600152" sldId="748"/>
            <ac:picMk id="5" creationId="{67E6F8B9-399E-B094-8DAF-D458156D06D8}"/>
          </ac:picMkLst>
        </pc:picChg>
        <pc:picChg chg="add mod">
          <ac:chgData name="Panagiotis Papadimitroulas" userId="9aba7497-5de1-4691-a9d6-35938f12870a" providerId="ADAL" clId="{E7C48476-CD27-42D1-AACB-C364AE8FF93F}" dt="2025-03-27T14:41:13.657" v="1119" actId="1037"/>
          <ac:picMkLst>
            <pc:docMk/>
            <pc:sldMk cId="315600152" sldId="748"/>
            <ac:picMk id="6" creationId="{C71B03CD-520B-A11A-44A9-29249875250D}"/>
          </ac:picMkLst>
        </pc:picChg>
      </pc:sldChg>
      <pc:sldChg chg="del">
        <pc:chgData name="Panagiotis Papadimitroulas" userId="9aba7497-5de1-4691-a9d6-35938f12870a" providerId="ADAL" clId="{E7C48476-CD27-42D1-AACB-C364AE8FF93F}" dt="2025-03-27T12:59:51.854" v="217" actId="47"/>
        <pc:sldMkLst>
          <pc:docMk/>
          <pc:sldMk cId="2932109333" sldId="748"/>
        </pc:sldMkLst>
      </pc:sldChg>
      <pc:sldChg chg="del">
        <pc:chgData name="Panagiotis Papadimitroulas" userId="9aba7497-5de1-4691-a9d6-35938f12870a" providerId="ADAL" clId="{E7C48476-CD27-42D1-AACB-C364AE8FF93F}" dt="2025-03-27T12:59:52.115" v="218" actId="47"/>
        <pc:sldMkLst>
          <pc:docMk/>
          <pc:sldMk cId="2353072575" sldId="749"/>
        </pc:sldMkLst>
      </pc:sldChg>
      <pc:sldChg chg="addSp delSp modSp add mod">
        <pc:chgData name="Panagiotis Papadimitroulas" userId="9aba7497-5de1-4691-a9d6-35938f12870a" providerId="ADAL" clId="{E7C48476-CD27-42D1-AACB-C364AE8FF93F}" dt="2025-03-27T14:49:09.299" v="1238" actId="1038"/>
        <pc:sldMkLst>
          <pc:docMk/>
          <pc:sldMk cId="4129107801" sldId="749"/>
        </pc:sldMkLst>
        <pc:spChg chg="mod">
          <ac:chgData name="Panagiotis Papadimitroulas" userId="9aba7497-5de1-4691-a9d6-35938f12870a" providerId="ADAL" clId="{E7C48476-CD27-42D1-AACB-C364AE8FF93F}" dt="2025-03-27T14:47:09.364" v="1222" actId="207"/>
          <ac:spMkLst>
            <pc:docMk/>
            <pc:sldMk cId="4129107801" sldId="749"/>
            <ac:spMk id="4" creationId="{FE7C6B97-5FCA-9A85-5FF3-45999D60DA5A}"/>
          </ac:spMkLst>
        </pc:spChg>
        <pc:spChg chg="mod">
          <ac:chgData name="Panagiotis Papadimitroulas" userId="9aba7497-5de1-4691-a9d6-35938f12870a" providerId="ADAL" clId="{E7C48476-CD27-42D1-AACB-C364AE8FF93F}" dt="2025-03-27T14:43:38.955" v="1167"/>
          <ac:spMkLst>
            <pc:docMk/>
            <pc:sldMk cId="4129107801" sldId="749"/>
            <ac:spMk id="11" creationId="{08CF850A-1B24-DE2B-9D7D-152643BF329F}"/>
          </ac:spMkLst>
        </pc:spChg>
        <pc:picChg chg="add mod">
          <ac:chgData name="Panagiotis Papadimitroulas" userId="9aba7497-5de1-4691-a9d6-35938f12870a" providerId="ADAL" clId="{E7C48476-CD27-42D1-AACB-C364AE8FF93F}" dt="2025-03-27T14:46:26.143" v="1219" actId="1076"/>
          <ac:picMkLst>
            <pc:docMk/>
            <pc:sldMk cId="4129107801" sldId="749"/>
            <ac:picMk id="2" creationId="{F13398D1-69D4-A326-76BD-ACD4042A3AD1}"/>
          </ac:picMkLst>
        </pc:picChg>
        <pc:picChg chg="add mod">
          <ac:chgData name="Panagiotis Papadimitroulas" userId="9aba7497-5de1-4691-a9d6-35938f12870a" providerId="ADAL" clId="{E7C48476-CD27-42D1-AACB-C364AE8FF93F}" dt="2025-03-27T14:48:57.696" v="1231" actId="1076"/>
          <ac:picMkLst>
            <pc:docMk/>
            <pc:sldMk cId="4129107801" sldId="749"/>
            <ac:picMk id="6" creationId="{57EE6E4A-3F81-4735-03CA-F85AD1104833}"/>
          </ac:picMkLst>
        </pc:picChg>
        <pc:picChg chg="add del mod">
          <ac:chgData name="Panagiotis Papadimitroulas" userId="9aba7497-5de1-4691-a9d6-35938f12870a" providerId="ADAL" clId="{E7C48476-CD27-42D1-AACB-C364AE8FF93F}" dt="2025-03-27T14:49:04.996" v="1233" actId="1076"/>
          <ac:picMkLst>
            <pc:docMk/>
            <pc:sldMk cId="4129107801" sldId="749"/>
            <ac:picMk id="7" creationId="{5F637EA2-A063-FB26-495C-B9F31CBE1338}"/>
          </ac:picMkLst>
        </pc:picChg>
        <pc:picChg chg="add mod">
          <ac:chgData name="Panagiotis Papadimitroulas" userId="9aba7497-5de1-4691-a9d6-35938f12870a" providerId="ADAL" clId="{E7C48476-CD27-42D1-AACB-C364AE8FF93F}" dt="2025-03-27T14:49:09.299" v="1238" actId="1038"/>
          <ac:picMkLst>
            <pc:docMk/>
            <pc:sldMk cId="4129107801" sldId="749"/>
            <ac:picMk id="8" creationId="{CEE32BE6-9E86-4CD6-40DC-6A49687A689D}"/>
          </ac:picMkLst>
        </pc:picChg>
      </pc:sldChg>
      <pc:sldChg chg="addSp delSp modSp add mod">
        <pc:chgData name="Panagiotis Papadimitroulas" userId="9aba7497-5de1-4691-a9d6-35938f12870a" providerId="ADAL" clId="{E7C48476-CD27-42D1-AACB-C364AE8FF93F}" dt="2025-04-01T05:41:19.180" v="3215" actId="1076"/>
        <pc:sldMkLst>
          <pc:docMk/>
          <pc:sldMk cId="649428552" sldId="750"/>
        </pc:sldMkLst>
        <pc:spChg chg="mod">
          <ac:chgData name="Panagiotis Papadimitroulas" userId="9aba7497-5de1-4691-a9d6-35938f12870a" providerId="ADAL" clId="{E7C48476-CD27-42D1-AACB-C364AE8FF93F}" dt="2025-04-01T05:41:14.811" v="3214" actId="20577"/>
          <ac:spMkLst>
            <pc:docMk/>
            <pc:sldMk cId="649428552" sldId="750"/>
            <ac:spMk id="4" creationId="{681A6DE1-6A9F-D5DB-B5D5-552CCF6CCC51}"/>
          </ac:spMkLst>
        </pc:spChg>
        <pc:picChg chg="mod">
          <ac:chgData name="Panagiotis Papadimitroulas" userId="9aba7497-5de1-4691-a9d6-35938f12870a" providerId="ADAL" clId="{E7C48476-CD27-42D1-AACB-C364AE8FF93F}" dt="2025-03-31T11:58:40.221" v="3209" actId="1076"/>
          <ac:picMkLst>
            <pc:docMk/>
            <pc:sldMk cId="649428552" sldId="750"/>
            <ac:picMk id="5" creationId="{D01E1FD4-2AF1-2E44-17C7-A8C760D7D1F5}"/>
          </ac:picMkLst>
        </pc:picChg>
        <pc:picChg chg="add mod">
          <ac:chgData name="Panagiotis Papadimitroulas" userId="9aba7497-5de1-4691-a9d6-35938f12870a" providerId="ADAL" clId="{E7C48476-CD27-42D1-AACB-C364AE8FF93F}" dt="2025-03-31T11:58:35.036" v="3208" actId="1076"/>
          <ac:picMkLst>
            <pc:docMk/>
            <pc:sldMk cId="649428552" sldId="750"/>
            <ac:picMk id="7" creationId="{719CA34F-87F1-4EA4-C124-E86D40615CBD}"/>
          </ac:picMkLst>
        </pc:picChg>
        <pc:picChg chg="add mod">
          <ac:chgData name="Panagiotis Papadimitroulas" userId="9aba7497-5de1-4691-a9d6-35938f12870a" providerId="ADAL" clId="{E7C48476-CD27-42D1-AACB-C364AE8FF93F}" dt="2025-04-01T05:41:19.180" v="3215" actId="1076"/>
          <ac:picMkLst>
            <pc:docMk/>
            <pc:sldMk cId="649428552" sldId="750"/>
            <ac:picMk id="1026" creationId="{965235EB-6D8A-239F-738C-A3422D3E9BFD}"/>
          </ac:picMkLst>
        </pc:picChg>
      </pc:sldChg>
      <pc:sldChg chg="modSp add del mod">
        <pc:chgData name="Panagiotis Papadimitroulas" userId="9aba7497-5de1-4691-a9d6-35938f12870a" providerId="ADAL" clId="{E7C48476-CD27-42D1-AACB-C364AE8FF93F}" dt="2025-03-31T11:58:00.094" v="3186" actId="47"/>
        <pc:sldMkLst>
          <pc:docMk/>
          <pc:sldMk cId="643539976" sldId="751"/>
        </pc:sldMkLst>
        <pc:spChg chg="mod">
          <ac:chgData name="Panagiotis Papadimitroulas" userId="9aba7497-5de1-4691-a9d6-35938f12870a" providerId="ADAL" clId="{E7C48476-CD27-42D1-AACB-C364AE8FF93F}" dt="2025-03-31T10:41:45.071" v="2266" actId="20577"/>
          <ac:spMkLst>
            <pc:docMk/>
            <pc:sldMk cId="643539976" sldId="751"/>
            <ac:spMk id="4" creationId="{E75EBC10-4EA6-AF5F-99E4-E5D97F96831A}"/>
          </ac:spMkLst>
        </pc:spChg>
      </pc:sldChg>
      <pc:sldMasterChg chg="delSldLayout">
        <pc:chgData name="Panagiotis Papadimitroulas" userId="9aba7497-5de1-4691-a9d6-35938f12870a" providerId="ADAL" clId="{E7C48476-CD27-42D1-AACB-C364AE8FF93F}" dt="2025-03-27T12:59:12.843" v="194" actId="47"/>
        <pc:sldMasterMkLst>
          <pc:docMk/>
          <pc:sldMasterMk cId="2664919314" sldId="2147483809"/>
        </pc:sldMasterMkLst>
        <pc:sldLayoutChg chg="del">
          <pc:chgData name="Panagiotis Papadimitroulas" userId="9aba7497-5de1-4691-a9d6-35938f12870a" providerId="ADAL" clId="{E7C48476-CD27-42D1-AACB-C364AE8FF93F}" dt="2025-03-27T12:59:12.843" v="194" actId="47"/>
          <pc:sldLayoutMkLst>
            <pc:docMk/>
            <pc:sldMasterMk cId="2664919314" sldId="2147483809"/>
            <pc:sldLayoutMk cId="47672184" sldId="2147483822"/>
          </pc:sldLayoutMkLst>
        </pc:sldLayoutChg>
      </pc:sldMasterChg>
      <pc:sldMasterChg chg="del delSldLayout">
        <pc:chgData name="Panagiotis Papadimitroulas" userId="9aba7497-5de1-4691-a9d6-35938f12870a" providerId="ADAL" clId="{E7C48476-CD27-42D1-AACB-C364AE8FF93F}" dt="2025-03-31T11:19:00.884" v="3183" actId="47"/>
        <pc:sldMasterMkLst>
          <pc:docMk/>
          <pc:sldMasterMk cId="4149775540" sldId="2147483823"/>
        </pc:sldMasterMkLst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4073460782" sldId="2147483824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1638141970" sldId="2147483825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3058761235" sldId="2147483826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3465389538" sldId="2147483828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1605992965" sldId="2147483829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363158244" sldId="2147483830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1470215499" sldId="2147483831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104444711" sldId="2147483832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756822008" sldId="2147483833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2840629630" sldId="2147483834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2490739775" sldId="2147483835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4230264692" sldId="2147483836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2493586366" sldId="2147483837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1870007823" sldId="2147483838"/>
          </pc:sldLayoutMkLst>
        </pc:sldLayoutChg>
        <pc:sldLayoutChg chg="del">
          <pc:chgData name="Panagiotis Papadimitroulas" userId="9aba7497-5de1-4691-a9d6-35938f12870a" providerId="ADAL" clId="{E7C48476-CD27-42D1-AACB-C364AE8FF93F}" dt="2025-03-31T11:19:00.884" v="3183" actId="47"/>
          <pc:sldLayoutMkLst>
            <pc:docMk/>
            <pc:sldMasterMk cId="4149775540" sldId="2147483823"/>
            <pc:sldLayoutMk cId="4180571119" sldId="2147483839"/>
          </pc:sldLayoutMkLst>
        </pc:sldLayoutChg>
      </pc:sldMasterChg>
    </pc:docChg>
  </pc:docChgLst>
  <pc:docChgLst>
    <pc:chgData name="Panagiotis Papadimitroulas" userId="9aba7497-5de1-4691-a9d6-35938f12870a" providerId="ADAL" clId="{71F1A6B7-4CE2-48FE-9B2A-08315BA36327}"/>
    <pc:docChg chg="undo custSel addSld delSld modSld sldOrd">
      <pc:chgData name="Panagiotis Papadimitroulas" userId="9aba7497-5de1-4691-a9d6-35938f12870a" providerId="ADAL" clId="{71F1A6B7-4CE2-48FE-9B2A-08315BA36327}" dt="2025-02-27T12:41:37.319" v="887" actId="1076"/>
      <pc:docMkLst>
        <pc:docMk/>
      </pc:docMkLst>
      <pc:sldChg chg="addSp delSp modSp mod">
        <pc:chgData name="Panagiotis Papadimitroulas" userId="9aba7497-5de1-4691-a9d6-35938f12870a" providerId="ADAL" clId="{71F1A6B7-4CE2-48FE-9B2A-08315BA36327}" dt="2025-02-27T12:40:30.627" v="872" actId="166"/>
        <pc:sldMkLst>
          <pc:docMk/>
          <pc:sldMk cId="835107139" sldId="256"/>
        </pc:sldMkLst>
        <pc:spChg chg="add mod">
          <ac:chgData name="Panagiotis Papadimitroulas" userId="9aba7497-5de1-4691-a9d6-35938f12870a" providerId="ADAL" clId="{71F1A6B7-4CE2-48FE-9B2A-08315BA36327}" dt="2025-02-27T12:37:47.559" v="866" actId="20577"/>
          <ac:spMkLst>
            <pc:docMk/>
            <pc:sldMk cId="835107139" sldId="256"/>
            <ac:spMk id="3" creationId="{296E7823-9D9B-56A1-74FF-A848AF0B0644}"/>
          </ac:spMkLst>
        </pc:spChg>
        <pc:spChg chg="add mod">
          <ac:chgData name="Panagiotis Papadimitroulas" userId="9aba7497-5de1-4691-a9d6-35938f12870a" providerId="ADAL" clId="{71F1A6B7-4CE2-48FE-9B2A-08315BA36327}" dt="2025-02-27T12:38:34.832" v="871" actId="1076"/>
          <ac:spMkLst>
            <pc:docMk/>
            <pc:sldMk cId="835107139" sldId="256"/>
            <ac:spMk id="7" creationId="{92DE31A2-A11F-7E65-DBF8-251D3A92491C}"/>
          </ac:spMkLst>
        </pc:spChg>
        <pc:picChg chg="add mod">
          <ac:chgData name="Panagiotis Papadimitroulas" userId="9aba7497-5de1-4691-a9d6-35938f12870a" providerId="ADAL" clId="{71F1A6B7-4CE2-48FE-9B2A-08315BA36327}" dt="2025-02-27T12:38:22.316" v="870" actId="1076"/>
          <ac:picMkLst>
            <pc:docMk/>
            <pc:sldMk cId="835107139" sldId="256"/>
            <ac:picMk id="2" creationId="{4D69CA39-67B4-EC07-185E-996CA16C1918}"/>
          </ac:picMkLst>
        </pc:picChg>
        <pc:picChg chg="add mod ord">
          <ac:chgData name="Panagiotis Papadimitroulas" userId="9aba7497-5de1-4691-a9d6-35938f12870a" providerId="ADAL" clId="{71F1A6B7-4CE2-48FE-9B2A-08315BA36327}" dt="2025-02-27T12:40:30.627" v="872" actId="166"/>
          <ac:picMkLst>
            <pc:docMk/>
            <pc:sldMk cId="835107139" sldId="256"/>
            <ac:picMk id="4" creationId="{0EDE37A3-E875-1228-3BD4-9774B3BE5753}"/>
          </ac:picMkLst>
        </pc:picChg>
      </pc:sldChg>
      <pc:sldChg chg="addSp delSp modSp mod">
        <pc:chgData name="Panagiotis Papadimitroulas" userId="9aba7497-5de1-4691-a9d6-35938f12870a" providerId="ADAL" clId="{71F1A6B7-4CE2-48FE-9B2A-08315BA36327}" dt="2025-02-27T12:22:01.338" v="547" actId="1076"/>
        <pc:sldMkLst>
          <pc:docMk/>
          <pc:sldMk cId="3088916388" sldId="257"/>
        </pc:sldMkLst>
      </pc:sldChg>
      <pc:sldChg chg="addSp delSp modSp mod ord">
        <pc:chgData name="Panagiotis Papadimitroulas" userId="9aba7497-5de1-4691-a9d6-35938f12870a" providerId="ADAL" clId="{71F1A6B7-4CE2-48FE-9B2A-08315BA36327}" dt="2025-02-27T12:28:47.046" v="756"/>
        <pc:sldMkLst>
          <pc:docMk/>
          <pc:sldMk cId="2258149237" sldId="258"/>
        </pc:sldMkLst>
      </pc:sldChg>
      <pc:sldChg chg="addSp delSp modSp mod delAnim">
        <pc:chgData name="Panagiotis Papadimitroulas" userId="9aba7497-5de1-4691-a9d6-35938f12870a" providerId="ADAL" clId="{71F1A6B7-4CE2-48FE-9B2A-08315BA36327}" dt="2025-02-27T12:22:22.091" v="551"/>
        <pc:sldMkLst>
          <pc:docMk/>
          <pc:sldMk cId="873187008" sldId="380"/>
        </pc:sldMkLst>
      </pc:sldChg>
      <pc:sldChg chg="addSp delSp modSp mod setBg">
        <pc:chgData name="Panagiotis Papadimitroulas" userId="9aba7497-5de1-4691-a9d6-35938f12870a" providerId="ADAL" clId="{71F1A6B7-4CE2-48FE-9B2A-08315BA36327}" dt="2025-02-27T12:25:14.245" v="602" actId="1076"/>
        <pc:sldMkLst>
          <pc:docMk/>
          <pc:sldMk cId="311624743" sldId="521"/>
        </pc:sldMkLst>
      </pc:sldChg>
      <pc:sldChg chg="addSp modSp mod">
        <pc:chgData name="Panagiotis Papadimitroulas" userId="9aba7497-5de1-4691-a9d6-35938f12870a" providerId="ADAL" clId="{71F1A6B7-4CE2-48FE-9B2A-08315BA36327}" dt="2025-02-27T12:28:06.712" v="750"/>
        <pc:sldMkLst>
          <pc:docMk/>
          <pc:sldMk cId="1884167637" sldId="526"/>
        </pc:sldMkLst>
        <pc:spChg chg="mod">
          <ac:chgData name="Panagiotis Papadimitroulas" userId="9aba7497-5de1-4691-a9d6-35938f12870a" providerId="ADAL" clId="{71F1A6B7-4CE2-48FE-9B2A-08315BA36327}" dt="2025-02-27T12:28:06.712" v="750"/>
          <ac:spMkLst>
            <pc:docMk/>
            <pc:sldMk cId="1884167637" sldId="526"/>
            <ac:spMk id="9" creationId="{00000000-0000-0000-0000-000000000000}"/>
          </ac:spMkLst>
        </pc:spChg>
        <pc:spChg chg="mod">
          <ac:chgData name="Panagiotis Papadimitroulas" userId="9aba7497-5de1-4691-a9d6-35938f12870a" providerId="ADAL" clId="{71F1A6B7-4CE2-48FE-9B2A-08315BA36327}" dt="2025-02-27T12:20:25.178" v="491" actId="14100"/>
          <ac:spMkLst>
            <pc:docMk/>
            <pc:sldMk cId="1884167637" sldId="526"/>
            <ac:spMk id="11" creationId="{00000000-0000-0000-0000-000000000000}"/>
          </ac:spMkLst>
        </pc:spChg>
        <pc:picChg chg="add mod">
          <ac:chgData name="Panagiotis Papadimitroulas" userId="9aba7497-5de1-4691-a9d6-35938f12870a" providerId="ADAL" clId="{71F1A6B7-4CE2-48FE-9B2A-08315BA36327}" dt="2025-02-27T12:22:05.689" v="548"/>
          <ac:picMkLst>
            <pc:docMk/>
            <pc:sldMk cId="1884167637" sldId="526"/>
            <ac:picMk id="3" creationId="{CF3E0E3D-C4EA-0BE8-0ADE-556E783098EA}"/>
          </ac:picMkLst>
        </pc:picChg>
      </pc:sldChg>
      <pc:sldChg chg="modSp mod modAnim">
        <pc:chgData name="Panagiotis Papadimitroulas" userId="9aba7497-5de1-4691-a9d6-35938f12870a" providerId="ADAL" clId="{71F1A6B7-4CE2-48FE-9B2A-08315BA36327}" dt="2025-02-27T12:41:37.319" v="887" actId="1076"/>
        <pc:sldMkLst>
          <pc:docMk/>
          <pc:sldMk cId="3058920535" sldId="689"/>
        </pc:sldMkLst>
      </pc:sldChg>
      <pc:sldChg chg="addSp delSp modSp mod">
        <pc:chgData name="Panagiotis Papadimitroulas" userId="9aba7497-5de1-4691-a9d6-35938f12870a" providerId="ADAL" clId="{71F1A6B7-4CE2-48FE-9B2A-08315BA36327}" dt="2025-02-27T12:23:30.889" v="576" actId="1076"/>
        <pc:sldMkLst>
          <pc:docMk/>
          <pc:sldMk cId="3621178526" sldId="690"/>
        </pc:sldMkLst>
      </pc:sldChg>
      <pc:sldChg chg="del">
        <pc:chgData name="Panagiotis Papadimitroulas" userId="9aba7497-5de1-4691-a9d6-35938f12870a" providerId="ADAL" clId="{71F1A6B7-4CE2-48FE-9B2A-08315BA36327}" dt="2025-02-27T12:14:29.801" v="186" actId="47"/>
        <pc:sldMkLst>
          <pc:docMk/>
          <pc:sldMk cId="1538794999" sldId="720"/>
        </pc:sldMkLst>
      </pc:sldChg>
      <pc:sldChg chg="addSp delSp modSp mod ord">
        <pc:chgData name="Panagiotis Papadimitroulas" userId="9aba7497-5de1-4691-a9d6-35938f12870a" providerId="ADAL" clId="{71F1A6B7-4CE2-48FE-9B2A-08315BA36327}" dt="2025-02-27T12:28:32.629" v="752"/>
        <pc:sldMkLst>
          <pc:docMk/>
          <pc:sldMk cId="2676539410" sldId="739"/>
        </pc:sldMkLst>
      </pc:sldChg>
      <pc:sldChg chg="addSp delSp modSp add mod">
        <pc:chgData name="Panagiotis Papadimitroulas" userId="9aba7497-5de1-4691-a9d6-35938f12870a" providerId="ADAL" clId="{71F1A6B7-4CE2-48FE-9B2A-08315BA36327}" dt="2025-02-27T12:22:27.123" v="553"/>
        <pc:sldMkLst>
          <pc:docMk/>
          <pc:sldMk cId="773614863" sldId="740"/>
        </pc:sldMkLst>
      </pc:sldChg>
      <pc:sldChg chg="addSp delSp modSp add mod">
        <pc:chgData name="Panagiotis Papadimitroulas" userId="9aba7497-5de1-4691-a9d6-35938f12870a" providerId="ADAL" clId="{71F1A6B7-4CE2-48FE-9B2A-08315BA36327}" dt="2025-02-27T12:34:27.387" v="780" actId="1076"/>
        <pc:sldMkLst>
          <pc:docMk/>
          <pc:sldMk cId="405675967" sldId="741"/>
        </pc:sldMkLst>
        <pc:spChg chg="mod">
          <ac:chgData name="Panagiotis Papadimitroulas" userId="9aba7497-5de1-4691-a9d6-35938f12870a" providerId="ADAL" clId="{71F1A6B7-4CE2-48FE-9B2A-08315BA36327}" dt="2025-02-27T12:29:12.058" v="774" actId="20577"/>
          <ac:spMkLst>
            <pc:docMk/>
            <pc:sldMk cId="405675967" sldId="741"/>
            <ac:spMk id="3" creationId="{2A33342D-CBF2-CECF-9E21-1BE5EE10322A}"/>
          </ac:spMkLst>
        </pc:spChg>
        <pc:picChg chg="add mod">
          <ac:chgData name="Panagiotis Papadimitroulas" userId="9aba7497-5de1-4691-a9d6-35938f12870a" providerId="ADAL" clId="{71F1A6B7-4CE2-48FE-9B2A-08315BA36327}" dt="2025-02-27T12:34:27.387" v="780" actId="1076"/>
          <ac:picMkLst>
            <pc:docMk/>
            <pc:sldMk cId="405675967" sldId="741"/>
            <ac:picMk id="9" creationId="{9541994C-0DC8-A196-31DC-001BFEA3ED6E}"/>
          </ac:picMkLst>
        </pc:picChg>
      </pc:sldChg>
    </pc:docChg>
  </pc:docChgLst>
  <pc:docChgLst>
    <pc:chgData name="Panagiotis Papadimitroulas" userId="9aba7497-5de1-4691-a9d6-35938f12870a" providerId="ADAL" clId="{46B7A0E1-F7EB-4662-9201-99E76E283943}"/>
    <pc:docChg chg="custSel addSld delSld modSld">
      <pc:chgData name="Panagiotis Papadimitroulas" userId="9aba7497-5de1-4691-a9d6-35938f12870a" providerId="ADAL" clId="{46B7A0E1-F7EB-4662-9201-99E76E283943}" dt="2025-03-21T13:06:33.522" v="83" actId="113"/>
      <pc:docMkLst>
        <pc:docMk/>
      </pc:docMkLst>
      <pc:sldChg chg="modSp mod">
        <pc:chgData name="Panagiotis Papadimitroulas" userId="9aba7497-5de1-4691-a9d6-35938f12870a" providerId="ADAL" clId="{46B7A0E1-F7EB-4662-9201-99E76E283943}" dt="2025-03-21T12:48:21.846" v="26" actId="1076"/>
        <pc:sldMkLst>
          <pc:docMk/>
          <pc:sldMk cId="835107139" sldId="256"/>
        </pc:sldMkLst>
        <pc:spChg chg="mod">
          <ac:chgData name="Panagiotis Papadimitroulas" userId="9aba7497-5de1-4691-a9d6-35938f12870a" providerId="ADAL" clId="{46B7A0E1-F7EB-4662-9201-99E76E283943}" dt="2025-03-21T12:48:21.846" v="26" actId="1076"/>
          <ac:spMkLst>
            <pc:docMk/>
            <pc:sldMk cId="835107139" sldId="256"/>
            <ac:spMk id="3" creationId="{296E7823-9D9B-56A1-74FF-A848AF0B0644}"/>
          </ac:spMkLst>
        </pc:spChg>
      </pc:sldChg>
      <pc:sldChg chg="modSp mod">
        <pc:chgData name="Panagiotis Papadimitroulas" userId="9aba7497-5de1-4691-a9d6-35938f12870a" providerId="ADAL" clId="{46B7A0E1-F7EB-4662-9201-99E76E283943}" dt="2025-03-21T13:06:33.522" v="83" actId="113"/>
        <pc:sldMkLst>
          <pc:docMk/>
          <pc:sldMk cId="2258149237" sldId="258"/>
        </pc:sldMkLst>
      </pc:sldChg>
      <pc:sldChg chg="add del">
        <pc:chgData name="Panagiotis Papadimitroulas" userId="9aba7497-5de1-4691-a9d6-35938f12870a" providerId="ADAL" clId="{46B7A0E1-F7EB-4662-9201-99E76E283943}" dt="2025-03-21T12:54:15.404" v="67" actId="47"/>
        <pc:sldMkLst>
          <pc:docMk/>
          <pc:sldMk cId="3565227029" sldId="596"/>
        </pc:sldMkLst>
      </pc:sldChg>
      <pc:sldChg chg="add del">
        <pc:chgData name="Panagiotis Papadimitroulas" userId="9aba7497-5de1-4691-a9d6-35938f12870a" providerId="ADAL" clId="{46B7A0E1-F7EB-4662-9201-99E76E283943}" dt="2025-03-21T12:54:17.262" v="68" actId="47"/>
        <pc:sldMkLst>
          <pc:docMk/>
          <pc:sldMk cId="3831870548" sldId="597"/>
        </pc:sldMkLst>
      </pc:sldChg>
      <pc:sldChg chg="add del">
        <pc:chgData name="Panagiotis Papadimitroulas" userId="9aba7497-5de1-4691-a9d6-35938f12870a" providerId="ADAL" clId="{46B7A0E1-F7EB-4662-9201-99E76E283943}" dt="2025-03-21T12:54:13.500" v="65" actId="47"/>
        <pc:sldMkLst>
          <pc:docMk/>
          <pc:sldMk cId="1352485373" sldId="607"/>
        </pc:sldMkLst>
      </pc:sldChg>
      <pc:sldChg chg="add del">
        <pc:chgData name="Panagiotis Papadimitroulas" userId="9aba7497-5de1-4691-a9d6-35938f12870a" providerId="ADAL" clId="{46B7A0E1-F7EB-4662-9201-99E76E283943}" dt="2025-03-21T12:54:14.542" v="66" actId="47"/>
        <pc:sldMkLst>
          <pc:docMk/>
          <pc:sldMk cId="4103971093" sldId="608"/>
        </pc:sldMkLst>
      </pc:sldChg>
      <pc:sldChg chg="add del">
        <pc:chgData name="Panagiotis Papadimitroulas" userId="9aba7497-5de1-4691-a9d6-35938f12870a" providerId="ADAL" clId="{46B7A0E1-F7EB-4662-9201-99E76E283943}" dt="2025-03-21T12:54:17.802" v="69" actId="47"/>
        <pc:sldMkLst>
          <pc:docMk/>
          <pc:sldMk cId="192351152" sldId="609"/>
        </pc:sldMkLst>
      </pc:sldChg>
      <pc:sldChg chg="add del">
        <pc:chgData name="Panagiotis Papadimitroulas" userId="9aba7497-5de1-4691-a9d6-35938f12870a" providerId="ADAL" clId="{46B7A0E1-F7EB-4662-9201-99E76E283943}" dt="2025-03-21T12:54:18.509" v="70" actId="47"/>
        <pc:sldMkLst>
          <pc:docMk/>
          <pc:sldMk cId="1471535025" sldId="610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61762356" sldId="613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997937253" sldId="614"/>
        </pc:sldMkLst>
      </pc:sldChg>
      <pc:sldChg chg="new del">
        <pc:chgData name="Panagiotis Papadimitroulas" userId="9aba7497-5de1-4691-a9d6-35938f12870a" providerId="ADAL" clId="{46B7A0E1-F7EB-4662-9201-99E76E283943}" dt="2025-03-21T12:49:52.215" v="29" actId="47"/>
        <pc:sldMkLst>
          <pc:docMk/>
          <pc:sldMk cId="132865869" sldId="742"/>
        </pc:sldMkLst>
      </pc:sldChg>
      <pc:sldChg chg="addSp delSp modSp add mod">
        <pc:chgData name="Panagiotis Papadimitroulas" userId="9aba7497-5de1-4691-a9d6-35938f12870a" providerId="ADAL" clId="{46B7A0E1-F7EB-4662-9201-99E76E283943}" dt="2025-03-21T12:50:57.545" v="62" actId="14100"/>
        <pc:sldMkLst>
          <pc:docMk/>
          <pc:sldMk cId="4065266688" sldId="743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743459521" sldId="744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2657601194" sldId="745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3438226472" sldId="746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3033210032" sldId="747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2932109333" sldId="748"/>
        </pc:sldMkLst>
      </pc:sldChg>
      <pc:sldChg chg="add">
        <pc:chgData name="Panagiotis Papadimitroulas" userId="9aba7497-5de1-4691-a9d6-35938f12870a" providerId="ADAL" clId="{46B7A0E1-F7EB-4662-9201-99E76E283943}" dt="2025-03-21T12:53:56.738" v="64"/>
        <pc:sldMkLst>
          <pc:docMk/>
          <pc:sldMk cId="2353072575" sldId="7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F80B2-8A70-8D49-A9BD-183B850A88B8}" type="datetimeFigureOut">
              <a:rPr lang="en-GR" smtClean="0"/>
              <a:t>04/01/2025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FF1CD-B3FF-3140-BEB2-6D8D2662879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4730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4567" y="1940765"/>
            <a:ext cx="11262866" cy="4172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0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2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4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96027F-7875-4030-9381-8BD8C4F21935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1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1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7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9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7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8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6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491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npap@bioemtech.com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://www.bioemtech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plus-project.eu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jpg"/><Relationship Id="rId3" Type="http://schemas.openxmlformats.org/officeDocument/2006/relationships/hyperlink" Target="mailto:panpap@bioemtech.com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hyperlink" Target="http://www.bioemtech.com/" TargetMode="Externa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henomeno.eu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69CA39-67B4-EC07-185E-996CA16C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5" y="651527"/>
            <a:ext cx="5806943" cy="12802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6E7823-9D9B-56A1-74FF-A848AF0B0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878" y="4519068"/>
            <a:ext cx="4596318" cy="1236444"/>
          </a:xfrm>
        </p:spPr>
        <p:txBody>
          <a:bodyPr>
            <a:normAutofit/>
          </a:bodyPr>
          <a:lstStyle/>
          <a:p>
            <a:r>
              <a:rPr lang="en-US" sz="14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Panagiotis Papadimitroulas</a:t>
            </a:r>
            <a:br>
              <a:rPr lang="en-US" sz="14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Prof. Biomedical Informatics</a:t>
            </a:r>
            <a:b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Software &amp; Co-Founder</a:t>
            </a:r>
            <a:b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panpap@bioemtech.com</a:t>
            </a: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www.bioemtech.com</a:t>
            </a: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E31A2-A11F-7E65-DBF8-251D3A92491C}"/>
              </a:ext>
            </a:extLst>
          </p:cNvPr>
          <p:cNvSpPr txBox="1"/>
          <p:nvPr/>
        </p:nvSpPr>
        <p:spPr>
          <a:xfrm>
            <a:off x="476655" y="5815087"/>
            <a:ext cx="500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1200" dirty="0">
                <a:solidFill>
                  <a:srgbClr val="CDD1C6"/>
                </a:solidFill>
              </a:rPr>
              <a:t>BIOEMTECH▸ ATHENS, GREECE ▸ +210 6548192 ▸info@bioemtech.com</a:t>
            </a:r>
          </a:p>
        </p:txBody>
      </p:sp>
      <p:pic>
        <p:nvPicPr>
          <p:cNvPr id="4" name="Picture 3" descr="A black and white molecule structure&#10;&#10;Description automatically generated">
            <a:extLst>
              <a:ext uri="{FF2B5EF4-FFF2-40B4-BE49-F238E27FC236}">
                <a16:creationId xmlns:a16="http://schemas.microsoft.com/office/drawing/2014/main" id="{0EDE37A3-E875-1228-3BD4-9774B3BE57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8" b="92976" l="6770" r="91393">
                        <a14:foregroundMark x1="14313" y1="17625" x2="14313" y2="17625"/>
                        <a14:foregroundMark x1="26209" y1="48787" x2="26209" y2="48787"/>
                        <a14:foregroundMark x1="9574" y1="35760" x2="9574" y2="35760"/>
                        <a14:foregroundMark x1="17602" y1="9323" x2="17602" y2="9323"/>
                        <a14:foregroundMark x1="6770" y1="12644" x2="6770" y2="12644"/>
                        <a14:foregroundMark x1="17602" y1="55811" x2="17602" y2="55811"/>
                        <a14:foregroundMark x1="8897" y1="75990" x2="8897" y2="75990"/>
                        <a14:foregroundMark x1="22921" y1="93231" x2="22921" y2="93231"/>
                        <a14:foregroundMark x1="81721" y1="67305" x2="81721" y2="67305"/>
                        <a14:foregroundMark x1="76402" y1="45977" x2="76402" y2="45977"/>
                        <a14:foregroundMark x1="59574" y1="72925" x2="59574" y2="72925"/>
                        <a14:foregroundMark x1="49613" y1="50319" x2="49613" y2="50319"/>
                        <a14:foregroundMark x1="48356" y1="10217" x2="48356" y2="10217"/>
                        <a14:foregroundMark x1="57737" y1="4725" x2="57737" y2="4725"/>
                        <a14:foregroundMark x1="87621" y1="6003" x2="87621" y2="6003"/>
                        <a14:foregroundMark x1="91103" y1="62069" x2="91103" y2="62069"/>
                        <a14:foregroundMark x1="85010" y1="86207" x2="85010" y2="86207"/>
                        <a14:foregroundMark x1="91393" y1="90166" x2="91393" y2="90166"/>
                        <a14:foregroundMark x1="62379" y1="88889" x2="62379" y2="8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196" y="1369484"/>
            <a:ext cx="6783991" cy="5137201"/>
          </a:xfrm>
          <a:prstGeom prst="rect">
            <a:avLst/>
          </a:prstGeom>
        </p:spPr>
      </p:pic>
      <p:pic>
        <p:nvPicPr>
          <p:cNvPr id="5" name="Εικόνα 3">
            <a:extLst>
              <a:ext uri="{FF2B5EF4-FFF2-40B4-BE49-F238E27FC236}">
                <a16:creationId xmlns:a16="http://schemas.microsoft.com/office/drawing/2014/main" id="{43F7C808-7931-42F3-6EB7-6202F6A9B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5" y="3180869"/>
            <a:ext cx="2098344" cy="1280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675BB-5708-9476-28AD-C8E769888081}"/>
              </a:ext>
            </a:extLst>
          </p:cNvPr>
          <p:cNvSpPr txBox="1"/>
          <p:nvPr/>
        </p:nvSpPr>
        <p:spPr>
          <a:xfrm>
            <a:off x="679565" y="2062794"/>
            <a:ext cx="45963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buClr>
                <a:srgbClr val="FF99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2200" b="1" dirty="0">
                <a:solidFill>
                  <a:schemeClr val="bg1"/>
                </a:solidFill>
                <a:latin typeface="Times New Roman" pitchFamily="16" charset="0"/>
                <a:cs typeface="+mn-cs"/>
              </a:rPr>
              <a:t>GATE activities @ BIOEMTECH</a:t>
            </a:r>
          </a:p>
          <a:p>
            <a:pPr algn="ctr" eaLnBrk="1">
              <a:buClr>
                <a:srgbClr val="FF99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2200" dirty="0">
                <a:solidFill>
                  <a:schemeClr val="bg1"/>
                </a:solidFill>
                <a:latin typeface="Times New Roman" pitchFamily="16" charset="0"/>
                <a:cs typeface="+mn-cs"/>
              </a:rPr>
              <a:t>1 April 2025</a:t>
            </a:r>
          </a:p>
          <a:p>
            <a:pPr algn="ctr" eaLnBrk="1">
              <a:buClr>
                <a:srgbClr val="FF99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2200" dirty="0">
                <a:solidFill>
                  <a:schemeClr val="bg1"/>
                </a:solidFill>
                <a:latin typeface="Times New Roman" pitchFamily="16" charset="0"/>
              </a:rPr>
              <a:t>Athens, Greece</a:t>
            </a:r>
            <a:endParaRPr lang="en-US" sz="2200" dirty="0">
              <a:solidFill>
                <a:schemeClr val="bg1"/>
              </a:solidFill>
              <a:latin typeface="Times New Roman" pitchFamily="1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07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32A16-7569-BC70-83E4-E39C4E5A2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ECA58858-BBBB-2B76-564A-261E522DBC20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PHENOMENO –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dosimetry simulations 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3663E-6EB5-B21D-9D15-B81EB780A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57B90D7C-8B95-7887-C067-95E27D40FB55}"/>
              </a:ext>
            </a:extLst>
          </p:cNvPr>
          <p:cNvSpPr txBox="1">
            <a:spLocks/>
          </p:cNvSpPr>
          <p:nvPr/>
        </p:nvSpPr>
        <p:spPr>
          <a:xfrm>
            <a:off x="457200" y="1540794"/>
            <a:ext cx="11588621" cy="36359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Dosimetry CT simulations – (results submitted in Physica Medica)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Semi-cylinder irradiation – Dose actor 1 x 1 x 1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30000" dirty="0"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10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Homogeneous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-Cylinder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0.9819g/c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30000" dirty="0"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360 projections10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sz="1800" baseline="300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Breast phantom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360 projections10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~1% &amp; 1.6% difference for the semi-cylinder &amp;</a:t>
            </a:r>
            <a:r>
              <a:rPr lang="en-US" sz="1800" dirty="0">
                <a:latin typeface="Aptos" panose="020B0004020202020204" pitchFamily="34" charset="0"/>
                <a:cs typeface="Arial" panose="020B0604020202020204" pitchFamily="34" charset="0"/>
              </a:rPr>
              <a:t> cylinder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cs typeface="Arial" panose="020B0604020202020204" pitchFamily="34" charset="0"/>
              </a:rPr>
              <a:t>~1% difference on the mean dose values for each organ</a:t>
            </a: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ADDC99-A523-8585-9551-D29CB5BA9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677640"/>
            <a:ext cx="2287436" cy="362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5BE6C-BDAD-902A-2466-FDABF4889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85" y="4239151"/>
            <a:ext cx="2829623" cy="2156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6F8B9-399E-B094-8DAF-D458156D0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70" y="2161540"/>
            <a:ext cx="4952365" cy="1919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1B03CD-520B-A11A-44A9-292498752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5" y="3850597"/>
            <a:ext cx="6325617" cy="28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0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00884-0B02-DB13-25B9-ECC15E94A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08CF850A-1B24-DE2B-9D7D-152643BF329F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l-GR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Δ</a:t>
            </a:r>
            <a:r>
              <a:rPr lang="en-US" sz="2800" b="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osimetr</a:t>
            </a:r>
            <a:r>
              <a:rPr lang="en-US" sz="2800" b="0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EYE</a:t>
            </a:r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–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concept</a:t>
            </a:r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4F47C-A6E7-44DB-A46F-621C3E62B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FE7C6B97-5FCA-9A85-5FF3-45999D60DA5A}"/>
              </a:ext>
            </a:extLst>
          </p:cNvPr>
          <p:cNvSpPr txBox="1">
            <a:spLocks/>
          </p:cNvSpPr>
          <p:nvPr/>
        </p:nvSpPr>
        <p:spPr>
          <a:xfrm>
            <a:off x="457200" y="1560250"/>
            <a:ext cx="10793185" cy="46362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Ffplus</a:t>
            </a: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Innovation Study (2025) </a:t>
            </a:r>
            <a:b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https://www.ffplus-project.eu/</a:t>
            </a:r>
            <a:r>
              <a:rPr lang="en-US" sz="1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en-US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GenAI</a:t>
            </a: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-based tool for 3D preclinical dosimetry from 2D dynamic imaging </a:t>
            </a:r>
          </a:p>
          <a:p>
            <a:pPr marL="0" indent="0" algn="ctr"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goal is to utilize the ground truth dosimetry (MC simulations) with </a:t>
            </a: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GenAI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and HPC resources to develop a prediction tool for 3D dose assessment based on 2D preclinical imaging.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398D1-69D4-A326-76BD-ACD4042A3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298" y="3280424"/>
            <a:ext cx="7855404" cy="3577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E6E4A-3F81-4735-03CA-F85AD1104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5398" y="773291"/>
            <a:ext cx="869974" cy="87235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F637EA2-A063-FB26-495C-B9F31CBE1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05" y="807830"/>
            <a:ext cx="2236201" cy="223620"/>
          </a:xfrm>
          <a:prstGeom prst="rect">
            <a:avLst/>
          </a:prstGeom>
        </p:spPr>
      </p:pic>
      <p:pic>
        <p:nvPicPr>
          <p:cNvPr id="8" name="Εικόνα 8">
            <a:extLst>
              <a:ext uri="{FF2B5EF4-FFF2-40B4-BE49-F238E27FC236}">
                <a16:creationId xmlns:a16="http://schemas.microsoft.com/office/drawing/2014/main" id="{CEE32BE6-9E86-4CD6-40DC-6A49687A6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118" y="1168058"/>
            <a:ext cx="1305325" cy="6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0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B9378-C128-DDF2-8DB5-C5340F386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FB5B178C-70F6-752C-F801-5D917C74A5BD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l-GR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Δ</a:t>
            </a:r>
            <a:r>
              <a:rPr lang="en-US" sz="2800" b="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osimetr</a:t>
            </a:r>
            <a:r>
              <a:rPr lang="en-US" sz="2800" b="0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EYE</a:t>
            </a:r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–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concept</a:t>
            </a:r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26850-3A34-1D85-8587-44872375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681A6DE1-6A9F-D5DB-B5D5-552CCF6CCC51}"/>
              </a:ext>
            </a:extLst>
          </p:cNvPr>
          <p:cNvSpPr txBox="1">
            <a:spLocks/>
          </p:cNvSpPr>
          <p:nvPr/>
        </p:nvSpPr>
        <p:spPr>
          <a:xfrm>
            <a:off x="457200" y="1560250"/>
            <a:ext cx="10793185" cy="46362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METHODOLOGY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Install </a:t>
            </a: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GATE v10 in HPC 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“LEONARDO CINECA”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Collect </a:t>
            </a: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preclinical imaging triplets 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of data (CT – SPECT – 2D) for In-111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Simulate SPECT/CT and </a:t>
            </a: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create 3D dose maps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. (~1000)</a:t>
            </a:r>
            <a:b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Utilize different biodistributions | Aligned datasets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Create a NEW dataset</a:t>
            </a: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2D imaging &amp; 3D simulated dose maps 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(~1000)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Apply pix-to-vox </a:t>
            </a: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GenAI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techniques.</a:t>
            </a:r>
          </a:p>
          <a:p>
            <a:pPr marL="0" indent="0" algn="ctr"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Currently we have collected 380 imaging triplets &amp; standardized the GATE acquisition in HPC</a:t>
            </a:r>
          </a:p>
        </p:txBody>
      </p:sp>
      <p:pic>
        <p:nvPicPr>
          <p:cNvPr id="5" name="Picture Placeholder 10" descr="A mountain range with stars and a starry sky&#10;&#10;AI-generated content may be incorrect.">
            <a:extLst>
              <a:ext uri="{FF2B5EF4-FFF2-40B4-BE49-F238E27FC236}">
                <a16:creationId xmlns:a16="http://schemas.microsoft.com/office/drawing/2014/main" id="{D01E1FD4-2AF1-2E44-17C7-A8C760D7D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r="4182"/>
          <a:stretch>
            <a:fillRect/>
          </a:stretch>
        </p:blipFill>
        <p:spPr>
          <a:xfrm>
            <a:off x="9686496" y="4812080"/>
            <a:ext cx="1663934" cy="1871926"/>
          </a:xfrm>
          <a:prstGeom prst="rect">
            <a:avLst/>
          </a:prstGeom>
        </p:spPr>
      </p:pic>
      <p:pic>
        <p:nvPicPr>
          <p:cNvPr id="7" name="Picture 6" descr="A mouse with a skeleton&#10;&#10;AI-generated content may be incorrect.">
            <a:extLst>
              <a:ext uri="{FF2B5EF4-FFF2-40B4-BE49-F238E27FC236}">
                <a16:creationId xmlns:a16="http://schemas.microsoft.com/office/drawing/2014/main" id="{719CA34F-87F1-4EA4-C124-E86D4061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340" y="2208333"/>
            <a:ext cx="2378246" cy="13377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5235EB-6D8A-239F-738C-A3422D3E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4472178"/>
            <a:ext cx="4855528" cy="22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2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21170-F145-FE3B-FE1A-B31695C7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E65A19C-932E-C56C-8026-4882424A8E62}"/>
              </a:ext>
            </a:extLst>
          </p:cNvPr>
          <p:cNvSpPr/>
          <p:nvPr/>
        </p:nvSpPr>
        <p:spPr>
          <a:xfrm>
            <a:off x="7958021" y="1939895"/>
            <a:ext cx="3771901" cy="4152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84F7D3-0347-222E-4DF1-90EBB9AF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756" y="823523"/>
            <a:ext cx="3556502" cy="7841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FA5024-2A72-AA64-1813-62B741214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878" y="4519068"/>
            <a:ext cx="4596318" cy="1236444"/>
          </a:xfrm>
        </p:spPr>
        <p:txBody>
          <a:bodyPr>
            <a:normAutofit/>
          </a:bodyPr>
          <a:lstStyle/>
          <a:p>
            <a:r>
              <a:rPr lang="en-US" sz="14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Panagiotis Papadimitroulas</a:t>
            </a:r>
            <a:br>
              <a:rPr lang="en-US" sz="14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Prof. Biomedical Informatics</a:t>
            </a:r>
            <a:b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Software &amp; Co-Founder</a:t>
            </a:r>
            <a:b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panpap@bioemtech.com</a:t>
            </a: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www.bioemtech.com</a:t>
            </a: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70581-13A3-9367-3303-5F6568584ABD}"/>
              </a:ext>
            </a:extLst>
          </p:cNvPr>
          <p:cNvSpPr txBox="1"/>
          <p:nvPr/>
        </p:nvSpPr>
        <p:spPr>
          <a:xfrm>
            <a:off x="476655" y="5815087"/>
            <a:ext cx="500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1200" dirty="0">
                <a:solidFill>
                  <a:srgbClr val="CDD1C6"/>
                </a:solidFill>
              </a:rPr>
              <a:t>BIOEMTECH▸ ATHENS, GREECE ▸ +210 6548192 ▸info@bioemtech.com</a:t>
            </a:r>
          </a:p>
        </p:txBody>
      </p:sp>
      <p:pic>
        <p:nvPicPr>
          <p:cNvPr id="5" name="Εικόνα 3">
            <a:extLst>
              <a:ext uri="{FF2B5EF4-FFF2-40B4-BE49-F238E27FC236}">
                <a16:creationId xmlns:a16="http://schemas.microsoft.com/office/drawing/2014/main" id="{ACC63208-A414-CA45-33A8-FF2F58243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" y="378876"/>
            <a:ext cx="2927415" cy="1786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17D6C6-B1B3-7175-7666-535E0552D23D}"/>
              </a:ext>
            </a:extLst>
          </p:cNvPr>
          <p:cNvSpPr txBox="1"/>
          <p:nvPr/>
        </p:nvSpPr>
        <p:spPr>
          <a:xfrm>
            <a:off x="679565" y="2275068"/>
            <a:ext cx="45963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buClr>
                <a:srgbClr val="FF99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3000" b="1" dirty="0">
                <a:solidFill>
                  <a:schemeClr val="bg1"/>
                </a:solidFill>
                <a:latin typeface="Times New Roman" pitchFamily="16" charset="0"/>
                <a:cs typeface="+mn-cs"/>
              </a:rPr>
              <a:t>Thank you!</a:t>
            </a:r>
            <a:endParaRPr lang="en-US" sz="3000" dirty="0">
              <a:solidFill>
                <a:schemeClr val="bg1"/>
              </a:solidFill>
              <a:latin typeface="Times New Roman" pitchFamily="16" charset="0"/>
              <a:cs typeface="+mn-cs"/>
            </a:endParaRPr>
          </a:p>
        </p:txBody>
      </p:sp>
      <p:pic>
        <p:nvPicPr>
          <p:cNvPr id="6" name="Picture 5" descr="A logo with blue circles and grey text&#10;&#10;AI-generated content may be incorrect.">
            <a:extLst>
              <a:ext uri="{FF2B5EF4-FFF2-40B4-BE49-F238E27FC236}">
                <a16:creationId xmlns:a16="http://schemas.microsoft.com/office/drawing/2014/main" id="{FFE55A65-BF92-274B-76B0-77E9C7FB5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900" y="5104718"/>
            <a:ext cx="1611358" cy="981317"/>
          </a:xfrm>
          <a:prstGeom prst="rect">
            <a:avLst/>
          </a:prstGeom>
        </p:spPr>
      </p:pic>
      <p:pic>
        <p:nvPicPr>
          <p:cNvPr id="10" name="Picture 9" descr="A blue hexagon with white letters&#10;&#10;AI-generated content may be incorrect.">
            <a:extLst>
              <a:ext uri="{FF2B5EF4-FFF2-40B4-BE49-F238E27FC236}">
                <a16:creationId xmlns:a16="http://schemas.microsoft.com/office/drawing/2014/main" id="{35B5C4BB-DE20-527D-41B5-ED4B45717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920" y="4754331"/>
            <a:ext cx="1006772" cy="1256572"/>
          </a:xfrm>
          <a:prstGeom prst="rect">
            <a:avLst/>
          </a:prstGeom>
        </p:spPr>
      </p:pic>
      <p:pic>
        <p:nvPicPr>
          <p:cNvPr id="12" name="Picture 11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F303F115-66D9-0653-E312-EFAB3F678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6616" y="1956214"/>
            <a:ext cx="1240972" cy="1515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862A0C-D74C-C775-7624-FA50499B3A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006" y="1939895"/>
            <a:ext cx="2333333" cy="409524"/>
          </a:xfrm>
          <a:prstGeom prst="rect">
            <a:avLst/>
          </a:prstGeom>
        </p:spPr>
      </p:pic>
      <p:pic>
        <p:nvPicPr>
          <p:cNvPr id="18" name="Picture 17" descr="A logo with a person on a horse&#10;&#10;AI-generated content may be incorrect.">
            <a:extLst>
              <a:ext uri="{FF2B5EF4-FFF2-40B4-BE49-F238E27FC236}">
                <a16:creationId xmlns:a16="http://schemas.microsoft.com/office/drawing/2014/main" id="{7C107338-C959-FED1-339C-51C2831AA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4920" y="2636730"/>
            <a:ext cx="1831864" cy="123644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38F977B-9BE2-1F90-EF24-38345AC11A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78591" y="4114256"/>
            <a:ext cx="2512667" cy="754688"/>
          </a:xfrm>
          <a:prstGeom prst="rect">
            <a:avLst/>
          </a:prstGeom>
        </p:spPr>
      </p:pic>
      <p:pic>
        <p:nvPicPr>
          <p:cNvPr id="4" name="Picture 3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7D76E2E8-0E29-6B90-234B-82E2BB6D3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8474" y="3598606"/>
            <a:ext cx="2505152" cy="25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261DDB4-BFD1-4C47-AE4C-6D6382DC2D02}"/>
              </a:ext>
            </a:extLst>
          </p:cNvPr>
          <p:cNvSpPr/>
          <p:nvPr/>
        </p:nvSpPr>
        <p:spPr>
          <a:xfrm>
            <a:off x="1901858" y="1495725"/>
            <a:ext cx="8478712" cy="942348"/>
          </a:xfrm>
          <a:prstGeom prst="rect">
            <a:avLst/>
          </a:prstGeom>
          <a:solidFill>
            <a:schemeClr val="bg1">
              <a:lumMod val="95000"/>
            </a:schemeClr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Θέση περιεχομένου 2"/>
          <p:cNvSpPr>
            <a:spLocks noGrp="1" noChangeAspect="1"/>
          </p:cNvSpPr>
          <p:nvPr>
            <p:ph idx="1"/>
          </p:nvPr>
        </p:nvSpPr>
        <p:spPr>
          <a:xfrm>
            <a:off x="1923124" y="1531206"/>
            <a:ext cx="8478712" cy="30895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BIOEMTECH </a:t>
            </a: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develops and offers innovative solutions in pharmaceutical and medical physics and biotechnology research </a:t>
            </a:r>
          </a:p>
          <a:p>
            <a:pPr marL="0" indent="0" algn="ctr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dirty="0">
                <a:ea typeface="Segoe UI" pitchFamily="34" charset="0"/>
                <a:cs typeface="Segoe UI" pitchFamily="34" charset="0"/>
              </a:rPr>
              <a:t>We focus on </a:t>
            </a:r>
            <a:r>
              <a:rPr lang="en-US" sz="1800" b="1" dirty="0">
                <a:ea typeface="Segoe UI" pitchFamily="34" charset="0"/>
                <a:cs typeface="Segoe UI" pitchFamily="34" charset="0"/>
              </a:rPr>
              <a:t>molecular imaging, dosimetry &amp;</a:t>
            </a:r>
            <a:r>
              <a:rPr lang="en-US" sz="1800" dirty="0">
                <a:ea typeface="Segoe UI" pitchFamily="34" charset="0"/>
                <a:cs typeface="Segoe UI" pitchFamily="34" charset="0"/>
              </a:rPr>
              <a:t> </a:t>
            </a:r>
            <a:r>
              <a:rPr lang="en-US" sz="1800" b="1" dirty="0">
                <a:ea typeface="Segoe UI" pitchFamily="34" charset="0"/>
                <a:cs typeface="Segoe UI" pitchFamily="34" charset="0"/>
              </a:rPr>
              <a:t>biomedical engineering</a:t>
            </a:r>
            <a:r>
              <a:rPr lang="en-US" sz="1800" dirty="0">
                <a:ea typeface="Segoe UI" pitchFamily="34" charset="0"/>
                <a:cs typeface="Segoe UI" pitchFamily="34" charset="0"/>
              </a:rPr>
              <a:t>:</a:t>
            </a:r>
          </a:p>
          <a:p>
            <a:pPr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Design and construction of screening imaging systems, the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eyes</a:t>
            </a:r>
            <a:r>
              <a:rPr lang="en-US" i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TM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Preclinical CRO for testing new </a:t>
            </a:r>
            <a:r>
              <a:rPr lang="en-US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radiolabelled</a:t>
            </a: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 compounds</a:t>
            </a:r>
          </a:p>
          <a:p>
            <a:pPr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Computational tools for medical imaging and dosimetry</a:t>
            </a:r>
          </a:p>
        </p:txBody>
      </p:sp>
      <p:sp>
        <p:nvSpPr>
          <p:cNvPr id="11" name="Τίτλος 1"/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About BIOEMTECH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Εικόνα 11">
            <a:extLst>
              <a:ext uri="{FF2B5EF4-FFF2-40B4-BE49-F238E27FC236}">
                <a16:creationId xmlns:a16="http://schemas.microsoft.com/office/drawing/2014/main" id="{FEBD8313-7238-46D2-9C6A-44D6EBB327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37" y="4722800"/>
            <a:ext cx="2174626" cy="1242798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0479EFC-84E6-4C19-BA6E-8936B44B0962}"/>
              </a:ext>
            </a:extLst>
          </p:cNvPr>
          <p:cNvSpPr/>
          <p:nvPr/>
        </p:nvSpPr>
        <p:spPr>
          <a:xfrm>
            <a:off x="8978798" y="6254823"/>
            <a:ext cx="1695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C00000"/>
                </a:solidFill>
              </a:rPr>
              <a:t>Courtesy of BIOEMTECH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FB7FBA03-054B-406A-9DFB-A59ACA8E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876" y="4722800"/>
            <a:ext cx="1806315" cy="1085673"/>
          </a:xfrm>
          <a:prstGeom prst="rect">
            <a:avLst/>
          </a:prstGeom>
        </p:spPr>
      </p:pic>
      <p:pic>
        <p:nvPicPr>
          <p:cNvPr id="5" name="Εικόνα 8">
            <a:extLst>
              <a:ext uri="{FF2B5EF4-FFF2-40B4-BE49-F238E27FC236}">
                <a16:creationId xmlns:a16="http://schemas.microsoft.com/office/drawing/2014/main" id="{DBD4B917-4807-2F36-A556-2350F5147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236" y="4864468"/>
            <a:ext cx="5816367" cy="1022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3E0E3D-C4EA-0BE8-0ADE-556E78309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6FC1-0409-A5DC-FF7D-1A45497EB401}"/>
              </a:ext>
            </a:extLst>
          </p:cNvPr>
          <p:cNvSpPr txBox="1">
            <a:spLocks/>
          </p:cNvSpPr>
          <p:nvPr/>
        </p:nvSpPr>
        <p:spPr>
          <a:xfrm>
            <a:off x="768265" y="3425294"/>
            <a:ext cx="3222911" cy="2800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SW </a:t>
            </a:r>
            <a:r>
              <a:rPr lang="en-US" cap="none" dirty="0">
                <a:solidFill>
                  <a:srgbClr val="FFFFFF"/>
                </a:solidFill>
              </a:rPr>
              <a:t>Unit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…</a:t>
            </a:r>
            <a:r>
              <a:rPr lang="en-US" cap="none" dirty="0">
                <a:solidFill>
                  <a:srgbClr val="FFFFFF"/>
                </a:solidFill>
              </a:rPr>
              <a:t>who we are</a:t>
            </a:r>
            <a:r>
              <a:rPr lang="en-US" dirty="0">
                <a:solidFill>
                  <a:srgbClr val="FFFFFF"/>
                </a:solidFill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E372C-7C70-5606-ED8A-5D23B0778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r="627"/>
          <a:stretch/>
        </p:blipFill>
        <p:spPr>
          <a:xfrm>
            <a:off x="422399" y="828842"/>
            <a:ext cx="1845375" cy="2099787"/>
          </a:xfrm>
          <a:prstGeom prst="rect">
            <a:avLst/>
          </a:prstGeom>
        </p:spPr>
      </p:pic>
      <p:pic>
        <p:nvPicPr>
          <p:cNvPr id="6" name="Picture 5" descr="A person sitting in a chair&#10;&#10;Description automatically generated">
            <a:extLst>
              <a:ext uri="{FF2B5EF4-FFF2-40B4-BE49-F238E27FC236}">
                <a16:creationId xmlns:a16="http://schemas.microsoft.com/office/drawing/2014/main" id="{CD7B39A1-B8F0-E78B-9ED2-288DAB692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34001"/>
          <a:stretch/>
        </p:blipFill>
        <p:spPr>
          <a:xfrm flipH="1">
            <a:off x="2759000" y="828840"/>
            <a:ext cx="1750526" cy="2099787"/>
          </a:xfrm>
          <a:prstGeom prst="rect">
            <a:avLst/>
          </a:prstGeom>
        </p:spPr>
      </p:pic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6F9C3F4-9ED6-8AC3-35E8-BDA19BABD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32552" r="6983"/>
          <a:stretch/>
        </p:blipFill>
        <p:spPr>
          <a:xfrm>
            <a:off x="5000752" y="828839"/>
            <a:ext cx="1846164" cy="2099787"/>
          </a:xfrm>
          <a:prstGeom prst="rect">
            <a:avLst/>
          </a:prstGeom>
        </p:spPr>
      </p:pic>
      <p:pic>
        <p:nvPicPr>
          <p:cNvPr id="4" name="Picture 3" descr="A person sitting in a chair&#10;&#10;Description automatically generated">
            <a:extLst>
              <a:ext uri="{FF2B5EF4-FFF2-40B4-BE49-F238E27FC236}">
                <a16:creationId xmlns:a16="http://schemas.microsoft.com/office/drawing/2014/main" id="{251B812C-6FF5-D549-5124-1A2DE8A9EB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34041"/>
          <a:stretch/>
        </p:blipFill>
        <p:spPr>
          <a:xfrm>
            <a:off x="7343504" y="828842"/>
            <a:ext cx="1995729" cy="20997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9A5DE-CEAF-FA7A-25A3-DC63D5C12880}"/>
              </a:ext>
            </a:extLst>
          </p:cNvPr>
          <p:cNvSpPr txBox="1">
            <a:spLocks/>
          </p:cNvSpPr>
          <p:nvPr/>
        </p:nvSpPr>
        <p:spPr>
          <a:xfrm>
            <a:off x="4241831" y="3425295"/>
            <a:ext cx="7820468" cy="2800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Panagiotis Papadimitroulas: </a:t>
            </a:r>
            <a:r>
              <a:rPr lang="en-US" dirty="0"/>
              <a:t>	Head of Software – Medical Physicist</a:t>
            </a:r>
          </a:p>
          <a:p>
            <a:r>
              <a:rPr lang="en-US" b="1" dirty="0"/>
              <a:t>Valentina </a:t>
            </a:r>
            <a:r>
              <a:rPr lang="en-US" b="1" dirty="0" err="1"/>
              <a:t>Paneta</a:t>
            </a:r>
            <a:r>
              <a:rPr lang="en-US" b="1" dirty="0"/>
              <a:t>:</a:t>
            </a:r>
            <a:r>
              <a:rPr lang="en-US" dirty="0"/>
              <a:t> 				Senior Data Scientist – Project Manager</a:t>
            </a:r>
          </a:p>
          <a:p>
            <a:r>
              <a:rPr lang="en-US" b="1" dirty="0"/>
              <a:t>Vasilis Eleftheriadis: </a:t>
            </a:r>
            <a:r>
              <a:rPr lang="en-US" dirty="0"/>
              <a:t>			Software Engineer – AI Expert</a:t>
            </a:r>
          </a:p>
          <a:p>
            <a:r>
              <a:rPr lang="en-US" b="1" dirty="0"/>
              <a:t>Giorgos Savvidis:	</a:t>
            </a:r>
            <a:r>
              <a:rPr lang="en-US" dirty="0"/>
              <a:t>			Medical Physicist – MC Expert</a:t>
            </a:r>
          </a:p>
          <a:p>
            <a:r>
              <a:rPr lang="en-US" b="1" dirty="0"/>
              <a:t>Varvara </a:t>
            </a:r>
            <a:r>
              <a:rPr lang="en-US" b="1" dirty="0" err="1"/>
              <a:t>Lagaki</a:t>
            </a:r>
            <a:r>
              <a:rPr lang="en-US" b="1" dirty="0"/>
              <a:t>: </a:t>
            </a:r>
            <a:r>
              <a:rPr lang="en-US" dirty="0"/>
              <a:t>				Physicist – Data processing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4860F31-4E08-43BE-7CCF-B3E015849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3744" y="87504"/>
            <a:ext cx="3141723" cy="315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77FCC-CD76-3185-524C-CB6DAE9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99" y="3337448"/>
            <a:ext cx="3797603" cy="3297143"/>
          </a:xfrm>
          <a:prstGeom prst="rect">
            <a:avLst/>
          </a:prstGeom>
        </p:spPr>
      </p:pic>
      <p:pic>
        <p:nvPicPr>
          <p:cNvPr id="13" name="Picture 12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DAB633F8-2C64-073B-371F-3610BC548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9738" y="828842"/>
            <a:ext cx="1995729" cy="1497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71C35D-D6E7-4941-464F-B86A6B573951}"/>
              </a:ext>
            </a:extLst>
          </p:cNvPr>
          <p:cNvSpPr txBox="1"/>
          <p:nvPr/>
        </p:nvSpPr>
        <p:spPr>
          <a:xfrm>
            <a:off x="9749738" y="2391815"/>
            <a:ext cx="1995728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New Entry</a:t>
            </a:r>
          </a:p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4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12DEB-3488-AC09-9FD4-597B3836B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42EDA-AEB1-7560-6C88-244F4D0A16DC}"/>
              </a:ext>
            </a:extLst>
          </p:cNvPr>
          <p:cNvSpPr/>
          <p:nvPr/>
        </p:nvSpPr>
        <p:spPr>
          <a:xfrm>
            <a:off x="0" y="6432331"/>
            <a:ext cx="12192000" cy="4256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sz="1400">
                <a:solidFill>
                  <a:schemeClr val="bg1">
                    <a:lumMod val="75000"/>
                  </a:schemeClr>
                </a:solidFill>
              </a:rPr>
              <a:t>BIOEMTECH | www.bioemtech.com | info@bioemtech.com</a:t>
            </a:r>
            <a:endParaRPr lang="en-GR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2A33342D-CBF2-CECF-9E21-1BE5EE10322A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RESEARCH PROJECTS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C0494-1E25-6EFF-B874-0863C346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41994C-0DC8-A196-31DC-001BFEA3E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2" y="1314986"/>
            <a:ext cx="10859441" cy="44809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BDEDF9-5CC7-F347-7124-0DB72729A5D8}"/>
              </a:ext>
            </a:extLst>
          </p:cNvPr>
          <p:cNvSpPr/>
          <p:nvPr/>
        </p:nvSpPr>
        <p:spPr>
          <a:xfrm>
            <a:off x="662398" y="2830750"/>
            <a:ext cx="11045187" cy="175099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0B7E0-F7B6-FD1C-9883-B170BA3F83CC}"/>
              </a:ext>
            </a:extLst>
          </p:cNvPr>
          <p:cNvSpPr/>
          <p:nvPr/>
        </p:nvSpPr>
        <p:spPr>
          <a:xfrm>
            <a:off x="652672" y="5591651"/>
            <a:ext cx="11045187" cy="175099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E1063-B4E5-6658-3DD4-A48EB3027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AFDF9C13-A5EE-6989-326D-F3106C12B210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PHENOMENO –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concept</a:t>
            </a:r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54E80-1922-3B07-D602-FFB3261F4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174EF03B-6625-7C43-1066-0F61D1BBFDC3}"/>
              </a:ext>
            </a:extLst>
          </p:cNvPr>
          <p:cNvSpPr txBox="1">
            <a:spLocks/>
          </p:cNvSpPr>
          <p:nvPr/>
        </p:nvSpPr>
        <p:spPr>
          <a:xfrm>
            <a:off x="457201" y="1560250"/>
            <a:ext cx="4698460" cy="46362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H2020 MSCA-RISE project (2021-2025) </a:t>
            </a:r>
            <a:b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https://phenomeno.eu/</a:t>
            </a:r>
            <a:r>
              <a:rPr lang="en-US" sz="1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endParaRPr lang="en-US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Physical Breast Anthropomorphic Models and Technology for their Production</a:t>
            </a:r>
          </a:p>
          <a:p>
            <a:pPr marL="0" indent="0" algn="ctr">
              <a:buNone/>
            </a:pPr>
            <a:endParaRPr lang="en-US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main objective is to develop a complete technology for producing of high-quality physical breast phantoms derived from novel computational breast phantoms and manufactured with novel prototyping techniques.</a:t>
            </a:r>
            <a:endParaRPr lang="en-US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81D54-D81C-BDB2-AED9-85856520F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677640"/>
            <a:ext cx="2287436" cy="36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AE2DFA-B7CF-8C42-82E0-11C1078FD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564" y="1560250"/>
            <a:ext cx="6482341" cy="43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2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129EA-CD16-C331-9FF5-BCE330913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D073F957-11C8-DDED-DB0B-D7DE0CE1663A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PHENOMENO –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breast segmentation &amp; simulations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7D6AD-3A3D-1D4C-0EF8-83E493A7A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DC4AFB15-0C63-DABB-7F60-E626DC4637B4}"/>
              </a:ext>
            </a:extLst>
          </p:cNvPr>
          <p:cNvSpPr txBox="1">
            <a:spLocks/>
          </p:cNvSpPr>
          <p:nvPr/>
        </p:nvSpPr>
        <p:spPr>
          <a:xfrm>
            <a:off x="457200" y="1540794"/>
            <a:ext cx="11588621" cy="36359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Role I: 	</a:t>
            </a:r>
            <a:r>
              <a:rPr lang="en-US" sz="1800" dirty="0"/>
              <a:t>Validate GATE Monte Carlo toolkit for in silico X-ray/CT imaging in breast cancer studies and evaluate their 	accuracy compared to clinical data and similar simulated. </a:t>
            </a:r>
          </a:p>
          <a:p>
            <a:pPr marL="0" indent="0">
              <a:buNone/>
            </a:pPr>
            <a:r>
              <a:rPr lang="en-US" sz="1800" b="1" dirty="0"/>
              <a:t>Role II: 	</a:t>
            </a:r>
            <a:r>
              <a:rPr lang="en-US" sz="1800" dirty="0"/>
              <a:t>AI-based automated breast tumor segmentation on clinical MRI data.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B0465-73E7-BC50-8D26-4928FFF88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663" y="3428999"/>
            <a:ext cx="6713353" cy="2893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6B8A6-CAA9-B50F-CB08-89AA87078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677640"/>
            <a:ext cx="2287436" cy="362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C8CE3-938A-F736-D7EE-414C3222F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4401205" cy="25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2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BCD3-6319-AE29-760B-37EEE9945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5502AE0C-4863-398D-EE9A-C5490569CC3C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PHENOMENO 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8E946-3C9A-02D9-7921-59CEA6A9C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DA5223D9-5EB1-C216-E7A3-F93DCDFF32FD}"/>
              </a:ext>
            </a:extLst>
          </p:cNvPr>
          <p:cNvSpPr txBox="1">
            <a:spLocks/>
          </p:cNvSpPr>
          <p:nvPr/>
        </p:nvSpPr>
        <p:spPr>
          <a:xfrm>
            <a:off x="457201" y="1540794"/>
            <a:ext cx="11277600" cy="36359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Breast CT simulations - setup 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 silico study for standardization and evaluation of breast CT imaging and dosimetry using </a:t>
            </a:r>
            <a:r>
              <a:rPr lang="en-US" sz="1800" b="1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GATE</a:t>
            </a:r>
            <a:r>
              <a:rPr lang="en-US" sz="1800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and </a:t>
            </a:r>
            <a:r>
              <a:rPr lang="en-US" sz="1800" b="1" dirty="0" err="1"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gCTD</a:t>
            </a:r>
            <a:r>
              <a:rPr lang="en-US" sz="1800" dirty="0"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Monte Carlo codes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Clinical X-ray spectrum 80kVp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GATE v9.1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Digital 3D breast phantoms (</a:t>
            </a:r>
            <a:r>
              <a:rPr lang="en-US" sz="18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Zenodo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Perform both imaging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&amp; dosimetry:</a:t>
            </a:r>
            <a:b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flat field – Semi Cylinder – Breast phantoms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B9793F-35DB-2253-B91C-DD6767FE5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677640"/>
            <a:ext cx="2287436" cy="36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F74A6-6D37-24AF-675F-274E192C8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75" y="2421175"/>
            <a:ext cx="5418677" cy="1875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1C278-EA55-9643-9F31-9966EFD80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" y="4716791"/>
            <a:ext cx="5418677" cy="1717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D906D-C5A4-6C6F-BA98-E0F7A3879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75" y="4716792"/>
            <a:ext cx="33432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2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6D067-2B8C-FF60-999F-2FE20E18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0F485C6A-D405-8569-2756-203295A90EA5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PHENOMENO –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imaging simulations 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D16FE-0D1B-B77D-82F8-518D5449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0B7FDDE0-2C10-082B-C89B-9974932DCBE5}"/>
              </a:ext>
            </a:extLst>
          </p:cNvPr>
          <p:cNvSpPr txBox="1">
            <a:spLocks/>
          </p:cNvSpPr>
          <p:nvPr/>
        </p:nvSpPr>
        <p:spPr>
          <a:xfrm>
            <a:off x="457200" y="1540794"/>
            <a:ext cx="11588621" cy="36359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Imaging breast CT simulations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Detector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290 x 230 mm</a:t>
            </a:r>
            <a:r>
              <a:rPr lang="en-US" sz="1800" baseline="3000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Flat field irradiation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10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Semi-Cylinder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homogeneous glandular tissue 1.04g/c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</a:t>
            </a:r>
            <a:r>
              <a:rPr lang="en-US" sz="1800" baseline="30000" dirty="0"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(10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)</a:t>
            </a:r>
            <a:endParaRPr lang="en-US" sz="1800" baseline="300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&lt;4% difference in flat field profile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2.0% &amp; 2.2% difference in the horizontal and vertical profile accordingly.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A8995-4212-6B21-990A-16AD40F40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677640"/>
            <a:ext cx="2287436" cy="362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12228-38EB-DBCC-2C10-3EF4ADA80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4" y="3940702"/>
            <a:ext cx="3107617" cy="229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D21A7-DFDD-94AD-4C1E-7F1BAF711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1" y="3916024"/>
            <a:ext cx="3069953" cy="2299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D6EE56-C481-E2FE-94A9-36DE5DF7C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54" y="3916024"/>
            <a:ext cx="3001021" cy="23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25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2B448-4692-25BC-F393-263B1E65F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>
            <a:extLst>
              <a:ext uri="{FF2B5EF4-FFF2-40B4-BE49-F238E27FC236}">
                <a16:creationId xmlns:a16="http://schemas.microsoft.com/office/drawing/2014/main" id="{ACA8768E-9C1B-D087-8D32-177FE2805182}"/>
              </a:ext>
            </a:extLst>
          </p:cNvPr>
          <p:cNvSpPr txBox="1">
            <a:spLocks noChangeAspect="1"/>
          </p:cNvSpPr>
          <p:nvPr/>
        </p:nvSpPr>
        <p:spPr>
          <a:xfrm>
            <a:off x="457200" y="524873"/>
            <a:ext cx="11250386" cy="87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A8191D"/>
                </a:solidFill>
                <a:latin typeface="Segoe UI" panose="020B0502040204020203" pitchFamily="34" charset="0"/>
                <a:ea typeface="Segoe UI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800" b="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PHENOMENO –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imaging simulations </a:t>
            </a:r>
            <a:endParaRPr lang="el-GR" sz="2800" b="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B1FE6-65C7-A370-EA77-FD600F34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165581"/>
            <a:ext cx="2260222" cy="228096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A76418E4-3C56-B7AD-247D-25C5AA18599E}"/>
              </a:ext>
            </a:extLst>
          </p:cNvPr>
          <p:cNvSpPr txBox="1">
            <a:spLocks/>
          </p:cNvSpPr>
          <p:nvPr/>
        </p:nvSpPr>
        <p:spPr>
          <a:xfrm>
            <a:off x="457200" y="1540794"/>
            <a:ext cx="11588621" cy="36359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Imaging breast CT simulations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Image size: 376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x 376 x 269 (pix.) &amp; Voxel size: 0.37 x 0.37 x 0.24  mm</a:t>
            </a:r>
            <a:r>
              <a:rPr lang="en-US" sz="1800" baseline="30000" dirty="0"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360 projections (1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step) with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10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8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 projection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3.6 x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10</a:t>
            </a:r>
            <a:r>
              <a:rPr lang="en-US" sz="1800" baseline="30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imaries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CASToR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reconstruction (MLEM 100 iterations)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A8E17E-D404-61C6-D4B8-47A9E1BED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64" y="677640"/>
            <a:ext cx="2287436" cy="36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C81322-6D65-7A90-97C4-0A2964B11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90" y="2808510"/>
            <a:ext cx="5723890" cy="337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DB3066-451C-8EA2-AA17-0C8728735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3" y="4014923"/>
            <a:ext cx="5723890" cy="241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288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91B149B55067194FAABAFEB662694F1E" ma:contentTypeVersion="14" ma:contentTypeDescription="Δημιουργία νέου εγγράφου" ma:contentTypeScope="" ma:versionID="46872cc6f61a402de71a8d4021e155a0">
  <xsd:schema xmlns:xsd="http://www.w3.org/2001/XMLSchema" xmlns:xs="http://www.w3.org/2001/XMLSchema" xmlns:p="http://schemas.microsoft.com/office/2006/metadata/properties" xmlns:ns2="c4850375-c593-437c-9b6b-2553eb6198b5" xmlns:ns3="2a43a2c6-1543-4e85-a6e1-b21aa2b94e1a" targetNamespace="http://schemas.microsoft.com/office/2006/metadata/properties" ma:root="true" ma:fieldsID="12dc1d709f9ec58fc8ec7c648ef873fb" ns2:_="" ns3:_="">
    <xsd:import namespace="c4850375-c593-437c-9b6b-2553eb6198b5"/>
    <xsd:import namespace="2a43a2c6-1543-4e85-a6e1-b21aa2b94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50375-c593-437c-9b6b-2553eb6198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3a71a8d3-70b2-480b-a1a2-4db4b68ad0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3a2c6-1543-4e85-a6e1-b21aa2b94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e1ddebf-482d-4600-9cd2-e1d7b2fe6aae}" ma:internalName="TaxCatchAll" ma:showField="CatchAllData" ma:web="2a43a2c6-1543-4e85-a6e1-b21aa2b94e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43a2c6-1543-4e85-a6e1-b21aa2b94e1a" xsi:nil="true"/>
    <lcf76f155ced4ddcb4097134ff3c332f xmlns="c4850375-c593-437c-9b6b-2553eb6198b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884CB8-7116-4E65-896C-C4AD54D579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850375-c593-437c-9b6b-2553eb6198b5"/>
    <ds:schemaRef ds:uri="2a43a2c6-1543-4e85-a6e1-b21aa2b94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C012B7-35EE-4954-9996-DC5033D8DC9E}">
  <ds:schemaRefs>
    <ds:schemaRef ds:uri="http://schemas.microsoft.com/office/2006/metadata/properties"/>
    <ds:schemaRef ds:uri="http://schemas.microsoft.com/office/infopath/2007/PartnerControls"/>
    <ds:schemaRef ds:uri="1a436906-df83-429e-b8c9-1affe48d9586"/>
    <ds:schemaRef ds:uri="3c38a15d-9562-4b36-b83d-68f37ad27e1a"/>
    <ds:schemaRef ds:uri="acda934a-297b-4636-8428-ec7e94b1e16f"/>
    <ds:schemaRef ds:uri="2a43a2c6-1543-4e85-a6e1-b21aa2b94e1a"/>
    <ds:schemaRef ds:uri="c4850375-c593-437c-9b6b-2553eb6198b5"/>
  </ds:schemaRefs>
</ds:datastoreItem>
</file>

<file path=customXml/itemProps3.xml><?xml version="1.0" encoding="utf-8"?>
<ds:datastoreItem xmlns:ds="http://schemas.openxmlformats.org/officeDocument/2006/customXml" ds:itemID="{2E3512E1-F3B7-40C9-BFF4-6AB440DE2F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{520A7856-5775-DA47-A50B-6E5D679A024F}tf10001123</Template>
  <TotalTime>2582</TotalTime>
  <Words>703</Words>
  <Application>Microsoft Office PowerPoint</Application>
  <PresentationFormat>Widescreen</PresentationFormat>
  <Paragraphs>73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Segoe UI</vt:lpstr>
      <vt:lpstr>Times New Roman</vt:lpstr>
      <vt:lpstr>Wingdings</vt:lpstr>
      <vt:lpstr>Wingdings 2</vt:lpstr>
      <vt:lpstr>Dividend</vt:lpstr>
      <vt:lpstr>Panagiotis Papadimitroulas Associate Prof. Biomedical Informatics Head of Software &amp; Co-Founder panpap@bioemtech.com   www.bioemtech.com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Panagiotis Papadimitroulas Associate Prof. Biomedical Informatics Head of Software &amp; Co-Founder panpap@bioemtech.com   www.bioemtech.com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PRECLINICAL Cro services</dc:title>
  <dc:creator>BIOEMTECH</dc:creator>
  <cp:lastModifiedBy>Panagiotis Papadimitroulas</cp:lastModifiedBy>
  <cp:revision>388</cp:revision>
  <dcterms:created xsi:type="dcterms:W3CDTF">2023-03-03T11:01:53Z</dcterms:created>
  <dcterms:modified xsi:type="dcterms:W3CDTF">2025-04-01T05:41:24Z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0x01010091B149B55067194FAABAFEB662694F1E</vt:lpwstr>
  </property>
  <property fmtid="{D5CDD505-2E9C-101B-9397-08002B2CF9AE}" pid="3" name="MediaServiceImageTags">
    <vt:lpwstr/>
  </property>
</Properties>
</file>