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32"/>
  </p:notesMasterIdLst>
  <p:handoutMasterIdLst>
    <p:handoutMasterId r:id="rId33"/>
  </p:handoutMasterIdLst>
  <p:sldIdLst>
    <p:sldId id="262" r:id="rId2"/>
    <p:sldId id="263" r:id="rId3"/>
    <p:sldId id="315" r:id="rId4"/>
    <p:sldId id="264" r:id="rId5"/>
    <p:sldId id="293" r:id="rId6"/>
    <p:sldId id="295" r:id="rId7"/>
    <p:sldId id="268" r:id="rId8"/>
    <p:sldId id="296" r:id="rId9"/>
    <p:sldId id="298" r:id="rId10"/>
    <p:sldId id="282" r:id="rId11"/>
    <p:sldId id="271" r:id="rId12"/>
    <p:sldId id="306" r:id="rId13"/>
    <p:sldId id="307" r:id="rId14"/>
    <p:sldId id="274" r:id="rId15"/>
    <p:sldId id="318" r:id="rId16"/>
    <p:sldId id="289" r:id="rId17"/>
    <p:sldId id="316" r:id="rId18"/>
    <p:sldId id="272" r:id="rId19"/>
    <p:sldId id="276" r:id="rId20"/>
    <p:sldId id="291" r:id="rId21"/>
    <p:sldId id="302" r:id="rId22"/>
    <p:sldId id="311" r:id="rId23"/>
    <p:sldId id="317" r:id="rId24"/>
    <p:sldId id="314" r:id="rId25"/>
    <p:sldId id="313" r:id="rId26"/>
    <p:sldId id="308" r:id="rId27"/>
    <p:sldId id="309" r:id="rId28"/>
    <p:sldId id="310" r:id="rId29"/>
    <p:sldId id="301" r:id="rId30"/>
    <p:sldId id="312" r:id="rId31"/>
  </p:sldIdLst>
  <p:sldSz cx="12192000"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varetto Martina" initials="FM" lastIdx="4" clrIdx="0">
    <p:extLst>
      <p:ext uri="{19B8F6BF-5375-455C-9EA6-DF929625EA0E}">
        <p15:presenceInfo xmlns:p15="http://schemas.microsoft.com/office/powerpoint/2012/main" userId="S::Martina.Favaretto@medaustron.at::ed9cea9e-2418-4564-bb9d-c0bd7b6e1b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49DB"/>
    <a:srgbClr val="5B55DF"/>
    <a:srgbClr val="E64C49"/>
    <a:srgbClr val="FF0000"/>
    <a:srgbClr val="8000FF"/>
    <a:srgbClr val="03326C"/>
    <a:srgbClr val="E7E6E6"/>
    <a:srgbClr val="97BFEA"/>
    <a:srgbClr val="14316C"/>
    <a:srgbClr val="39AA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83157" autoAdjust="0"/>
  </p:normalViewPr>
  <p:slideViewPr>
    <p:cSldViewPr snapToGrid="0" snapToObjects="1">
      <p:cViewPr varScale="1">
        <p:scale>
          <a:sx n="120" d="100"/>
          <a:sy n="120" d="100"/>
        </p:scale>
        <p:origin x="102" y="444"/>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F726DF0-548C-8645-BDE9-D4ABE2CF21C2}"/>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AT" sz="1050">
              <a:latin typeface="Verdana" panose="020B0604030504040204" pitchFamily="34" charset="0"/>
              <a:ea typeface="Verdana" panose="020B0604030504040204" pitchFamily="34" charset="0"/>
              <a:cs typeface="Verdana" panose="020B0604030504040204" pitchFamily="34" charset="0"/>
            </a:endParaRPr>
          </a:p>
        </p:txBody>
      </p:sp>
      <p:sp>
        <p:nvSpPr>
          <p:cNvPr id="3" name="Datumsplatzhalter 2">
            <a:extLst>
              <a:ext uri="{FF2B5EF4-FFF2-40B4-BE49-F238E27FC236}">
                <a16:creationId xmlns:a16="http://schemas.microsoft.com/office/drawing/2014/main" id="{88E5927A-8E33-844C-9D1B-458A00D81639}"/>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1AFD296-3D47-F642-BBB0-28897FE3E135}" type="datetimeFigureOut">
              <a:rPr lang="de-AT" sz="1050" smtClean="0">
                <a:latin typeface="Verdana" panose="020B0604030504040204" pitchFamily="34" charset="0"/>
                <a:ea typeface="Verdana" panose="020B0604030504040204" pitchFamily="34" charset="0"/>
                <a:cs typeface="Verdana" panose="020B0604030504040204" pitchFamily="34" charset="0"/>
              </a:rPr>
              <a:t>24.03.2025</a:t>
            </a:fld>
            <a:endParaRPr lang="de-AT" sz="105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a:extLst>
              <a:ext uri="{FF2B5EF4-FFF2-40B4-BE49-F238E27FC236}">
                <a16:creationId xmlns:a16="http://schemas.microsoft.com/office/drawing/2014/main" id="{05B7483B-0A22-E94F-AA4C-D6036B525590}"/>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AT" sz="1050">
              <a:latin typeface="Verdana" panose="020B0604030504040204" pitchFamily="34" charset="0"/>
              <a:ea typeface="Verdana" panose="020B0604030504040204" pitchFamily="34" charset="0"/>
              <a:cs typeface="Verdana" panose="020B0604030504040204" pitchFamily="34" charset="0"/>
            </a:endParaRPr>
          </a:p>
        </p:txBody>
      </p:sp>
      <p:sp>
        <p:nvSpPr>
          <p:cNvPr id="5" name="Foliennummernplatzhalter 4">
            <a:extLst>
              <a:ext uri="{FF2B5EF4-FFF2-40B4-BE49-F238E27FC236}">
                <a16:creationId xmlns:a16="http://schemas.microsoft.com/office/drawing/2014/main" id="{9A280ED2-84DE-0543-8B03-DE7FCEC92B65}"/>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A8C3A38E-3C75-B842-A89E-F4131720A92D}" type="slidenum">
              <a:rPr lang="de-AT" sz="1050" smtClean="0">
                <a:latin typeface="Verdana" panose="020B0604030504040204" pitchFamily="34" charset="0"/>
                <a:ea typeface="Verdana" panose="020B0604030504040204" pitchFamily="34" charset="0"/>
                <a:cs typeface="Verdana" panose="020B0604030504040204" pitchFamily="34" charset="0"/>
              </a:rPr>
              <a:t>‹#›</a:t>
            </a:fld>
            <a:endParaRPr lang="de-AT"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15730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900">
                <a:latin typeface="Verdana" panose="020B0604030504040204" pitchFamily="34" charset="0"/>
                <a:ea typeface="Verdana" panose="020B0604030504040204" pitchFamily="34" charset="0"/>
                <a:cs typeface="Verdana" panose="020B0604030504040204" pitchFamily="34" charset="0"/>
              </a:defRPr>
            </a:lvl1pPr>
          </a:lstStyle>
          <a:p>
            <a:endParaRPr lang="de-AT"/>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900">
                <a:latin typeface="Verdana" panose="020B0604030504040204" pitchFamily="34" charset="0"/>
                <a:ea typeface="Verdana" panose="020B0604030504040204" pitchFamily="34" charset="0"/>
                <a:cs typeface="Verdana" panose="020B0604030504040204" pitchFamily="34" charset="0"/>
              </a:defRPr>
            </a:lvl1pPr>
          </a:lstStyle>
          <a:p>
            <a:fld id="{CFF8C5AA-5178-694A-8B09-EB362E18334D}" type="datetimeFigureOut">
              <a:rPr lang="de-AT" smtClean="0"/>
              <a:pPr/>
              <a:t>24.03.2025</a:t>
            </a:fld>
            <a:endParaRPr lang="de-AT"/>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r>
              <a:rPr lang="de-DE" dirty="0"/>
              <a:t>Mastertextformat bearbeiten
Zweite Ebene
Dritte Ebene
Vierte Ebene
Fünfte Ebene</a:t>
            </a:r>
            <a:endParaRPr lang="de-AT" dirty="0"/>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900">
                <a:latin typeface="Verdana" panose="020B0604030504040204" pitchFamily="34" charset="0"/>
                <a:ea typeface="Verdana" panose="020B0604030504040204" pitchFamily="34" charset="0"/>
                <a:cs typeface="Verdana" panose="020B0604030504040204" pitchFamily="34" charset="0"/>
              </a:defRPr>
            </a:lvl1pPr>
          </a:lstStyle>
          <a:p>
            <a:endParaRPr lang="de-AT"/>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900">
                <a:latin typeface="Verdana" panose="020B0604030504040204" pitchFamily="34" charset="0"/>
                <a:ea typeface="Verdana" panose="020B0604030504040204" pitchFamily="34" charset="0"/>
                <a:cs typeface="Verdana" panose="020B0604030504040204" pitchFamily="34" charset="0"/>
              </a:defRPr>
            </a:lvl1pPr>
          </a:lstStyle>
          <a:p>
            <a:fld id="{1932E12D-9780-CC49-9266-9DD8E1091171}" type="slidenum">
              <a:rPr lang="de-AT" smtClean="0"/>
              <a:pPr/>
              <a:t>‹#›</a:t>
            </a:fld>
            <a:endParaRPr lang="de-AT"/>
          </a:p>
        </p:txBody>
      </p:sp>
    </p:spTree>
    <p:extLst>
      <p:ext uri="{BB962C8B-B14F-4D97-AF65-F5344CB8AC3E}">
        <p14:creationId xmlns:p14="http://schemas.microsoft.com/office/powerpoint/2010/main" val="1447373660"/>
      </p:ext>
    </p:extLst>
  </p:cSld>
  <p:clrMap bg1="lt1" tx1="dk1" bg2="lt2" tx2="dk2" accent1="accent1" accent2="accent2" accent3="accent3" accent4="accent4" accent5="accent5" accent6="accent6" hlink="hlink" folHlink="folHlink"/>
  <p:notesStyle>
    <a:lvl1pPr marL="0" algn="l" defTabSz="914400" rtl="0" eaLnBrk="1" latinLnBrk="0" hangingPunct="1">
      <a:defRPr sz="10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etadata">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721754B5-9DFE-654F-9FF6-AFE4C3CDD787}"/>
              </a:ext>
            </a:extLst>
          </p:cNvPr>
          <p:cNvGraphicFramePr>
            <a:graphicFrameLocks noGrp="1"/>
          </p:cNvGraphicFramePr>
          <p:nvPr userDrawn="1"/>
        </p:nvGraphicFramePr>
        <p:xfrm>
          <a:off x="323531" y="1528341"/>
          <a:ext cx="11169383" cy="612190"/>
        </p:xfrm>
        <a:graphic>
          <a:graphicData uri="http://schemas.openxmlformats.org/drawingml/2006/table">
            <a:tbl>
              <a:tblPr bandRow="1"/>
              <a:tblGrid>
                <a:gridCol w="3316856">
                  <a:extLst>
                    <a:ext uri="{9D8B030D-6E8A-4147-A177-3AD203B41FA5}">
                      <a16:colId xmlns:a16="http://schemas.microsoft.com/office/drawing/2014/main" val="20000"/>
                    </a:ext>
                  </a:extLst>
                </a:gridCol>
                <a:gridCol w="1801793">
                  <a:extLst>
                    <a:ext uri="{9D8B030D-6E8A-4147-A177-3AD203B41FA5}">
                      <a16:colId xmlns:a16="http://schemas.microsoft.com/office/drawing/2014/main" val="20002"/>
                    </a:ext>
                  </a:extLst>
                </a:gridCol>
                <a:gridCol w="2318096">
                  <a:extLst>
                    <a:ext uri="{9D8B030D-6E8A-4147-A177-3AD203B41FA5}">
                      <a16:colId xmlns:a16="http://schemas.microsoft.com/office/drawing/2014/main" val="20003"/>
                    </a:ext>
                  </a:extLst>
                </a:gridCol>
                <a:gridCol w="1738572">
                  <a:extLst>
                    <a:ext uri="{9D8B030D-6E8A-4147-A177-3AD203B41FA5}">
                      <a16:colId xmlns:a16="http://schemas.microsoft.com/office/drawing/2014/main" val="20004"/>
                    </a:ext>
                  </a:extLst>
                </a:gridCol>
                <a:gridCol w="1994065">
                  <a:extLst>
                    <a:ext uri="{9D8B030D-6E8A-4147-A177-3AD203B41FA5}">
                      <a16:colId xmlns:a16="http://schemas.microsoft.com/office/drawing/2014/main" val="20005"/>
                    </a:ext>
                  </a:extLst>
                </a:gridCol>
              </a:tblGrid>
              <a:tr h="108000">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Aft>
                          <a:spcPts val="0"/>
                        </a:spcAft>
                      </a:pPr>
                      <a:r>
                        <a:rPr lang="en-GB" sz="700" dirty="0" err="1">
                          <a:solidFill>
                            <a:srgbClr val="00336E"/>
                          </a:solidFill>
                          <a:effectLst/>
                        </a:rPr>
                        <a:t>Dokumentennummer</a:t>
                      </a:r>
                      <a:r>
                        <a:rPr lang="en-GB" sz="700" dirty="0">
                          <a:solidFill>
                            <a:srgbClr val="00336E"/>
                          </a:solidFill>
                          <a:effectLst/>
                        </a:rPr>
                        <a:t> / Document Number</a:t>
                      </a:r>
                      <a:endParaRPr lang="de-AT" sz="700" dirty="0">
                        <a:solidFill>
                          <a:srgbClr val="00336E"/>
                        </a:solidFill>
                        <a:effectLst/>
                        <a:latin typeface="Verdana"/>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Aft>
                          <a:spcPts val="0"/>
                        </a:spcAft>
                      </a:pPr>
                      <a:r>
                        <a:rPr lang="en-GB" sz="700" dirty="0" err="1">
                          <a:solidFill>
                            <a:srgbClr val="00336E"/>
                          </a:solidFill>
                          <a:effectLst/>
                        </a:rPr>
                        <a:t>DokKlasse</a:t>
                      </a:r>
                      <a:r>
                        <a:rPr lang="en-GB" sz="700" dirty="0">
                          <a:solidFill>
                            <a:srgbClr val="00336E"/>
                          </a:solidFill>
                          <a:effectLst/>
                        </a:rPr>
                        <a:t> / </a:t>
                      </a:r>
                      <a:r>
                        <a:rPr lang="en-GB" sz="700" dirty="0" err="1">
                          <a:solidFill>
                            <a:srgbClr val="00336E"/>
                          </a:solidFill>
                          <a:effectLst/>
                        </a:rPr>
                        <a:t>DocClass</a:t>
                      </a:r>
                      <a:endParaRPr lang="de-AT" sz="700" dirty="0">
                        <a:solidFill>
                          <a:srgbClr val="00336E"/>
                        </a:solidFill>
                        <a:effectLst/>
                        <a:latin typeface="Verdana"/>
                        <a:ea typeface="Calibri"/>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Aft>
                          <a:spcPts val="0"/>
                        </a:spcAft>
                      </a:pPr>
                      <a:r>
                        <a:rPr lang="en-GB" sz="700" dirty="0" err="1">
                          <a:solidFill>
                            <a:srgbClr val="00336E"/>
                          </a:solidFill>
                          <a:effectLst/>
                        </a:rPr>
                        <a:t>Inhaltskennz</a:t>
                      </a:r>
                      <a:r>
                        <a:rPr lang="en-GB" sz="700" dirty="0">
                          <a:solidFill>
                            <a:srgbClr val="00336E"/>
                          </a:solidFill>
                          <a:effectLst/>
                        </a:rPr>
                        <a:t> / Content Code</a:t>
                      </a:r>
                      <a:endParaRPr lang="de-AT" sz="700" dirty="0">
                        <a:solidFill>
                          <a:srgbClr val="00336E"/>
                        </a:solidFill>
                        <a:effectLst/>
                        <a:latin typeface="Verdana"/>
                        <a:ea typeface="Calibri"/>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Aft>
                          <a:spcPts val="0"/>
                        </a:spcAft>
                      </a:pPr>
                      <a:r>
                        <a:rPr lang="en-GB" sz="700" dirty="0">
                          <a:solidFill>
                            <a:srgbClr val="00336E"/>
                          </a:solidFill>
                          <a:effectLst/>
                        </a:rPr>
                        <a:t>Version</a:t>
                      </a:r>
                      <a:endParaRPr lang="de-AT" sz="700" dirty="0">
                        <a:solidFill>
                          <a:srgbClr val="00336E"/>
                        </a:solidFill>
                        <a:effectLst/>
                        <a:latin typeface="Verdana"/>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p>
                      <a:pPr>
                        <a:spcAft>
                          <a:spcPts val="0"/>
                        </a:spcAft>
                      </a:pPr>
                      <a:r>
                        <a:rPr lang="en-GB" sz="7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Datum / Date</a:t>
                      </a:r>
                      <a:endParaRPr lang="de-AT" sz="7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extLst>
                  <a:ext uri="{0D108BD9-81ED-4DB2-BD59-A6C34878D82A}">
                    <a16:rowId xmlns:a16="http://schemas.microsoft.com/office/drawing/2014/main" val="10000"/>
                  </a:ext>
                </a:extLst>
              </a:tr>
              <a:tr h="252095">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Aft>
                          <a:spcPts val="0"/>
                        </a:spcAft>
                      </a:pPr>
                      <a:endParaRPr lang="de-AT" sz="700" dirty="0">
                        <a:solidFill>
                          <a:srgbClr val="00336E"/>
                        </a:solidFill>
                        <a:effectLst/>
                        <a:latin typeface="Verdana"/>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Aft>
                          <a:spcPts val="0"/>
                        </a:spcAft>
                      </a:pPr>
                      <a:endParaRPr lang="de-AT" sz="700" dirty="0">
                        <a:solidFill>
                          <a:srgbClr val="00336E"/>
                        </a:solidFill>
                        <a:effectLst/>
                        <a:latin typeface="Verdana"/>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Aft>
                          <a:spcPts val="0"/>
                        </a:spcAft>
                      </a:pPr>
                      <a:endParaRPr lang="de-AT" sz="700" dirty="0">
                        <a:solidFill>
                          <a:srgbClr val="00336E"/>
                        </a:solidFill>
                        <a:effectLst/>
                        <a:latin typeface="Verdana"/>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Aft>
                          <a:spcPts val="0"/>
                        </a:spcAft>
                      </a:pPr>
                      <a:endParaRPr lang="de-AT" sz="700" dirty="0">
                        <a:solidFill>
                          <a:srgbClr val="00336E"/>
                        </a:solidFill>
                        <a:effectLst/>
                        <a:latin typeface="Verdana"/>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spcAft>
                          <a:spcPts val="0"/>
                        </a:spcAft>
                      </a:pPr>
                      <a:endParaRPr lang="de-AT" sz="700" dirty="0">
                        <a:solidFill>
                          <a:srgbClr val="00336E"/>
                        </a:solidFill>
                        <a:effectLst/>
                        <a:latin typeface="Verdana"/>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1"/>
                  </a:ext>
                </a:extLst>
              </a:tr>
              <a:tr h="107950">
                <a:tc gridSpan="2">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Aft>
                          <a:spcPts val="0"/>
                        </a:spcAft>
                      </a:pPr>
                      <a:r>
                        <a:rPr lang="en-GB" sz="700" dirty="0">
                          <a:solidFill>
                            <a:srgbClr val="00336E"/>
                          </a:solidFill>
                          <a:effectLst/>
                        </a:rPr>
                        <a:t>DokEigner / </a:t>
                      </a:r>
                      <a:r>
                        <a:rPr lang="en-GB" sz="700" dirty="0" err="1">
                          <a:solidFill>
                            <a:srgbClr val="00336E"/>
                          </a:solidFill>
                          <a:effectLst/>
                        </a:rPr>
                        <a:t>DocOwner</a:t>
                      </a:r>
                      <a:endParaRPr lang="de-AT" sz="700" dirty="0">
                        <a:solidFill>
                          <a:srgbClr val="00336E"/>
                        </a:solidFill>
                        <a:effectLst/>
                        <a:latin typeface="Verdana"/>
                        <a:ea typeface="Calibri"/>
                        <a:cs typeface="Times New Roman"/>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hMerge="1">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Aft>
                          <a:spcPts val="0"/>
                        </a:spcAft>
                      </a:pPr>
                      <a:endParaRPr lang="de-AT" sz="700" dirty="0">
                        <a:solidFill>
                          <a:srgbClr val="00336E"/>
                        </a:solidFill>
                        <a:effectLst/>
                        <a:latin typeface="Verdana"/>
                        <a:ea typeface="Calibri"/>
                        <a:cs typeface="Times New Roman"/>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dirty="0" err="1">
                          <a:solidFill>
                            <a:srgbClr val="00336E"/>
                          </a:solidFill>
                          <a:effectLst/>
                        </a:rPr>
                        <a:t>gültig</a:t>
                      </a:r>
                      <a:r>
                        <a:rPr lang="en-GB" sz="700" dirty="0">
                          <a:solidFill>
                            <a:srgbClr val="00336E"/>
                          </a:solidFill>
                          <a:effectLst/>
                        </a:rPr>
                        <a:t> ab / effective from</a:t>
                      </a:r>
                      <a:endParaRPr lang="de-AT" sz="700" dirty="0">
                        <a:solidFill>
                          <a:srgbClr val="00336E"/>
                        </a:solidFill>
                        <a:effectLst/>
                        <a:latin typeface="Verdana"/>
                        <a:ea typeface="Calibri"/>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Aft>
                          <a:spcPts val="0"/>
                        </a:spcAft>
                      </a:pPr>
                      <a:r>
                        <a:rPr lang="en-GB" sz="700" dirty="0" err="1">
                          <a:solidFill>
                            <a:srgbClr val="00336E"/>
                          </a:solidFill>
                          <a:effectLst/>
                        </a:rPr>
                        <a:t>gültig</a:t>
                      </a:r>
                      <a:r>
                        <a:rPr lang="en-GB" sz="700" baseline="0" dirty="0">
                          <a:solidFill>
                            <a:srgbClr val="00336E"/>
                          </a:solidFill>
                          <a:effectLst/>
                        </a:rPr>
                        <a:t> </a:t>
                      </a:r>
                      <a:r>
                        <a:rPr lang="en-GB" sz="700" baseline="0" dirty="0" err="1">
                          <a:solidFill>
                            <a:srgbClr val="00336E"/>
                          </a:solidFill>
                          <a:effectLst/>
                        </a:rPr>
                        <a:t>bis</a:t>
                      </a:r>
                      <a:r>
                        <a:rPr lang="en-GB" sz="700" baseline="0" dirty="0">
                          <a:solidFill>
                            <a:srgbClr val="00336E"/>
                          </a:solidFill>
                          <a:effectLst/>
                        </a:rPr>
                        <a:t>/effective </a:t>
                      </a:r>
                      <a:r>
                        <a:rPr lang="en-GB" sz="700" dirty="0">
                          <a:solidFill>
                            <a:srgbClr val="00336E"/>
                          </a:solidFill>
                          <a:effectLst/>
                        </a:rPr>
                        <a:t>until</a:t>
                      </a:r>
                      <a:endParaRPr lang="de-AT" sz="700" dirty="0">
                        <a:solidFill>
                          <a:srgbClr val="00336E"/>
                        </a:solidFill>
                        <a:effectLst/>
                        <a:latin typeface="Verdana"/>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Aft>
                          <a:spcPts val="0"/>
                        </a:spcAft>
                      </a:pPr>
                      <a:r>
                        <a:rPr lang="de-AT" sz="700" dirty="0" err="1">
                          <a:solidFill>
                            <a:srgbClr val="00336E"/>
                          </a:solidFill>
                          <a:effectLst/>
                          <a:latin typeface="Verdana"/>
                          <a:ea typeface="Calibri"/>
                          <a:cs typeface="Times New Roman"/>
                        </a:rPr>
                        <a:t>Wartungsinterv</a:t>
                      </a:r>
                      <a:r>
                        <a:rPr lang="de-AT" sz="700" dirty="0">
                          <a:solidFill>
                            <a:srgbClr val="00336E"/>
                          </a:solidFill>
                          <a:effectLst/>
                          <a:latin typeface="Verdana"/>
                          <a:ea typeface="Calibri"/>
                          <a:cs typeface="Times New Roman"/>
                        </a:rPr>
                        <a:t>.</a:t>
                      </a:r>
                      <a:r>
                        <a:rPr lang="de-AT" sz="700" baseline="0" dirty="0">
                          <a:solidFill>
                            <a:srgbClr val="00336E"/>
                          </a:solidFill>
                          <a:effectLst/>
                          <a:latin typeface="Verdana"/>
                          <a:ea typeface="Calibri"/>
                          <a:cs typeface="Times New Roman"/>
                        </a:rPr>
                        <a:t> / </a:t>
                      </a:r>
                      <a:r>
                        <a:rPr lang="de-AT" sz="700" baseline="0" dirty="0" err="1">
                          <a:solidFill>
                            <a:srgbClr val="00336E"/>
                          </a:solidFill>
                          <a:effectLst/>
                          <a:latin typeface="Verdana"/>
                          <a:ea typeface="Calibri"/>
                          <a:cs typeface="Times New Roman"/>
                        </a:rPr>
                        <a:t>MaintInterv</a:t>
                      </a:r>
                      <a:r>
                        <a:rPr lang="de-AT" sz="700" baseline="0" dirty="0">
                          <a:solidFill>
                            <a:srgbClr val="00336E"/>
                          </a:solidFill>
                          <a:effectLst/>
                          <a:latin typeface="Verdana"/>
                          <a:ea typeface="Calibri"/>
                          <a:cs typeface="Times New Roman"/>
                        </a:rPr>
                        <a:t>.</a:t>
                      </a:r>
                      <a:endParaRPr lang="de-AT" sz="700" dirty="0">
                        <a:solidFill>
                          <a:srgbClr val="00336E"/>
                        </a:solidFill>
                        <a:effectLst/>
                        <a:latin typeface="Verdana"/>
                        <a:ea typeface="Calibri"/>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extLst>
                  <a:ext uri="{0D108BD9-81ED-4DB2-BD59-A6C34878D82A}">
                    <a16:rowId xmlns:a16="http://schemas.microsoft.com/office/drawing/2014/main" val="10002"/>
                  </a:ext>
                </a:extLst>
              </a:tr>
              <a:tr h="144145">
                <a:tc gridSpan="2">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Aft>
                          <a:spcPts val="0"/>
                        </a:spcAft>
                      </a:pPr>
                      <a:endParaRPr lang="de-AT" sz="700" dirty="0">
                        <a:solidFill>
                          <a:srgbClr val="00336E"/>
                        </a:solidFill>
                        <a:effectLst/>
                        <a:latin typeface="Verdana"/>
                        <a:ea typeface="Calibri"/>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Aft>
                          <a:spcPts val="0"/>
                        </a:spcAft>
                      </a:pPr>
                      <a:endParaRPr lang="de-AT" sz="700" dirty="0">
                        <a:solidFill>
                          <a:srgbClr val="00336E"/>
                        </a:solidFill>
                        <a:effectLst/>
                        <a:latin typeface="Verdana"/>
                        <a:ea typeface="Calibri"/>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de-AT" sz="200" dirty="0"/>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ctr">
                        <a:spcAft>
                          <a:spcPts val="0"/>
                        </a:spcAft>
                      </a:pPr>
                      <a:endParaRPr lang="de-AT" sz="700" dirty="0">
                        <a:solidFill>
                          <a:srgbClr val="00336E"/>
                        </a:solidFill>
                        <a:effectLst/>
                        <a:latin typeface="Verdana"/>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ctr">
                        <a:spcAft>
                          <a:spcPts val="0"/>
                        </a:spcAft>
                      </a:pPr>
                      <a:endParaRPr lang="de-AT" sz="800" dirty="0">
                        <a:solidFill>
                          <a:srgbClr val="00336E"/>
                        </a:solidFill>
                        <a:effectLst/>
                        <a:latin typeface="Verdana"/>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3"/>
                  </a:ext>
                </a:extLst>
              </a:tr>
            </a:tbl>
          </a:graphicData>
        </a:graphic>
      </p:graphicFrame>
      <p:graphicFrame>
        <p:nvGraphicFramePr>
          <p:cNvPr id="8" name="Tabelle 7">
            <a:extLst>
              <a:ext uri="{FF2B5EF4-FFF2-40B4-BE49-F238E27FC236}">
                <a16:creationId xmlns:a16="http://schemas.microsoft.com/office/drawing/2014/main" id="{3067AF7C-AFD4-114E-A387-61EDB83DDD78}"/>
              </a:ext>
            </a:extLst>
          </p:cNvPr>
          <p:cNvGraphicFramePr>
            <a:graphicFrameLocks noGrp="1"/>
          </p:cNvGraphicFramePr>
          <p:nvPr userDrawn="1"/>
        </p:nvGraphicFramePr>
        <p:xfrm>
          <a:off x="323529" y="5331929"/>
          <a:ext cx="11238635" cy="633390"/>
        </p:xfrm>
        <a:graphic>
          <a:graphicData uri="http://schemas.openxmlformats.org/drawingml/2006/table">
            <a:tbl>
              <a:tblPr>
                <a:tableStyleId>{5C22544A-7EE6-4342-B048-85BDC9FD1C3A}</a:tableStyleId>
              </a:tblPr>
              <a:tblGrid>
                <a:gridCol w="1369696">
                  <a:extLst>
                    <a:ext uri="{9D8B030D-6E8A-4147-A177-3AD203B41FA5}">
                      <a16:colId xmlns:a16="http://schemas.microsoft.com/office/drawing/2014/main" val="20000"/>
                    </a:ext>
                  </a:extLst>
                </a:gridCol>
                <a:gridCol w="425783">
                  <a:extLst>
                    <a:ext uri="{9D8B030D-6E8A-4147-A177-3AD203B41FA5}">
                      <a16:colId xmlns:a16="http://schemas.microsoft.com/office/drawing/2014/main" val="20002"/>
                    </a:ext>
                  </a:extLst>
                </a:gridCol>
                <a:gridCol w="216489">
                  <a:extLst>
                    <a:ext uri="{9D8B030D-6E8A-4147-A177-3AD203B41FA5}">
                      <a16:colId xmlns:a16="http://schemas.microsoft.com/office/drawing/2014/main" val="20003"/>
                    </a:ext>
                  </a:extLst>
                </a:gridCol>
                <a:gridCol w="2145799">
                  <a:extLst>
                    <a:ext uri="{9D8B030D-6E8A-4147-A177-3AD203B41FA5}">
                      <a16:colId xmlns:a16="http://schemas.microsoft.com/office/drawing/2014/main" val="20004"/>
                    </a:ext>
                  </a:extLst>
                </a:gridCol>
                <a:gridCol w="300645">
                  <a:extLst>
                    <a:ext uri="{9D8B030D-6E8A-4147-A177-3AD203B41FA5}">
                      <a16:colId xmlns:a16="http://schemas.microsoft.com/office/drawing/2014/main" val="20005"/>
                    </a:ext>
                  </a:extLst>
                </a:gridCol>
                <a:gridCol w="1653923">
                  <a:extLst>
                    <a:ext uri="{9D8B030D-6E8A-4147-A177-3AD203B41FA5}">
                      <a16:colId xmlns:a16="http://schemas.microsoft.com/office/drawing/2014/main" val="20006"/>
                    </a:ext>
                  </a:extLst>
                </a:gridCol>
                <a:gridCol w="307263">
                  <a:extLst>
                    <a:ext uri="{9D8B030D-6E8A-4147-A177-3AD203B41FA5}">
                      <a16:colId xmlns:a16="http://schemas.microsoft.com/office/drawing/2014/main" val="20007"/>
                    </a:ext>
                  </a:extLst>
                </a:gridCol>
                <a:gridCol w="1125431">
                  <a:extLst>
                    <a:ext uri="{9D8B030D-6E8A-4147-A177-3AD203B41FA5}">
                      <a16:colId xmlns:a16="http://schemas.microsoft.com/office/drawing/2014/main" val="20008"/>
                    </a:ext>
                  </a:extLst>
                </a:gridCol>
                <a:gridCol w="3693607">
                  <a:extLst>
                    <a:ext uri="{9D8B030D-6E8A-4147-A177-3AD203B41FA5}">
                      <a16:colId xmlns:a16="http://schemas.microsoft.com/office/drawing/2014/main" val="20009"/>
                    </a:ext>
                  </a:extLst>
                </a:gridCol>
              </a:tblGrid>
              <a:tr h="180000">
                <a:tc gridSpan="9">
                  <a:txBody>
                    <a:bodyPr/>
                    <a:lstStyle/>
                    <a:p>
                      <a:pPr algn="l" fontAlgn="ctr"/>
                      <a:r>
                        <a:rPr lang="en-GB" sz="800" b="1" u="none" strike="noStrike" dirty="0" err="1">
                          <a:solidFill>
                            <a:srgbClr val="14316C"/>
                          </a:solidFill>
                          <a:effectLst/>
                          <a:latin typeface="Verdana" panose="020B0604030504040204" pitchFamily="34" charset="0"/>
                          <a:ea typeface="Verdana" panose="020B0604030504040204" pitchFamily="34" charset="0"/>
                          <a:cs typeface="Verdana" panose="020B0604030504040204" pitchFamily="34" charset="0"/>
                        </a:rPr>
                        <a:t>Empfehlung</a:t>
                      </a:r>
                      <a:r>
                        <a:rPr lang="en-GB" sz="800" b="1" u="none" strike="noStrike" dirty="0">
                          <a:solidFill>
                            <a:srgbClr val="14316C"/>
                          </a:solidFill>
                          <a:effectLst/>
                          <a:latin typeface="Verdana" panose="020B0604030504040204" pitchFamily="34" charset="0"/>
                          <a:ea typeface="Verdana" panose="020B0604030504040204" pitchFamily="34" charset="0"/>
                          <a:cs typeface="Verdana" panose="020B0604030504040204" pitchFamily="34" charset="0"/>
                        </a:rPr>
                        <a:t> des DokEigners </a:t>
                      </a:r>
                      <a:r>
                        <a:rPr lang="en-GB" sz="800" b="1" u="none" strike="noStrike" dirty="0" err="1">
                          <a:solidFill>
                            <a:srgbClr val="14316C"/>
                          </a:solidFill>
                          <a:effectLst/>
                          <a:latin typeface="Verdana" panose="020B0604030504040204" pitchFamily="34" charset="0"/>
                          <a:ea typeface="Verdana" panose="020B0604030504040204" pitchFamily="34" charset="0"/>
                          <a:cs typeface="Verdana" panose="020B0604030504040204" pitchFamily="34" charset="0"/>
                        </a:rPr>
                        <a:t>bezügl</a:t>
                      </a:r>
                      <a:r>
                        <a:rPr lang="en-GB" sz="800" b="1" u="none" strike="noStrike" dirty="0">
                          <a:solidFill>
                            <a:srgbClr val="14316C"/>
                          </a:solidFill>
                          <a:effectLst/>
                          <a:latin typeface="Verdana" panose="020B0604030504040204" pitchFamily="34" charset="0"/>
                          <a:ea typeface="Verdana" panose="020B0604030504040204" pitchFamily="34" charset="0"/>
                          <a:cs typeface="Verdana" panose="020B0604030504040204" pitchFamily="34" charset="0"/>
                        </a:rPr>
                        <a:t>. </a:t>
                      </a:r>
                      <a:r>
                        <a:rPr lang="en-GB" sz="800" b="1" u="none" strike="noStrike" dirty="0" err="1">
                          <a:solidFill>
                            <a:srgbClr val="14316C"/>
                          </a:solidFill>
                          <a:effectLst/>
                          <a:latin typeface="Verdana" panose="020B0604030504040204" pitchFamily="34" charset="0"/>
                          <a:ea typeface="Verdana" panose="020B0604030504040204" pitchFamily="34" charset="0"/>
                          <a:cs typeface="Verdana" panose="020B0604030504040204" pitchFamily="34" charset="0"/>
                        </a:rPr>
                        <a:t>Schulung</a:t>
                      </a:r>
                      <a:r>
                        <a:rPr lang="en-GB" sz="800" b="1" u="none" strike="noStrike" dirty="0">
                          <a:solidFill>
                            <a:srgbClr val="14316C"/>
                          </a:solidFill>
                          <a:effectLst/>
                          <a:latin typeface="Verdana" panose="020B0604030504040204" pitchFamily="34" charset="0"/>
                          <a:ea typeface="Verdana" panose="020B0604030504040204" pitchFamily="34" charset="0"/>
                          <a:cs typeface="Verdana" panose="020B0604030504040204" pitchFamily="34" charset="0"/>
                        </a:rPr>
                        <a:t>  / recommendation by </a:t>
                      </a:r>
                      <a:r>
                        <a:rPr lang="en-GB" sz="800" b="1" u="none" strike="noStrike" dirty="0" err="1">
                          <a:solidFill>
                            <a:srgbClr val="14316C"/>
                          </a:solidFill>
                          <a:effectLst/>
                          <a:latin typeface="Verdana" panose="020B0604030504040204" pitchFamily="34" charset="0"/>
                          <a:ea typeface="Verdana" panose="020B0604030504040204" pitchFamily="34" charset="0"/>
                          <a:cs typeface="Verdana" panose="020B0604030504040204" pitchFamily="34" charset="0"/>
                        </a:rPr>
                        <a:t>DocOwner</a:t>
                      </a:r>
                      <a:r>
                        <a:rPr lang="en-GB" sz="800" b="1" u="none" strike="noStrike" dirty="0">
                          <a:solidFill>
                            <a:srgbClr val="14316C"/>
                          </a:solidFill>
                          <a:effectLst/>
                          <a:latin typeface="Verdana" panose="020B0604030504040204" pitchFamily="34" charset="0"/>
                          <a:ea typeface="Verdana" panose="020B0604030504040204" pitchFamily="34" charset="0"/>
                          <a:cs typeface="Verdana" panose="020B0604030504040204" pitchFamily="34" charset="0"/>
                        </a:rPr>
                        <a:t> regarding training </a:t>
                      </a:r>
                      <a:endParaRPr lang="en-GB" sz="800" b="1" i="0" u="none" strike="noStrike" dirty="0">
                        <a:solidFill>
                          <a:srgbClr val="14316C"/>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solidFill>
                      <a:srgbClr val="B9CDE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b">
                    <a:solidFill>
                      <a:srgbClr val="E9EDF4"/>
                    </a:solidFill>
                  </a:tcPr>
                </a:tc>
                <a:tc hMerge="1">
                  <a:txBody>
                    <a:bodyPr/>
                    <a:lstStyle/>
                    <a:p>
                      <a:endParaRPr lang="en-GB"/>
                    </a:p>
                  </a:txBody>
                  <a:tcPr/>
                </a:tc>
                <a:extLst>
                  <a:ext uri="{0D108BD9-81ED-4DB2-BD59-A6C34878D82A}">
                    <a16:rowId xmlns:a16="http://schemas.microsoft.com/office/drawing/2014/main" val="10000"/>
                  </a:ext>
                </a:extLst>
              </a:tr>
              <a:tr h="133350">
                <a:tc>
                  <a:txBody>
                    <a:bodyPr/>
                    <a:lstStyle/>
                    <a:p>
                      <a:pPr algn="l" fontAlgn="ctr"/>
                      <a:r>
                        <a:rPr lang="en-GB" sz="700" u="none" strike="noStrike" dirty="0" err="1">
                          <a:effectLst/>
                          <a:latin typeface="Verdana" panose="020B0604030504040204" pitchFamily="34" charset="0"/>
                          <a:ea typeface="Verdana" panose="020B0604030504040204" pitchFamily="34" charset="0"/>
                          <a:cs typeface="Verdana" panose="020B0604030504040204" pitchFamily="34" charset="0"/>
                        </a:rPr>
                        <a:t>Schulungsrelevant</a:t>
                      </a: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solidFill>
                      <a:srgbClr val="E9EDF4"/>
                    </a:solidFill>
                  </a:tcPr>
                </a:tc>
                <a:tc>
                  <a:txBody>
                    <a:bodyPr/>
                    <a:lstStyle/>
                    <a:p>
                      <a:pPr algn="l" fontAlgn="ctr"/>
                      <a:r>
                        <a:rPr lang="en-GB" sz="700" u="none" strike="noStrike" dirty="0" err="1">
                          <a:effectLst/>
                          <a:latin typeface="Verdana" panose="020B0604030504040204" pitchFamily="34" charset="0"/>
                          <a:ea typeface="Verdana" panose="020B0604030504040204" pitchFamily="34" charset="0"/>
                          <a:cs typeface="Verdana" panose="020B0604030504040204" pitchFamily="34" charset="0"/>
                        </a:rPr>
                        <a:t>ja</a:t>
                      </a:r>
                      <a:r>
                        <a:rPr lang="en-GB" sz="700" u="none" strike="noStrike" dirty="0">
                          <a:effectLst/>
                          <a:latin typeface="Verdana" panose="020B0604030504040204" pitchFamily="34" charset="0"/>
                          <a:ea typeface="Verdana" panose="020B0604030504040204" pitchFamily="34" charset="0"/>
                          <a:cs typeface="Verdana" panose="020B0604030504040204" pitchFamily="34" charset="0"/>
                        </a:rPr>
                        <a:t>/yes</a:t>
                      </a: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R w="6350" cap="flat" cmpd="sng" algn="ctr">
                      <a:solidFill>
                        <a:schemeClr val="tx1"/>
                      </a:solidFill>
                      <a:prstDash val="solid"/>
                      <a:round/>
                      <a:headEnd type="none" w="med" len="med"/>
                      <a:tailEnd type="none" w="med" len="med"/>
                    </a:lnR>
                    <a:solidFill>
                      <a:srgbClr val="E9EDF4"/>
                    </a:solidFill>
                  </a:tcPr>
                </a:tc>
                <a:tc>
                  <a:txBody>
                    <a:bodyPr/>
                    <a:lstStyle/>
                    <a:p>
                      <a:pPr algn="l" fontAlgn="ctr"/>
                      <a:r>
                        <a:rPr lang="en-GB" sz="700" u="none" strike="noStrike" dirty="0">
                          <a:solidFill>
                            <a:srgbClr val="14316C"/>
                          </a:solidFill>
                          <a:effectLst/>
                          <a:latin typeface="Verdana" panose="020B0604030504040204" pitchFamily="34" charset="0"/>
                          <a:ea typeface="Verdana" panose="020B0604030504040204" pitchFamily="34" charset="0"/>
                          <a:cs typeface="Verdana" panose="020B0604030504040204" pitchFamily="34" charset="0"/>
                        </a:rPr>
                        <a:t> </a:t>
                      </a:r>
                      <a:endParaRPr lang="en-GB" sz="700" b="0" i="0" u="none" strike="noStrike" dirty="0">
                        <a:solidFill>
                          <a:srgbClr val="14316C"/>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GB" sz="700" u="none" strike="noStrike" dirty="0">
                          <a:effectLst/>
                          <a:latin typeface="Verdana" panose="020B0604030504040204" pitchFamily="34" charset="0"/>
                          <a:ea typeface="Verdana" panose="020B0604030504040204" pitchFamily="34" charset="0"/>
                          <a:cs typeface="Verdana" panose="020B0604030504040204" pitchFamily="34" charset="0"/>
                        </a:rPr>
                        <a:t>-</a:t>
                      </a:r>
                      <a:r>
                        <a:rPr lang="en-GB" sz="700" u="none" strike="noStrike" dirty="0">
                          <a:effectLst/>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--&gt;                 </a:t>
                      </a:r>
                      <a:r>
                        <a:rPr lang="en-GB" sz="700" u="none" strike="noStrike" dirty="0" err="1">
                          <a:effectLst/>
                          <a:latin typeface="Verdana" panose="020B0604030504040204" pitchFamily="34" charset="0"/>
                          <a:ea typeface="Verdana" panose="020B0604030504040204" pitchFamily="34" charset="0"/>
                          <a:cs typeface="Verdana" panose="020B0604030504040204" pitchFamily="34" charset="0"/>
                        </a:rPr>
                        <a:t>Selbstschulung</a:t>
                      </a: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E9EDF4"/>
                    </a:solidFill>
                  </a:tcPr>
                </a:tc>
                <a:tc>
                  <a:txBody>
                    <a:bodyPr/>
                    <a:lstStyle/>
                    <a:p>
                      <a:pPr algn="l" fontAlgn="ct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GB" sz="700" u="none" strike="noStrike" dirty="0" err="1">
                          <a:effectLst/>
                          <a:latin typeface="Verdana" panose="020B0604030504040204" pitchFamily="34" charset="0"/>
                          <a:ea typeface="Verdana" panose="020B0604030504040204" pitchFamily="34" charset="0"/>
                          <a:cs typeface="Verdana" panose="020B0604030504040204" pitchFamily="34" charset="0"/>
                        </a:rPr>
                        <a:t>Schulung</a:t>
                      </a:r>
                      <a:r>
                        <a:rPr lang="en-GB" sz="700" u="none" strike="noStrike" dirty="0">
                          <a:effectLst/>
                          <a:latin typeface="Verdana" panose="020B0604030504040204" pitchFamily="34" charset="0"/>
                          <a:ea typeface="Verdana" panose="020B0604030504040204" pitchFamily="34" charset="0"/>
                          <a:cs typeface="Verdana" panose="020B0604030504040204" pitchFamily="34" charset="0"/>
                        </a:rPr>
                        <a:t> </a:t>
                      </a:r>
                      <a:r>
                        <a:rPr lang="en-GB" sz="700" u="none" strike="noStrike" dirty="0" err="1">
                          <a:effectLst/>
                          <a:latin typeface="Verdana" panose="020B0604030504040204" pitchFamily="34" charset="0"/>
                          <a:ea typeface="Verdana" panose="020B0604030504040204" pitchFamily="34" charset="0"/>
                          <a:cs typeface="Verdana" panose="020B0604030504040204" pitchFamily="34" charset="0"/>
                        </a:rPr>
                        <a:t>durch</a:t>
                      </a:r>
                      <a:r>
                        <a:rPr lang="en-GB" sz="700" u="none" strike="noStrike" dirty="0">
                          <a:effectLst/>
                          <a:latin typeface="Verdana" panose="020B0604030504040204" pitchFamily="34" charset="0"/>
                          <a:ea typeface="Verdana" panose="020B0604030504040204" pitchFamily="34" charset="0"/>
                          <a:cs typeface="Verdana" panose="020B0604030504040204" pitchFamily="34" charset="0"/>
                        </a:rPr>
                        <a:t> Trainer</a:t>
                      </a: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E9EDF4"/>
                    </a:solidFill>
                  </a:tcPr>
                </a:tc>
                <a:tc>
                  <a:txBody>
                    <a:bodyPr/>
                    <a:lstStyle/>
                    <a:p>
                      <a:pPr algn="l" fontAlgn="ctr"/>
                      <a:r>
                        <a:rPr lang="en-GB" sz="7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GB" sz="700" u="none" strike="noStrike" dirty="0" err="1">
                          <a:effectLst/>
                          <a:latin typeface="Verdana" panose="020B0604030504040204" pitchFamily="34" charset="0"/>
                          <a:ea typeface="Verdana" panose="020B0604030504040204" pitchFamily="34" charset="0"/>
                          <a:cs typeface="Verdana" panose="020B0604030504040204" pitchFamily="34" charset="0"/>
                        </a:rPr>
                        <a:t>Kommentar</a:t>
                      </a:r>
                      <a:r>
                        <a:rPr lang="en-GB" sz="700" u="none" strike="noStrike" dirty="0">
                          <a:effectLst/>
                          <a:latin typeface="Verdana" panose="020B0604030504040204" pitchFamily="34" charset="0"/>
                          <a:ea typeface="Verdana" panose="020B0604030504040204" pitchFamily="34" charset="0"/>
                          <a:cs typeface="Verdana" panose="020B0604030504040204" pitchFamily="34" charset="0"/>
                        </a:rPr>
                        <a:t> </a:t>
                      </a:r>
                    </a:p>
                    <a:p>
                      <a:pPr marL="0" marR="0" indent="0" algn="r" defTabSz="914400" rtl="0" eaLnBrk="1" fontAlgn="ctr" latinLnBrk="0" hangingPunct="1">
                        <a:lnSpc>
                          <a:spcPct val="100000"/>
                        </a:lnSpc>
                        <a:spcBef>
                          <a:spcPts val="0"/>
                        </a:spcBef>
                        <a:spcAft>
                          <a:spcPts val="0"/>
                        </a:spcAft>
                        <a:buClrTx/>
                        <a:buSzTx/>
                        <a:buFontTx/>
                        <a:buNone/>
                        <a:tabLst/>
                        <a:defRPr/>
                      </a:pPr>
                      <a:r>
                        <a:rPr lang="en-GB" sz="700" u="none" strike="noStrike" dirty="0">
                          <a:effectLst/>
                          <a:latin typeface="Verdana" panose="020B0604030504040204" pitchFamily="34" charset="0"/>
                          <a:ea typeface="Verdana" panose="020B0604030504040204" pitchFamily="34" charset="0"/>
                          <a:cs typeface="Verdana" panose="020B0604030504040204" pitchFamily="34" charset="0"/>
                        </a:rPr>
                        <a:t>comments: </a:t>
                      </a: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36000" marT="0"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E9EDF4"/>
                    </a:solidFill>
                  </a:tcPr>
                </a:tc>
                <a:tc rowSpan="2">
                  <a:txBody>
                    <a:bodyPr/>
                    <a:lstStyle/>
                    <a:p>
                      <a:pPr algn="ctr" fontAlgn="ct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3350">
                <a:tc>
                  <a:txBody>
                    <a:bodyPr/>
                    <a:lstStyle/>
                    <a:p>
                      <a:pPr algn="l" fontAlgn="ctr"/>
                      <a:r>
                        <a:rPr lang="en-GB" sz="700" u="none" strike="noStrike" dirty="0">
                          <a:effectLst/>
                          <a:latin typeface="Verdana" panose="020B0604030504040204" pitchFamily="34" charset="0"/>
                          <a:ea typeface="Verdana" panose="020B0604030504040204" pitchFamily="34" charset="0"/>
                          <a:cs typeface="Verdana" panose="020B0604030504040204" pitchFamily="34" charset="0"/>
                        </a:rPr>
                        <a:t>subject to training</a:t>
                      </a: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solidFill>
                      <a:srgbClr val="E9EDF4"/>
                    </a:solidFill>
                  </a:tcPr>
                </a:tc>
                <a:tc>
                  <a:txBody>
                    <a:bodyPr/>
                    <a:lstStyle/>
                    <a:p>
                      <a:pPr algn="l" fontAlgn="ctr"/>
                      <a:r>
                        <a:rPr lang="en-GB" sz="700" u="none" strike="noStrike" dirty="0" err="1">
                          <a:effectLst/>
                          <a:latin typeface="Verdana" panose="020B0604030504040204" pitchFamily="34" charset="0"/>
                          <a:ea typeface="Verdana" panose="020B0604030504040204" pitchFamily="34" charset="0"/>
                          <a:cs typeface="Verdana" panose="020B0604030504040204" pitchFamily="34" charset="0"/>
                        </a:rPr>
                        <a:t>nein</a:t>
                      </a:r>
                      <a:r>
                        <a:rPr lang="en-GB" sz="700" u="none" strike="noStrike" dirty="0">
                          <a:effectLst/>
                          <a:latin typeface="Verdana" panose="020B0604030504040204" pitchFamily="34" charset="0"/>
                          <a:ea typeface="Verdana" panose="020B0604030504040204" pitchFamily="34" charset="0"/>
                          <a:cs typeface="Verdana" panose="020B0604030504040204" pitchFamily="34" charset="0"/>
                        </a:rPr>
                        <a:t>/no</a:t>
                      </a: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R w="6350" cap="flat" cmpd="sng" algn="ctr">
                      <a:solidFill>
                        <a:schemeClr val="tx1"/>
                      </a:solidFill>
                      <a:prstDash val="solid"/>
                      <a:round/>
                      <a:headEnd type="none" w="med" len="med"/>
                      <a:tailEnd type="none" w="med" len="med"/>
                    </a:lnR>
                    <a:solidFill>
                      <a:srgbClr val="E9EDF4"/>
                    </a:solidFill>
                  </a:tcPr>
                </a:tc>
                <a:tc>
                  <a:txBody>
                    <a:bodyPr/>
                    <a:lstStyle/>
                    <a:p>
                      <a:pPr algn="ctr" fontAlgn="ctr"/>
                      <a:r>
                        <a:rPr lang="en-GB" sz="700" u="none" strike="noStrike" dirty="0">
                          <a:solidFill>
                            <a:srgbClr val="14316C"/>
                          </a:solidFill>
                          <a:effectLst/>
                          <a:latin typeface="Verdana" panose="020B0604030504040204" pitchFamily="34" charset="0"/>
                          <a:ea typeface="Verdana" panose="020B0604030504040204" pitchFamily="34" charset="0"/>
                          <a:cs typeface="Verdana" panose="020B0604030504040204" pitchFamily="34" charset="0"/>
                        </a:rPr>
                        <a:t> </a:t>
                      </a:r>
                      <a:endParaRPr lang="en-GB" sz="700" b="0" i="0" u="none" strike="noStrike" dirty="0">
                        <a:solidFill>
                          <a:srgbClr val="14316C"/>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GB" sz="700" u="none" strike="noStrike" dirty="0">
                          <a:effectLst/>
                          <a:latin typeface="Verdana" panose="020B0604030504040204" pitchFamily="34" charset="0"/>
                          <a:ea typeface="Verdana" panose="020B0604030504040204" pitchFamily="34" charset="0"/>
                          <a:cs typeface="Verdana" panose="020B0604030504040204" pitchFamily="34" charset="0"/>
                        </a:rPr>
                        <a:t>self-instruction</a:t>
                      </a: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36000" marT="0"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rgbClr val="E9EDF4"/>
                    </a:solidFill>
                  </a:tcPr>
                </a:tc>
                <a:tc>
                  <a:txBody>
                    <a:bodyPr/>
                    <a:lstStyle/>
                    <a:p>
                      <a:pPr algn="l" fontAlgn="ct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r" fontAlgn="ctr"/>
                      <a:r>
                        <a:rPr lang="en-GB" sz="700" u="none" strike="noStrike" dirty="0">
                          <a:effectLst/>
                          <a:latin typeface="Verdana" panose="020B0604030504040204" pitchFamily="34" charset="0"/>
                          <a:ea typeface="Verdana" panose="020B0604030504040204" pitchFamily="34" charset="0"/>
                          <a:cs typeface="Verdana" panose="020B0604030504040204" pitchFamily="34" charset="0"/>
                        </a:rPr>
                        <a:t>instruction by trainer</a:t>
                      </a: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E9EDF4"/>
                    </a:solidFill>
                  </a:tcPr>
                </a:tc>
                <a:tc>
                  <a:txBody>
                    <a:bodyPr/>
                    <a:lstStyle/>
                    <a:p>
                      <a:pPr algn="l" fontAlgn="ctr"/>
                      <a:r>
                        <a:rPr lang="en-GB" sz="7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EDF4"/>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2"/>
                  </a:ext>
                </a:extLst>
              </a:tr>
              <a:tr h="72000">
                <a:tc gridSpan="9">
                  <a:txBody>
                    <a:bodyPr/>
                    <a:lstStyle/>
                    <a:p>
                      <a:pPr algn="l" fontAlgn="ctr"/>
                      <a:r>
                        <a:rPr lang="en-GB" sz="700" u="none" strike="noStrike" dirty="0">
                          <a:effectLst/>
                          <a:latin typeface="Verdana" panose="020B0604030504040204" pitchFamily="34" charset="0"/>
                          <a:ea typeface="Verdana" panose="020B0604030504040204" pitchFamily="34" charset="0"/>
                          <a:cs typeface="Verdana" panose="020B0604030504040204" pitchFamily="34" charset="0"/>
                        </a:rPr>
                        <a:t> </a:t>
                      </a:r>
                      <a:endParaRPr lang="en-GB" sz="7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solidFill>
                      <a:srgbClr val="E9EDF4"/>
                    </a:solidFill>
                  </a:tcPr>
                </a:tc>
                <a:tc hMerge="1">
                  <a:txBody>
                    <a:bodyPr/>
                    <a:lstStyle/>
                    <a:p>
                      <a:pPr algn="l" fontAlgn="ctr"/>
                      <a:endParaRPr lang="en-GB" sz="800" b="0" i="0" u="none" strike="noStrike" dirty="0">
                        <a:solidFill>
                          <a:srgbClr val="000000"/>
                        </a:solidFill>
                        <a:effectLst/>
                        <a:latin typeface="Verdana"/>
                      </a:endParaRPr>
                    </a:p>
                  </a:txBody>
                  <a:tcPr marL="0" marR="0" marT="0" marB="0" anchor="ctr">
                    <a:solidFill>
                      <a:srgbClr val="E9EDF4"/>
                    </a:solidFill>
                  </a:tcPr>
                </a:tc>
                <a:tc hMerge="1">
                  <a:txBody>
                    <a:bodyPr/>
                    <a:lstStyle/>
                    <a:p>
                      <a:pPr algn="l" fontAlgn="ctr"/>
                      <a:endParaRPr lang="en-GB" sz="800" b="0" i="0" u="none" strike="noStrike">
                        <a:solidFill>
                          <a:srgbClr val="000000"/>
                        </a:solidFill>
                        <a:effectLst/>
                        <a:latin typeface="Verdana"/>
                      </a:endParaRPr>
                    </a:p>
                  </a:txBody>
                  <a:tcPr marL="0" marR="0" marT="0" marB="0" anchor="ctr">
                    <a:lnT w="12700" cap="flat" cmpd="sng" algn="ctr">
                      <a:solidFill>
                        <a:schemeClr val="tx1"/>
                      </a:solidFill>
                      <a:prstDash val="solid"/>
                      <a:round/>
                      <a:headEnd type="none" w="med" len="med"/>
                      <a:tailEnd type="none" w="med" len="med"/>
                    </a:lnT>
                    <a:solidFill>
                      <a:srgbClr val="E9EDF4"/>
                    </a:solidFill>
                  </a:tcPr>
                </a:tc>
                <a:tc hMerge="1">
                  <a:txBody>
                    <a:bodyPr/>
                    <a:lstStyle/>
                    <a:p>
                      <a:pPr algn="r" fontAlgn="ctr"/>
                      <a:endParaRPr lang="en-GB" sz="800" b="0" i="0" u="none" strike="noStrike" dirty="0">
                        <a:solidFill>
                          <a:srgbClr val="000000"/>
                        </a:solidFill>
                        <a:effectLst/>
                        <a:latin typeface="Verdana"/>
                      </a:endParaRPr>
                    </a:p>
                  </a:txBody>
                  <a:tcPr marL="0" marR="0" marT="0" marB="0" anchor="ctr">
                    <a:solidFill>
                      <a:srgbClr val="E9EDF4"/>
                    </a:solidFill>
                  </a:tcPr>
                </a:tc>
                <a:tc hMerge="1">
                  <a:txBody>
                    <a:bodyPr/>
                    <a:lstStyle/>
                    <a:p>
                      <a:pPr algn="l" fontAlgn="ctr"/>
                      <a:endParaRPr lang="en-GB" sz="800" b="0" i="0" u="none" strike="noStrike" dirty="0">
                        <a:solidFill>
                          <a:srgbClr val="000000"/>
                        </a:solidFill>
                        <a:effectLst/>
                        <a:latin typeface="Verdana"/>
                      </a:endParaRPr>
                    </a:p>
                  </a:txBody>
                  <a:tcPr marL="0" marR="0" marT="0" marB="0" anchor="ctr">
                    <a:lnT w="12700" cap="flat" cmpd="sng" algn="ctr">
                      <a:solidFill>
                        <a:schemeClr val="tx1"/>
                      </a:solidFill>
                      <a:prstDash val="solid"/>
                      <a:round/>
                      <a:headEnd type="none" w="med" len="med"/>
                      <a:tailEnd type="none" w="med" len="med"/>
                    </a:lnT>
                    <a:solidFill>
                      <a:srgbClr val="E9EDF4"/>
                    </a:solidFill>
                  </a:tcPr>
                </a:tc>
                <a:tc hMerge="1">
                  <a:txBody>
                    <a:bodyPr/>
                    <a:lstStyle/>
                    <a:p>
                      <a:pPr algn="r" fontAlgn="ctr"/>
                      <a:endParaRPr lang="en-GB" sz="800" b="0" i="0" u="none" strike="noStrike" dirty="0">
                        <a:solidFill>
                          <a:srgbClr val="000000"/>
                        </a:solidFill>
                        <a:effectLst/>
                        <a:latin typeface="Verdana"/>
                      </a:endParaRPr>
                    </a:p>
                  </a:txBody>
                  <a:tcPr marL="0" marR="0" marT="0" marB="0" anchor="ctr">
                    <a:solidFill>
                      <a:srgbClr val="E9EDF4"/>
                    </a:solidFill>
                  </a:tcPr>
                </a:tc>
                <a:tc hMerge="1">
                  <a:txBody>
                    <a:bodyPr/>
                    <a:lstStyle/>
                    <a:p>
                      <a:pPr algn="l" fontAlgn="ctr"/>
                      <a:endParaRPr lang="en-GB" sz="800" b="0" i="0" u="none" strike="noStrike">
                        <a:solidFill>
                          <a:srgbClr val="000000"/>
                        </a:solidFill>
                        <a:effectLst/>
                        <a:latin typeface="Verdana"/>
                      </a:endParaRPr>
                    </a:p>
                  </a:txBody>
                  <a:tcPr marL="0" marR="0" marT="0" marB="0" anchor="ctr">
                    <a:lnT w="12700" cap="flat" cmpd="sng" algn="ctr">
                      <a:solidFill>
                        <a:schemeClr val="tx1"/>
                      </a:solidFill>
                      <a:prstDash val="solid"/>
                      <a:round/>
                      <a:headEnd type="none" w="med" len="med"/>
                      <a:tailEnd type="none" w="med" len="med"/>
                    </a:lnT>
                    <a:solidFill>
                      <a:srgbClr val="E9EDF4"/>
                    </a:solidFill>
                  </a:tcPr>
                </a:tc>
                <a:tc hMerge="1">
                  <a:txBody>
                    <a:bodyPr/>
                    <a:lstStyle/>
                    <a:p>
                      <a:pPr algn="ctr" fontAlgn="ctr"/>
                      <a:endParaRPr lang="en-GB" sz="600" b="0" i="0" u="none" strike="noStrike" dirty="0">
                        <a:solidFill>
                          <a:srgbClr val="000000"/>
                        </a:solidFill>
                        <a:effectLst/>
                        <a:latin typeface="Verdana"/>
                      </a:endParaRPr>
                    </a:p>
                  </a:txBody>
                  <a:tcPr marL="0" marR="0" marT="0" marB="0" anchor="ctr">
                    <a:solidFill>
                      <a:srgbClr val="E9EDF4"/>
                    </a:solidFill>
                  </a:tcPr>
                </a:tc>
                <a:tc hMerge="1">
                  <a:txBody>
                    <a:bodyPr/>
                    <a:lstStyle/>
                    <a:p>
                      <a:endParaRPr lang="en-GB"/>
                    </a:p>
                  </a:txBody>
                  <a:tcPr/>
                </a:tc>
                <a:extLst>
                  <a:ext uri="{0D108BD9-81ED-4DB2-BD59-A6C34878D82A}">
                    <a16:rowId xmlns:a16="http://schemas.microsoft.com/office/drawing/2014/main" val="10003"/>
                  </a:ext>
                </a:extLst>
              </a:tr>
            </a:tbl>
          </a:graphicData>
        </a:graphic>
      </p:graphicFrame>
      <p:graphicFrame>
        <p:nvGraphicFramePr>
          <p:cNvPr id="9" name="Tabelle 8">
            <a:extLst>
              <a:ext uri="{FF2B5EF4-FFF2-40B4-BE49-F238E27FC236}">
                <a16:creationId xmlns:a16="http://schemas.microsoft.com/office/drawing/2014/main" id="{B2FDA4F8-C17B-204F-9B9B-7E4A9EE89202}"/>
              </a:ext>
            </a:extLst>
          </p:cNvPr>
          <p:cNvGraphicFramePr>
            <a:graphicFrameLocks noGrp="1"/>
          </p:cNvGraphicFramePr>
          <p:nvPr userDrawn="1"/>
        </p:nvGraphicFramePr>
        <p:xfrm>
          <a:off x="323532" y="3408083"/>
          <a:ext cx="11238633" cy="1722720"/>
        </p:xfrm>
        <a:graphic>
          <a:graphicData uri="http://schemas.openxmlformats.org/drawingml/2006/table">
            <a:tbl>
              <a:tblPr firstRow="1" firstCol="1" bandRow="1"/>
              <a:tblGrid>
                <a:gridCol w="1237045">
                  <a:extLst>
                    <a:ext uri="{9D8B030D-6E8A-4147-A177-3AD203B41FA5}">
                      <a16:colId xmlns:a16="http://schemas.microsoft.com/office/drawing/2014/main" val="20000"/>
                    </a:ext>
                  </a:extLst>
                </a:gridCol>
                <a:gridCol w="2554225">
                  <a:extLst>
                    <a:ext uri="{9D8B030D-6E8A-4147-A177-3AD203B41FA5}">
                      <a16:colId xmlns:a16="http://schemas.microsoft.com/office/drawing/2014/main" val="20001"/>
                    </a:ext>
                  </a:extLst>
                </a:gridCol>
                <a:gridCol w="2255520">
                  <a:extLst>
                    <a:ext uri="{9D8B030D-6E8A-4147-A177-3AD203B41FA5}">
                      <a16:colId xmlns:a16="http://schemas.microsoft.com/office/drawing/2014/main" val="20002"/>
                    </a:ext>
                  </a:extLst>
                </a:gridCol>
                <a:gridCol w="2036003">
                  <a:extLst>
                    <a:ext uri="{9D8B030D-6E8A-4147-A177-3AD203B41FA5}">
                      <a16:colId xmlns:a16="http://schemas.microsoft.com/office/drawing/2014/main" val="2813174626"/>
                    </a:ext>
                  </a:extLst>
                </a:gridCol>
                <a:gridCol w="1416735">
                  <a:extLst>
                    <a:ext uri="{9D8B030D-6E8A-4147-A177-3AD203B41FA5}">
                      <a16:colId xmlns:a16="http://schemas.microsoft.com/office/drawing/2014/main" val="20003"/>
                    </a:ext>
                  </a:extLst>
                </a:gridCol>
                <a:gridCol w="1739105">
                  <a:extLst>
                    <a:ext uri="{9D8B030D-6E8A-4147-A177-3AD203B41FA5}">
                      <a16:colId xmlns:a16="http://schemas.microsoft.com/office/drawing/2014/main" val="20004"/>
                    </a:ext>
                  </a:extLst>
                </a:gridCol>
              </a:tblGrid>
              <a:tr h="192424">
                <a:tc gridSpan="6">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algn="l">
                        <a:lnSpc>
                          <a:spcPct val="130000"/>
                        </a:lnSpc>
                        <a:spcAft>
                          <a:spcPts val="0"/>
                        </a:spcAft>
                      </a:pPr>
                      <a:r>
                        <a:rPr lang="de-AT" sz="800" b="1" kern="1200" dirty="0">
                          <a:solidFill>
                            <a:srgbClr val="14316C"/>
                          </a:solidFill>
                          <a:effectLst/>
                          <a:latin typeface="Verdana" panose="020B0604030504040204" pitchFamily="34" charset="0"/>
                          <a:ea typeface="Verdana" panose="020B0604030504040204" pitchFamily="34" charset="0"/>
                          <a:cs typeface="Verdana" panose="020B0604030504040204" pitchFamily="34" charset="0"/>
                        </a:rPr>
                        <a:t>Freigabe / </a:t>
                      </a:r>
                      <a:r>
                        <a:rPr lang="en-GB" sz="800" b="1" kern="1200" noProof="0" dirty="0" err="1">
                          <a:solidFill>
                            <a:srgbClr val="14316C"/>
                          </a:solidFill>
                          <a:effectLst/>
                          <a:latin typeface="Verdana" panose="020B0604030504040204" pitchFamily="34" charset="0"/>
                          <a:ea typeface="Verdana" panose="020B0604030504040204" pitchFamily="34" charset="0"/>
                          <a:cs typeface="Verdana" panose="020B0604030504040204" pitchFamily="34" charset="0"/>
                        </a:rPr>
                        <a:t>Approva</a:t>
                      </a:r>
                      <a:r>
                        <a:rPr lang="de-AT" sz="800" b="1" kern="1200" dirty="0">
                          <a:solidFill>
                            <a:srgbClr val="14316C"/>
                          </a:solidFill>
                          <a:effectLst/>
                          <a:latin typeface="Verdana" panose="020B0604030504040204" pitchFamily="34" charset="0"/>
                          <a:ea typeface="Verdana" panose="020B0604030504040204" pitchFamily="34" charset="0"/>
                          <a:cs typeface="Verdana" panose="020B0604030504040204" pitchFamily="34" charset="0"/>
                        </a:rPr>
                        <a:t>l</a:t>
                      </a:r>
                      <a:endParaRPr lang="de-AT" sz="700" b="0" kern="1200" dirty="0">
                        <a:solidFill>
                          <a:srgbClr val="14316C"/>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hMerge="1">
                  <a:txBody>
                    <a:bodyPr/>
                    <a:lstStyle/>
                    <a:p>
                      <a:pPr algn="l">
                        <a:spcAft>
                          <a:spcPts val="0"/>
                        </a:spcAft>
                      </a:pPr>
                      <a:endParaRPr lang="de-AT" sz="700" dirty="0">
                        <a:effectLst/>
                        <a:latin typeface="Verdana"/>
                        <a:ea typeface="Calibri"/>
                        <a:cs typeface="Times New Roman"/>
                      </a:endParaRPr>
                    </a:p>
                  </a:txBody>
                  <a:tcPr marL="68580" marR="68580" marT="0" marB="0" anchor="ctr">
                    <a:solidFill>
                      <a:schemeClr val="accent1">
                        <a:lumMod val="40000"/>
                        <a:lumOff val="60000"/>
                      </a:schemeClr>
                    </a:solidFill>
                  </a:tcPr>
                </a:tc>
                <a:tc hMerge="1">
                  <a:txBody>
                    <a:bodyPr/>
                    <a:lstStyle/>
                    <a:p>
                      <a:endParaRPr lang="de-AT" sz="700" dirty="0"/>
                    </a:p>
                  </a:txBody>
                  <a:tcPr marL="68580" marR="68580" marT="0" marB="0" anchor="ctr">
                    <a:solidFill>
                      <a:schemeClr val="accent1">
                        <a:lumMod val="40000"/>
                        <a:lumOff val="60000"/>
                      </a:schemeClr>
                    </a:solidFill>
                  </a:tcPr>
                </a:tc>
                <a:tc hMerge="1">
                  <a:txBody>
                    <a:bodyPr/>
                    <a:lstStyle/>
                    <a:p>
                      <a:endParaRPr lang="de-AT"/>
                    </a:p>
                  </a:txBody>
                  <a:tcPr/>
                </a:tc>
                <a:tc hMerge="1">
                  <a:txBody>
                    <a:bodyPr/>
                    <a:lstStyle/>
                    <a:p>
                      <a:pPr algn="l">
                        <a:spcAft>
                          <a:spcPts val="0"/>
                        </a:spcAft>
                      </a:pPr>
                      <a:endParaRPr lang="de-AT" sz="700" dirty="0">
                        <a:effectLst/>
                        <a:latin typeface="Verdana"/>
                        <a:ea typeface="Calibri"/>
                        <a:cs typeface="Times New Roman"/>
                      </a:endParaRPr>
                    </a:p>
                  </a:txBody>
                  <a:tcPr marL="68580" marR="68580" marT="0" marB="0" anchor="ctr">
                    <a:solidFill>
                      <a:schemeClr val="accent1">
                        <a:lumMod val="40000"/>
                        <a:lumOff val="60000"/>
                      </a:schemeClr>
                    </a:solidFill>
                  </a:tcPr>
                </a:tc>
                <a:tc hMerge="1">
                  <a:txBody>
                    <a:bodyPr/>
                    <a:lstStyle/>
                    <a:p>
                      <a:pPr algn="l">
                        <a:spcAft>
                          <a:spcPts val="0"/>
                        </a:spcAft>
                      </a:pPr>
                      <a:endParaRPr lang="de-AT" sz="700" dirty="0">
                        <a:effectLst/>
                        <a:latin typeface="Verdana"/>
                        <a:ea typeface="Calibri"/>
                        <a:cs typeface="Times New Roman"/>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144145">
                <a:tc>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algn="l">
                        <a:lnSpc>
                          <a:spcPct val="130000"/>
                        </a:lnSpc>
                        <a:spcAft>
                          <a:spcPts val="0"/>
                        </a:spcAft>
                      </a:pPr>
                      <a:r>
                        <a:rPr lang="en-GB" sz="800" dirty="0">
                          <a:effectLst/>
                        </a:rPr>
                        <a:t> </a:t>
                      </a:r>
                      <a:endParaRPr lang="de-AT" sz="1000" dirty="0">
                        <a:effectLst/>
                        <a:latin typeface="Verdana"/>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spcAft>
                          <a:spcPts val="0"/>
                        </a:spcAft>
                      </a:pPr>
                      <a:r>
                        <a:rPr lang="en-GB" sz="700" dirty="0">
                          <a:effectLst/>
                        </a:rPr>
                        <a:t>Name </a:t>
                      </a:r>
                      <a:endParaRPr lang="de-AT" sz="700" dirty="0">
                        <a:effectLst/>
                        <a:latin typeface="Verdana"/>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r>
                        <a:rPr lang="de-AT" sz="700" dirty="0"/>
                        <a:t>Funktion / </a:t>
                      </a:r>
                      <a:r>
                        <a:rPr lang="en-GB" sz="700" noProof="0" dirty="0"/>
                        <a:t>Function</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p>
                      <a:pPr algn="l">
                        <a:spcAft>
                          <a:spcPts val="0"/>
                        </a:spcAft>
                      </a:pPr>
                      <a:r>
                        <a:rPr lang="de-AT" sz="700" dirty="0">
                          <a:effectLst/>
                          <a:latin typeface="Verdana"/>
                          <a:ea typeface="Calibri"/>
                          <a:cs typeface="Times New Roman"/>
                        </a:rPr>
                        <a:t>Bemerkung / </a:t>
                      </a:r>
                      <a:r>
                        <a:rPr lang="de-AT" sz="700" dirty="0" err="1">
                          <a:effectLst/>
                          <a:latin typeface="Verdana"/>
                          <a:ea typeface="Calibri"/>
                          <a:cs typeface="Times New Roman"/>
                        </a:rPr>
                        <a:t>Remark</a:t>
                      </a:r>
                      <a:endParaRPr lang="de-AT" sz="700" dirty="0">
                        <a:effectLst/>
                        <a:latin typeface="Verdana"/>
                        <a:ea typeface="Calibri"/>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spcAft>
                          <a:spcPts val="0"/>
                        </a:spcAft>
                      </a:pPr>
                      <a:r>
                        <a:rPr lang="en-GB" sz="700" dirty="0">
                          <a:effectLst/>
                        </a:rPr>
                        <a:t>Datum / Date</a:t>
                      </a:r>
                      <a:endParaRPr lang="de-AT" sz="700" dirty="0">
                        <a:effectLst/>
                        <a:latin typeface="Verdana"/>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spcAft>
                          <a:spcPts val="0"/>
                        </a:spcAft>
                      </a:pPr>
                      <a:r>
                        <a:rPr lang="de-AT" sz="700" noProof="0" dirty="0">
                          <a:effectLst/>
                        </a:rPr>
                        <a:t>Unterschrift</a:t>
                      </a:r>
                      <a:r>
                        <a:rPr lang="en-GB" sz="700" dirty="0">
                          <a:effectLst/>
                        </a:rPr>
                        <a:t> / Signature</a:t>
                      </a:r>
                      <a:endParaRPr lang="de-AT" sz="700" dirty="0">
                        <a:effectLst/>
                        <a:latin typeface="Verdana"/>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extLst>
                  <a:ext uri="{0D108BD9-81ED-4DB2-BD59-A6C34878D82A}">
                    <a16:rowId xmlns:a16="http://schemas.microsoft.com/office/drawing/2014/main" val="10001"/>
                  </a:ext>
                </a:extLst>
              </a:tr>
              <a:tr h="237665">
                <a:tc rowSpan="2">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700" b="0" noProof="0" dirty="0">
                          <a:solidFill>
                            <a:srgbClr val="14316C"/>
                          </a:solidFill>
                          <a:effectLst/>
                        </a:rPr>
                        <a:t>erstellt von / </a:t>
                      </a:r>
                    </a:p>
                    <a:p>
                      <a:pPr marL="0" marR="0" indent="0" algn="l" defTabSz="914400" rtl="0" eaLnBrk="1" fontAlgn="auto" latinLnBrk="0" hangingPunct="1">
                        <a:lnSpc>
                          <a:spcPct val="100000"/>
                        </a:lnSpc>
                        <a:spcBef>
                          <a:spcPts val="0"/>
                        </a:spcBef>
                        <a:spcAft>
                          <a:spcPts val="0"/>
                        </a:spcAft>
                        <a:buClrTx/>
                        <a:buSzTx/>
                        <a:buFontTx/>
                        <a:buNone/>
                        <a:tabLst/>
                        <a:defRPr/>
                      </a:pPr>
                      <a:r>
                        <a:rPr lang="en-GB" sz="700" b="0" dirty="0">
                          <a:solidFill>
                            <a:srgbClr val="14316C"/>
                          </a:solidFill>
                          <a:effectLst/>
                        </a:rPr>
                        <a:t>prepared by</a:t>
                      </a:r>
                      <a:endParaRPr lang="de-AT" sz="700" b="0" dirty="0">
                        <a:solidFill>
                          <a:srgbClr val="14316C"/>
                        </a:solidFill>
                        <a:effectLst/>
                        <a:latin typeface="+mn-lt"/>
                        <a:ea typeface="Calibri"/>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lnSpc>
                          <a:spcPct val="130000"/>
                        </a:lnSpc>
                        <a:spcAft>
                          <a:spcPts val="0"/>
                        </a:spcAft>
                      </a:pPr>
                      <a:r>
                        <a:rPr lang="en-GB" sz="800" dirty="0">
                          <a:effectLst/>
                          <a:latin typeface="+mn-lt"/>
                        </a:rPr>
                        <a:t> </a:t>
                      </a:r>
                      <a:endParaRPr lang="de-AT" sz="800" dirty="0">
                        <a:effectLst/>
                        <a:latin typeface="+mn-lt"/>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lnSpc>
                          <a:spcPct val="130000"/>
                        </a:lnSpc>
                        <a:spcAft>
                          <a:spcPts val="0"/>
                        </a:spcAft>
                      </a:pPr>
                      <a:r>
                        <a:rPr lang="en-GB" sz="800" dirty="0">
                          <a:effectLst/>
                          <a:latin typeface="+mn-lt"/>
                        </a:rPr>
                        <a:t> </a:t>
                      </a:r>
                      <a:endParaRPr lang="de-AT" sz="800" dirty="0">
                        <a:effectLst/>
                        <a:latin typeface="+mn-lt"/>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r h="241402">
                <a:tc vMerge="1">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algn="l">
                        <a:spcBef>
                          <a:spcPts val="0"/>
                        </a:spcBef>
                        <a:spcAft>
                          <a:spcPts val="0"/>
                        </a:spcAft>
                      </a:pPr>
                      <a:endParaRPr lang="de-AT" sz="700" b="0" noProof="0" dirty="0">
                        <a:solidFill>
                          <a:srgbClr val="14316C"/>
                        </a:solidFill>
                        <a:effectLst/>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lnSpc>
                          <a:spcPct val="130000"/>
                        </a:lnSpc>
                        <a:spcAft>
                          <a:spcPts val="0"/>
                        </a:spcAft>
                      </a:pPr>
                      <a:r>
                        <a:rPr lang="en-GB" sz="800" dirty="0">
                          <a:effectLst/>
                          <a:latin typeface="+mn-lt"/>
                        </a:rPr>
                        <a:t> </a:t>
                      </a:r>
                      <a:endParaRPr lang="de-AT" sz="800" dirty="0">
                        <a:effectLst/>
                        <a:latin typeface="+mn-lt"/>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lnSpc>
                          <a:spcPct val="130000"/>
                        </a:lnSpc>
                        <a:spcAft>
                          <a:spcPts val="0"/>
                        </a:spcAft>
                      </a:pPr>
                      <a:r>
                        <a:rPr lang="en-GB" sz="800" dirty="0">
                          <a:effectLst/>
                          <a:latin typeface="+mn-lt"/>
                        </a:rPr>
                        <a:t> </a:t>
                      </a:r>
                      <a:endParaRPr lang="de-AT" sz="800" dirty="0">
                        <a:effectLst/>
                        <a:latin typeface="+mn-lt"/>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lnSpc>
                          <a:spcPct val="130000"/>
                        </a:lnSpc>
                        <a:spcAft>
                          <a:spcPts val="0"/>
                        </a:spcAft>
                      </a:pPr>
                      <a:r>
                        <a:rPr lang="en-GB" sz="800" dirty="0">
                          <a:effectLst/>
                          <a:latin typeface="+mn-lt"/>
                        </a:rPr>
                        <a:t> </a:t>
                      </a:r>
                      <a:endParaRPr lang="de-AT" sz="800" dirty="0">
                        <a:effectLst/>
                        <a:latin typeface="+mn-lt"/>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3"/>
                  </a:ext>
                </a:extLst>
              </a:tr>
              <a:tr h="226771">
                <a:tc rowSpan="2">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algn="l">
                        <a:spcBef>
                          <a:spcPts val="0"/>
                        </a:spcBef>
                        <a:spcAft>
                          <a:spcPts val="0"/>
                        </a:spcAft>
                      </a:pPr>
                      <a:r>
                        <a:rPr lang="de-AT" sz="700" b="0" noProof="0" dirty="0">
                          <a:solidFill>
                            <a:srgbClr val="14316C"/>
                          </a:solidFill>
                          <a:effectLst/>
                        </a:rPr>
                        <a:t>geprüft von / </a:t>
                      </a:r>
                    </a:p>
                    <a:p>
                      <a:pPr algn="l">
                        <a:spcBef>
                          <a:spcPts val="0"/>
                        </a:spcBef>
                        <a:spcAft>
                          <a:spcPts val="0"/>
                        </a:spcAft>
                      </a:pPr>
                      <a:r>
                        <a:rPr lang="de-AT" sz="700" b="0" noProof="0" dirty="0" err="1">
                          <a:solidFill>
                            <a:srgbClr val="14316C"/>
                          </a:solidFill>
                          <a:effectLst/>
                        </a:rPr>
                        <a:t>checked</a:t>
                      </a:r>
                      <a:r>
                        <a:rPr lang="de-AT" sz="700" b="0" noProof="0" dirty="0">
                          <a:solidFill>
                            <a:srgbClr val="14316C"/>
                          </a:solidFill>
                          <a:effectLst/>
                        </a:rPr>
                        <a:t> </a:t>
                      </a:r>
                      <a:r>
                        <a:rPr lang="de-AT" sz="700" b="0" noProof="0" dirty="0" err="1">
                          <a:solidFill>
                            <a:srgbClr val="14316C"/>
                          </a:solidFill>
                          <a:effectLst/>
                        </a:rPr>
                        <a:t>by</a:t>
                      </a:r>
                      <a:endParaRPr lang="de-AT" sz="700" b="0" noProof="0" dirty="0">
                        <a:solidFill>
                          <a:srgbClr val="14316C"/>
                        </a:solidFill>
                        <a:effectLst/>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lnSpc>
                          <a:spcPct val="130000"/>
                        </a:lnSpc>
                        <a:spcAft>
                          <a:spcPts val="0"/>
                        </a:spcAft>
                      </a:pPr>
                      <a:r>
                        <a:rPr lang="en-GB" sz="800" dirty="0">
                          <a:effectLst/>
                          <a:latin typeface="+mn-lt"/>
                        </a:rPr>
                        <a:t> </a:t>
                      </a:r>
                      <a:endParaRPr lang="de-AT" sz="800" dirty="0">
                        <a:effectLst/>
                        <a:latin typeface="+mn-lt"/>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lnSpc>
                          <a:spcPct val="130000"/>
                        </a:lnSpc>
                        <a:spcAft>
                          <a:spcPts val="0"/>
                        </a:spcAft>
                      </a:pPr>
                      <a:r>
                        <a:rPr lang="en-GB" sz="800" dirty="0">
                          <a:effectLst/>
                          <a:latin typeface="+mn-lt"/>
                        </a:rPr>
                        <a:t> </a:t>
                      </a:r>
                      <a:endParaRPr lang="de-AT" sz="800" dirty="0">
                        <a:effectLst/>
                        <a:latin typeface="+mn-lt"/>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l">
                        <a:lnSpc>
                          <a:spcPct val="130000"/>
                        </a:lnSpc>
                        <a:spcAft>
                          <a:spcPts val="0"/>
                        </a:spcAft>
                      </a:pPr>
                      <a:r>
                        <a:rPr lang="en-GB" sz="800" dirty="0">
                          <a:effectLst/>
                          <a:latin typeface="+mn-lt"/>
                        </a:rPr>
                        <a:t> </a:t>
                      </a:r>
                      <a:endParaRPr lang="de-AT" sz="800" dirty="0">
                        <a:effectLst/>
                        <a:latin typeface="+mn-lt"/>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4"/>
                  </a:ext>
                </a:extLst>
              </a:tr>
              <a:tr h="226771">
                <a:tc vMerge="1">
                  <a:txBody>
                    <a:bodyPr/>
                    <a:lstStyle/>
                    <a:p>
                      <a:pPr algn="l">
                        <a:spcBef>
                          <a:spcPts val="0"/>
                        </a:spcBef>
                        <a:spcAft>
                          <a:spcPts val="0"/>
                        </a:spcAft>
                      </a:pPr>
                      <a:endParaRPr lang="de-AT" sz="700" b="0" noProof="0" dirty="0">
                        <a:solidFill>
                          <a:srgbClr val="14316C"/>
                        </a:solidFill>
                        <a:effectLst/>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848497032"/>
                  </a:ext>
                </a:extLst>
              </a:tr>
              <a:tr h="22677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700" b="0" noProof="0" dirty="0">
                          <a:solidFill>
                            <a:srgbClr val="14316C"/>
                          </a:solidFill>
                          <a:effectLst/>
                          <a:latin typeface="Verdana" panose="020B0604030504040204" pitchFamily="34" charset="0"/>
                          <a:ea typeface="Verdana" panose="020B0604030504040204" pitchFamily="34" charset="0"/>
                          <a:cs typeface="Verdana" panose="020B0604030504040204" pitchFamily="34" charset="0"/>
                        </a:rPr>
                        <a:t>freigegeben von /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700" b="0" noProof="0" dirty="0" err="1">
                          <a:solidFill>
                            <a:srgbClr val="14316C"/>
                          </a:solidFill>
                          <a:effectLst/>
                          <a:latin typeface="Verdana" panose="020B0604030504040204" pitchFamily="34" charset="0"/>
                          <a:ea typeface="Verdana" panose="020B0604030504040204" pitchFamily="34" charset="0"/>
                          <a:cs typeface="Verdana" panose="020B0604030504040204" pitchFamily="34" charset="0"/>
                        </a:rPr>
                        <a:t>approved</a:t>
                      </a:r>
                      <a:r>
                        <a:rPr lang="de-AT" sz="700" b="0" noProof="0" dirty="0">
                          <a:solidFill>
                            <a:srgbClr val="14316C"/>
                          </a:solidFill>
                          <a:effectLst/>
                          <a:latin typeface="Verdana" panose="020B0604030504040204" pitchFamily="34" charset="0"/>
                          <a:ea typeface="Verdana" panose="020B0604030504040204" pitchFamily="34" charset="0"/>
                          <a:cs typeface="Verdana" panose="020B0604030504040204" pitchFamily="34" charset="0"/>
                        </a:rPr>
                        <a:t> </a:t>
                      </a:r>
                      <a:r>
                        <a:rPr lang="de-AT" sz="700" b="0" noProof="0" dirty="0" err="1">
                          <a:solidFill>
                            <a:srgbClr val="14316C"/>
                          </a:solidFill>
                          <a:effectLst/>
                          <a:latin typeface="Verdana" panose="020B0604030504040204" pitchFamily="34" charset="0"/>
                          <a:ea typeface="Verdana" panose="020B0604030504040204" pitchFamily="34" charset="0"/>
                          <a:cs typeface="Verdana" panose="020B0604030504040204" pitchFamily="34" charset="0"/>
                        </a:rPr>
                        <a:t>by</a:t>
                      </a:r>
                      <a:endParaRPr lang="de-AT" sz="700" b="0" noProof="0" dirty="0">
                        <a:solidFill>
                          <a:srgbClr val="14316C"/>
                        </a:solidFill>
                        <a:effectLst/>
                        <a:latin typeface="Verdana" panose="020B0604030504040204" pitchFamily="34" charset="0"/>
                        <a:ea typeface="Verdana" panose="020B0604030504040204" pitchFamily="34" charset="0"/>
                        <a:cs typeface="Verdana" panose="020B0604030504040204" pitchFamily="34" charset="0"/>
                      </a:endParaRPr>
                    </a:p>
                    <a:p>
                      <a:pPr algn="l">
                        <a:spcBef>
                          <a:spcPts val="0"/>
                        </a:spcBef>
                        <a:spcAft>
                          <a:spcPts val="0"/>
                        </a:spcAft>
                      </a:pPr>
                      <a:endParaRPr lang="de-AT" sz="700" b="0" noProof="0" dirty="0">
                        <a:solidFill>
                          <a:srgbClr val="14316C"/>
                        </a:solidFill>
                        <a:effectLst/>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310234632"/>
                  </a:ext>
                </a:extLst>
              </a:tr>
              <a:tr h="226771">
                <a:tc vMerge="1">
                  <a:txBody>
                    <a:bodyPr/>
                    <a:lstStyle/>
                    <a:p>
                      <a:pPr algn="l">
                        <a:spcBef>
                          <a:spcPts val="0"/>
                        </a:spcBef>
                        <a:spcAft>
                          <a:spcPts val="0"/>
                        </a:spcAft>
                      </a:pPr>
                      <a:endParaRPr lang="de-AT" sz="700" b="0" noProof="0" dirty="0">
                        <a:solidFill>
                          <a:srgbClr val="14316C"/>
                        </a:solidFill>
                        <a:effectLst/>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p>
                      <a:pPr algn="l">
                        <a:lnSpc>
                          <a:spcPct val="130000"/>
                        </a:lnSpc>
                        <a:spcAft>
                          <a:spcPts val="0"/>
                        </a:spcAft>
                      </a:pPr>
                      <a:endParaRPr lang="de-AT" sz="800" dirty="0">
                        <a:effectLst/>
                        <a:latin typeface="+mn-lt"/>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2756051"/>
                  </a:ext>
                </a:extLst>
              </a:tr>
            </a:tbl>
          </a:graphicData>
        </a:graphic>
      </p:graphicFrame>
      <p:graphicFrame>
        <p:nvGraphicFramePr>
          <p:cNvPr id="10" name="Tabelle 9">
            <a:extLst>
              <a:ext uri="{FF2B5EF4-FFF2-40B4-BE49-F238E27FC236}">
                <a16:creationId xmlns:a16="http://schemas.microsoft.com/office/drawing/2014/main" id="{DD7BD878-362D-984A-97F3-017689C804F1}"/>
              </a:ext>
            </a:extLst>
          </p:cNvPr>
          <p:cNvGraphicFramePr>
            <a:graphicFrameLocks noGrp="1"/>
          </p:cNvGraphicFramePr>
          <p:nvPr userDrawn="1"/>
        </p:nvGraphicFramePr>
        <p:xfrm>
          <a:off x="323529" y="2316928"/>
          <a:ext cx="7385667" cy="879008"/>
        </p:xfrm>
        <a:graphic>
          <a:graphicData uri="http://schemas.openxmlformats.org/drawingml/2006/table">
            <a:tbl>
              <a:tblPr firstRow="1" firstCol="1" bandRow="1"/>
              <a:tblGrid>
                <a:gridCol w="776501">
                  <a:extLst>
                    <a:ext uri="{9D8B030D-6E8A-4147-A177-3AD203B41FA5}">
                      <a16:colId xmlns:a16="http://schemas.microsoft.com/office/drawing/2014/main" val="20000"/>
                    </a:ext>
                  </a:extLst>
                </a:gridCol>
                <a:gridCol w="1246700">
                  <a:extLst>
                    <a:ext uri="{9D8B030D-6E8A-4147-A177-3AD203B41FA5}">
                      <a16:colId xmlns:a16="http://schemas.microsoft.com/office/drawing/2014/main" val="20001"/>
                    </a:ext>
                  </a:extLst>
                </a:gridCol>
                <a:gridCol w="5362465">
                  <a:extLst>
                    <a:ext uri="{9D8B030D-6E8A-4147-A177-3AD203B41FA5}">
                      <a16:colId xmlns:a16="http://schemas.microsoft.com/office/drawing/2014/main" val="20002"/>
                    </a:ext>
                  </a:extLst>
                </a:gridCol>
              </a:tblGrid>
              <a:tr h="180000">
                <a:tc gridSpan="3">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marL="0" algn="l" defTabSz="914400" rtl="0" eaLnBrk="1" latinLnBrk="0" hangingPunct="1">
                        <a:lnSpc>
                          <a:spcPct val="130000"/>
                        </a:lnSpc>
                        <a:spcAft>
                          <a:spcPts val="0"/>
                        </a:spcAft>
                      </a:pPr>
                      <a:r>
                        <a:rPr lang="de-AT" sz="7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Dokumentenhistorie</a:t>
                      </a:r>
                      <a:r>
                        <a:rPr lang="de-AT" sz="700" kern="1200" baseline="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 / </a:t>
                      </a:r>
                      <a:r>
                        <a:rPr lang="en-GB" sz="700" kern="1200" baseline="0" noProof="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Document History</a:t>
                      </a:r>
                      <a:endParaRPr lang="en-GB" sz="700" kern="1200" noProof="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9CDE5"/>
                    </a:solidFill>
                  </a:tcPr>
                </a:tc>
                <a:tc hMerge="1">
                  <a:txBody>
                    <a:bodyPr/>
                    <a:lstStyle/>
                    <a:p>
                      <a:pPr marL="0" algn="l" defTabSz="914400" rtl="0" eaLnBrk="1" latinLnBrk="0" hangingPunct="1">
                        <a:lnSpc>
                          <a:spcPct val="130000"/>
                        </a:lnSpc>
                        <a:spcAft>
                          <a:spcPts val="0"/>
                        </a:spcAft>
                      </a:pPr>
                      <a:endParaRPr lang="de-AT" sz="800" kern="1200" dirty="0">
                        <a:solidFill>
                          <a:schemeClr val="dk1"/>
                        </a:solidFill>
                        <a:effectLst/>
                        <a:latin typeface="+mn-lt"/>
                        <a:ea typeface="+mn-ea"/>
                        <a:cs typeface="+mn-cs"/>
                      </a:endParaRPr>
                    </a:p>
                  </a:txBody>
                  <a:tcPr marL="68580" marR="68580" marT="0" marB="0" anchor="ctr">
                    <a:solidFill>
                      <a:schemeClr val="accent1">
                        <a:lumMod val="40000"/>
                        <a:lumOff val="60000"/>
                      </a:schemeClr>
                    </a:solidFill>
                  </a:tcPr>
                </a:tc>
                <a:tc hMerge="1">
                  <a:txBody>
                    <a:bodyPr/>
                    <a:lstStyle/>
                    <a:p>
                      <a:pPr marL="0" algn="l" defTabSz="914400" rtl="0" eaLnBrk="1" latinLnBrk="0" hangingPunct="1">
                        <a:lnSpc>
                          <a:spcPct val="130000"/>
                        </a:lnSpc>
                        <a:spcAft>
                          <a:spcPts val="0"/>
                        </a:spcAft>
                      </a:pPr>
                      <a:endParaRPr lang="de-AT" sz="800" kern="1200" dirty="0">
                        <a:solidFill>
                          <a:schemeClr val="dk1"/>
                        </a:solidFill>
                        <a:effectLst/>
                        <a:latin typeface="+mn-lt"/>
                        <a:ea typeface="+mn-ea"/>
                        <a:cs typeface="+mn-cs"/>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108000">
                <a:tc>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marL="0" algn="l" defTabSz="914400" rtl="0" eaLnBrk="1" latinLnBrk="0" hangingPunct="1">
                        <a:lnSpc>
                          <a:spcPct val="130000"/>
                        </a:lnSpc>
                        <a:spcAft>
                          <a:spcPts val="0"/>
                        </a:spcAft>
                      </a:pPr>
                      <a:r>
                        <a:rPr lang="en-GB" sz="700" b="0" kern="1200" dirty="0" err="1">
                          <a:solidFill>
                            <a:srgbClr val="00336E"/>
                          </a:solidFill>
                          <a:effectLst/>
                          <a:latin typeface="Verdana" panose="020B0604030504040204" pitchFamily="34" charset="0"/>
                          <a:ea typeface="Verdana" panose="020B0604030504040204" pitchFamily="34" charset="0"/>
                          <a:cs typeface="Verdana" panose="020B0604030504040204" pitchFamily="34" charset="0"/>
                        </a:rPr>
                        <a:t>Vers</a:t>
                      </a:r>
                      <a:endParaRPr lang="de-AT" sz="700" b="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marL="0" algn="l" defTabSz="914400" rtl="0" eaLnBrk="1" latinLnBrk="0" hangingPunct="1">
                        <a:lnSpc>
                          <a:spcPct val="130000"/>
                        </a:lnSpc>
                        <a:spcAft>
                          <a:spcPts val="0"/>
                        </a:spcAft>
                      </a:pPr>
                      <a:r>
                        <a:rPr lang="en-GB" sz="7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Datum</a:t>
                      </a:r>
                      <a:r>
                        <a:rPr lang="en-GB" sz="700" kern="1200" baseline="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 / </a:t>
                      </a:r>
                      <a:r>
                        <a:rPr lang="en-GB" sz="7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Date</a:t>
                      </a:r>
                      <a:endParaRPr lang="de-AT" sz="7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marL="0" algn="l" defTabSz="914400" rtl="0" eaLnBrk="1" latinLnBrk="0" hangingPunct="1">
                        <a:lnSpc>
                          <a:spcPct val="130000"/>
                        </a:lnSpc>
                        <a:spcAft>
                          <a:spcPts val="0"/>
                        </a:spcAft>
                      </a:pPr>
                      <a:r>
                        <a:rPr lang="en-GB" sz="700" kern="1200" dirty="0" err="1">
                          <a:solidFill>
                            <a:srgbClr val="00336E"/>
                          </a:solidFill>
                          <a:effectLst/>
                          <a:latin typeface="Verdana" panose="020B0604030504040204" pitchFamily="34" charset="0"/>
                          <a:ea typeface="Verdana" panose="020B0604030504040204" pitchFamily="34" charset="0"/>
                          <a:cs typeface="Verdana" panose="020B0604030504040204" pitchFamily="34" charset="0"/>
                        </a:rPr>
                        <a:t>Beschreibung</a:t>
                      </a:r>
                      <a:r>
                        <a:rPr lang="en-GB" sz="700" kern="1200" baseline="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 / </a:t>
                      </a:r>
                      <a:r>
                        <a:rPr lang="en-GB" sz="7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Description</a:t>
                      </a:r>
                      <a:endParaRPr lang="de-AT" sz="7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extLst>
                  <a:ext uri="{0D108BD9-81ED-4DB2-BD59-A6C34878D82A}">
                    <a16:rowId xmlns:a16="http://schemas.microsoft.com/office/drawing/2014/main" val="10001"/>
                  </a:ext>
                </a:extLst>
              </a:tr>
              <a:tr h="144145">
                <a:tc>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algn="ctr">
                        <a:lnSpc>
                          <a:spcPct val="130000"/>
                        </a:lnSpc>
                        <a:spcAft>
                          <a:spcPts val="0"/>
                        </a:spcAft>
                      </a:pPr>
                      <a:endParaRPr lang="en-GB" sz="800" b="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ctr">
                        <a:lnSpc>
                          <a:spcPct val="130000"/>
                        </a:lnSpc>
                        <a:spcAft>
                          <a:spcPts val="0"/>
                        </a:spcAft>
                      </a:pPr>
                      <a:endParaRPr lang="de-AT"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nSpc>
                          <a:spcPct val="130000"/>
                        </a:lnSpc>
                        <a:spcAft>
                          <a:spcPts val="0"/>
                        </a:spcAft>
                      </a:pPr>
                      <a:endParaRPr lang="de-AT"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r h="144145">
                <a:tc>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algn="ctr">
                        <a:lnSpc>
                          <a:spcPct val="130000"/>
                        </a:lnSpc>
                        <a:spcAft>
                          <a:spcPts val="0"/>
                        </a:spcAft>
                      </a:pPr>
                      <a:r>
                        <a:rPr lang="en-GB"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 </a:t>
                      </a:r>
                      <a:endParaRPr lang="de-AT"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ctr">
                        <a:lnSpc>
                          <a:spcPct val="130000"/>
                        </a:lnSpc>
                        <a:spcAft>
                          <a:spcPts val="0"/>
                        </a:spcAft>
                      </a:pPr>
                      <a:r>
                        <a:rPr lang="en-GB"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 </a:t>
                      </a:r>
                      <a:endParaRPr lang="de-AT"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nSpc>
                          <a:spcPct val="130000"/>
                        </a:lnSpc>
                        <a:spcAft>
                          <a:spcPts val="0"/>
                        </a:spcAft>
                      </a:pPr>
                      <a:r>
                        <a:rPr lang="en-GB"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 </a:t>
                      </a:r>
                      <a:endParaRPr lang="de-AT"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3"/>
                  </a:ext>
                </a:extLst>
              </a:tr>
              <a:tr h="144145">
                <a:tc>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algn="ctr">
                        <a:lnSpc>
                          <a:spcPct val="130000"/>
                        </a:lnSpc>
                        <a:spcAft>
                          <a:spcPts val="0"/>
                        </a:spcAft>
                      </a:pPr>
                      <a:r>
                        <a:rPr lang="en-GB"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 </a:t>
                      </a:r>
                      <a:endParaRPr lang="de-AT"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ctr">
                        <a:lnSpc>
                          <a:spcPct val="130000"/>
                        </a:lnSpc>
                        <a:spcAft>
                          <a:spcPts val="0"/>
                        </a:spcAft>
                      </a:pPr>
                      <a:r>
                        <a:rPr lang="en-GB"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 </a:t>
                      </a:r>
                      <a:endParaRPr lang="de-AT"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nSpc>
                          <a:spcPct val="130000"/>
                        </a:lnSpc>
                        <a:spcAft>
                          <a:spcPts val="0"/>
                        </a:spcAft>
                      </a:pPr>
                      <a:r>
                        <a:rPr lang="en-GB"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 </a:t>
                      </a:r>
                      <a:endParaRPr lang="de-AT"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4"/>
                  </a:ext>
                </a:extLst>
              </a:tr>
              <a:tr h="144145">
                <a:tc>
                  <a:txBody>
                    <a:bodyPr/>
                    <a:lstStyle/>
                    <a:p>
                      <a:pPr algn="ctr">
                        <a:lnSpc>
                          <a:spcPct val="130000"/>
                        </a:lnSpc>
                        <a:spcAft>
                          <a:spcPts val="0"/>
                        </a:spcAft>
                      </a:pPr>
                      <a:endParaRPr lang="de-AT"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p>
                      <a:pPr algn="ctr">
                        <a:lnSpc>
                          <a:spcPct val="130000"/>
                        </a:lnSpc>
                        <a:spcAft>
                          <a:spcPts val="0"/>
                        </a:spcAft>
                      </a:pPr>
                      <a:endParaRPr lang="de-AT"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p>
                      <a:pPr>
                        <a:lnSpc>
                          <a:spcPct val="130000"/>
                        </a:lnSpc>
                        <a:spcAft>
                          <a:spcPts val="0"/>
                        </a:spcAft>
                      </a:pPr>
                      <a:endParaRPr lang="de-AT"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566926910"/>
                  </a:ext>
                </a:extLst>
              </a:tr>
            </a:tbl>
          </a:graphicData>
        </a:graphic>
      </p:graphicFrame>
      <p:graphicFrame>
        <p:nvGraphicFramePr>
          <p:cNvPr id="11" name="Tabelle 10">
            <a:extLst>
              <a:ext uri="{FF2B5EF4-FFF2-40B4-BE49-F238E27FC236}">
                <a16:creationId xmlns:a16="http://schemas.microsoft.com/office/drawing/2014/main" id="{FC70FFEA-4ABA-854A-A3ED-50504B10B67F}"/>
              </a:ext>
            </a:extLst>
          </p:cNvPr>
          <p:cNvGraphicFramePr>
            <a:graphicFrameLocks noGrp="1"/>
          </p:cNvGraphicFramePr>
          <p:nvPr userDrawn="1">
            <p:extLst>
              <p:ext uri="{D42A27DB-BD31-4B8C-83A1-F6EECF244321}">
                <p14:modId xmlns:p14="http://schemas.microsoft.com/office/powerpoint/2010/main" val="418120869"/>
              </p:ext>
            </p:extLst>
          </p:nvPr>
        </p:nvGraphicFramePr>
        <p:xfrm>
          <a:off x="323529" y="215735"/>
          <a:ext cx="8974968" cy="1225304"/>
        </p:xfrm>
        <a:graphic>
          <a:graphicData uri="http://schemas.openxmlformats.org/drawingml/2006/table">
            <a:tbl>
              <a:tblPr bandRow="1"/>
              <a:tblGrid>
                <a:gridCol w="5570671">
                  <a:extLst>
                    <a:ext uri="{9D8B030D-6E8A-4147-A177-3AD203B41FA5}">
                      <a16:colId xmlns:a16="http://schemas.microsoft.com/office/drawing/2014/main" val="20000"/>
                    </a:ext>
                  </a:extLst>
                </a:gridCol>
                <a:gridCol w="3404297">
                  <a:extLst>
                    <a:ext uri="{9D8B030D-6E8A-4147-A177-3AD203B41FA5}">
                      <a16:colId xmlns:a16="http://schemas.microsoft.com/office/drawing/2014/main" val="20001"/>
                    </a:ext>
                  </a:extLst>
                </a:gridCol>
              </a:tblGrid>
              <a:tr h="178070">
                <a:tc gridSpan="2">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nSpc>
                          <a:spcPct val="130000"/>
                        </a:lnSpc>
                        <a:spcAft>
                          <a:spcPts val="0"/>
                        </a:spcAft>
                      </a:pPr>
                      <a:r>
                        <a:rPr lang="en-GB" sz="700" dirty="0" err="1">
                          <a:solidFill>
                            <a:srgbClr val="00336E"/>
                          </a:solidFill>
                          <a:effectLst/>
                        </a:rPr>
                        <a:t>Dokumententitel</a:t>
                      </a:r>
                      <a:r>
                        <a:rPr lang="en-GB" sz="700" dirty="0">
                          <a:solidFill>
                            <a:srgbClr val="00336E"/>
                          </a:solidFill>
                          <a:effectLst/>
                        </a:rPr>
                        <a:t> / Document Title </a:t>
                      </a:r>
                      <a:endParaRPr lang="de-AT" sz="1000" dirty="0">
                        <a:solidFill>
                          <a:srgbClr val="00336E"/>
                        </a:solidFill>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9CDE5"/>
                    </a:solidFill>
                  </a:tcPr>
                </a:tc>
                <a:tc hMerge="1">
                  <a:txBody>
                    <a:bodyPr/>
                    <a:lstStyle/>
                    <a:p>
                      <a:endParaRPr lang="de-AT"/>
                    </a:p>
                  </a:txBody>
                  <a:tcPr/>
                </a:tc>
                <a:extLst>
                  <a:ext uri="{0D108BD9-81ED-4DB2-BD59-A6C34878D82A}">
                    <a16:rowId xmlns:a16="http://schemas.microsoft.com/office/drawing/2014/main" val="10000"/>
                  </a:ext>
                </a:extLst>
              </a:tr>
              <a:tr h="1047234">
                <a:tc gridSpan="2">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spcBef>
                          <a:spcPts val="500"/>
                        </a:spcBef>
                        <a:spcAft>
                          <a:spcPts val="500"/>
                        </a:spcAft>
                      </a:pPr>
                      <a:endParaRPr lang="de-AT" sz="400" b="1" dirty="0">
                        <a:solidFill>
                          <a:srgbClr val="00336E"/>
                        </a:solidFill>
                        <a:effectLst/>
                        <a:latin typeface="Verdana"/>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de-AT"/>
                    </a:p>
                  </a:txBody>
                  <a:tcPr/>
                </a:tc>
                <a:extLst>
                  <a:ext uri="{0D108BD9-81ED-4DB2-BD59-A6C34878D82A}">
                    <a16:rowId xmlns:a16="http://schemas.microsoft.com/office/drawing/2014/main" val="10001"/>
                  </a:ext>
                </a:extLst>
              </a:tr>
            </a:tbl>
          </a:graphicData>
        </a:graphic>
      </p:graphicFrame>
      <p:sp>
        <p:nvSpPr>
          <p:cNvPr id="24" name="Textfeld 23">
            <a:extLst>
              <a:ext uri="{FF2B5EF4-FFF2-40B4-BE49-F238E27FC236}">
                <a16:creationId xmlns:a16="http://schemas.microsoft.com/office/drawing/2014/main" id="{E1F525B4-1986-224B-8F16-7A12E71D9CAF}"/>
              </a:ext>
            </a:extLst>
          </p:cNvPr>
          <p:cNvSpPr txBox="1"/>
          <p:nvPr userDrawn="1"/>
        </p:nvSpPr>
        <p:spPr>
          <a:xfrm>
            <a:off x="312379" y="6708345"/>
            <a:ext cx="2320572" cy="46166"/>
          </a:xfrm>
          <a:prstGeom prst="rect">
            <a:avLst/>
          </a:prstGeom>
          <a:noFill/>
        </p:spPr>
        <p:txBody>
          <a:bodyPr wrap="square" lIns="27000" tIns="0" rIns="27000" bIns="0" rtlCol="0">
            <a:spAutoFit/>
          </a:bodyPr>
          <a:lstStyle/>
          <a:p>
            <a:pPr algn="l"/>
            <a:r>
              <a:rPr lang="de-AT" sz="300" dirty="0">
                <a:solidFill>
                  <a:srgbClr val="14316C"/>
                </a:solidFill>
                <a:latin typeface="Verdana" panose="020B0604030504040204" pitchFamily="34" charset="0"/>
                <a:ea typeface="Verdana" panose="020B0604030504040204" pitchFamily="34" charset="0"/>
                <a:cs typeface="Verdana" panose="020B0604030504040204" pitchFamily="34" charset="0"/>
              </a:rPr>
              <a:t>Zugrundeliegende Vorlage</a:t>
            </a:r>
            <a:r>
              <a:rPr lang="de-AT" sz="300" baseline="0" dirty="0">
                <a:solidFill>
                  <a:srgbClr val="14316C"/>
                </a:solidFill>
                <a:latin typeface="Verdana" panose="020B0604030504040204" pitchFamily="34" charset="0"/>
                <a:ea typeface="Verdana" panose="020B0604030504040204" pitchFamily="34" charset="0"/>
                <a:cs typeface="Verdana" panose="020B0604030504040204" pitchFamily="34" charset="0"/>
              </a:rPr>
              <a:t> / </a:t>
            </a:r>
            <a:r>
              <a:rPr lang="de-AT" sz="300" baseline="0" dirty="0" err="1">
                <a:solidFill>
                  <a:srgbClr val="14316C"/>
                </a:solidFill>
                <a:latin typeface="Verdana" panose="020B0604030504040204" pitchFamily="34" charset="0"/>
                <a:ea typeface="Verdana" panose="020B0604030504040204" pitchFamily="34" charset="0"/>
                <a:cs typeface="Verdana" panose="020B0604030504040204" pitchFamily="34" charset="0"/>
              </a:rPr>
              <a:t>underlying</a:t>
            </a:r>
            <a:r>
              <a:rPr lang="de-AT" sz="300" baseline="0" dirty="0">
                <a:solidFill>
                  <a:srgbClr val="14316C"/>
                </a:solidFill>
                <a:latin typeface="Verdana" panose="020B0604030504040204" pitchFamily="34" charset="0"/>
                <a:ea typeface="Verdana" panose="020B0604030504040204" pitchFamily="34" charset="0"/>
                <a:cs typeface="Verdana" panose="020B0604030504040204" pitchFamily="34" charset="0"/>
              </a:rPr>
              <a:t> </a:t>
            </a:r>
            <a:r>
              <a:rPr lang="de-AT" sz="300" baseline="0" dirty="0" err="1">
                <a:solidFill>
                  <a:srgbClr val="14316C"/>
                </a:solidFill>
                <a:latin typeface="Verdana" panose="020B0604030504040204" pitchFamily="34" charset="0"/>
                <a:ea typeface="Verdana" panose="020B0604030504040204" pitchFamily="34" charset="0"/>
                <a:cs typeface="Verdana" panose="020B0604030504040204" pitchFamily="34" charset="0"/>
              </a:rPr>
              <a:t>template</a:t>
            </a:r>
            <a:r>
              <a:rPr lang="de-AT" sz="300" baseline="0" dirty="0">
                <a:solidFill>
                  <a:srgbClr val="14316C"/>
                </a:solidFill>
                <a:latin typeface="Verdana" panose="020B0604030504040204" pitchFamily="34" charset="0"/>
                <a:ea typeface="Verdana" panose="020B0604030504040204" pitchFamily="34" charset="0"/>
                <a:cs typeface="Verdana" panose="020B0604030504040204" pitchFamily="34" charset="0"/>
              </a:rPr>
              <a:t>. ZA000_10700_1310013, v15.0</a:t>
            </a:r>
            <a:endParaRPr lang="de-AT" sz="300" dirty="0">
              <a:solidFill>
                <a:srgbClr val="14316C"/>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Textplatzhalter 29">
            <a:extLst>
              <a:ext uri="{FF2B5EF4-FFF2-40B4-BE49-F238E27FC236}">
                <a16:creationId xmlns:a16="http://schemas.microsoft.com/office/drawing/2014/main" id="{894C8BAD-1BD1-CE4B-B298-CF9BB9B34F95}"/>
              </a:ext>
            </a:extLst>
          </p:cNvPr>
          <p:cNvSpPr>
            <a:spLocks noGrp="1"/>
          </p:cNvSpPr>
          <p:nvPr>
            <p:ph type="body" sz="quarter" idx="12" hasCustomPrompt="1"/>
          </p:nvPr>
        </p:nvSpPr>
        <p:spPr>
          <a:xfrm>
            <a:off x="323531" y="429893"/>
            <a:ext cx="8974967" cy="602694"/>
          </a:xfrm>
        </p:spPr>
        <p:txBody>
          <a:bodyPr>
            <a:normAutofit/>
          </a:bodyPr>
          <a:lstStyle>
            <a:lvl1pPr marL="0" indent="0">
              <a:buFontTx/>
              <a:buNone/>
              <a:defRPr sz="12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Title</a:t>
            </a:r>
          </a:p>
        </p:txBody>
      </p:sp>
      <p:sp>
        <p:nvSpPr>
          <p:cNvPr id="28" name="Textplatzhalter 29">
            <a:extLst>
              <a:ext uri="{FF2B5EF4-FFF2-40B4-BE49-F238E27FC236}">
                <a16:creationId xmlns:a16="http://schemas.microsoft.com/office/drawing/2014/main" id="{3081F266-9B71-864D-A225-B8C4C6CA942B}"/>
              </a:ext>
            </a:extLst>
          </p:cNvPr>
          <p:cNvSpPr>
            <a:spLocks noGrp="1"/>
          </p:cNvSpPr>
          <p:nvPr>
            <p:ph type="body" sz="quarter" idx="13" hasCustomPrompt="1"/>
          </p:nvPr>
        </p:nvSpPr>
        <p:spPr>
          <a:xfrm>
            <a:off x="323531" y="1655955"/>
            <a:ext cx="3240940" cy="204609"/>
          </a:xfrm>
        </p:spPr>
        <p:txBody>
          <a:bodyPr>
            <a:normAutofit/>
          </a:bodyPr>
          <a:lstStyle>
            <a:lvl1pPr marL="0" indent="0">
              <a:buFontTx/>
              <a:buNone/>
              <a:defRPr sz="10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err="1"/>
              <a:t>AAnnn_XXXXX_YYMMDDn</a:t>
            </a:r>
            <a:endParaRPr lang="de-DE" dirty="0"/>
          </a:p>
        </p:txBody>
      </p:sp>
      <p:sp>
        <p:nvSpPr>
          <p:cNvPr id="29" name="Textplatzhalter 29">
            <a:extLst>
              <a:ext uri="{FF2B5EF4-FFF2-40B4-BE49-F238E27FC236}">
                <a16:creationId xmlns:a16="http://schemas.microsoft.com/office/drawing/2014/main" id="{5399CC37-005C-D845-8ABF-6C39FC6040F1}"/>
              </a:ext>
            </a:extLst>
          </p:cNvPr>
          <p:cNvSpPr>
            <a:spLocks noGrp="1"/>
          </p:cNvSpPr>
          <p:nvPr>
            <p:ph type="body" sz="quarter" idx="14" hasCustomPrompt="1"/>
          </p:nvPr>
        </p:nvSpPr>
        <p:spPr>
          <a:xfrm>
            <a:off x="3750567" y="1666952"/>
            <a:ext cx="1641007" cy="184869"/>
          </a:xfrm>
        </p:spPr>
        <p:txBody>
          <a:bodyPr>
            <a:normAutofit/>
          </a:bodyPr>
          <a:lstStyle>
            <a:lvl1pPr marL="0" indent="0">
              <a:buFontTx/>
              <a:buNone/>
              <a:defRPr sz="10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err="1"/>
              <a:t>AAnnn</a:t>
            </a:r>
            <a:endParaRPr lang="de-DE" dirty="0"/>
          </a:p>
        </p:txBody>
      </p:sp>
      <p:sp>
        <p:nvSpPr>
          <p:cNvPr id="30" name="Textplatzhalter 29">
            <a:extLst>
              <a:ext uri="{FF2B5EF4-FFF2-40B4-BE49-F238E27FC236}">
                <a16:creationId xmlns:a16="http://schemas.microsoft.com/office/drawing/2014/main" id="{0F30D979-A73B-EE4B-A259-5193483CC008}"/>
              </a:ext>
            </a:extLst>
          </p:cNvPr>
          <p:cNvSpPr>
            <a:spLocks noGrp="1"/>
          </p:cNvSpPr>
          <p:nvPr>
            <p:ph type="body" sz="quarter" idx="15" hasCustomPrompt="1"/>
          </p:nvPr>
        </p:nvSpPr>
        <p:spPr>
          <a:xfrm>
            <a:off x="5524401" y="1666951"/>
            <a:ext cx="2139060" cy="192725"/>
          </a:xfrm>
        </p:spPr>
        <p:txBody>
          <a:bodyPr>
            <a:normAutofit/>
          </a:bodyPr>
          <a:lstStyle>
            <a:lvl1pPr marL="0" indent="0">
              <a:buFontTx/>
              <a:buNone/>
              <a:defRPr sz="10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XXXXX</a:t>
            </a:r>
          </a:p>
        </p:txBody>
      </p:sp>
      <p:sp>
        <p:nvSpPr>
          <p:cNvPr id="31" name="Textplatzhalter 29">
            <a:extLst>
              <a:ext uri="{FF2B5EF4-FFF2-40B4-BE49-F238E27FC236}">
                <a16:creationId xmlns:a16="http://schemas.microsoft.com/office/drawing/2014/main" id="{82C3BE5E-09F4-DC4F-AF25-17D8BCA143D8}"/>
              </a:ext>
            </a:extLst>
          </p:cNvPr>
          <p:cNvSpPr>
            <a:spLocks noGrp="1"/>
          </p:cNvSpPr>
          <p:nvPr>
            <p:ph type="body" sz="quarter" idx="16" hasCustomPrompt="1"/>
          </p:nvPr>
        </p:nvSpPr>
        <p:spPr>
          <a:xfrm>
            <a:off x="7822626" y="1653218"/>
            <a:ext cx="1597380" cy="194787"/>
          </a:xfrm>
        </p:spPr>
        <p:txBody>
          <a:bodyPr>
            <a:noAutofit/>
          </a:bodyPr>
          <a:lstStyle>
            <a:lvl1pPr marL="0" indent="0">
              <a:buFontTx/>
              <a:buNone/>
              <a:defRPr sz="10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err="1"/>
              <a:t>n.n</a:t>
            </a:r>
            <a:endParaRPr lang="de-DE" dirty="0"/>
          </a:p>
        </p:txBody>
      </p:sp>
      <p:sp>
        <p:nvSpPr>
          <p:cNvPr id="32" name="Textplatzhalter 29">
            <a:extLst>
              <a:ext uri="{FF2B5EF4-FFF2-40B4-BE49-F238E27FC236}">
                <a16:creationId xmlns:a16="http://schemas.microsoft.com/office/drawing/2014/main" id="{AC7C0562-9BE6-8546-BDC7-D19D0A6D57A3}"/>
              </a:ext>
            </a:extLst>
          </p:cNvPr>
          <p:cNvSpPr>
            <a:spLocks noGrp="1"/>
          </p:cNvSpPr>
          <p:nvPr>
            <p:ph type="body" sz="quarter" idx="17" hasCustomPrompt="1"/>
          </p:nvPr>
        </p:nvSpPr>
        <p:spPr>
          <a:xfrm>
            <a:off x="9562334" y="1666951"/>
            <a:ext cx="1885841" cy="217509"/>
          </a:xfrm>
        </p:spPr>
        <p:txBody>
          <a:bodyPr>
            <a:noAutofit/>
          </a:bodyPr>
          <a:lstStyle>
            <a:lvl1pPr marL="0" indent="0">
              <a:buFontTx/>
              <a:buNone/>
              <a:defRPr sz="10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YYYY-MM-DD</a:t>
            </a:r>
          </a:p>
        </p:txBody>
      </p:sp>
      <p:sp>
        <p:nvSpPr>
          <p:cNvPr id="33" name="Textplatzhalter 29">
            <a:extLst>
              <a:ext uri="{FF2B5EF4-FFF2-40B4-BE49-F238E27FC236}">
                <a16:creationId xmlns:a16="http://schemas.microsoft.com/office/drawing/2014/main" id="{67BA2CED-9E2D-4D46-BADC-8F57F43F602B}"/>
              </a:ext>
            </a:extLst>
          </p:cNvPr>
          <p:cNvSpPr>
            <a:spLocks noGrp="1"/>
          </p:cNvSpPr>
          <p:nvPr>
            <p:ph type="body" sz="quarter" idx="18" hasCustomPrompt="1"/>
          </p:nvPr>
        </p:nvSpPr>
        <p:spPr>
          <a:xfrm>
            <a:off x="323527" y="1991841"/>
            <a:ext cx="4481911" cy="128322"/>
          </a:xfrm>
        </p:spPr>
        <p:txBody>
          <a:bodyPr>
            <a:no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NN</a:t>
            </a:r>
          </a:p>
        </p:txBody>
      </p:sp>
      <p:sp>
        <p:nvSpPr>
          <p:cNvPr id="34" name="Textplatzhalter 29">
            <a:extLst>
              <a:ext uri="{FF2B5EF4-FFF2-40B4-BE49-F238E27FC236}">
                <a16:creationId xmlns:a16="http://schemas.microsoft.com/office/drawing/2014/main" id="{54829390-31F8-2D45-AC80-ACBA28882E2D}"/>
              </a:ext>
            </a:extLst>
          </p:cNvPr>
          <p:cNvSpPr>
            <a:spLocks noGrp="1"/>
          </p:cNvSpPr>
          <p:nvPr>
            <p:ph type="body" sz="quarter" idx="19" hasCustomPrompt="1"/>
          </p:nvPr>
        </p:nvSpPr>
        <p:spPr>
          <a:xfrm>
            <a:off x="5517264" y="1974568"/>
            <a:ext cx="2146197" cy="131675"/>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 Freigabe / </a:t>
            </a:r>
            <a:r>
              <a:rPr lang="de-DE" dirty="0" err="1"/>
              <a:t>release</a:t>
            </a:r>
            <a:r>
              <a:rPr lang="de-DE" dirty="0"/>
              <a:t> </a:t>
            </a:r>
            <a:r>
              <a:rPr lang="de-DE" dirty="0" err="1"/>
              <a:t>date</a:t>
            </a:r>
            <a:endParaRPr lang="de-DE" dirty="0"/>
          </a:p>
        </p:txBody>
      </p:sp>
      <p:sp>
        <p:nvSpPr>
          <p:cNvPr id="35" name="Textplatzhalter 29">
            <a:extLst>
              <a:ext uri="{FF2B5EF4-FFF2-40B4-BE49-F238E27FC236}">
                <a16:creationId xmlns:a16="http://schemas.microsoft.com/office/drawing/2014/main" id="{59D96100-CA5C-384A-82D4-00999B0D1F46}"/>
              </a:ext>
            </a:extLst>
          </p:cNvPr>
          <p:cNvSpPr>
            <a:spLocks noGrp="1"/>
          </p:cNvSpPr>
          <p:nvPr>
            <p:ph type="body" sz="quarter" idx="20" hasCustomPrompt="1"/>
          </p:nvPr>
        </p:nvSpPr>
        <p:spPr>
          <a:xfrm>
            <a:off x="7822627" y="1988025"/>
            <a:ext cx="1597379" cy="126752"/>
          </a:xfrm>
        </p:spPr>
        <p:txBody>
          <a:bodyPr>
            <a:noAutofit/>
          </a:bodyPr>
          <a:lstStyle>
            <a:lvl1pPr marL="0" indent="0" algn="ctr">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not </a:t>
            </a:r>
            <a:r>
              <a:rPr lang="de-DE" dirty="0" err="1"/>
              <a:t>defined</a:t>
            </a:r>
            <a:endParaRPr lang="de-DE" dirty="0"/>
          </a:p>
        </p:txBody>
      </p:sp>
      <p:sp>
        <p:nvSpPr>
          <p:cNvPr id="36" name="Textplatzhalter 29">
            <a:extLst>
              <a:ext uri="{FF2B5EF4-FFF2-40B4-BE49-F238E27FC236}">
                <a16:creationId xmlns:a16="http://schemas.microsoft.com/office/drawing/2014/main" id="{64D0DA75-D901-C642-AF2D-C6BBFF8924F8}"/>
              </a:ext>
            </a:extLst>
          </p:cNvPr>
          <p:cNvSpPr>
            <a:spLocks noGrp="1"/>
          </p:cNvSpPr>
          <p:nvPr>
            <p:ph type="body" sz="quarter" idx="21" hasCustomPrompt="1"/>
          </p:nvPr>
        </p:nvSpPr>
        <p:spPr>
          <a:xfrm>
            <a:off x="9562335" y="1974568"/>
            <a:ext cx="2089744" cy="152846"/>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nach Bedarf / on </a:t>
            </a:r>
            <a:r>
              <a:rPr lang="de-DE" dirty="0" err="1"/>
              <a:t>demand</a:t>
            </a:r>
            <a:endParaRPr lang="de-DE" dirty="0"/>
          </a:p>
        </p:txBody>
      </p:sp>
      <p:sp>
        <p:nvSpPr>
          <p:cNvPr id="37" name="Textplatzhalter 29">
            <a:extLst>
              <a:ext uri="{FF2B5EF4-FFF2-40B4-BE49-F238E27FC236}">
                <a16:creationId xmlns:a16="http://schemas.microsoft.com/office/drawing/2014/main" id="{B4AC1211-90DC-B740-8215-1EA7E21A10B8}"/>
              </a:ext>
            </a:extLst>
          </p:cNvPr>
          <p:cNvSpPr>
            <a:spLocks noGrp="1"/>
          </p:cNvSpPr>
          <p:nvPr>
            <p:ph type="body" sz="quarter" idx="22" hasCustomPrompt="1"/>
          </p:nvPr>
        </p:nvSpPr>
        <p:spPr>
          <a:xfrm>
            <a:off x="1480352" y="3819548"/>
            <a:ext cx="2626392" cy="154008"/>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Last </a:t>
            </a:r>
            <a:r>
              <a:rPr lang="de-DE" dirty="0" err="1"/>
              <a:t>name</a:t>
            </a:r>
            <a:r>
              <a:rPr lang="de-DE" dirty="0"/>
              <a:t>, </a:t>
            </a:r>
            <a:r>
              <a:rPr lang="de-DE" dirty="0" err="1"/>
              <a:t>first</a:t>
            </a:r>
            <a:r>
              <a:rPr lang="de-DE" dirty="0"/>
              <a:t> </a:t>
            </a:r>
            <a:r>
              <a:rPr lang="de-DE" dirty="0" err="1"/>
              <a:t>name</a:t>
            </a:r>
            <a:endParaRPr lang="de-DE" dirty="0"/>
          </a:p>
        </p:txBody>
      </p:sp>
      <p:sp>
        <p:nvSpPr>
          <p:cNvPr id="38" name="Textplatzhalter 29">
            <a:extLst>
              <a:ext uri="{FF2B5EF4-FFF2-40B4-BE49-F238E27FC236}">
                <a16:creationId xmlns:a16="http://schemas.microsoft.com/office/drawing/2014/main" id="{140C9B38-1264-C149-ACB1-D5766B17772E}"/>
              </a:ext>
            </a:extLst>
          </p:cNvPr>
          <p:cNvSpPr>
            <a:spLocks noGrp="1"/>
          </p:cNvSpPr>
          <p:nvPr>
            <p:ph type="body" sz="quarter" idx="23" hasCustomPrompt="1"/>
          </p:nvPr>
        </p:nvSpPr>
        <p:spPr>
          <a:xfrm>
            <a:off x="1480352" y="4045625"/>
            <a:ext cx="2626392" cy="154008"/>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Last </a:t>
            </a:r>
            <a:r>
              <a:rPr lang="de-DE" dirty="0" err="1"/>
              <a:t>name</a:t>
            </a:r>
            <a:r>
              <a:rPr lang="de-DE" dirty="0"/>
              <a:t>, </a:t>
            </a:r>
            <a:r>
              <a:rPr lang="de-DE" dirty="0" err="1"/>
              <a:t>first</a:t>
            </a:r>
            <a:r>
              <a:rPr lang="de-DE" dirty="0"/>
              <a:t> </a:t>
            </a:r>
            <a:r>
              <a:rPr lang="de-DE" dirty="0" err="1"/>
              <a:t>name</a:t>
            </a:r>
            <a:endParaRPr lang="de-DE" dirty="0"/>
          </a:p>
        </p:txBody>
      </p:sp>
      <p:sp>
        <p:nvSpPr>
          <p:cNvPr id="39" name="Textplatzhalter 29">
            <a:extLst>
              <a:ext uri="{FF2B5EF4-FFF2-40B4-BE49-F238E27FC236}">
                <a16:creationId xmlns:a16="http://schemas.microsoft.com/office/drawing/2014/main" id="{C83512B8-9BD3-AC40-AC55-6F05E6C88125}"/>
              </a:ext>
            </a:extLst>
          </p:cNvPr>
          <p:cNvSpPr>
            <a:spLocks noGrp="1"/>
          </p:cNvSpPr>
          <p:nvPr>
            <p:ph type="body" sz="quarter" idx="24" hasCustomPrompt="1"/>
          </p:nvPr>
        </p:nvSpPr>
        <p:spPr>
          <a:xfrm>
            <a:off x="1480352" y="4264163"/>
            <a:ext cx="2626392" cy="154008"/>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Last </a:t>
            </a:r>
            <a:r>
              <a:rPr lang="de-DE" dirty="0" err="1"/>
              <a:t>name</a:t>
            </a:r>
            <a:r>
              <a:rPr lang="de-DE" dirty="0"/>
              <a:t>, </a:t>
            </a:r>
            <a:r>
              <a:rPr lang="de-DE" dirty="0" err="1"/>
              <a:t>first</a:t>
            </a:r>
            <a:r>
              <a:rPr lang="de-DE" dirty="0"/>
              <a:t> </a:t>
            </a:r>
            <a:r>
              <a:rPr lang="de-DE" dirty="0" err="1"/>
              <a:t>name</a:t>
            </a:r>
            <a:endParaRPr lang="de-DE" dirty="0"/>
          </a:p>
        </p:txBody>
      </p:sp>
      <p:sp>
        <p:nvSpPr>
          <p:cNvPr id="40" name="Textplatzhalter 29">
            <a:extLst>
              <a:ext uri="{FF2B5EF4-FFF2-40B4-BE49-F238E27FC236}">
                <a16:creationId xmlns:a16="http://schemas.microsoft.com/office/drawing/2014/main" id="{DB50EEE0-B59E-F74B-8D9B-135D67204B36}"/>
              </a:ext>
            </a:extLst>
          </p:cNvPr>
          <p:cNvSpPr>
            <a:spLocks noGrp="1"/>
          </p:cNvSpPr>
          <p:nvPr>
            <p:ph type="body" sz="quarter" idx="25" hasCustomPrompt="1"/>
          </p:nvPr>
        </p:nvSpPr>
        <p:spPr>
          <a:xfrm>
            <a:off x="4186083" y="3783226"/>
            <a:ext cx="2166261" cy="204260"/>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err="1"/>
              <a:t>xxxxxxx</a:t>
            </a:r>
            <a:endParaRPr lang="de-DE" dirty="0"/>
          </a:p>
        </p:txBody>
      </p:sp>
      <p:sp>
        <p:nvSpPr>
          <p:cNvPr id="43" name="Textplatzhalter 29">
            <a:extLst>
              <a:ext uri="{FF2B5EF4-FFF2-40B4-BE49-F238E27FC236}">
                <a16:creationId xmlns:a16="http://schemas.microsoft.com/office/drawing/2014/main" id="{04BF880B-FCE6-4F41-A274-5BF3B31B9537}"/>
              </a:ext>
            </a:extLst>
          </p:cNvPr>
          <p:cNvSpPr>
            <a:spLocks noGrp="1"/>
          </p:cNvSpPr>
          <p:nvPr>
            <p:ph type="body" sz="quarter" idx="28" hasCustomPrompt="1"/>
          </p:nvPr>
        </p:nvSpPr>
        <p:spPr>
          <a:xfrm>
            <a:off x="6426218" y="3761762"/>
            <a:ext cx="1925305" cy="187248"/>
          </a:xfrm>
        </p:spPr>
        <p:txBody>
          <a:bodyPr>
            <a:norm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46" name="Textplatzhalter 29">
            <a:extLst>
              <a:ext uri="{FF2B5EF4-FFF2-40B4-BE49-F238E27FC236}">
                <a16:creationId xmlns:a16="http://schemas.microsoft.com/office/drawing/2014/main" id="{DDD1EA5E-289E-9441-B823-B6650E5746D7}"/>
              </a:ext>
            </a:extLst>
          </p:cNvPr>
          <p:cNvSpPr>
            <a:spLocks noGrp="1"/>
          </p:cNvSpPr>
          <p:nvPr>
            <p:ph type="body" sz="quarter" idx="31" hasCustomPrompt="1"/>
          </p:nvPr>
        </p:nvSpPr>
        <p:spPr>
          <a:xfrm>
            <a:off x="1056656" y="2609277"/>
            <a:ext cx="1205944" cy="147252"/>
          </a:xfrm>
        </p:spPr>
        <p:txBody>
          <a:bodyPr>
            <a:norm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YYYY-MM-DD</a:t>
            </a:r>
          </a:p>
        </p:txBody>
      </p:sp>
      <p:sp>
        <p:nvSpPr>
          <p:cNvPr id="47" name="Textplatzhalter 29">
            <a:extLst>
              <a:ext uri="{FF2B5EF4-FFF2-40B4-BE49-F238E27FC236}">
                <a16:creationId xmlns:a16="http://schemas.microsoft.com/office/drawing/2014/main" id="{1D05C094-DD21-3B4C-8310-DD497ADECEA1}"/>
              </a:ext>
            </a:extLst>
          </p:cNvPr>
          <p:cNvSpPr>
            <a:spLocks noGrp="1"/>
          </p:cNvSpPr>
          <p:nvPr>
            <p:ph type="body" sz="quarter" idx="32" hasCustomPrompt="1"/>
          </p:nvPr>
        </p:nvSpPr>
        <p:spPr>
          <a:xfrm>
            <a:off x="389365" y="2607416"/>
            <a:ext cx="620857" cy="143925"/>
          </a:xfrm>
        </p:spPr>
        <p:txBody>
          <a:bodyPr>
            <a:norm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1.0</a:t>
            </a:r>
          </a:p>
        </p:txBody>
      </p:sp>
      <p:sp>
        <p:nvSpPr>
          <p:cNvPr id="48" name="Textplatzhalter 29">
            <a:extLst>
              <a:ext uri="{FF2B5EF4-FFF2-40B4-BE49-F238E27FC236}">
                <a16:creationId xmlns:a16="http://schemas.microsoft.com/office/drawing/2014/main" id="{0AF2F1EE-2B30-E941-9912-60F0B5C40594}"/>
              </a:ext>
            </a:extLst>
          </p:cNvPr>
          <p:cNvSpPr>
            <a:spLocks noGrp="1"/>
          </p:cNvSpPr>
          <p:nvPr>
            <p:ph type="body" sz="quarter" idx="33" hasCustomPrompt="1"/>
          </p:nvPr>
        </p:nvSpPr>
        <p:spPr>
          <a:xfrm>
            <a:off x="2340037" y="2602351"/>
            <a:ext cx="5291720" cy="151505"/>
          </a:xfrm>
        </p:spPr>
        <p:txBody>
          <a:bodyPr>
            <a:norm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Erstausgabe / First </a:t>
            </a:r>
            <a:r>
              <a:rPr lang="de-DE" dirty="0" err="1"/>
              <a:t>Issue</a:t>
            </a:r>
            <a:endParaRPr lang="de-DE" dirty="0"/>
          </a:p>
        </p:txBody>
      </p:sp>
      <p:sp>
        <p:nvSpPr>
          <p:cNvPr id="49" name="Textplatzhalter 29">
            <a:extLst>
              <a:ext uri="{FF2B5EF4-FFF2-40B4-BE49-F238E27FC236}">
                <a16:creationId xmlns:a16="http://schemas.microsoft.com/office/drawing/2014/main" id="{75353B1B-B994-C44D-B3E1-58C565176343}"/>
              </a:ext>
            </a:extLst>
          </p:cNvPr>
          <p:cNvSpPr>
            <a:spLocks noGrp="1"/>
          </p:cNvSpPr>
          <p:nvPr>
            <p:ph type="body" sz="quarter" idx="34" hasCustomPrompt="1"/>
          </p:nvPr>
        </p:nvSpPr>
        <p:spPr>
          <a:xfrm>
            <a:off x="389365" y="2767371"/>
            <a:ext cx="620856" cy="127209"/>
          </a:xfrm>
        </p:spPr>
        <p:txBody>
          <a:bodyPr>
            <a:no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50" name="Textplatzhalter 29">
            <a:extLst>
              <a:ext uri="{FF2B5EF4-FFF2-40B4-BE49-F238E27FC236}">
                <a16:creationId xmlns:a16="http://schemas.microsoft.com/office/drawing/2014/main" id="{92DED64F-B0FC-FE4B-BCE1-2CB2AF977390}"/>
              </a:ext>
            </a:extLst>
          </p:cNvPr>
          <p:cNvSpPr>
            <a:spLocks noGrp="1"/>
          </p:cNvSpPr>
          <p:nvPr>
            <p:ph type="body" sz="quarter" idx="35" hasCustomPrompt="1"/>
          </p:nvPr>
        </p:nvSpPr>
        <p:spPr>
          <a:xfrm>
            <a:off x="389365" y="2907112"/>
            <a:ext cx="620856" cy="138786"/>
          </a:xfrm>
        </p:spPr>
        <p:txBody>
          <a:bodyPr>
            <a:no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51" name="Textplatzhalter 29">
            <a:extLst>
              <a:ext uri="{FF2B5EF4-FFF2-40B4-BE49-F238E27FC236}">
                <a16:creationId xmlns:a16="http://schemas.microsoft.com/office/drawing/2014/main" id="{91268A1A-2289-8F45-ABBE-945D6918D139}"/>
              </a:ext>
            </a:extLst>
          </p:cNvPr>
          <p:cNvSpPr>
            <a:spLocks noGrp="1"/>
          </p:cNvSpPr>
          <p:nvPr>
            <p:ph type="body" sz="quarter" idx="37" hasCustomPrompt="1"/>
          </p:nvPr>
        </p:nvSpPr>
        <p:spPr>
          <a:xfrm>
            <a:off x="1056657" y="2764016"/>
            <a:ext cx="1205937" cy="153393"/>
          </a:xfrm>
        </p:spPr>
        <p:txBody>
          <a:bodyPr>
            <a:no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52" name="Textplatzhalter 29">
            <a:extLst>
              <a:ext uri="{FF2B5EF4-FFF2-40B4-BE49-F238E27FC236}">
                <a16:creationId xmlns:a16="http://schemas.microsoft.com/office/drawing/2014/main" id="{60ADE633-7690-6B46-B67C-6D5ECEB0F4CD}"/>
              </a:ext>
            </a:extLst>
          </p:cNvPr>
          <p:cNvSpPr>
            <a:spLocks noGrp="1"/>
          </p:cNvSpPr>
          <p:nvPr>
            <p:ph type="body" sz="quarter" idx="38" hasCustomPrompt="1"/>
          </p:nvPr>
        </p:nvSpPr>
        <p:spPr>
          <a:xfrm>
            <a:off x="1056656" y="2924895"/>
            <a:ext cx="1205936" cy="145701"/>
          </a:xfrm>
        </p:spPr>
        <p:txBody>
          <a:bodyPr>
            <a:no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53" name="Textplatzhalter 29">
            <a:extLst>
              <a:ext uri="{FF2B5EF4-FFF2-40B4-BE49-F238E27FC236}">
                <a16:creationId xmlns:a16="http://schemas.microsoft.com/office/drawing/2014/main" id="{4EBA737B-6762-8C42-9C33-E1098A1C9BB2}"/>
              </a:ext>
            </a:extLst>
          </p:cNvPr>
          <p:cNvSpPr>
            <a:spLocks noGrp="1"/>
          </p:cNvSpPr>
          <p:nvPr>
            <p:ph type="body" sz="quarter" idx="40" hasCustomPrompt="1"/>
          </p:nvPr>
        </p:nvSpPr>
        <p:spPr>
          <a:xfrm>
            <a:off x="2340035" y="2764015"/>
            <a:ext cx="5291719" cy="151190"/>
          </a:xfrm>
        </p:spPr>
        <p:txBody>
          <a:bodyPr>
            <a:normAutofit/>
          </a:bodyPr>
          <a:lstStyle>
            <a:lvl1pPr marL="0" indent="0">
              <a:buFontTx/>
              <a:buNone/>
              <a:defRPr sz="6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54" name="Textplatzhalter 29">
            <a:extLst>
              <a:ext uri="{FF2B5EF4-FFF2-40B4-BE49-F238E27FC236}">
                <a16:creationId xmlns:a16="http://schemas.microsoft.com/office/drawing/2014/main" id="{CAA6B481-78F6-804B-80A7-FBB03BD21BC7}"/>
              </a:ext>
            </a:extLst>
          </p:cNvPr>
          <p:cNvSpPr>
            <a:spLocks noGrp="1"/>
          </p:cNvSpPr>
          <p:nvPr>
            <p:ph type="body" sz="quarter" idx="41" hasCustomPrompt="1"/>
          </p:nvPr>
        </p:nvSpPr>
        <p:spPr>
          <a:xfrm>
            <a:off x="2340035" y="2907606"/>
            <a:ext cx="5291720" cy="122781"/>
          </a:xfrm>
        </p:spPr>
        <p:txBody>
          <a:bodyPr>
            <a:normAutofit/>
          </a:bodyPr>
          <a:lstStyle>
            <a:lvl1pPr marL="0" indent="0">
              <a:buFontTx/>
              <a:buNone/>
              <a:defRPr sz="6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60" name="Textplatzhalter 29">
            <a:extLst>
              <a:ext uri="{FF2B5EF4-FFF2-40B4-BE49-F238E27FC236}">
                <a16:creationId xmlns:a16="http://schemas.microsoft.com/office/drawing/2014/main" id="{A8322084-B6F0-F040-AC3E-9A33D0286C3E}"/>
              </a:ext>
            </a:extLst>
          </p:cNvPr>
          <p:cNvSpPr>
            <a:spLocks noGrp="1"/>
          </p:cNvSpPr>
          <p:nvPr>
            <p:ph type="body" sz="quarter" idx="49" hasCustomPrompt="1"/>
          </p:nvPr>
        </p:nvSpPr>
        <p:spPr>
          <a:xfrm>
            <a:off x="2107216" y="5462445"/>
            <a:ext cx="232821" cy="205217"/>
          </a:xfrm>
        </p:spPr>
        <p:txBody>
          <a:bodyPr>
            <a:noAutofit/>
          </a:bodyPr>
          <a:lstStyle>
            <a:lvl1pPr marL="0" indent="0">
              <a:buFontTx/>
              <a:buNone/>
              <a:defRPr sz="600" b="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61" name="Textplatzhalter 29">
            <a:extLst>
              <a:ext uri="{FF2B5EF4-FFF2-40B4-BE49-F238E27FC236}">
                <a16:creationId xmlns:a16="http://schemas.microsoft.com/office/drawing/2014/main" id="{A04E35FB-3710-E54A-9C7F-A5E27CDD817F}"/>
              </a:ext>
            </a:extLst>
          </p:cNvPr>
          <p:cNvSpPr>
            <a:spLocks noGrp="1"/>
          </p:cNvSpPr>
          <p:nvPr>
            <p:ph type="body" sz="quarter" idx="50" hasCustomPrompt="1"/>
          </p:nvPr>
        </p:nvSpPr>
        <p:spPr>
          <a:xfrm>
            <a:off x="2107216" y="5616195"/>
            <a:ext cx="232821" cy="151344"/>
          </a:xfrm>
        </p:spPr>
        <p:txBody>
          <a:bodyPr>
            <a:noAutofit/>
          </a:bodyPr>
          <a:lstStyle>
            <a:lvl1pPr marL="0" indent="0">
              <a:buFontTx/>
              <a:buNone/>
              <a:defRPr sz="600" b="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116" name="Textplatzhalter 29">
            <a:extLst>
              <a:ext uri="{FF2B5EF4-FFF2-40B4-BE49-F238E27FC236}">
                <a16:creationId xmlns:a16="http://schemas.microsoft.com/office/drawing/2014/main" id="{B3BE34B6-08E8-384A-9586-0A67318F25B8}"/>
              </a:ext>
            </a:extLst>
          </p:cNvPr>
          <p:cNvSpPr>
            <a:spLocks noGrp="1"/>
          </p:cNvSpPr>
          <p:nvPr>
            <p:ph type="body" sz="quarter" idx="51" hasCustomPrompt="1"/>
          </p:nvPr>
        </p:nvSpPr>
        <p:spPr>
          <a:xfrm>
            <a:off x="1489752" y="4495426"/>
            <a:ext cx="2626392" cy="154008"/>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Last </a:t>
            </a:r>
            <a:r>
              <a:rPr lang="de-DE" dirty="0" err="1"/>
              <a:t>name</a:t>
            </a:r>
            <a:r>
              <a:rPr lang="de-DE" dirty="0"/>
              <a:t>, </a:t>
            </a:r>
            <a:r>
              <a:rPr lang="de-DE" dirty="0" err="1"/>
              <a:t>first</a:t>
            </a:r>
            <a:r>
              <a:rPr lang="de-DE" dirty="0"/>
              <a:t> </a:t>
            </a:r>
            <a:r>
              <a:rPr lang="de-DE" dirty="0" err="1"/>
              <a:t>name</a:t>
            </a:r>
            <a:endParaRPr lang="de-DE" dirty="0"/>
          </a:p>
        </p:txBody>
      </p:sp>
      <p:sp>
        <p:nvSpPr>
          <p:cNvPr id="117" name="Textplatzhalter 29">
            <a:extLst>
              <a:ext uri="{FF2B5EF4-FFF2-40B4-BE49-F238E27FC236}">
                <a16:creationId xmlns:a16="http://schemas.microsoft.com/office/drawing/2014/main" id="{07BD47CC-B43E-C945-A078-05B231509E16}"/>
              </a:ext>
            </a:extLst>
          </p:cNvPr>
          <p:cNvSpPr>
            <a:spLocks noGrp="1"/>
          </p:cNvSpPr>
          <p:nvPr>
            <p:ph type="body" sz="quarter" idx="52" hasCustomPrompt="1"/>
          </p:nvPr>
        </p:nvSpPr>
        <p:spPr>
          <a:xfrm>
            <a:off x="1480352" y="4718043"/>
            <a:ext cx="2626392" cy="154008"/>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Last </a:t>
            </a:r>
            <a:r>
              <a:rPr lang="de-DE" dirty="0" err="1"/>
              <a:t>name</a:t>
            </a:r>
            <a:r>
              <a:rPr lang="de-DE" dirty="0"/>
              <a:t>, </a:t>
            </a:r>
            <a:r>
              <a:rPr lang="de-DE" dirty="0" err="1"/>
              <a:t>first</a:t>
            </a:r>
            <a:r>
              <a:rPr lang="de-DE" dirty="0"/>
              <a:t> </a:t>
            </a:r>
            <a:r>
              <a:rPr lang="de-DE" dirty="0" err="1"/>
              <a:t>name</a:t>
            </a:r>
            <a:endParaRPr lang="de-DE" dirty="0"/>
          </a:p>
        </p:txBody>
      </p:sp>
      <p:sp>
        <p:nvSpPr>
          <p:cNvPr id="118" name="Textplatzhalter 29">
            <a:extLst>
              <a:ext uri="{FF2B5EF4-FFF2-40B4-BE49-F238E27FC236}">
                <a16:creationId xmlns:a16="http://schemas.microsoft.com/office/drawing/2014/main" id="{437E725A-4033-D14F-B8CB-2BC62BF1DEC2}"/>
              </a:ext>
            </a:extLst>
          </p:cNvPr>
          <p:cNvSpPr>
            <a:spLocks noGrp="1"/>
          </p:cNvSpPr>
          <p:nvPr>
            <p:ph type="body" sz="quarter" idx="53" hasCustomPrompt="1"/>
          </p:nvPr>
        </p:nvSpPr>
        <p:spPr>
          <a:xfrm>
            <a:off x="1489752" y="4953385"/>
            <a:ext cx="2626392" cy="154008"/>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Last </a:t>
            </a:r>
            <a:r>
              <a:rPr lang="de-DE" dirty="0" err="1"/>
              <a:t>name</a:t>
            </a:r>
            <a:r>
              <a:rPr lang="de-DE" dirty="0"/>
              <a:t>, </a:t>
            </a:r>
            <a:r>
              <a:rPr lang="de-DE" dirty="0" err="1"/>
              <a:t>first</a:t>
            </a:r>
            <a:r>
              <a:rPr lang="de-DE" dirty="0"/>
              <a:t> </a:t>
            </a:r>
            <a:r>
              <a:rPr lang="de-DE" dirty="0" err="1"/>
              <a:t>name</a:t>
            </a:r>
            <a:endParaRPr lang="de-DE" dirty="0"/>
          </a:p>
        </p:txBody>
      </p:sp>
      <p:sp>
        <p:nvSpPr>
          <p:cNvPr id="121" name="Textplatzhalter 29">
            <a:extLst>
              <a:ext uri="{FF2B5EF4-FFF2-40B4-BE49-F238E27FC236}">
                <a16:creationId xmlns:a16="http://schemas.microsoft.com/office/drawing/2014/main" id="{0F3BC434-EDFC-1744-A554-82C5A0CB07FD}"/>
              </a:ext>
            </a:extLst>
          </p:cNvPr>
          <p:cNvSpPr>
            <a:spLocks noGrp="1"/>
          </p:cNvSpPr>
          <p:nvPr>
            <p:ph type="body" sz="quarter" idx="54" hasCustomPrompt="1"/>
          </p:nvPr>
        </p:nvSpPr>
        <p:spPr>
          <a:xfrm>
            <a:off x="393481" y="3041828"/>
            <a:ext cx="616740" cy="168858"/>
          </a:xfrm>
        </p:spPr>
        <p:txBody>
          <a:bodyPr>
            <a:no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122" name="Textplatzhalter 29">
            <a:extLst>
              <a:ext uri="{FF2B5EF4-FFF2-40B4-BE49-F238E27FC236}">
                <a16:creationId xmlns:a16="http://schemas.microsoft.com/office/drawing/2014/main" id="{E5655591-8149-534A-9635-622749E1304A}"/>
              </a:ext>
            </a:extLst>
          </p:cNvPr>
          <p:cNvSpPr>
            <a:spLocks noGrp="1"/>
          </p:cNvSpPr>
          <p:nvPr>
            <p:ph type="body" sz="quarter" idx="55" hasCustomPrompt="1"/>
          </p:nvPr>
        </p:nvSpPr>
        <p:spPr>
          <a:xfrm>
            <a:off x="1060773" y="3070595"/>
            <a:ext cx="1201819" cy="144162"/>
          </a:xfrm>
        </p:spPr>
        <p:txBody>
          <a:bodyPr>
            <a:no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123" name="Textplatzhalter 29">
            <a:extLst>
              <a:ext uri="{FF2B5EF4-FFF2-40B4-BE49-F238E27FC236}">
                <a16:creationId xmlns:a16="http://schemas.microsoft.com/office/drawing/2014/main" id="{9BCD28DB-7FBC-F945-B47E-E2A8C2B71610}"/>
              </a:ext>
            </a:extLst>
          </p:cNvPr>
          <p:cNvSpPr>
            <a:spLocks noGrp="1"/>
          </p:cNvSpPr>
          <p:nvPr>
            <p:ph type="body" sz="quarter" idx="56" hasCustomPrompt="1"/>
          </p:nvPr>
        </p:nvSpPr>
        <p:spPr>
          <a:xfrm>
            <a:off x="2340034" y="3037731"/>
            <a:ext cx="5295837" cy="168233"/>
          </a:xfrm>
        </p:spPr>
        <p:txBody>
          <a:bodyPr>
            <a:no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124" name="Textplatzhalter 29">
            <a:extLst>
              <a:ext uri="{FF2B5EF4-FFF2-40B4-BE49-F238E27FC236}">
                <a16:creationId xmlns:a16="http://schemas.microsoft.com/office/drawing/2014/main" id="{C162FB3B-6818-1D47-B4E2-0FD9BE9D943C}"/>
              </a:ext>
            </a:extLst>
          </p:cNvPr>
          <p:cNvSpPr>
            <a:spLocks noGrp="1"/>
          </p:cNvSpPr>
          <p:nvPr>
            <p:ph type="body" sz="quarter" idx="57" hasCustomPrompt="1"/>
          </p:nvPr>
        </p:nvSpPr>
        <p:spPr>
          <a:xfrm>
            <a:off x="6422284" y="4005074"/>
            <a:ext cx="1925305" cy="187248"/>
          </a:xfrm>
        </p:spPr>
        <p:txBody>
          <a:bodyPr>
            <a:norm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125" name="Textplatzhalter 29">
            <a:extLst>
              <a:ext uri="{FF2B5EF4-FFF2-40B4-BE49-F238E27FC236}">
                <a16:creationId xmlns:a16="http://schemas.microsoft.com/office/drawing/2014/main" id="{E455FA25-F83A-6847-B04D-829B5A834E35}"/>
              </a:ext>
            </a:extLst>
          </p:cNvPr>
          <p:cNvSpPr>
            <a:spLocks noGrp="1"/>
          </p:cNvSpPr>
          <p:nvPr>
            <p:ph type="body" sz="quarter" idx="58" hasCustomPrompt="1"/>
          </p:nvPr>
        </p:nvSpPr>
        <p:spPr>
          <a:xfrm>
            <a:off x="6426217" y="4248161"/>
            <a:ext cx="1925305" cy="187248"/>
          </a:xfrm>
        </p:spPr>
        <p:txBody>
          <a:bodyPr>
            <a:norm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126" name="Textplatzhalter 29">
            <a:extLst>
              <a:ext uri="{FF2B5EF4-FFF2-40B4-BE49-F238E27FC236}">
                <a16:creationId xmlns:a16="http://schemas.microsoft.com/office/drawing/2014/main" id="{6A63400C-EB81-F24F-83F7-695492D00AD4}"/>
              </a:ext>
            </a:extLst>
          </p:cNvPr>
          <p:cNvSpPr>
            <a:spLocks noGrp="1"/>
          </p:cNvSpPr>
          <p:nvPr>
            <p:ph type="body" sz="quarter" idx="59" hasCustomPrompt="1"/>
          </p:nvPr>
        </p:nvSpPr>
        <p:spPr>
          <a:xfrm>
            <a:off x="6422284" y="4461035"/>
            <a:ext cx="1925305" cy="187248"/>
          </a:xfrm>
        </p:spPr>
        <p:txBody>
          <a:bodyPr>
            <a:norm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127" name="Textplatzhalter 29">
            <a:extLst>
              <a:ext uri="{FF2B5EF4-FFF2-40B4-BE49-F238E27FC236}">
                <a16:creationId xmlns:a16="http://schemas.microsoft.com/office/drawing/2014/main" id="{49BF8F05-620D-1C40-90B4-F2B825455B0D}"/>
              </a:ext>
            </a:extLst>
          </p:cNvPr>
          <p:cNvSpPr>
            <a:spLocks noGrp="1"/>
          </p:cNvSpPr>
          <p:nvPr>
            <p:ph type="body" sz="quarter" idx="60" hasCustomPrompt="1"/>
          </p:nvPr>
        </p:nvSpPr>
        <p:spPr>
          <a:xfrm>
            <a:off x="6422282" y="4693419"/>
            <a:ext cx="1925305" cy="187248"/>
          </a:xfrm>
        </p:spPr>
        <p:txBody>
          <a:bodyPr>
            <a:norm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128" name="Textplatzhalter 29">
            <a:extLst>
              <a:ext uri="{FF2B5EF4-FFF2-40B4-BE49-F238E27FC236}">
                <a16:creationId xmlns:a16="http://schemas.microsoft.com/office/drawing/2014/main" id="{CF9CD660-3884-844D-B339-64088098A8C8}"/>
              </a:ext>
            </a:extLst>
          </p:cNvPr>
          <p:cNvSpPr>
            <a:spLocks noGrp="1"/>
          </p:cNvSpPr>
          <p:nvPr>
            <p:ph type="body" sz="quarter" idx="61" hasCustomPrompt="1"/>
          </p:nvPr>
        </p:nvSpPr>
        <p:spPr>
          <a:xfrm>
            <a:off x="6422282" y="4917395"/>
            <a:ext cx="1925305" cy="187248"/>
          </a:xfrm>
        </p:spPr>
        <p:txBody>
          <a:bodyPr>
            <a:norm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129" name="Textplatzhalter 29">
            <a:extLst>
              <a:ext uri="{FF2B5EF4-FFF2-40B4-BE49-F238E27FC236}">
                <a16:creationId xmlns:a16="http://schemas.microsoft.com/office/drawing/2014/main" id="{CCFCBEE1-1A5C-4F43-B54C-9FE1371E45B8}"/>
              </a:ext>
            </a:extLst>
          </p:cNvPr>
          <p:cNvSpPr>
            <a:spLocks noGrp="1"/>
          </p:cNvSpPr>
          <p:nvPr>
            <p:ph type="body" sz="quarter" idx="62" hasCustomPrompt="1"/>
          </p:nvPr>
        </p:nvSpPr>
        <p:spPr>
          <a:xfrm>
            <a:off x="8417527" y="3761763"/>
            <a:ext cx="1333840" cy="199857"/>
          </a:xfrm>
        </p:spPr>
        <p:txBody>
          <a:bodyPr>
            <a:no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YYYY-MM-DD</a:t>
            </a:r>
          </a:p>
        </p:txBody>
      </p:sp>
      <p:sp>
        <p:nvSpPr>
          <p:cNvPr id="130" name="Textplatzhalter 29">
            <a:extLst>
              <a:ext uri="{FF2B5EF4-FFF2-40B4-BE49-F238E27FC236}">
                <a16:creationId xmlns:a16="http://schemas.microsoft.com/office/drawing/2014/main" id="{486058E5-118A-A94F-8C81-E23180D1B977}"/>
              </a:ext>
            </a:extLst>
          </p:cNvPr>
          <p:cNvSpPr>
            <a:spLocks noGrp="1"/>
          </p:cNvSpPr>
          <p:nvPr>
            <p:ph type="body" sz="quarter" idx="63" hasCustomPrompt="1"/>
          </p:nvPr>
        </p:nvSpPr>
        <p:spPr>
          <a:xfrm>
            <a:off x="8417527" y="4015647"/>
            <a:ext cx="1333840" cy="204307"/>
          </a:xfrm>
        </p:spPr>
        <p:txBody>
          <a:bodyPr>
            <a:norm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YYYY-MM-DD</a:t>
            </a:r>
          </a:p>
        </p:txBody>
      </p:sp>
      <p:sp>
        <p:nvSpPr>
          <p:cNvPr id="131" name="Textplatzhalter 29">
            <a:extLst>
              <a:ext uri="{FF2B5EF4-FFF2-40B4-BE49-F238E27FC236}">
                <a16:creationId xmlns:a16="http://schemas.microsoft.com/office/drawing/2014/main" id="{58FA51E3-4A98-934B-9ABF-26E64F4FF8F3}"/>
              </a:ext>
            </a:extLst>
          </p:cNvPr>
          <p:cNvSpPr>
            <a:spLocks noGrp="1"/>
          </p:cNvSpPr>
          <p:nvPr>
            <p:ph type="body" sz="quarter" idx="64" hasCustomPrompt="1"/>
          </p:nvPr>
        </p:nvSpPr>
        <p:spPr>
          <a:xfrm>
            <a:off x="8417527" y="4239637"/>
            <a:ext cx="1333840" cy="204307"/>
          </a:xfrm>
        </p:spPr>
        <p:txBody>
          <a:bodyPr>
            <a:norm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YYYY-MM-DD</a:t>
            </a:r>
          </a:p>
        </p:txBody>
      </p:sp>
      <p:sp>
        <p:nvSpPr>
          <p:cNvPr id="132" name="Textplatzhalter 29">
            <a:extLst>
              <a:ext uri="{FF2B5EF4-FFF2-40B4-BE49-F238E27FC236}">
                <a16:creationId xmlns:a16="http://schemas.microsoft.com/office/drawing/2014/main" id="{76764023-91F4-9347-861A-1494523046B6}"/>
              </a:ext>
            </a:extLst>
          </p:cNvPr>
          <p:cNvSpPr>
            <a:spLocks noGrp="1"/>
          </p:cNvSpPr>
          <p:nvPr>
            <p:ph type="body" sz="quarter" idx="65" hasCustomPrompt="1"/>
          </p:nvPr>
        </p:nvSpPr>
        <p:spPr>
          <a:xfrm>
            <a:off x="8417527" y="4472438"/>
            <a:ext cx="1333840" cy="204307"/>
          </a:xfrm>
        </p:spPr>
        <p:txBody>
          <a:bodyPr>
            <a:norm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YYYY-MM-DD</a:t>
            </a:r>
          </a:p>
        </p:txBody>
      </p:sp>
      <p:sp>
        <p:nvSpPr>
          <p:cNvPr id="133" name="Textplatzhalter 29">
            <a:extLst>
              <a:ext uri="{FF2B5EF4-FFF2-40B4-BE49-F238E27FC236}">
                <a16:creationId xmlns:a16="http://schemas.microsoft.com/office/drawing/2014/main" id="{513B8066-17DC-E245-B1AF-FE5D290FD6A7}"/>
              </a:ext>
            </a:extLst>
          </p:cNvPr>
          <p:cNvSpPr>
            <a:spLocks noGrp="1"/>
          </p:cNvSpPr>
          <p:nvPr>
            <p:ph type="body" sz="quarter" idx="66" hasCustomPrompt="1"/>
          </p:nvPr>
        </p:nvSpPr>
        <p:spPr>
          <a:xfrm>
            <a:off x="8417527" y="4695009"/>
            <a:ext cx="1333840" cy="204307"/>
          </a:xfrm>
        </p:spPr>
        <p:txBody>
          <a:bodyPr>
            <a:norm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YYYY-MM-DD</a:t>
            </a:r>
          </a:p>
        </p:txBody>
      </p:sp>
      <p:sp>
        <p:nvSpPr>
          <p:cNvPr id="134" name="Textplatzhalter 29">
            <a:extLst>
              <a:ext uri="{FF2B5EF4-FFF2-40B4-BE49-F238E27FC236}">
                <a16:creationId xmlns:a16="http://schemas.microsoft.com/office/drawing/2014/main" id="{AF5CDEE7-3AA0-CC4C-BFFA-D98E6270ABDB}"/>
              </a:ext>
            </a:extLst>
          </p:cNvPr>
          <p:cNvSpPr>
            <a:spLocks noGrp="1"/>
          </p:cNvSpPr>
          <p:nvPr>
            <p:ph type="body" sz="quarter" idx="67" hasCustomPrompt="1"/>
          </p:nvPr>
        </p:nvSpPr>
        <p:spPr>
          <a:xfrm>
            <a:off x="8417527" y="4920237"/>
            <a:ext cx="1333840" cy="204307"/>
          </a:xfrm>
        </p:spPr>
        <p:txBody>
          <a:bodyPr>
            <a:norm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YYYY-MM-DD</a:t>
            </a:r>
          </a:p>
        </p:txBody>
      </p:sp>
      <p:sp>
        <p:nvSpPr>
          <p:cNvPr id="135" name="Textplatzhalter 29">
            <a:extLst>
              <a:ext uri="{FF2B5EF4-FFF2-40B4-BE49-F238E27FC236}">
                <a16:creationId xmlns:a16="http://schemas.microsoft.com/office/drawing/2014/main" id="{78B6D638-20DA-954B-8DBC-3C08E3AF7D07}"/>
              </a:ext>
            </a:extLst>
          </p:cNvPr>
          <p:cNvSpPr>
            <a:spLocks noGrp="1"/>
          </p:cNvSpPr>
          <p:nvPr>
            <p:ph type="body" sz="quarter" idx="68" hasCustomPrompt="1"/>
          </p:nvPr>
        </p:nvSpPr>
        <p:spPr>
          <a:xfrm>
            <a:off x="4186083" y="3995373"/>
            <a:ext cx="2166261" cy="204260"/>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err="1"/>
              <a:t>xxxxxxx</a:t>
            </a:r>
            <a:endParaRPr lang="de-DE" dirty="0"/>
          </a:p>
        </p:txBody>
      </p:sp>
      <p:sp>
        <p:nvSpPr>
          <p:cNvPr id="136" name="Textplatzhalter 29">
            <a:extLst>
              <a:ext uri="{FF2B5EF4-FFF2-40B4-BE49-F238E27FC236}">
                <a16:creationId xmlns:a16="http://schemas.microsoft.com/office/drawing/2014/main" id="{76AEA1D2-D520-8A44-9C7B-C45A01CCF574}"/>
              </a:ext>
            </a:extLst>
          </p:cNvPr>
          <p:cNvSpPr>
            <a:spLocks noGrp="1"/>
          </p:cNvSpPr>
          <p:nvPr>
            <p:ph type="body" sz="quarter" idx="69" hasCustomPrompt="1"/>
          </p:nvPr>
        </p:nvSpPr>
        <p:spPr>
          <a:xfrm>
            <a:off x="4186083" y="4222173"/>
            <a:ext cx="2166261" cy="204260"/>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err="1"/>
              <a:t>xxxxxxx</a:t>
            </a:r>
            <a:endParaRPr lang="de-DE" dirty="0"/>
          </a:p>
        </p:txBody>
      </p:sp>
      <p:sp>
        <p:nvSpPr>
          <p:cNvPr id="137" name="Textplatzhalter 29">
            <a:extLst>
              <a:ext uri="{FF2B5EF4-FFF2-40B4-BE49-F238E27FC236}">
                <a16:creationId xmlns:a16="http://schemas.microsoft.com/office/drawing/2014/main" id="{46E50CE8-B938-7D4E-8C54-6D051DDA5C6F}"/>
              </a:ext>
            </a:extLst>
          </p:cNvPr>
          <p:cNvSpPr>
            <a:spLocks noGrp="1"/>
          </p:cNvSpPr>
          <p:nvPr>
            <p:ph type="body" sz="quarter" idx="70" hasCustomPrompt="1"/>
          </p:nvPr>
        </p:nvSpPr>
        <p:spPr>
          <a:xfrm>
            <a:off x="4186083" y="4464133"/>
            <a:ext cx="2166261" cy="204260"/>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err="1"/>
              <a:t>xxxxxxx</a:t>
            </a:r>
            <a:endParaRPr lang="de-DE" dirty="0"/>
          </a:p>
        </p:txBody>
      </p:sp>
      <p:sp>
        <p:nvSpPr>
          <p:cNvPr id="138" name="Textplatzhalter 29">
            <a:extLst>
              <a:ext uri="{FF2B5EF4-FFF2-40B4-BE49-F238E27FC236}">
                <a16:creationId xmlns:a16="http://schemas.microsoft.com/office/drawing/2014/main" id="{140B05F8-7252-FB45-9AD6-171B8FB1BC8F}"/>
              </a:ext>
            </a:extLst>
          </p:cNvPr>
          <p:cNvSpPr>
            <a:spLocks noGrp="1"/>
          </p:cNvSpPr>
          <p:nvPr>
            <p:ph type="body" sz="quarter" idx="71" hasCustomPrompt="1"/>
          </p:nvPr>
        </p:nvSpPr>
        <p:spPr>
          <a:xfrm>
            <a:off x="4186083" y="4698589"/>
            <a:ext cx="2166261" cy="204260"/>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err="1"/>
              <a:t>xxxxxxx</a:t>
            </a:r>
            <a:endParaRPr lang="de-DE" dirty="0"/>
          </a:p>
        </p:txBody>
      </p:sp>
      <p:sp>
        <p:nvSpPr>
          <p:cNvPr id="139" name="Textplatzhalter 29">
            <a:extLst>
              <a:ext uri="{FF2B5EF4-FFF2-40B4-BE49-F238E27FC236}">
                <a16:creationId xmlns:a16="http://schemas.microsoft.com/office/drawing/2014/main" id="{C79E242F-6FCB-1344-ACD2-70E52123F77B}"/>
              </a:ext>
            </a:extLst>
          </p:cNvPr>
          <p:cNvSpPr>
            <a:spLocks noGrp="1"/>
          </p:cNvSpPr>
          <p:nvPr>
            <p:ph type="body" sz="quarter" idx="72" hasCustomPrompt="1"/>
          </p:nvPr>
        </p:nvSpPr>
        <p:spPr>
          <a:xfrm>
            <a:off x="4186083" y="4930618"/>
            <a:ext cx="2166261" cy="204260"/>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err="1"/>
              <a:t>xxxxxxx</a:t>
            </a:r>
            <a:endParaRPr lang="de-DE" dirty="0"/>
          </a:p>
        </p:txBody>
      </p:sp>
      <p:sp>
        <p:nvSpPr>
          <p:cNvPr id="57" name="Textplatzhalter 29">
            <a:extLst>
              <a:ext uri="{FF2B5EF4-FFF2-40B4-BE49-F238E27FC236}">
                <a16:creationId xmlns:a16="http://schemas.microsoft.com/office/drawing/2014/main" id="{A31009AD-15D7-4A45-9D3C-1DA901DAC217}"/>
              </a:ext>
            </a:extLst>
          </p:cNvPr>
          <p:cNvSpPr>
            <a:spLocks noGrp="1"/>
          </p:cNvSpPr>
          <p:nvPr>
            <p:ph type="body" sz="quarter" idx="46" hasCustomPrompt="1"/>
          </p:nvPr>
        </p:nvSpPr>
        <p:spPr>
          <a:xfrm>
            <a:off x="7916933" y="5538951"/>
            <a:ext cx="3645227" cy="228588"/>
          </a:xfrm>
        </p:spPr>
        <p:txBody>
          <a:bodyPr>
            <a:no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58" name="Textplatzhalter 29">
            <a:extLst>
              <a:ext uri="{FF2B5EF4-FFF2-40B4-BE49-F238E27FC236}">
                <a16:creationId xmlns:a16="http://schemas.microsoft.com/office/drawing/2014/main" id="{A1A62064-901F-9F49-8048-B02CF9E2E5C9}"/>
              </a:ext>
            </a:extLst>
          </p:cNvPr>
          <p:cNvSpPr>
            <a:spLocks noGrp="1"/>
          </p:cNvSpPr>
          <p:nvPr>
            <p:ph type="body" sz="quarter" idx="47" hasCustomPrompt="1"/>
          </p:nvPr>
        </p:nvSpPr>
        <p:spPr>
          <a:xfrm>
            <a:off x="6473952" y="5471133"/>
            <a:ext cx="232821" cy="170005"/>
          </a:xfrm>
        </p:spPr>
        <p:txBody>
          <a:bodyPr>
            <a:noAutofit/>
          </a:bodyPr>
          <a:lstStyle>
            <a:lvl1pPr marL="0" indent="0">
              <a:buFontTx/>
              <a:buNone/>
              <a:defRPr sz="600" b="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59" name="Textplatzhalter 29">
            <a:extLst>
              <a:ext uri="{FF2B5EF4-FFF2-40B4-BE49-F238E27FC236}">
                <a16:creationId xmlns:a16="http://schemas.microsoft.com/office/drawing/2014/main" id="{81B0A986-A67D-344B-B57C-563C92FE3674}"/>
              </a:ext>
            </a:extLst>
          </p:cNvPr>
          <p:cNvSpPr>
            <a:spLocks noGrp="1"/>
          </p:cNvSpPr>
          <p:nvPr>
            <p:ph type="body" sz="quarter" idx="48" hasCustomPrompt="1"/>
          </p:nvPr>
        </p:nvSpPr>
        <p:spPr>
          <a:xfrm>
            <a:off x="4498755" y="5468471"/>
            <a:ext cx="306684" cy="145576"/>
          </a:xfrm>
        </p:spPr>
        <p:txBody>
          <a:bodyPr>
            <a:noAutofit/>
          </a:bodyPr>
          <a:lstStyle>
            <a:lvl1pPr marL="0" indent="0" algn="ctr">
              <a:buFontTx/>
              <a:buNone/>
              <a:defRPr sz="600" b="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graphicFrame>
        <p:nvGraphicFramePr>
          <p:cNvPr id="142" name="Tabelle 141">
            <a:extLst>
              <a:ext uri="{FF2B5EF4-FFF2-40B4-BE49-F238E27FC236}">
                <a16:creationId xmlns:a16="http://schemas.microsoft.com/office/drawing/2014/main" id="{864C7CC3-26F0-0A4B-A186-39EF3A283DC2}"/>
              </a:ext>
            </a:extLst>
          </p:cNvPr>
          <p:cNvGraphicFramePr>
            <a:graphicFrameLocks noGrp="1"/>
          </p:cNvGraphicFramePr>
          <p:nvPr userDrawn="1"/>
        </p:nvGraphicFramePr>
        <p:xfrm>
          <a:off x="312380" y="6025008"/>
          <a:ext cx="11239545" cy="606027"/>
        </p:xfrm>
        <a:graphic>
          <a:graphicData uri="http://schemas.openxmlformats.org/drawingml/2006/table">
            <a:tbl>
              <a:tblPr bandRow="1"/>
              <a:tblGrid>
                <a:gridCol w="7188019">
                  <a:extLst>
                    <a:ext uri="{9D8B030D-6E8A-4147-A177-3AD203B41FA5}">
                      <a16:colId xmlns:a16="http://schemas.microsoft.com/office/drawing/2014/main" val="20000"/>
                    </a:ext>
                  </a:extLst>
                </a:gridCol>
                <a:gridCol w="3294603">
                  <a:extLst>
                    <a:ext uri="{9D8B030D-6E8A-4147-A177-3AD203B41FA5}">
                      <a16:colId xmlns:a16="http://schemas.microsoft.com/office/drawing/2014/main" val="20004"/>
                    </a:ext>
                  </a:extLst>
                </a:gridCol>
                <a:gridCol w="756924">
                  <a:extLst>
                    <a:ext uri="{9D8B030D-6E8A-4147-A177-3AD203B41FA5}">
                      <a16:colId xmlns:a16="http://schemas.microsoft.com/office/drawing/2014/main" val="1041234662"/>
                    </a:ext>
                  </a:extLst>
                </a:gridCol>
              </a:tblGrid>
              <a:tr h="120062">
                <a:tc rowSpan="2">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nSpc>
                          <a:spcPct val="130000"/>
                        </a:lnSpc>
                        <a:spcAft>
                          <a:spcPts val="0"/>
                        </a:spcAft>
                      </a:pPr>
                      <a:r>
                        <a:rPr lang="de-AT" sz="700" dirty="0">
                          <a:effectLst/>
                        </a:rPr>
                        <a:t>Weitergabe sowie Vervielfältigung dieses Dokuments, Verwertung und Mitteilung seines Inhalts sind verboten, soweit nicht ausdrücklich gestattet. </a:t>
                      </a:r>
                      <a:r>
                        <a:rPr lang="en-GB" sz="700" dirty="0" err="1">
                          <a:effectLst/>
                        </a:rPr>
                        <a:t>Zuwiderhandlungen</a:t>
                      </a:r>
                      <a:r>
                        <a:rPr lang="en-GB" sz="700" dirty="0">
                          <a:effectLst/>
                        </a:rPr>
                        <a:t> </a:t>
                      </a:r>
                      <a:r>
                        <a:rPr lang="en-GB" sz="700" dirty="0" err="1">
                          <a:effectLst/>
                        </a:rPr>
                        <a:t>verpflichten</a:t>
                      </a:r>
                      <a:r>
                        <a:rPr lang="en-GB" sz="700" dirty="0">
                          <a:effectLst/>
                        </a:rPr>
                        <a:t> </a:t>
                      </a:r>
                      <a:r>
                        <a:rPr lang="en-GB" sz="700" dirty="0" err="1">
                          <a:effectLst/>
                        </a:rPr>
                        <a:t>zu</a:t>
                      </a:r>
                      <a:r>
                        <a:rPr lang="en-GB" sz="700" dirty="0">
                          <a:effectLst/>
                        </a:rPr>
                        <a:t> </a:t>
                      </a:r>
                      <a:r>
                        <a:rPr lang="en-GB" sz="700" dirty="0" err="1">
                          <a:effectLst/>
                        </a:rPr>
                        <a:t>Schadenersatz</a:t>
                      </a:r>
                      <a:r>
                        <a:rPr lang="en-GB" sz="700" dirty="0">
                          <a:effectLst/>
                        </a:rPr>
                        <a:t>. </a:t>
                      </a:r>
                      <a:endParaRPr lang="de-AT" sz="700" dirty="0">
                        <a:effectLst/>
                      </a:endParaRPr>
                    </a:p>
                    <a:p>
                      <a:pPr>
                        <a:lnSpc>
                          <a:spcPct val="130000"/>
                        </a:lnSpc>
                        <a:spcAft>
                          <a:spcPts val="0"/>
                        </a:spcAft>
                      </a:pPr>
                      <a:r>
                        <a:rPr lang="en-GB" sz="700" dirty="0">
                          <a:effectLst/>
                        </a:rPr>
                        <a:t>The Reproduction, distribution and utilization of this document as well as communication of its contents to others without express authorization is prohibited. Offenders will be held liable for the payment of damages.</a:t>
                      </a:r>
                      <a:endParaRPr lang="de-AT" sz="7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aseline="0" dirty="0" err="1">
                          <a:solidFill>
                            <a:srgbClr val="00336E"/>
                          </a:solidFill>
                          <a:effectLst/>
                        </a:rPr>
                        <a:t>Schutzklasse</a:t>
                      </a:r>
                      <a:r>
                        <a:rPr lang="en-GB" sz="700" baseline="0" dirty="0">
                          <a:solidFill>
                            <a:srgbClr val="00336E"/>
                          </a:solidFill>
                          <a:effectLst/>
                        </a:rPr>
                        <a:t> / Protection Class</a:t>
                      </a:r>
                      <a:endParaRPr lang="de-AT" sz="700" dirty="0">
                        <a:solidFill>
                          <a:srgbClr val="00336E"/>
                        </a:solidFill>
                        <a:effectLst/>
                        <a:latin typeface="Verdana"/>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AT" sz="700" dirty="0">
                        <a:solidFill>
                          <a:srgbClr val="00336E"/>
                        </a:solidFill>
                        <a:effectLst/>
                        <a:latin typeface="Verdana"/>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485965">
                <a:tc vMerge="1">
                  <a:txBody>
                    <a:bodyPr/>
                    <a:lstStyle/>
                    <a:p>
                      <a:endParaRPr lang="de-AT"/>
                    </a:p>
                  </a:txBody>
                  <a:tcPr/>
                </a:tc>
                <a:tc>
                  <a:txBody>
                    <a:bodyPr/>
                    <a:lstStyle/>
                    <a:p>
                      <a:pPr algn="ctr">
                        <a:spcAft>
                          <a:spcPts val="0"/>
                        </a:spcAft>
                      </a:pPr>
                      <a:endParaRPr lang="de-AT" sz="700" dirty="0">
                        <a:solidFill>
                          <a:srgbClr val="00336E"/>
                        </a:solidFill>
                        <a:effectLst/>
                        <a:latin typeface="Verdana"/>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endParaRPr lang="de-AT" sz="700" dirty="0">
                        <a:solidFill>
                          <a:srgbClr val="00336E"/>
                        </a:solidFill>
                        <a:effectLst/>
                        <a:latin typeface="Verdana"/>
                        <a:ea typeface="Calibri"/>
                        <a:cs typeface="Times New Roman"/>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15536113"/>
                  </a:ext>
                </a:extLst>
              </a:tr>
            </a:tbl>
          </a:graphicData>
        </a:graphic>
      </p:graphicFrame>
      <p:sp>
        <p:nvSpPr>
          <p:cNvPr id="143" name="Textplatzhalter 29">
            <a:extLst>
              <a:ext uri="{FF2B5EF4-FFF2-40B4-BE49-F238E27FC236}">
                <a16:creationId xmlns:a16="http://schemas.microsoft.com/office/drawing/2014/main" id="{F6965929-83B8-9541-B51D-929231ABA649}"/>
              </a:ext>
            </a:extLst>
          </p:cNvPr>
          <p:cNvSpPr>
            <a:spLocks noGrp="1"/>
          </p:cNvSpPr>
          <p:nvPr>
            <p:ph type="body" sz="quarter" idx="73" hasCustomPrompt="1"/>
          </p:nvPr>
        </p:nvSpPr>
        <p:spPr>
          <a:xfrm>
            <a:off x="7551169" y="6257530"/>
            <a:ext cx="1533281" cy="224618"/>
          </a:xfrm>
        </p:spPr>
        <p:txBody>
          <a:bodyPr>
            <a:noAutofit/>
          </a:bodyPr>
          <a:lstStyle>
            <a:lvl1pPr marL="0" indent="0">
              <a:buFontTx/>
              <a:buNone/>
              <a:defRPr sz="800" b="0" baseline="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eingeschränkt</a:t>
            </a:r>
          </a:p>
        </p:txBody>
      </p:sp>
      <p:graphicFrame>
        <p:nvGraphicFramePr>
          <p:cNvPr id="144" name="Tabelle 143">
            <a:extLst>
              <a:ext uri="{FF2B5EF4-FFF2-40B4-BE49-F238E27FC236}">
                <a16:creationId xmlns:a16="http://schemas.microsoft.com/office/drawing/2014/main" id="{171F2E61-E0D6-4D43-AB2F-2C55A29922A5}"/>
              </a:ext>
            </a:extLst>
          </p:cNvPr>
          <p:cNvGraphicFramePr>
            <a:graphicFrameLocks noGrp="1"/>
          </p:cNvGraphicFramePr>
          <p:nvPr userDrawn="1"/>
        </p:nvGraphicFramePr>
        <p:xfrm>
          <a:off x="7709195" y="2316897"/>
          <a:ext cx="3783720" cy="879008"/>
        </p:xfrm>
        <a:graphic>
          <a:graphicData uri="http://schemas.openxmlformats.org/drawingml/2006/table">
            <a:tbl>
              <a:tblPr firstRow="1" firstCol="1" bandRow="1"/>
              <a:tblGrid>
                <a:gridCol w="3783720">
                  <a:extLst>
                    <a:ext uri="{9D8B030D-6E8A-4147-A177-3AD203B41FA5}">
                      <a16:colId xmlns:a16="http://schemas.microsoft.com/office/drawing/2014/main" val="20000"/>
                    </a:ext>
                  </a:extLst>
                </a:gridCol>
              </a:tblGrid>
              <a:tr h="180000">
                <a:tc>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marL="0" algn="l" defTabSz="914400" rtl="0" eaLnBrk="1" latinLnBrk="0" hangingPunct="1">
                        <a:lnSpc>
                          <a:spcPct val="130000"/>
                        </a:lnSpc>
                        <a:spcAft>
                          <a:spcPts val="0"/>
                        </a:spcAft>
                      </a:pPr>
                      <a:r>
                        <a:rPr lang="de-AT" sz="7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Dieses Dokument ersetzt das (die) Dokument(</a:t>
                      </a:r>
                      <a:r>
                        <a:rPr lang="de-AT" sz="700" kern="1200" dirty="0" err="1">
                          <a:solidFill>
                            <a:srgbClr val="00336E"/>
                          </a:solidFill>
                          <a:effectLst/>
                          <a:latin typeface="Verdana" panose="020B0604030504040204" pitchFamily="34" charset="0"/>
                          <a:ea typeface="Verdana" panose="020B0604030504040204" pitchFamily="34" charset="0"/>
                          <a:cs typeface="Verdana" panose="020B0604030504040204" pitchFamily="34" charset="0"/>
                        </a:rPr>
                        <a:t>e</a:t>
                      </a:r>
                      <a:r>
                        <a:rPr lang="de-AT" sz="7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a:t>
                      </a:r>
                      <a:endParaRPr lang="en-GB" sz="700" kern="1200" noProof="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9CDE5"/>
                    </a:solidFill>
                  </a:tcPr>
                </a:tc>
                <a:extLst>
                  <a:ext uri="{0D108BD9-81ED-4DB2-BD59-A6C34878D82A}">
                    <a16:rowId xmlns:a16="http://schemas.microsoft.com/office/drawing/2014/main" val="10000"/>
                  </a:ext>
                </a:extLst>
              </a:tr>
              <a:tr h="108000">
                <a:tc>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marL="0" algn="l" defTabSz="914400" rtl="0" eaLnBrk="1" latinLnBrk="0" hangingPunct="1">
                        <a:lnSpc>
                          <a:spcPct val="130000"/>
                        </a:lnSpc>
                        <a:spcAft>
                          <a:spcPts val="0"/>
                        </a:spcAft>
                      </a:pPr>
                      <a:r>
                        <a:rPr lang="en-GB" sz="700" b="1"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This document replaces the following document(s)</a:t>
                      </a:r>
                      <a:endParaRPr lang="de-AT" sz="700" b="1"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40000"/>
                        <a:lumOff val="60000"/>
                      </a:srgbClr>
                    </a:solidFill>
                  </a:tcPr>
                </a:tc>
                <a:extLst>
                  <a:ext uri="{0D108BD9-81ED-4DB2-BD59-A6C34878D82A}">
                    <a16:rowId xmlns:a16="http://schemas.microsoft.com/office/drawing/2014/main" val="10001"/>
                  </a:ext>
                </a:extLst>
              </a:tr>
              <a:tr h="144145">
                <a:tc>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algn="ctr">
                        <a:lnSpc>
                          <a:spcPct val="130000"/>
                        </a:lnSpc>
                        <a:spcAft>
                          <a:spcPts val="0"/>
                        </a:spcAft>
                      </a:pPr>
                      <a:endParaRPr lang="en-GB" sz="800" b="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r h="144145">
                <a:tc>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algn="ctr">
                        <a:lnSpc>
                          <a:spcPct val="130000"/>
                        </a:lnSpc>
                        <a:spcAft>
                          <a:spcPts val="0"/>
                        </a:spcAft>
                      </a:pPr>
                      <a:r>
                        <a:rPr lang="en-GB"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 </a:t>
                      </a:r>
                      <a:endParaRPr lang="de-AT"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3"/>
                  </a:ext>
                </a:extLst>
              </a:tr>
              <a:tr h="144145">
                <a:tc>
                  <a:txBody>
                    <a:bodyPr/>
                    <a:lstStyle>
                      <a:lvl1pPr marL="0" algn="l" defTabSz="914400" rtl="0" eaLnBrk="1" latinLnBrk="0" hangingPunct="1">
                        <a:defRPr sz="1800" b="1" kern="1200">
                          <a:solidFill>
                            <a:schemeClr val="lt1"/>
                          </a:solidFill>
                          <a:latin typeface="Verdana"/>
                          <a:ea typeface=""/>
                          <a:cs typeface=""/>
                        </a:defRPr>
                      </a:lvl1pPr>
                      <a:lvl2pPr marL="457200" algn="l" defTabSz="914400" rtl="0" eaLnBrk="1" latinLnBrk="0" hangingPunct="1">
                        <a:defRPr sz="1800" b="1" kern="1200">
                          <a:solidFill>
                            <a:schemeClr val="lt1"/>
                          </a:solidFill>
                          <a:latin typeface="Verdana"/>
                          <a:ea typeface=""/>
                          <a:cs typeface=""/>
                        </a:defRPr>
                      </a:lvl2pPr>
                      <a:lvl3pPr marL="914400" algn="l" defTabSz="914400" rtl="0" eaLnBrk="1" latinLnBrk="0" hangingPunct="1">
                        <a:defRPr sz="1800" b="1" kern="1200">
                          <a:solidFill>
                            <a:schemeClr val="lt1"/>
                          </a:solidFill>
                          <a:latin typeface="Verdana"/>
                          <a:ea typeface=""/>
                          <a:cs typeface=""/>
                        </a:defRPr>
                      </a:lvl3pPr>
                      <a:lvl4pPr marL="1371600" algn="l" defTabSz="914400" rtl="0" eaLnBrk="1" latinLnBrk="0" hangingPunct="1">
                        <a:defRPr sz="1800" b="1" kern="1200">
                          <a:solidFill>
                            <a:schemeClr val="lt1"/>
                          </a:solidFill>
                          <a:latin typeface="Verdana"/>
                          <a:ea typeface=""/>
                          <a:cs typeface=""/>
                        </a:defRPr>
                      </a:lvl4pPr>
                      <a:lvl5pPr marL="1828800" algn="l" defTabSz="914400" rtl="0" eaLnBrk="1" latinLnBrk="0" hangingPunct="1">
                        <a:defRPr sz="1800" b="1" kern="1200">
                          <a:solidFill>
                            <a:schemeClr val="lt1"/>
                          </a:solidFill>
                          <a:latin typeface="Verdana"/>
                          <a:ea typeface=""/>
                          <a:cs typeface=""/>
                        </a:defRPr>
                      </a:lvl5pPr>
                      <a:lvl6pPr marL="2286000" algn="l" defTabSz="914400" rtl="0" eaLnBrk="1" latinLnBrk="0" hangingPunct="1">
                        <a:defRPr sz="1800" b="1" kern="1200">
                          <a:solidFill>
                            <a:schemeClr val="lt1"/>
                          </a:solidFill>
                          <a:latin typeface="Verdana"/>
                          <a:ea typeface=""/>
                          <a:cs typeface=""/>
                        </a:defRPr>
                      </a:lvl6pPr>
                      <a:lvl7pPr marL="2743200" algn="l" defTabSz="914400" rtl="0" eaLnBrk="1" latinLnBrk="0" hangingPunct="1">
                        <a:defRPr sz="1800" b="1" kern="1200">
                          <a:solidFill>
                            <a:schemeClr val="lt1"/>
                          </a:solidFill>
                          <a:latin typeface="Verdana"/>
                          <a:ea typeface=""/>
                          <a:cs typeface=""/>
                        </a:defRPr>
                      </a:lvl7pPr>
                      <a:lvl8pPr marL="3200400" algn="l" defTabSz="914400" rtl="0" eaLnBrk="1" latinLnBrk="0" hangingPunct="1">
                        <a:defRPr sz="1800" b="1" kern="1200">
                          <a:solidFill>
                            <a:schemeClr val="lt1"/>
                          </a:solidFill>
                          <a:latin typeface="Verdana"/>
                          <a:ea typeface=""/>
                          <a:cs typeface=""/>
                        </a:defRPr>
                      </a:lvl8pPr>
                      <a:lvl9pPr marL="3657600" algn="l" defTabSz="914400" rtl="0" eaLnBrk="1" latinLnBrk="0" hangingPunct="1">
                        <a:defRPr sz="1800" b="1" kern="1200">
                          <a:solidFill>
                            <a:schemeClr val="lt1"/>
                          </a:solidFill>
                          <a:latin typeface="Verdana"/>
                          <a:ea typeface=""/>
                          <a:cs typeface=""/>
                        </a:defRPr>
                      </a:lvl9pPr>
                    </a:lstStyle>
                    <a:p>
                      <a:pPr algn="ctr">
                        <a:lnSpc>
                          <a:spcPct val="130000"/>
                        </a:lnSpc>
                        <a:spcAft>
                          <a:spcPts val="0"/>
                        </a:spcAft>
                      </a:pPr>
                      <a:r>
                        <a:rPr lang="en-GB"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rPr>
                        <a:t> </a:t>
                      </a:r>
                      <a:endParaRPr lang="de-AT"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4"/>
                  </a:ext>
                </a:extLst>
              </a:tr>
              <a:tr h="144145">
                <a:tc>
                  <a:txBody>
                    <a:bodyPr/>
                    <a:lstStyle/>
                    <a:p>
                      <a:pPr algn="ctr">
                        <a:lnSpc>
                          <a:spcPct val="130000"/>
                        </a:lnSpc>
                        <a:spcAft>
                          <a:spcPts val="0"/>
                        </a:spcAft>
                      </a:pPr>
                      <a:endParaRPr lang="de-AT" sz="800" kern="1200" dirty="0">
                        <a:solidFill>
                          <a:srgbClr val="00336E"/>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2566926910"/>
                  </a:ext>
                </a:extLst>
              </a:tr>
            </a:tbl>
          </a:graphicData>
        </a:graphic>
      </p:graphicFrame>
      <p:sp>
        <p:nvSpPr>
          <p:cNvPr id="55" name="Textplatzhalter 29">
            <a:extLst>
              <a:ext uri="{FF2B5EF4-FFF2-40B4-BE49-F238E27FC236}">
                <a16:creationId xmlns:a16="http://schemas.microsoft.com/office/drawing/2014/main" id="{74CF9E6E-6BA9-4E47-A0B4-9FF2FBFC7A4B}"/>
              </a:ext>
            </a:extLst>
          </p:cNvPr>
          <p:cNvSpPr>
            <a:spLocks noGrp="1"/>
          </p:cNvSpPr>
          <p:nvPr>
            <p:ph type="body" sz="quarter" idx="43" hasCustomPrompt="1"/>
          </p:nvPr>
        </p:nvSpPr>
        <p:spPr>
          <a:xfrm>
            <a:off x="7755629" y="2611596"/>
            <a:ext cx="3613411" cy="154488"/>
          </a:xfrm>
        </p:spPr>
        <p:txBody>
          <a:bodyPr>
            <a:no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145" name="Textplatzhalter 29">
            <a:extLst>
              <a:ext uri="{FF2B5EF4-FFF2-40B4-BE49-F238E27FC236}">
                <a16:creationId xmlns:a16="http://schemas.microsoft.com/office/drawing/2014/main" id="{4F655D48-CB61-2E48-A44D-61612E8EDF5B}"/>
              </a:ext>
            </a:extLst>
          </p:cNvPr>
          <p:cNvSpPr>
            <a:spLocks noGrp="1"/>
          </p:cNvSpPr>
          <p:nvPr>
            <p:ph type="body" sz="quarter" idx="74" hasCustomPrompt="1"/>
          </p:nvPr>
        </p:nvSpPr>
        <p:spPr>
          <a:xfrm>
            <a:off x="7755629" y="2753776"/>
            <a:ext cx="3613411" cy="154488"/>
          </a:xfrm>
        </p:spPr>
        <p:txBody>
          <a:bodyPr>
            <a:no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146" name="Textplatzhalter 29">
            <a:extLst>
              <a:ext uri="{FF2B5EF4-FFF2-40B4-BE49-F238E27FC236}">
                <a16:creationId xmlns:a16="http://schemas.microsoft.com/office/drawing/2014/main" id="{53A6588D-AF29-0E4F-B411-38FDB013C080}"/>
              </a:ext>
            </a:extLst>
          </p:cNvPr>
          <p:cNvSpPr>
            <a:spLocks noGrp="1"/>
          </p:cNvSpPr>
          <p:nvPr>
            <p:ph type="body" sz="quarter" idx="75" hasCustomPrompt="1"/>
          </p:nvPr>
        </p:nvSpPr>
        <p:spPr>
          <a:xfrm>
            <a:off x="7755629" y="2885714"/>
            <a:ext cx="3613411" cy="154488"/>
          </a:xfrm>
        </p:spPr>
        <p:txBody>
          <a:bodyPr>
            <a:no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147" name="Textplatzhalter 29">
            <a:extLst>
              <a:ext uri="{FF2B5EF4-FFF2-40B4-BE49-F238E27FC236}">
                <a16:creationId xmlns:a16="http://schemas.microsoft.com/office/drawing/2014/main" id="{EE432717-F9D9-814D-B4F4-C1B4E9A4B053}"/>
              </a:ext>
            </a:extLst>
          </p:cNvPr>
          <p:cNvSpPr>
            <a:spLocks noGrp="1"/>
          </p:cNvSpPr>
          <p:nvPr>
            <p:ph type="body" sz="quarter" idx="76" hasCustomPrompt="1"/>
          </p:nvPr>
        </p:nvSpPr>
        <p:spPr>
          <a:xfrm>
            <a:off x="7755629" y="3038042"/>
            <a:ext cx="3613411" cy="154488"/>
          </a:xfrm>
        </p:spPr>
        <p:txBody>
          <a:bodyPr>
            <a:noAutofit/>
          </a:bodyPr>
          <a:lstStyle>
            <a:lvl1pPr marL="0" indent="0">
              <a:buFontTx/>
              <a:buNone/>
              <a:defRPr sz="800" b="0">
                <a:latin typeface="Verdana" panose="020B0604030504040204" pitchFamily="34" charset="0"/>
                <a:ea typeface="Verdana" panose="020B0604030504040204" pitchFamily="34" charset="0"/>
                <a:cs typeface="Verdana" panose="020B0604030504040204" pitchFamily="34" charset="0"/>
              </a:defRPr>
            </a:lvl1pPr>
          </a:lstStyle>
          <a:p>
            <a:pPr marL="171446" marR="0" lvl="0" indent="-171446" algn="l" defTabSz="685783" rtl="0" eaLnBrk="1" fontAlgn="auto" latinLnBrk="0" hangingPunct="1">
              <a:lnSpc>
                <a:spcPct val="90000"/>
              </a:lnSpc>
              <a:spcBef>
                <a:spcPts val="750"/>
              </a:spcBef>
              <a:spcAft>
                <a:spcPts val="0"/>
              </a:spcAft>
              <a:buClr>
                <a:srgbClr val="F2D711"/>
              </a:buClr>
              <a:buSzPct val="100000"/>
              <a:buFont typeface="HiraMinProN-W3" charset="-128"/>
              <a:buNone/>
              <a:tabLst/>
              <a:defRPr/>
            </a:pPr>
            <a:r>
              <a:rPr lang="de-DE" dirty="0"/>
              <a:t>.</a:t>
            </a:r>
          </a:p>
        </p:txBody>
      </p:sp>
      <p:sp>
        <p:nvSpPr>
          <p:cNvPr id="149" name="Rechteck 148">
            <a:extLst>
              <a:ext uri="{FF2B5EF4-FFF2-40B4-BE49-F238E27FC236}">
                <a16:creationId xmlns:a16="http://schemas.microsoft.com/office/drawing/2014/main" id="{B80F881B-DAC3-654B-B24B-49A536B61B03}"/>
              </a:ext>
            </a:extLst>
          </p:cNvPr>
          <p:cNvSpPr/>
          <p:nvPr userDrawn="1"/>
        </p:nvSpPr>
        <p:spPr>
          <a:xfrm>
            <a:off x="10820915" y="6160458"/>
            <a:ext cx="705600" cy="45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AT" sz="1350" dirty="0"/>
              <a:t>&lt;&lt;&lt;&lt;&lt;</a:t>
            </a:r>
          </a:p>
        </p:txBody>
      </p:sp>
      <p:pic>
        <p:nvPicPr>
          <p:cNvPr id="56" name="Picture 2" descr="C:\Users\nra\Desktop\mdc_plakette_13485_d1.jpg">
            <a:extLst>
              <a:ext uri="{FF2B5EF4-FFF2-40B4-BE49-F238E27FC236}">
                <a16:creationId xmlns:a16="http://schemas.microsoft.com/office/drawing/2014/main" id="{773C2802-7171-2143-B957-F57A4870F6D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37505" y="6208553"/>
            <a:ext cx="467620" cy="343080"/>
          </a:xfrm>
          <a:prstGeom prst="rect">
            <a:avLst/>
          </a:prstGeom>
          <a:noFill/>
          <a:extLst>
            <a:ext uri="{909E8E84-426E-40DD-AFC4-6F175D3DCCD1}">
              <a14:hiddenFill xmlns:a14="http://schemas.microsoft.com/office/drawing/2010/main">
                <a:solidFill>
                  <a:srgbClr val="FFFFFF"/>
                </a:solidFill>
              </a14:hiddenFill>
            </a:ext>
          </a:extLst>
        </p:spPr>
      </p:pic>
      <p:sp>
        <p:nvSpPr>
          <p:cNvPr id="150" name="Rechteck 149">
            <a:extLst>
              <a:ext uri="{FF2B5EF4-FFF2-40B4-BE49-F238E27FC236}">
                <a16:creationId xmlns:a16="http://schemas.microsoft.com/office/drawing/2014/main" id="{082BC448-5C55-F24F-AE99-A0A8AE38B6FA}"/>
              </a:ext>
            </a:extLst>
          </p:cNvPr>
          <p:cNvSpPr/>
          <p:nvPr userDrawn="1"/>
        </p:nvSpPr>
        <p:spPr>
          <a:xfrm>
            <a:off x="9420007" y="1060501"/>
            <a:ext cx="2170495" cy="334707"/>
          </a:xfrm>
          <a:prstGeom prst="rect">
            <a:avLst/>
          </a:prstGeom>
        </p:spPr>
        <p:txBody>
          <a:bodyPr wrap="square">
            <a:spAutoFit/>
          </a:bodyPr>
          <a:lstStyle/>
          <a:p>
            <a:pPr marL="0" marR="0" lvl="0" indent="0" algn="r" defTabSz="685783" rtl="0" eaLnBrk="1" fontAlgn="auto" latinLnBrk="0" hangingPunct="1">
              <a:lnSpc>
                <a:spcPct val="100000"/>
              </a:lnSpc>
              <a:spcBef>
                <a:spcPts val="0"/>
              </a:spcBef>
              <a:spcAft>
                <a:spcPts val="0"/>
              </a:spcAft>
              <a:buClrTx/>
              <a:buSzTx/>
              <a:buFontTx/>
              <a:buNone/>
              <a:tabLst/>
              <a:defRPr/>
            </a:pPr>
            <a:r>
              <a:rPr lang="de-AT" sz="525"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Ausschließlich gültige Version dieses Dokuments ist anwendbar. </a:t>
            </a:r>
            <a:r>
              <a:rPr lang="en-US" sz="525"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Always confirm use of the valid version of this document.</a:t>
            </a:r>
            <a:endParaRPr lang="de-AT" sz="525"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71" name="Grafik 70">
            <a:extLst>
              <a:ext uri="{FF2B5EF4-FFF2-40B4-BE49-F238E27FC236}">
                <a16:creationId xmlns:a16="http://schemas.microsoft.com/office/drawing/2014/main" id="{ABF10FC1-60EB-8648-8E24-D9AABC3938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13113" y="260083"/>
            <a:ext cx="2238155" cy="344617"/>
          </a:xfrm>
          <a:prstGeom prst="rect">
            <a:avLst/>
          </a:prstGeom>
        </p:spPr>
      </p:pic>
    </p:spTree>
    <p:extLst>
      <p:ext uri="{BB962C8B-B14F-4D97-AF65-F5344CB8AC3E}">
        <p14:creationId xmlns:p14="http://schemas.microsoft.com/office/powerpoint/2010/main" val="137519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B517B-9FCA-7147-B172-292A3732153A}"/>
              </a:ext>
            </a:extLst>
          </p:cNvPr>
          <p:cNvSpPr>
            <a:spLocks noGrp="1"/>
          </p:cNvSpPr>
          <p:nvPr>
            <p:ph type="title" hasCustomPrompt="1"/>
          </p:nvPr>
        </p:nvSpPr>
        <p:spPr>
          <a:xfrm>
            <a:off x="831851" y="1386654"/>
            <a:ext cx="10515600" cy="2852737"/>
          </a:xfrm>
        </p:spPr>
        <p:txBody>
          <a:bodyPr anchor="b"/>
          <a:lstStyle>
            <a:lvl1pPr>
              <a:defRPr sz="4500"/>
            </a:lvl1pPr>
          </a:lstStyle>
          <a:p>
            <a:r>
              <a:rPr lang="de-DE" dirty="0" err="1"/>
              <a:t>Presentation</a:t>
            </a:r>
            <a:r>
              <a:rPr lang="de-DE" dirty="0"/>
              <a:t> Title	</a:t>
            </a:r>
            <a:endParaRPr lang="de-AT" dirty="0"/>
          </a:p>
        </p:txBody>
      </p:sp>
      <p:sp>
        <p:nvSpPr>
          <p:cNvPr id="7" name="Untertitel 2">
            <a:extLst>
              <a:ext uri="{FF2B5EF4-FFF2-40B4-BE49-F238E27FC236}">
                <a16:creationId xmlns:a16="http://schemas.microsoft.com/office/drawing/2014/main" id="{5FBEE194-A8D3-3647-B64D-2BCB40DA9990}"/>
              </a:ext>
            </a:extLst>
          </p:cNvPr>
          <p:cNvSpPr>
            <a:spLocks noGrp="1"/>
          </p:cNvSpPr>
          <p:nvPr>
            <p:ph type="subTitle" idx="1" hasCustomPrompt="1"/>
          </p:nvPr>
        </p:nvSpPr>
        <p:spPr>
          <a:xfrm>
            <a:off x="831851" y="4835779"/>
            <a:ext cx="10515600" cy="1289685"/>
          </a:xfrm>
        </p:spPr>
        <p:txBody>
          <a:bodyPr/>
          <a:lstStyle>
            <a:lvl1pPr marL="0" indent="0" algn="l">
              <a:buNone/>
              <a:defRPr sz="1800">
                <a:solidFill>
                  <a:srgbClr val="14316C"/>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dirty="0" err="1"/>
              <a:t>Subtitle</a:t>
            </a:r>
            <a:endParaRPr lang="de-AT" dirty="0"/>
          </a:p>
        </p:txBody>
      </p:sp>
      <p:sp>
        <p:nvSpPr>
          <p:cNvPr id="8" name="Fußzeilenplatzhalter 4">
            <a:extLst>
              <a:ext uri="{FF2B5EF4-FFF2-40B4-BE49-F238E27FC236}">
                <a16:creationId xmlns:a16="http://schemas.microsoft.com/office/drawing/2014/main" id="{742E875D-B7A9-4A98-A31B-27B57E719C59}"/>
              </a:ext>
            </a:extLst>
          </p:cNvPr>
          <p:cNvSpPr>
            <a:spLocks noGrp="1"/>
          </p:cNvSpPr>
          <p:nvPr>
            <p:ph type="ftr" sz="quarter" idx="3"/>
          </p:nvPr>
        </p:nvSpPr>
        <p:spPr>
          <a:xfrm>
            <a:off x="243841" y="6684252"/>
            <a:ext cx="7559040" cy="173748"/>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Martina Favaretto, Athens 2025</a:t>
            </a:r>
            <a:endParaRPr lang="de-DE" dirty="0"/>
          </a:p>
        </p:txBody>
      </p:sp>
      <p:pic>
        <p:nvPicPr>
          <p:cNvPr id="10" name="Grafik 9">
            <a:extLst>
              <a:ext uri="{FF2B5EF4-FFF2-40B4-BE49-F238E27FC236}">
                <a16:creationId xmlns:a16="http://schemas.microsoft.com/office/drawing/2014/main" id="{123F54D1-CA31-4D3B-AC4D-76F4236810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87" y="4479927"/>
            <a:ext cx="4787900" cy="165100"/>
          </a:xfrm>
          <a:prstGeom prst="rect">
            <a:avLst/>
          </a:prstGeom>
        </p:spPr>
      </p:pic>
      <p:grpSp>
        <p:nvGrpSpPr>
          <p:cNvPr id="11" name="Group 18">
            <a:extLst>
              <a:ext uri="{FF2B5EF4-FFF2-40B4-BE49-F238E27FC236}">
                <a16:creationId xmlns:a16="http://schemas.microsoft.com/office/drawing/2014/main" id="{ECA92247-B46D-4035-A68B-EC30C58E467D}"/>
              </a:ext>
            </a:extLst>
          </p:cNvPr>
          <p:cNvGrpSpPr/>
          <p:nvPr userDrawn="1"/>
        </p:nvGrpSpPr>
        <p:grpSpPr>
          <a:xfrm>
            <a:off x="5031397" y="4385278"/>
            <a:ext cx="587489" cy="412608"/>
            <a:chOff x="3241351" y="440356"/>
            <a:chExt cx="911379" cy="640083"/>
          </a:xfrm>
        </p:grpSpPr>
        <p:sp>
          <p:nvSpPr>
            <p:cNvPr id="12" name="Oval 14">
              <a:extLst>
                <a:ext uri="{FF2B5EF4-FFF2-40B4-BE49-F238E27FC236}">
                  <a16:creationId xmlns:a16="http://schemas.microsoft.com/office/drawing/2014/main" id="{DDF3FB2B-369C-4E43-865C-3FE0BD9D8DE2}"/>
                </a:ext>
              </a:extLst>
            </p:cNvPr>
            <p:cNvSpPr/>
            <p:nvPr userDrawn="1"/>
          </p:nvSpPr>
          <p:spPr>
            <a:xfrm>
              <a:off x="3241351" y="679314"/>
              <a:ext cx="250165" cy="250165"/>
            </a:xfrm>
            <a:prstGeom prst="ellipse">
              <a:avLst/>
            </a:prstGeom>
            <a:solidFill>
              <a:srgbClr val="143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5">
              <a:extLst>
                <a:ext uri="{FF2B5EF4-FFF2-40B4-BE49-F238E27FC236}">
                  <a16:creationId xmlns:a16="http://schemas.microsoft.com/office/drawing/2014/main" id="{378921B2-8ADA-417A-9AB4-0068865C3A28}"/>
                </a:ext>
              </a:extLst>
            </p:cNvPr>
            <p:cNvSpPr/>
            <p:nvPr userDrawn="1"/>
          </p:nvSpPr>
          <p:spPr>
            <a:xfrm>
              <a:off x="3555587" y="440356"/>
              <a:ext cx="250165" cy="250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6">
              <a:extLst>
                <a:ext uri="{FF2B5EF4-FFF2-40B4-BE49-F238E27FC236}">
                  <a16:creationId xmlns:a16="http://schemas.microsoft.com/office/drawing/2014/main" id="{CC97C311-60DC-4BD8-BC80-A5C97CE04B82}"/>
                </a:ext>
              </a:extLst>
            </p:cNvPr>
            <p:cNvSpPr/>
            <p:nvPr userDrawn="1"/>
          </p:nvSpPr>
          <p:spPr>
            <a:xfrm>
              <a:off x="3902565" y="830274"/>
              <a:ext cx="250165" cy="250165"/>
            </a:xfrm>
            <a:prstGeom prst="ellipse">
              <a:avLst/>
            </a:prstGeom>
            <a:solidFill>
              <a:srgbClr val="F2D7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958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4AE46BF0-459B-DC46-BC11-1B9DCFD5EAA7}"/>
              </a:ext>
            </a:extLst>
          </p:cNvPr>
          <p:cNvSpPr>
            <a:spLocks noGrp="1"/>
          </p:cNvSpPr>
          <p:nvPr>
            <p:ph type="title" hasCustomPrompt="1"/>
          </p:nvPr>
        </p:nvSpPr>
        <p:spPr>
          <a:xfrm>
            <a:off x="3888542" y="1386654"/>
            <a:ext cx="7319785" cy="2852737"/>
          </a:xfrm>
        </p:spPr>
        <p:txBody>
          <a:bodyPr anchor="b">
            <a:normAutofit/>
          </a:bodyPr>
          <a:lstStyle>
            <a:lvl1pPr>
              <a:defRPr sz="3600"/>
            </a:lvl1pPr>
          </a:lstStyle>
          <a:p>
            <a:r>
              <a:rPr lang="de-DE" dirty="0" err="1"/>
              <a:t>Section</a:t>
            </a:r>
            <a:r>
              <a:rPr lang="de-DE" dirty="0"/>
              <a:t> Title</a:t>
            </a:r>
            <a:endParaRPr lang="de-AT" dirty="0"/>
          </a:p>
        </p:txBody>
      </p:sp>
      <p:sp>
        <p:nvSpPr>
          <p:cNvPr id="6" name="Untertitel 2">
            <a:extLst>
              <a:ext uri="{FF2B5EF4-FFF2-40B4-BE49-F238E27FC236}">
                <a16:creationId xmlns:a16="http://schemas.microsoft.com/office/drawing/2014/main" id="{83A4CEB9-EA62-2241-8344-1620E2A077E2}"/>
              </a:ext>
            </a:extLst>
          </p:cNvPr>
          <p:cNvSpPr>
            <a:spLocks noGrp="1"/>
          </p:cNvSpPr>
          <p:nvPr>
            <p:ph type="subTitle" idx="1" hasCustomPrompt="1"/>
          </p:nvPr>
        </p:nvSpPr>
        <p:spPr>
          <a:xfrm>
            <a:off x="3888542" y="4866952"/>
            <a:ext cx="7319785" cy="1289685"/>
          </a:xfrm>
        </p:spPr>
        <p:txBody>
          <a:bodyPr/>
          <a:lstStyle>
            <a:lvl1pPr marL="0" indent="0" algn="l">
              <a:buNone/>
              <a:defRPr sz="1800">
                <a:solidFill>
                  <a:srgbClr val="14316C"/>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dirty="0" err="1"/>
              <a:t>Section</a:t>
            </a:r>
            <a:r>
              <a:rPr lang="de-DE" dirty="0"/>
              <a:t> </a:t>
            </a:r>
            <a:r>
              <a:rPr lang="de-DE" dirty="0" err="1"/>
              <a:t>Subtitle</a:t>
            </a:r>
            <a:endParaRPr lang="de-AT" dirty="0"/>
          </a:p>
        </p:txBody>
      </p:sp>
      <p:sp>
        <p:nvSpPr>
          <p:cNvPr id="10" name="Foliennummernplatzhalter 8">
            <a:extLst>
              <a:ext uri="{FF2B5EF4-FFF2-40B4-BE49-F238E27FC236}">
                <a16:creationId xmlns:a16="http://schemas.microsoft.com/office/drawing/2014/main" id="{2443A69D-E14A-0B43-8F7E-E9BD8EF9F587}"/>
              </a:ext>
            </a:extLst>
          </p:cNvPr>
          <p:cNvSpPr>
            <a:spLocks noGrp="1"/>
          </p:cNvSpPr>
          <p:nvPr>
            <p:ph type="sldNum" sz="quarter" idx="4"/>
          </p:nvPr>
        </p:nvSpPr>
        <p:spPr>
          <a:xfrm>
            <a:off x="9414169" y="6429088"/>
            <a:ext cx="2743200" cy="365125"/>
          </a:xfrm>
          <a:prstGeom prst="rect">
            <a:avLst/>
          </a:prstGeom>
        </p:spPr>
        <p:txBody>
          <a:bodyPr vert="horz" lIns="91440" tIns="45720" rIns="91440" bIns="45720" rtlCol="0" anchor="ctr"/>
          <a:lstStyle>
            <a:lvl1pPr algn="r">
              <a:defRPr sz="900">
                <a:solidFill>
                  <a:schemeClr val="bg1"/>
                </a:solidFill>
              </a:defRPr>
            </a:lvl1pPr>
          </a:lstStyle>
          <a:p>
            <a:fld id="{A9F4B282-7904-614B-9E30-2097EED7D1ED}" type="slidenum">
              <a:rPr lang="de-AT" smtClean="0"/>
              <a:pPr/>
              <a:t>‹#›</a:t>
            </a:fld>
            <a:endParaRPr lang="de-AT" dirty="0"/>
          </a:p>
        </p:txBody>
      </p:sp>
      <p:sp>
        <p:nvSpPr>
          <p:cNvPr id="9" name="Fußzeilenplatzhalter 4">
            <a:extLst>
              <a:ext uri="{FF2B5EF4-FFF2-40B4-BE49-F238E27FC236}">
                <a16:creationId xmlns:a16="http://schemas.microsoft.com/office/drawing/2014/main" id="{DFB70E1A-0EF3-4DAF-9E0B-A8B6EE642830}"/>
              </a:ext>
            </a:extLst>
          </p:cNvPr>
          <p:cNvSpPr>
            <a:spLocks noGrp="1"/>
          </p:cNvSpPr>
          <p:nvPr>
            <p:ph type="ftr" sz="quarter" idx="3"/>
          </p:nvPr>
        </p:nvSpPr>
        <p:spPr>
          <a:xfrm>
            <a:off x="243841" y="6684252"/>
            <a:ext cx="7559040" cy="173748"/>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Martina Favaretto, Athens 2025</a:t>
            </a:r>
            <a:endParaRPr lang="de-DE" dirty="0"/>
          </a:p>
        </p:txBody>
      </p:sp>
      <p:pic>
        <p:nvPicPr>
          <p:cNvPr id="14" name="Grafik 13">
            <a:extLst>
              <a:ext uri="{FF2B5EF4-FFF2-40B4-BE49-F238E27FC236}">
                <a16:creationId xmlns:a16="http://schemas.microsoft.com/office/drawing/2014/main" id="{DA116B59-6753-4ED7-9F7E-913FC550FD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187" y="4479927"/>
            <a:ext cx="4787900" cy="165100"/>
          </a:xfrm>
          <a:prstGeom prst="rect">
            <a:avLst/>
          </a:prstGeom>
        </p:spPr>
      </p:pic>
      <p:grpSp>
        <p:nvGrpSpPr>
          <p:cNvPr id="15" name="Group 18">
            <a:extLst>
              <a:ext uri="{FF2B5EF4-FFF2-40B4-BE49-F238E27FC236}">
                <a16:creationId xmlns:a16="http://schemas.microsoft.com/office/drawing/2014/main" id="{7754A0D7-87CC-47D9-B286-2C0DF7B64F56}"/>
              </a:ext>
            </a:extLst>
          </p:cNvPr>
          <p:cNvGrpSpPr/>
          <p:nvPr userDrawn="1"/>
        </p:nvGrpSpPr>
        <p:grpSpPr>
          <a:xfrm>
            <a:off x="5031397" y="4385278"/>
            <a:ext cx="587489" cy="412608"/>
            <a:chOff x="3241351" y="440356"/>
            <a:chExt cx="911379" cy="640083"/>
          </a:xfrm>
        </p:grpSpPr>
        <p:sp>
          <p:nvSpPr>
            <p:cNvPr id="16" name="Oval 14">
              <a:extLst>
                <a:ext uri="{FF2B5EF4-FFF2-40B4-BE49-F238E27FC236}">
                  <a16:creationId xmlns:a16="http://schemas.microsoft.com/office/drawing/2014/main" id="{3F5382CC-A09B-4ED1-AF26-070D47312D1E}"/>
                </a:ext>
              </a:extLst>
            </p:cNvPr>
            <p:cNvSpPr/>
            <p:nvPr userDrawn="1"/>
          </p:nvSpPr>
          <p:spPr>
            <a:xfrm>
              <a:off x="3241351" y="679314"/>
              <a:ext cx="250165" cy="250165"/>
            </a:xfrm>
            <a:prstGeom prst="ellipse">
              <a:avLst/>
            </a:prstGeom>
            <a:solidFill>
              <a:srgbClr val="143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5">
              <a:extLst>
                <a:ext uri="{FF2B5EF4-FFF2-40B4-BE49-F238E27FC236}">
                  <a16:creationId xmlns:a16="http://schemas.microsoft.com/office/drawing/2014/main" id="{F778536A-97D4-483C-992E-3BBF5CF69034}"/>
                </a:ext>
              </a:extLst>
            </p:cNvPr>
            <p:cNvSpPr/>
            <p:nvPr userDrawn="1"/>
          </p:nvSpPr>
          <p:spPr>
            <a:xfrm>
              <a:off x="3555587" y="440356"/>
              <a:ext cx="250165" cy="250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6">
              <a:extLst>
                <a:ext uri="{FF2B5EF4-FFF2-40B4-BE49-F238E27FC236}">
                  <a16:creationId xmlns:a16="http://schemas.microsoft.com/office/drawing/2014/main" id="{B11D6B65-F11B-4F5B-850F-70830DB7F1C6}"/>
                </a:ext>
              </a:extLst>
            </p:cNvPr>
            <p:cNvSpPr/>
            <p:nvPr userDrawn="1"/>
          </p:nvSpPr>
          <p:spPr>
            <a:xfrm>
              <a:off x="3902565" y="830274"/>
              <a:ext cx="250165" cy="250165"/>
            </a:xfrm>
            <a:prstGeom prst="ellipse">
              <a:avLst/>
            </a:prstGeom>
            <a:solidFill>
              <a:srgbClr val="F2D7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747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983E83E-2864-8844-A931-75ADBB2E6216}"/>
              </a:ext>
            </a:extLst>
          </p:cNvPr>
          <p:cNvSpPr>
            <a:spLocks noGrp="1"/>
          </p:cNvSpPr>
          <p:nvPr>
            <p:ph type="title" hasCustomPrompt="1"/>
          </p:nvPr>
        </p:nvSpPr>
        <p:spPr>
          <a:xfrm>
            <a:off x="3888542" y="521734"/>
            <a:ext cx="7458909" cy="607431"/>
          </a:xfrm>
        </p:spPr>
        <p:txBody>
          <a:bodyPr anchor="b">
            <a:normAutofit/>
          </a:bodyPr>
          <a:lstStyle>
            <a:lvl1pPr>
              <a:defRPr sz="3200"/>
            </a:lvl1pPr>
          </a:lstStyle>
          <a:p>
            <a:r>
              <a:rPr lang="de-DE" dirty="0"/>
              <a:t>Contents</a:t>
            </a:r>
            <a:endParaRPr lang="de-AT" dirty="0"/>
          </a:p>
        </p:txBody>
      </p:sp>
      <p:sp>
        <p:nvSpPr>
          <p:cNvPr id="9" name="Untertitel 2">
            <a:extLst>
              <a:ext uri="{FF2B5EF4-FFF2-40B4-BE49-F238E27FC236}">
                <a16:creationId xmlns:a16="http://schemas.microsoft.com/office/drawing/2014/main" id="{5D57E0AD-7864-E84E-84E5-FE5678C247D7}"/>
              </a:ext>
            </a:extLst>
          </p:cNvPr>
          <p:cNvSpPr>
            <a:spLocks noGrp="1"/>
          </p:cNvSpPr>
          <p:nvPr>
            <p:ph type="subTitle" idx="1" hasCustomPrompt="1"/>
          </p:nvPr>
        </p:nvSpPr>
        <p:spPr>
          <a:xfrm>
            <a:off x="3888542" y="1762871"/>
            <a:ext cx="7458909" cy="4350635"/>
          </a:xfrm>
        </p:spPr>
        <p:txBody>
          <a:bodyPr/>
          <a:lstStyle>
            <a:lvl1pPr marL="342900" indent="-342900" algn="l">
              <a:buSzPct val="100000"/>
              <a:buFont typeface="+mj-lt"/>
              <a:buAutoNum type="arabicPeriod"/>
              <a:defRPr sz="2000">
                <a:solidFill>
                  <a:schemeClr val="tx1"/>
                </a:solidFill>
              </a:defRPr>
            </a:lvl1pPr>
            <a:lvl2pPr marL="685792" indent="-342900" algn="l">
              <a:buFont typeface="+mj-lt"/>
              <a:buAutoNum type="alphaLcPeriod"/>
              <a:defRPr sz="1500">
                <a:solidFill>
                  <a:schemeClr val="tx1"/>
                </a:solidFill>
              </a:defRPr>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dirty="0"/>
              <a:t>Mastertextformat bearbeiten</a:t>
            </a:r>
          </a:p>
          <a:p>
            <a:pPr lvl="1"/>
            <a:r>
              <a:rPr lang="de-DE" dirty="0"/>
              <a:t>Zweite Ebene</a:t>
            </a:r>
          </a:p>
          <a:p>
            <a:endParaRPr lang="de-DE" dirty="0"/>
          </a:p>
          <a:p>
            <a:endParaRPr lang="de-AT" dirty="0"/>
          </a:p>
        </p:txBody>
      </p:sp>
      <p:sp>
        <p:nvSpPr>
          <p:cNvPr id="12" name="Foliennummernplatzhalter 8">
            <a:extLst>
              <a:ext uri="{FF2B5EF4-FFF2-40B4-BE49-F238E27FC236}">
                <a16:creationId xmlns:a16="http://schemas.microsoft.com/office/drawing/2014/main" id="{38FE9B8C-B7A0-854A-BF1C-7908905181A9}"/>
              </a:ext>
            </a:extLst>
          </p:cNvPr>
          <p:cNvSpPr>
            <a:spLocks noGrp="1"/>
          </p:cNvSpPr>
          <p:nvPr>
            <p:ph type="sldNum" sz="quarter" idx="4"/>
          </p:nvPr>
        </p:nvSpPr>
        <p:spPr>
          <a:xfrm>
            <a:off x="9414169" y="6429088"/>
            <a:ext cx="2743200" cy="365125"/>
          </a:xfrm>
          <a:prstGeom prst="rect">
            <a:avLst/>
          </a:prstGeom>
        </p:spPr>
        <p:txBody>
          <a:bodyPr vert="horz" lIns="91440" tIns="45720" rIns="91440" bIns="45720" rtlCol="0" anchor="ctr"/>
          <a:lstStyle>
            <a:lvl1pPr algn="r">
              <a:defRPr sz="900">
                <a:solidFill>
                  <a:schemeClr val="bg1"/>
                </a:solidFill>
              </a:defRPr>
            </a:lvl1pPr>
          </a:lstStyle>
          <a:p>
            <a:fld id="{A9F4B282-7904-614B-9E30-2097EED7D1ED}" type="slidenum">
              <a:rPr lang="de-AT" smtClean="0"/>
              <a:pPr/>
              <a:t>‹#›</a:t>
            </a:fld>
            <a:endParaRPr lang="de-AT" dirty="0"/>
          </a:p>
        </p:txBody>
      </p:sp>
      <p:sp>
        <p:nvSpPr>
          <p:cNvPr id="8" name="Fußzeilenplatzhalter 4">
            <a:extLst>
              <a:ext uri="{FF2B5EF4-FFF2-40B4-BE49-F238E27FC236}">
                <a16:creationId xmlns:a16="http://schemas.microsoft.com/office/drawing/2014/main" id="{7BF7870F-EF4F-4385-A9C7-01EFB55F02DC}"/>
              </a:ext>
            </a:extLst>
          </p:cNvPr>
          <p:cNvSpPr>
            <a:spLocks noGrp="1"/>
          </p:cNvSpPr>
          <p:nvPr>
            <p:ph type="ftr" sz="quarter" idx="3"/>
          </p:nvPr>
        </p:nvSpPr>
        <p:spPr>
          <a:xfrm>
            <a:off x="243841" y="6684252"/>
            <a:ext cx="7559040" cy="173748"/>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Martina Favaretto, Athens 2025</a:t>
            </a:r>
            <a:endParaRPr lang="de-DE" dirty="0"/>
          </a:p>
        </p:txBody>
      </p:sp>
      <p:pic>
        <p:nvPicPr>
          <p:cNvPr id="16" name="Grafik 15">
            <a:extLst>
              <a:ext uri="{FF2B5EF4-FFF2-40B4-BE49-F238E27FC236}">
                <a16:creationId xmlns:a16="http://schemas.microsoft.com/office/drawing/2014/main" id="{AD721D8A-ADA0-48E7-AEDD-A7C1DD2B84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0940" y="1332824"/>
            <a:ext cx="4787900" cy="165100"/>
          </a:xfrm>
          <a:prstGeom prst="rect">
            <a:avLst/>
          </a:prstGeom>
        </p:spPr>
      </p:pic>
      <p:grpSp>
        <p:nvGrpSpPr>
          <p:cNvPr id="17" name="Group 18">
            <a:extLst>
              <a:ext uri="{FF2B5EF4-FFF2-40B4-BE49-F238E27FC236}">
                <a16:creationId xmlns:a16="http://schemas.microsoft.com/office/drawing/2014/main" id="{024B3DB5-5011-4F35-8012-40715759B196}"/>
              </a:ext>
            </a:extLst>
          </p:cNvPr>
          <p:cNvGrpSpPr/>
          <p:nvPr userDrawn="1"/>
        </p:nvGrpSpPr>
        <p:grpSpPr>
          <a:xfrm>
            <a:off x="3903270" y="1238175"/>
            <a:ext cx="587489" cy="412608"/>
            <a:chOff x="3241351" y="440356"/>
            <a:chExt cx="911379" cy="640083"/>
          </a:xfrm>
        </p:grpSpPr>
        <p:sp>
          <p:nvSpPr>
            <p:cNvPr id="18" name="Oval 14">
              <a:extLst>
                <a:ext uri="{FF2B5EF4-FFF2-40B4-BE49-F238E27FC236}">
                  <a16:creationId xmlns:a16="http://schemas.microsoft.com/office/drawing/2014/main" id="{4F2C4F74-412D-4170-88F2-2596B366E2AB}"/>
                </a:ext>
              </a:extLst>
            </p:cNvPr>
            <p:cNvSpPr/>
            <p:nvPr userDrawn="1"/>
          </p:nvSpPr>
          <p:spPr>
            <a:xfrm>
              <a:off x="3241351" y="679314"/>
              <a:ext cx="250165" cy="250165"/>
            </a:xfrm>
            <a:prstGeom prst="ellipse">
              <a:avLst/>
            </a:prstGeom>
            <a:solidFill>
              <a:srgbClr val="143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5">
              <a:extLst>
                <a:ext uri="{FF2B5EF4-FFF2-40B4-BE49-F238E27FC236}">
                  <a16:creationId xmlns:a16="http://schemas.microsoft.com/office/drawing/2014/main" id="{10292931-964D-4052-AC49-FFF4F5DDE49C}"/>
                </a:ext>
              </a:extLst>
            </p:cNvPr>
            <p:cNvSpPr/>
            <p:nvPr userDrawn="1"/>
          </p:nvSpPr>
          <p:spPr>
            <a:xfrm>
              <a:off x="3555587" y="440356"/>
              <a:ext cx="250165" cy="2501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6">
              <a:extLst>
                <a:ext uri="{FF2B5EF4-FFF2-40B4-BE49-F238E27FC236}">
                  <a16:creationId xmlns:a16="http://schemas.microsoft.com/office/drawing/2014/main" id="{C993466B-7AEB-4FEC-8C11-C58595D96CDA}"/>
                </a:ext>
              </a:extLst>
            </p:cNvPr>
            <p:cNvSpPr/>
            <p:nvPr userDrawn="1"/>
          </p:nvSpPr>
          <p:spPr>
            <a:xfrm>
              <a:off x="3902565" y="830274"/>
              <a:ext cx="250165" cy="250165"/>
            </a:xfrm>
            <a:prstGeom prst="ellipse">
              <a:avLst/>
            </a:prstGeom>
            <a:solidFill>
              <a:srgbClr val="F2D7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738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8C2F22-6F93-A640-8292-569FE9940300}"/>
              </a:ext>
            </a:extLst>
          </p:cNvPr>
          <p:cNvSpPr>
            <a:spLocks noGrp="1"/>
          </p:cNvSpPr>
          <p:nvPr>
            <p:ph type="title" hasCustomPrompt="1"/>
          </p:nvPr>
        </p:nvSpPr>
        <p:spPr/>
        <p:txBody>
          <a:bodyPr/>
          <a:lstStyle>
            <a:lvl1pPr>
              <a:defRPr/>
            </a:lvl1pPr>
          </a:lstStyle>
          <a:p>
            <a:r>
              <a:rPr lang="de-DE" dirty="0"/>
              <a:t>Title</a:t>
            </a:r>
            <a:endParaRPr lang="de-AT" dirty="0"/>
          </a:p>
        </p:txBody>
      </p:sp>
      <p:sp>
        <p:nvSpPr>
          <p:cNvPr id="3" name="Inhaltsplatzhalter 2">
            <a:extLst>
              <a:ext uri="{FF2B5EF4-FFF2-40B4-BE49-F238E27FC236}">
                <a16:creationId xmlns:a16="http://schemas.microsoft.com/office/drawing/2014/main" id="{7888F849-FDB3-EB4D-BFE3-3697B95B1ABF}"/>
              </a:ext>
            </a:extLst>
          </p:cNvPr>
          <p:cNvSpPr>
            <a:spLocks noGrp="1"/>
          </p:cNvSpPr>
          <p:nvPr>
            <p:ph idx="1"/>
          </p:nvPr>
        </p:nvSpPr>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5" name="Foliennummernplatzhalter 8">
            <a:extLst>
              <a:ext uri="{FF2B5EF4-FFF2-40B4-BE49-F238E27FC236}">
                <a16:creationId xmlns:a16="http://schemas.microsoft.com/office/drawing/2014/main" id="{46555DEE-F278-1541-A97D-AD5ABD389498}"/>
              </a:ext>
            </a:extLst>
          </p:cNvPr>
          <p:cNvSpPr>
            <a:spLocks noGrp="1"/>
          </p:cNvSpPr>
          <p:nvPr>
            <p:ph type="sldNum" sz="quarter" idx="4"/>
          </p:nvPr>
        </p:nvSpPr>
        <p:spPr>
          <a:xfrm>
            <a:off x="9414169" y="6429088"/>
            <a:ext cx="2743200" cy="365125"/>
          </a:xfrm>
          <a:prstGeom prst="rect">
            <a:avLst/>
          </a:prstGeom>
        </p:spPr>
        <p:txBody>
          <a:bodyPr vert="horz" lIns="91440" tIns="45720" rIns="91440" bIns="45720" rtlCol="0" anchor="ctr"/>
          <a:lstStyle>
            <a:lvl1pPr algn="r">
              <a:defRPr sz="900">
                <a:solidFill>
                  <a:schemeClr val="bg1"/>
                </a:solidFill>
              </a:defRPr>
            </a:lvl1pPr>
          </a:lstStyle>
          <a:p>
            <a:fld id="{A9F4B282-7904-614B-9E30-2097EED7D1ED}" type="slidenum">
              <a:rPr lang="de-AT" smtClean="0"/>
              <a:pPr/>
              <a:t>‹#›</a:t>
            </a:fld>
            <a:endParaRPr lang="de-AT" dirty="0"/>
          </a:p>
        </p:txBody>
      </p:sp>
      <p:sp>
        <p:nvSpPr>
          <p:cNvPr id="7" name="Fußzeilenplatzhalter 4">
            <a:extLst>
              <a:ext uri="{FF2B5EF4-FFF2-40B4-BE49-F238E27FC236}">
                <a16:creationId xmlns:a16="http://schemas.microsoft.com/office/drawing/2014/main" id="{11591D82-2054-4376-8CB2-31086EC9115F}"/>
              </a:ext>
            </a:extLst>
          </p:cNvPr>
          <p:cNvSpPr>
            <a:spLocks noGrp="1"/>
          </p:cNvSpPr>
          <p:nvPr>
            <p:ph type="ftr" sz="quarter" idx="3"/>
          </p:nvPr>
        </p:nvSpPr>
        <p:spPr>
          <a:xfrm>
            <a:off x="243841" y="6684252"/>
            <a:ext cx="7559040" cy="173748"/>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Martina Favaretto, Athens 2025</a:t>
            </a:r>
            <a:endParaRPr lang="de-DE" dirty="0"/>
          </a:p>
        </p:txBody>
      </p:sp>
    </p:spTree>
    <p:extLst>
      <p:ext uri="{BB962C8B-B14F-4D97-AF65-F5344CB8AC3E}">
        <p14:creationId xmlns:p14="http://schemas.microsoft.com/office/powerpoint/2010/main" val="58455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4726C6-59A5-9046-8884-CD0D34964A0D}"/>
              </a:ext>
            </a:extLst>
          </p:cNvPr>
          <p:cNvSpPr>
            <a:spLocks noGrp="1"/>
          </p:cNvSpPr>
          <p:nvPr>
            <p:ph type="title" hasCustomPrompt="1"/>
          </p:nvPr>
        </p:nvSpPr>
        <p:spPr/>
        <p:txBody>
          <a:bodyPr/>
          <a:lstStyle>
            <a:lvl1pPr>
              <a:defRPr/>
            </a:lvl1pPr>
          </a:lstStyle>
          <a:p>
            <a:r>
              <a:rPr lang="de-DE" dirty="0"/>
              <a:t>Title</a:t>
            </a:r>
            <a:endParaRPr lang="de-AT" dirty="0"/>
          </a:p>
        </p:txBody>
      </p:sp>
      <p:sp>
        <p:nvSpPr>
          <p:cNvPr id="3" name="Inhaltsplatzhalter 2">
            <a:extLst>
              <a:ext uri="{FF2B5EF4-FFF2-40B4-BE49-F238E27FC236}">
                <a16:creationId xmlns:a16="http://schemas.microsoft.com/office/drawing/2014/main" id="{023A3221-B5A8-CA4F-BD1B-262F50B4CDA5}"/>
              </a:ext>
            </a:extLst>
          </p:cNvPr>
          <p:cNvSpPr>
            <a:spLocks noGrp="1"/>
          </p:cNvSpPr>
          <p:nvPr>
            <p:ph sz="half" idx="1"/>
          </p:nvPr>
        </p:nvSpPr>
        <p:spPr>
          <a:xfrm>
            <a:off x="243840" y="1125998"/>
            <a:ext cx="5775960" cy="5116104"/>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4" name="Inhaltsplatzhalter 3">
            <a:extLst>
              <a:ext uri="{FF2B5EF4-FFF2-40B4-BE49-F238E27FC236}">
                <a16:creationId xmlns:a16="http://schemas.microsoft.com/office/drawing/2014/main" id="{BD6C0F5B-5821-8C40-8C00-B3B6555FD0D9}"/>
              </a:ext>
            </a:extLst>
          </p:cNvPr>
          <p:cNvSpPr>
            <a:spLocks noGrp="1"/>
          </p:cNvSpPr>
          <p:nvPr>
            <p:ph sz="half" idx="2"/>
          </p:nvPr>
        </p:nvSpPr>
        <p:spPr>
          <a:xfrm>
            <a:off x="6172200" y="1125998"/>
            <a:ext cx="5725160" cy="5116104"/>
          </a:xfrm>
        </p:spPr>
        <p:txBody>
          <a:bodyPr/>
          <a:lstStyle>
            <a:lvl1pPr>
              <a:defRPr/>
            </a:lvl1pPr>
            <a:lvl2pPr>
              <a:defRPr/>
            </a:lvl2pPr>
            <a:lvl3pPr>
              <a:defRPr/>
            </a:lvl3pPr>
          </a:lstStyle>
          <a:p>
            <a:pPr lvl="0"/>
            <a:r>
              <a:rPr lang="en-US"/>
              <a:t>Click to edit Master text styles</a:t>
            </a:r>
          </a:p>
          <a:p>
            <a:pPr lvl="1"/>
            <a:r>
              <a:rPr lang="en-US"/>
              <a:t>Second level</a:t>
            </a:r>
          </a:p>
          <a:p>
            <a:pPr lvl="2"/>
            <a:r>
              <a:rPr lang="en-US"/>
              <a:t>Third level</a:t>
            </a:r>
          </a:p>
        </p:txBody>
      </p:sp>
      <p:sp>
        <p:nvSpPr>
          <p:cNvPr id="6" name="Foliennummernplatzhalter 8">
            <a:extLst>
              <a:ext uri="{FF2B5EF4-FFF2-40B4-BE49-F238E27FC236}">
                <a16:creationId xmlns:a16="http://schemas.microsoft.com/office/drawing/2014/main" id="{242F1823-9D68-F845-AF29-3B6A80FC88C3}"/>
              </a:ext>
            </a:extLst>
          </p:cNvPr>
          <p:cNvSpPr>
            <a:spLocks noGrp="1"/>
          </p:cNvSpPr>
          <p:nvPr>
            <p:ph type="sldNum" sz="quarter" idx="4"/>
          </p:nvPr>
        </p:nvSpPr>
        <p:spPr>
          <a:xfrm>
            <a:off x="9414169" y="6429088"/>
            <a:ext cx="2743200" cy="365125"/>
          </a:xfrm>
          <a:prstGeom prst="rect">
            <a:avLst/>
          </a:prstGeom>
        </p:spPr>
        <p:txBody>
          <a:bodyPr vert="horz" lIns="91440" tIns="45720" rIns="91440" bIns="45720" rtlCol="0" anchor="ctr"/>
          <a:lstStyle>
            <a:lvl1pPr algn="r">
              <a:defRPr sz="900">
                <a:solidFill>
                  <a:schemeClr val="bg1"/>
                </a:solidFill>
              </a:defRPr>
            </a:lvl1pPr>
          </a:lstStyle>
          <a:p>
            <a:fld id="{A9F4B282-7904-614B-9E30-2097EED7D1ED}" type="slidenum">
              <a:rPr lang="de-AT" smtClean="0"/>
              <a:pPr/>
              <a:t>‹#›</a:t>
            </a:fld>
            <a:endParaRPr lang="de-AT" dirty="0"/>
          </a:p>
        </p:txBody>
      </p:sp>
      <p:sp>
        <p:nvSpPr>
          <p:cNvPr id="8" name="Fußzeilenplatzhalter 4">
            <a:extLst>
              <a:ext uri="{FF2B5EF4-FFF2-40B4-BE49-F238E27FC236}">
                <a16:creationId xmlns:a16="http://schemas.microsoft.com/office/drawing/2014/main" id="{643E9EAD-38C5-483A-B8AE-C57029DB1FCA}"/>
              </a:ext>
            </a:extLst>
          </p:cNvPr>
          <p:cNvSpPr>
            <a:spLocks noGrp="1"/>
          </p:cNvSpPr>
          <p:nvPr>
            <p:ph type="ftr" sz="quarter" idx="3"/>
          </p:nvPr>
        </p:nvSpPr>
        <p:spPr>
          <a:xfrm>
            <a:off x="243841" y="6684252"/>
            <a:ext cx="7559040" cy="173748"/>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Martina Favaretto, Athens 2025</a:t>
            </a:r>
            <a:endParaRPr lang="de-DE" dirty="0"/>
          </a:p>
        </p:txBody>
      </p:sp>
    </p:spTree>
    <p:extLst>
      <p:ext uri="{BB962C8B-B14F-4D97-AF65-F5344CB8AC3E}">
        <p14:creationId xmlns:p14="http://schemas.microsoft.com/office/powerpoint/2010/main" val="335852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8C2F22-6F93-A640-8292-569FE9940300}"/>
              </a:ext>
            </a:extLst>
          </p:cNvPr>
          <p:cNvSpPr>
            <a:spLocks noGrp="1"/>
          </p:cNvSpPr>
          <p:nvPr>
            <p:ph type="title" hasCustomPrompt="1"/>
          </p:nvPr>
        </p:nvSpPr>
        <p:spPr/>
        <p:txBody>
          <a:bodyPr/>
          <a:lstStyle>
            <a:lvl1pPr>
              <a:defRPr/>
            </a:lvl1pPr>
          </a:lstStyle>
          <a:p>
            <a:r>
              <a:rPr lang="de-DE" dirty="0"/>
              <a:t>Title</a:t>
            </a:r>
            <a:endParaRPr lang="de-AT" dirty="0"/>
          </a:p>
        </p:txBody>
      </p:sp>
      <p:sp>
        <p:nvSpPr>
          <p:cNvPr id="4" name="Foliennummernplatzhalter 8">
            <a:extLst>
              <a:ext uri="{FF2B5EF4-FFF2-40B4-BE49-F238E27FC236}">
                <a16:creationId xmlns:a16="http://schemas.microsoft.com/office/drawing/2014/main" id="{FFDE2F36-2563-A049-B7A6-C861600048F8}"/>
              </a:ext>
            </a:extLst>
          </p:cNvPr>
          <p:cNvSpPr>
            <a:spLocks noGrp="1"/>
          </p:cNvSpPr>
          <p:nvPr>
            <p:ph type="sldNum" sz="quarter" idx="4"/>
          </p:nvPr>
        </p:nvSpPr>
        <p:spPr>
          <a:xfrm>
            <a:off x="9414169" y="6429088"/>
            <a:ext cx="2743200" cy="365125"/>
          </a:xfrm>
          <a:prstGeom prst="rect">
            <a:avLst/>
          </a:prstGeom>
        </p:spPr>
        <p:txBody>
          <a:bodyPr vert="horz" lIns="91440" tIns="45720" rIns="91440" bIns="45720" rtlCol="0" anchor="ctr"/>
          <a:lstStyle>
            <a:lvl1pPr algn="r">
              <a:defRPr sz="900">
                <a:solidFill>
                  <a:schemeClr val="bg1"/>
                </a:solidFill>
              </a:defRPr>
            </a:lvl1pPr>
          </a:lstStyle>
          <a:p>
            <a:fld id="{A9F4B282-7904-614B-9E30-2097EED7D1ED}" type="slidenum">
              <a:rPr lang="de-AT" smtClean="0"/>
              <a:pPr/>
              <a:t>‹#›</a:t>
            </a:fld>
            <a:endParaRPr lang="de-AT" dirty="0"/>
          </a:p>
        </p:txBody>
      </p:sp>
      <p:sp>
        <p:nvSpPr>
          <p:cNvPr id="6" name="Fußzeilenplatzhalter 4">
            <a:extLst>
              <a:ext uri="{FF2B5EF4-FFF2-40B4-BE49-F238E27FC236}">
                <a16:creationId xmlns:a16="http://schemas.microsoft.com/office/drawing/2014/main" id="{9BB40918-F954-406C-8F54-F97053059221}"/>
              </a:ext>
            </a:extLst>
          </p:cNvPr>
          <p:cNvSpPr>
            <a:spLocks noGrp="1"/>
          </p:cNvSpPr>
          <p:nvPr>
            <p:ph type="ftr" sz="quarter" idx="3"/>
          </p:nvPr>
        </p:nvSpPr>
        <p:spPr>
          <a:xfrm>
            <a:off x="243841" y="6684252"/>
            <a:ext cx="7559040" cy="173748"/>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Martina Favaretto, Athens 2025</a:t>
            </a:r>
            <a:endParaRPr lang="de-DE" dirty="0"/>
          </a:p>
        </p:txBody>
      </p:sp>
    </p:spTree>
    <p:extLst>
      <p:ext uri="{BB962C8B-B14F-4D97-AF65-F5344CB8AC3E}">
        <p14:creationId xmlns:p14="http://schemas.microsoft.com/office/powerpoint/2010/main" val="247860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8C2F22-6F93-A640-8292-569FE9940300}"/>
              </a:ext>
            </a:extLst>
          </p:cNvPr>
          <p:cNvSpPr>
            <a:spLocks noGrp="1"/>
          </p:cNvSpPr>
          <p:nvPr>
            <p:ph type="title" hasCustomPrompt="1"/>
          </p:nvPr>
        </p:nvSpPr>
        <p:spPr/>
        <p:txBody>
          <a:bodyPr/>
          <a:lstStyle>
            <a:lvl1pPr>
              <a:defRPr/>
            </a:lvl1pPr>
          </a:lstStyle>
          <a:p>
            <a:r>
              <a:rPr lang="de-DE" dirty="0"/>
              <a:t>Title</a:t>
            </a:r>
            <a:endParaRPr lang="de-AT" dirty="0"/>
          </a:p>
        </p:txBody>
      </p:sp>
      <p:sp>
        <p:nvSpPr>
          <p:cNvPr id="4" name="Foliennummernplatzhalter 8">
            <a:extLst>
              <a:ext uri="{FF2B5EF4-FFF2-40B4-BE49-F238E27FC236}">
                <a16:creationId xmlns:a16="http://schemas.microsoft.com/office/drawing/2014/main" id="{FFDE2F36-2563-A049-B7A6-C861600048F8}"/>
              </a:ext>
            </a:extLst>
          </p:cNvPr>
          <p:cNvSpPr>
            <a:spLocks noGrp="1"/>
          </p:cNvSpPr>
          <p:nvPr>
            <p:ph type="sldNum" sz="quarter" idx="4"/>
          </p:nvPr>
        </p:nvSpPr>
        <p:spPr>
          <a:xfrm>
            <a:off x="9414169" y="6429088"/>
            <a:ext cx="2743200" cy="365125"/>
          </a:xfrm>
          <a:prstGeom prst="rect">
            <a:avLst/>
          </a:prstGeom>
        </p:spPr>
        <p:txBody>
          <a:bodyPr vert="horz" lIns="91440" tIns="45720" rIns="91440" bIns="45720" rtlCol="0" anchor="ctr"/>
          <a:lstStyle>
            <a:lvl1pPr algn="r">
              <a:defRPr sz="900">
                <a:solidFill>
                  <a:schemeClr val="bg1"/>
                </a:solidFill>
              </a:defRPr>
            </a:lvl1pPr>
          </a:lstStyle>
          <a:p>
            <a:fld id="{A9F4B282-7904-614B-9E30-2097EED7D1ED}" type="slidenum">
              <a:rPr lang="de-AT" smtClean="0"/>
              <a:pPr/>
              <a:t>‹#›</a:t>
            </a:fld>
            <a:endParaRPr lang="de-AT" dirty="0"/>
          </a:p>
        </p:txBody>
      </p:sp>
      <p:sp>
        <p:nvSpPr>
          <p:cNvPr id="6" name="Fußzeilenplatzhalter 4">
            <a:extLst>
              <a:ext uri="{FF2B5EF4-FFF2-40B4-BE49-F238E27FC236}">
                <a16:creationId xmlns:a16="http://schemas.microsoft.com/office/drawing/2014/main" id="{9BB40918-F954-406C-8F54-F97053059221}"/>
              </a:ext>
            </a:extLst>
          </p:cNvPr>
          <p:cNvSpPr>
            <a:spLocks noGrp="1"/>
          </p:cNvSpPr>
          <p:nvPr>
            <p:ph type="ftr" sz="quarter" idx="3"/>
          </p:nvPr>
        </p:nvSpPr>
        <p:spPr>
          <a:xfrm>
            <a:off x="243841" y="6684252"/>
            <a:ext cx="7559040" cy="173748"/>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Martina Favaretto, Athens 2025</a:t>
            </a:r>
            <a:endParaRPr lang="de-DE" dirty="0"/>
          </a:p>
        </p:txBody>
      </p:sp>
      <p:sp>
        <p:nvSpPr>
          <p:cNvPr id="5" name="Text Placeholder 6">
            <a:extLst>
              <a:ext uri="{FF2B5EF4-FFF2-40B4-BE49-F238E27FC236}">
                <a16:creationId xmlns:a16="http://schemas.microsoft.com/office/drawing/2014/main" id="{06989B1E-432C-4F43-B4F7-CB2409088D3C}"/>
              </a:ext>
            </a:extLst>
          </p:cNvPr>
          <p:cNvSpPr>
            <a:spLocks noGrp="1"/>
          </p:cNvSpPr>
          <p:nvPr>
            <p:ph type="body" sz="quarter" idx="10" hasCustomPrompt="1"/>
          </p:nvPr>
        </p:nvSpPr>
        <p:spPr>
          <a:xfrm>
            <a:off x="1806714" y="2242803"/>
            <a:ext cx="8797249" cy="2058415"/>
          </a:xfrm>
        </p:spPr>
        <p:txBody>
          <a:bodyPr/>
          <a:lstStyle>
            <a:lvl1pPr marL="0" indent="0">
              <a:buNone/>
              <a:defRPr i="1"/>
            </a:lvl1pPr>
          </a:lstStyle>
          <a:p>
            <a:pPr lvl="0"/>
            <a:r>
              <a:rPr lang="en-US" dirty="0"/>
              <a:t>Quote	</a:t>
            </a:r>
          </a:p>
        </p:txBody>
      </p:sp>
      <p:sp>
        <p:nvSpPr>
          <p:cNvPr id="7" name="TextBox 6">
            <a:extLst>
              <a:ext uri="{FF2B5EF4-FFF2-40B4-BE49-F238E27FC236}">
                <a16:creationId xmlns:a16="http://schemas.microsoft.com/office/drawing/2014/main" id="{AFA14969-689A-4F06-8939-09C1607A6EA3}"/>
              </a:ext>
            </a:extLst>
          </p:cNvPr>
          <p:cNvSpPr txBox="1"/>
          <p:nvPr userDrawn="1"/>
        </p:nvSpPr>
        <p:spPr>
          <a:xfrm>
            <a:off x="932117" y="1819277"/>
            <a:ext cx="655949" cy="1323439"/>
          </a:xfrm>
          <a:prstGeom prst="rect">
            <a:avLst/>
          </a:prstGeom>
          <a:noFill/>
        </p:spPr>
        <p:txBody>
          <a:bodyPr wrap="none" rtlCol="0">
            <a:spAutoFit/>
          </a:bodyPr>
          <a:lstStyle/>
          <a:p>
            <a:r>
              <a:rPr lang="en-US" sz="8000" noProof="0" dirty="0">
                <a:solidFill>
                  <a:srgbClr val="14316C"/>
                </a:solidFill>
              </a:rPr>
              <a:t>“</a:t>
            </a:r>
          </a:p>
        </p:txBody>
      </p:sp>
      <p:sp>
        <p:nvSpPr>
          <p:cNvPr id="8" name="Text Placeholder 12">
            <a:extLst>
              <a:ext uri="{FF2B5EF4-FFF2-40B4-BE49-F238E27FC236}">
                <a16:creationId xmlns:a16="http://schemas.microsoft.com/office/drawing/2014/main" id="{D5FC9DAC-1B08-481C-8C06-178F73698061}"/>
              </a:ext>
            </a:extLst>
          </p:cNvPr>
          <p:cNvSpPr>
            <a:spLocks noGrp="1"/>
          </p:cNvSpPr>
          <p:nvPr>
            <p:ph type="body" sz="quarter" idx="11" hasCustomPrompt="1"/>
          </p:nvPr>
        </p:nvSpPr>
        <p:spPr>
          <a:xfrm>
            <a:off x="1806813" y="4486317"/>
            <a:ext cx="8796867" cy="365125"/>
          </a:xfrm>
        </p:spPr>
        <p:txBody>
          <a:bodyPr>
            <a:normAutofit/>
          </a:bodyPr>
          <a:lstStyle>
            <a:lvl1pPr marL="0" indent="0" algn="r">
              <a:buNone/>
              <a:defRPr sz="1200">
                <a:solidFill>
                  <a:srgbClr val="14316C"/>
                </a:solidFill>
              </a:defRPr>
            </a:lvl1pPr>
          </a:lstStyle>
          <a:p>
            <a:pPr lvl="0"/>
            <a:r>
              <a:rPr lang="de-DE" dirty="0"/>
              <a:t>A</a:t>
            </a:r>
            <a:r>
              <a:rPr lang="en-US" dirty="0" err="1"/>
              <a:t>uthor</a:t>
            </a:r>
            <a:endParaRPr lang="en-US" dirty="0"/>
          </a:p>
        </p:txBody>
      </p:sp>
    </p:spTree>
    <p:extLst>
      <p:ext uri="{BB962C8B-B14F-4D97-AF65-F5344CB8AC3E}">
        <p14:creationId xmlns:p14="http://schemas.microsoft.com/office/powerpoint/2010/main" val="219446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lain">
    <p:spTree>
      <p:nvGrpSpPr>
        <p:cNvPr id="1" name=""/>
        <p:cNvGrpSpPr/>
        <p:nvPr/>
      </p:nvGrpSpPr>
      <p:grpSpPr>
        <a:xfrm>
          <a:off x="0" y="0"/>
          <a:ext cx="0" cy="0"/>
          <a:chOff x="0" y="0"/>
          <a:chExt cx="0" cy="0"/>
        </a:xfrm>
      </p:grpSpPr>
      <p:sp>
        <p:nvSpPr>
          <p:cNvPr id="3" name="Foliennummernplatzhalter 8">
            <a:extLst>
              <a:ext uri="{FF2B5EF4-FFF2-40B4-BE49-F238E27FC236}">
                <a16:creationId xmlns:a16="http://schemas.microsoft.com/office/drawing/2014/main" id="{1F7B4E6E-1FD4-9940-A5D0-CB9FCC46607A}"/>
              </a:ext>
            </a:extLst>
          </p:cNvPr>
          <p:cNvSpPr>
            <a:spLocks noGrp="1"/>
          </p:cNvSpPr>
          <p:nvPr>
            <p:ph type="sldNum" sz="quarter" idx="4"/>
          </p:nvPr>
        </p:nvSpPr>
        <p:spPr>
          <a:xfrm>
            <a:off x="9414169" y="6429088"/>
            <a:ext cx="2743200" cy="365125"/>
          </a:xfrm>
          <a:prstGeom prst="rect">
            <a:avLst/>
          </a:prstGeom>
        </p:spPr>
        <p:txBody>
          <a:bodyPr vert="horz" lIns="91440" tIns="45720" rIns="91440" bIns="45720" rtlCol="0" anchor="ctr"/>
          <a:lstStyle>
            <a:lvl1pPr algn="r">
              <a:defRPr sz="900">
                <a:solidFill>
                  <a:schemeClr val="bg1"/>
                </a:solidFill>
              </a:defRPr>
            </a:lvl1pPr>
          </a:lstStyle>
          <a:p>
            <a:fld id="{A9F4B282-7904-614B-9E30-2097EED7D1ED}" type="slidenum">
              <a:rPr lang="de-AT" smtClean="0"/>
              <a:pPr/>
              <a:t>‹#›</a:t>
            </a:fld>
            <a:endParaRPr lang="de-AT" dirty="0"/>
          </a:p>
        </p:txBody>
      </p:sp>
      <p:sp>
        <p:nvSpPr>
          <p:cNvPr id="5" name="Fußzeilenplatzhalter 4">
            <a:extLst>
              <a:ext uri="{FF2B5EF4-FFF2-40B4-BE49-F238E27FC236}">
                <a16:creationId xmlns:a16="http://schemas.microsoft.com/office/drawing/2014/main" id="{FCB535F3-8761-46F9-A810-CF951D49B5A5}"/>
              </a:ext>
            </a:extLst>
          </p:cNvPr>
          <p:cNvSpPr>
            <a:spLocks noGrp="1"/>
          </p:cNvSpPr>
          <p:nvPr>
            <p:ph type="ftr" sz="quarter" idx="3"/>
          </p:nvPr>
        </p:nvSpPr>
        <p:spPr>
          <a:xfrm>
            <a:off x="243841" y="6684252"/>
            <a:ext cx="7559040" cy="173748"/>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Martina Favaretto, Athens 2025</a:t>
            </a:r>
            <a:endParaRPr lang="de-DE" dirty="0"/>
          </a:p>
        </p:txBody>
      </p:sp>
    </p:spTree>
    <p:extLst>
      <p:ext uri="{BB962C8B-B14F-4D97-AF65-F5344CB8AC3E}">
        <p14:creationId xmlns:p14="http://schemas.microsoft.com/office/powerpoint/2010/main" val="37211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DD69761-7BAA-4612-BB19-DE69C2D820B3}"/>
              </a:ext>
            </a:extLst>
          </p:cNvPr>
          <p:cNvPicPr>
            <a:picLocks noChangeAspect="1"/>
          </p:cNvPicPr>
          <p:nvPr userDrawn="1"/>
        </p:nvPicPr>
        <p:blipFill rotWithShape="1">
          <a:blip r:embed="rId11"/>
          <a:srcRect t="14739" b="78643"/>
          <a:stretch/>
        </p:blipFill>
        <p:spPr>
          <a:xfrm>
            <a:off x="0" y="6342967"/>
            <a:ext cx="12200085" cy="498765"/>
          </a:xfrm>
          <a:prstGeom prst="rect">
            <a:avLst/>
          </a:prstGeom>
        </p:spPr>
      </p:pic>
      <p:sp>
        <p:nvSpPr>
          <p:cNvPr id="2" name="Titelplatzhalter 1">
            <a:extLst>
              <a:ext uri="{FF2B5EF4-FFF2-40B4-BE49-F238E27FC236}">
                <a16:creationId xmlns:a16="http://schemas.microsoft.com/office/drawing/2014/main" id="{EDE557F5-B976-DA41-97D0-A7285F5FF286}"/>
              </a:ext>
            </a:extLst>
          </p:cNvPr>
          <p:cNvSpPr>
            <a:spLocks noGrp="1"/>
          </p:cNvSpPr>
          <p:nvPr>
            <p:ph type="title"/>
          </p:nvPr>
        </p:nvSpPr>
        <p:spPr>
          <a:xfrm>
            <a:off x="243840" y="167702"/>
            <a:ext cx="11653520" cy="746699"/>
          </a:xfrm>
          <a:prstGeom prst="rect">
            <a:avLst/>
          </a:prstGeom>
        </p:spPr>
        <p:txBody>
          <a:bodyPr vert="horz" lIns="91440" tIns="45720" rIns="91440" bIns="45720" rtlCol="0" anchor="ctr">
            <a:normAutofit/>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AB26E36C-117B-1347-B80F-A77B7E6CBC60}"/>
              </a:ext>
            </a:extLst>
          </p:cNvPr>
          <p:cNvSpPr>
            <a:spLocks noGrp="1"/>
          </p:cNvSpPr>
          <p:nvPr>
            <p:ph type="body" idx="1"/>
          </p:nvPr>
        </p:nvSpPr>
        <p:spPr>
          <a:xfrm>
            <a:off x="243840" y="1124791"/>
            <a:ext cx="11653520" cy="5052173"/>
          </a:xfrm>
          <a:prstGeom prst="rect">
            <a:avLst/>
          </a:prstGeom>
        </p:spPr>
        <p:txBody>
          <a:bodyPr vert="horz" lIns="91440" tIns="45720" rIns="91440" bIns="45720" rtlCol="0">
            <a:normAutofit/>
          </a:bodyPr>
          <a:lstStyle/>
          <a:p>
            <a:r>
              <a:rPr lang="de-DE" dirty="0"/>
              <a:t>Mastertextformat bearbeiten</a:t>
            </a:r>
          </a:p>
          <a:p>
            <a:pPr lvl="1"/>
            <a:r>
              <a:rPr lang="de-DE" dirty="0"/>
              <a:t>Zweite Ebene</a:t>
            </a:r>
          </a:p>
          <a:p>
            <a:pPr lvl="2"/>
            <a:r>
              <a:rPr lang="de-DE" dirty="0"/>
              <a:t>Dritte Ebene
Vierte Ebene
Fünfte Ebene</a:t>
            </a:r>
            <a:endParaRPr lang="de-AT" dirty="0"/>
          </a:p>
        </p:txBody>
      </p:sp>
      <p:sp>
        <p:nvSpPr>
          <p:cNvPr id="29" name="Textfeld 28">
            <a:extLst>
              <a:ext uri="{FF2B5EF4-FFF2-40B4-BE49-F238E27FC236}">
                <a16:creationId xmlns:a16="http://schemas.microsoft.com/office/drawing/2014/main" id="{3E84BB64-F041-F041-8055-CF67E67C7E2C}"/>
              </a:ext>
            </a:extLst>
          </p:cNvPr>
          <p:cNvSpPr txBox="1"/>
          <p:nvPr userDrawn="1"/>
        </p:nvSpPr>
        <p:spPr>
          <a:xfrm>
            <a:off x="243841" y="6500446"/>
            <a:ext cx="1778923" cy="207749"/>
          </a:xfrm>
          <a:prstGeom prst="rect">
            <a:avLst/>
          </a:prstGeom>
          <a:noFill/>
        </p:spPr>
        <p:txBody>
          <a:bodyPr wrap="square" rtlCol="0">
            <a:spAutoFit/>
          </a:bodyPr>
          <a:lstStyle/>
          <a:p>
            <a:r>
              <a:rPr lang="de-AT" sz="750" dirty="0">
                <a:solidFill>
                  <a:schemeClr val="bg1"/>
                </a:solidFill>
              </a:rPr>
              <a:t>© MedAustron</a:t>
            </a:r>
          </a:p>
        </p:txBody>
      </p:sp>
      <p:sp>
        <p:nvSpPr>
          <p:cNvPr id="7" name="Foliennummernplatzhalter 8">
            <a:extLst>
              <a:ext uri="{FF2B5EF4-FFF2-40B4-BE49-F238E27FC236}">
                <a16:creationId xmlns:a16="http://schemas.microsoft.com/office/drawing/2014/main" id="{0D0AA1F9-38EC-4A47-8D5F-E2F7FDB7BA69}"/>
              </a:ext>
            </a:extLst>
          </p:cNvPr>
          <p:cNvSpPr>
            <a:spLocks noGrp="1"/>
          </p:cNvSpPr>
          <p:nvPr>
            <p:ph type="sldNum" sz="quarter" idx="4"/>
          </p:nvPr>
        </p:nvSpPr>
        <p:spPr>
          <a:xfrm>
            <a:off x="9414169" y="6429088"/>
            <a:ext cx="2743200" cy="365125"/>
          </a:xfrm>
          <a:prstGeom prst="rect">
            <a:avLst/>
          </a:prstGeom>
        </p:spPr>
        <p:txBody>
          <a:bodyPr vert="horz" lIns="91440" tIns="45720" rIns="91440" bIns="45720" rtlCol="0" anchor="ctr"/>
          <a:lstStyle>
            <a:lvl1pPr algn="r">
              <a:defRPr sz="700">
                <a:solidFill>
                  <a:schemeClr val="bg1"/>
                </a:solidFill>
              </a:defRPr>
            </a:lvl1pPr>
          </a:lstStyle>
          <a:p>
            <a:fld id="{A9F4B282-7904-614B-9E30-2097EED7D1ED}" type="slidenum">
              <a:rPr lang="de-AT" smtClean="0"/>
              <a:pPr/>
              <a:t>‹#›</a:t>
            </a:fld>
            <a:endParaRPr lang="de-AT" dirty="0"/>
          </a:p>
        </p:txBody>
      </p:sp>
      <p:sp>
        <p:nvSpPr>
          <p:cNvPr id="10" name="Fußzeilenplatzhalter 4">
            <a:extLst>
              <a:ext uri="{FF2B5EF4-FFF2-40B4-BE49-F238E27FC236}">
                <a16:creationId xmlns:a16="http://schemas.microsoft.com/office/drawing/2014/main" id="{C1DA5CFD-B94E-7048-A0F0-791336E1E1C2}"/>
              </a:ext>
            </a:extLst>
          </p:cNvPr>
          <p:cNvSpPr>
            <a:spLocks noGrp="1"/>
          </p:cNvSpPr>
          <p:nvPr>
            <p:ph type="ftr" sz="quarter" idx="3"/>
          </p:nvPr>
        </p:nvSpPr>
        <p:spPr>
          <a:xfrm>
            <a:off x="243841" y="6684252"/>
            <a:ext cx="7559040" cy="173748"/>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7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Martina Favaretto, Athens 2025</a:t>
            </a:r>
            <a:endParaRPr lang="de-DE" dirty="0"/>
          </a:p>
        </p:txBody>
      </p:sp>
      <p:sp>
        <p:nvSpPr>
          <p:cNvPr id="11" name="TextBox 10">
            <a:extLst>
              <a:ext uri="{FF2B5EF4-FFF2-40B4-BE49-F238E27FC236}">
                <a16:creationId xmlns:a16="http://schemas.microsoft.com/office/drawing/2014/main" id="{2F025CFA-FF3F-43CD-A2FF-5C780F3BBA91}"/>
              </a:ext>
            </a:extLst>
          </p:cNvPr>
          <p:cNvSpPr txBox="1"/>
          <p:nvPr userDrawn="1"/>
        </p:nvSpPr>
        <p:spPr>
          <a:xfrm>
            <a:off x="2426899" y="6503685"/>
            <a:ext cx="6096000" cy="215444"/>
          </a:xfrm>
          <a:prstGeom prst="rect">
            <a:avLst/>
          </a:prstGeom>
          <a:noFill/>
        </p:spPr>
        <p:txBody>
          <a:bodyPr wrap="square">
            <a:spAutoFit/>
          </a:bodyPr>
          <a:lstStyle/>
          <a:p>
            <a:pPr algn="ctr"/>
            <a:r>
              <a:rPr lang="de-AT" sz="800" dirty="0" err="1">
                <a:solidFill>
                  <a:schemeClr val="bg1"/>
                </a:solidFill>
              </a:rPr>
              <a:t>Affiliated</a:t>
            </a:r>
            <a:r>
              <a:rPr lang="de-AT" sz="800" dirty="0">
                <a:solidFill>
                  <a:schemeClr val="bg1"/>
                </a:solidFill>
              </a:rPr>
              <a:t> </a:t>
            </a:r>
            <a:r>
              <a:rPr lang="de-AT" sz="800" dirty="0" err="1">
                <a:solidFill>
                  <a:schemeClr val="bg1"/>
                </a:solidFill>
              </a:rPr>
              <a:t>with</a:t>
            </a:r>
            <a:r>
              <a:rPr lang="de-AT" sz="800" dirty="0">
                <a:solidFill>
                  <a:schemeClr val="bg1"/>
                </a:solidFill>
              </a:rPr>
              <a:t> Karl Landsteiner University • JCI </a:t>
            </a:r>
            <a:r>
              <a:rPr lang="de-AT" sz="800" dirty="0" err="1">
                <a:solidFill>
                  <a:schemeClr val="bg1"/>
                </a:solidFill>
              </a:rPr>
              <a:t>accredited</a:t>
            </a:r>
            <a:endParaRPr lang="de-AT" sz="800" dirty="0">
              <a:solidFill>
                <a:schemeClr val="bg1"/>
              </a:solidFill>
            </a:endParaRPr>
          </a:p>
        </p:txBody>
      </p:sp>
    </p:spTree>
    <p:extLst>
      <p:ext uri="{BB962C8B-B14F-4D97-AF65-F5344CB8AC3E}">
        <p14:creationId xmlns:p14="http://schemas.microsoft.com/office/powerpoint/2010/main" val="2056148346"/>
      </p:ext>
    </p:extLst>
  </p:cSld>
  <p:clrMap bg1="lt1" tx1="dk1" bg2="lt2" tx2="dk2" accent1="accent1" accent2="accent2" accent3="accent3" accent4="accent4" accent5="accent5" accent6="accent6" hlink="hlink" folHlink="folHlink"/>
  <p:sldLayoutIdLst>
    <p:sldLayoutId id="2147483685" r:id="rId1"/>
    <p:sldLayoutId id="2147483672" r:id="rId2"/>
    <p:sldLayoutId id="2147483680" r:id="rId3"/>
    <p:sldLayoutId id="2147483682" r:id="rId4"/>
    <p:sldLayoutId id="2147483674" r:id="rId5"/>
    <p:sldLayoutId id="2147483675" r:id="rId6"/>
    <p:sldLayoutId id="2147483676" r:id="rId7"/>
    <p:sldLayoutId id="2147483719" r:id="rId8"/>
    <p:sldLayoutId id="2147483677" r:id="rId9"/>
  </p:sldLayoutIdLst>
  <p:hf hdr="0" dt="0"/>
  <p:txStyles>
    <p:titleStyle>
      <a:lvl1pPr algn="l" defTabSz="685783" rtl="0" eaLnBrk="1" latinLnBrk="0" hangingPunct="1">
        <a:lnSpc>
          <a:spcPct val="90000"/>
        </a:lnSpc>
        <a:spcBef>
          <a:spcPct val="0"/>
        </a:spcBef>
        <a:buNone/>
        <a:defRPr sz="2400" b="0" kern="1200" cap="all" baseline="0">
          <a:solidFill>
            <a:srgbClr val="005A9A"/>
          </a:solidFill>
          <a:effectLst/>
          <a:latin typeface="Verdana" panose="020B0604030504040204" pitchFamily="34" charset="0"/>
          <a:ea typeface="Verdana" panose="020B0604030504040204" pitchFamily="34" charset="0"/>
          <a:cs typeface="Verdana" panose="020B0604030504040204" pitchFamily="34" charset="0"/>
        </a:defRPr>
      </a:lvl1pPr>
    </p:titleStyle>
    <p:bodyStyle>
      <a:lvl1pPr marL="171446" indent="-171446" algn="l" defTabSz="685783" rtl="0" eaLnBrk="1" latinLnBrk="0" hangingPunct="1">
        <a:lnSpc>
          <a:spcPct val="100000"/>
        </a:lnSpc>
        <a:spcBef>
          <a:spcPts val="750"/>
        </a:spcBef>
        <a:buClr>
          <a:srgbClr val="14316C"/>
        </a:buClr>
        <a:buSzPct val="130000"/>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37" indent="-171446" algn="l" defTabSz="685783" rtl="0" eaLnBrk="1" latinLnBrk="0" hangingPunct="1">
        <a:lnSpc>
          <a:spcPct val="100000"/>
        </a:lnSpc>
        <a:spcBef>
          <a:spcPts val="375"/>
        </a:spcBef>
        <a:buClr>
          <a:srgbClr val="14316C"/>
        </a:buClr>
        <a:buSzPct val="110000"/>
        <a:buFont typeface="Courier New" panose="02070309020205020404" pitchFamily="49" charset="0"/>
        <a:buChar char="o"/>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28" indent="-171446" algn="l" defTabSz="685783" rtl="0" eaLnBrk="1" latinLnBrk="0" hangingPunct="1">
        <a:lnSpc>
          <a:spcPct val="100000"/>
        </a:lnSpc>
        <a:spcBef>
          <a:spcPts val="375"/>
        </a:spcBef>
        <a:buClr>
          <a:srgbClr val="14316C"/>
        </a:buClr>
        <a:buSzPct val="130000"/>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indico.in2p3.fr/event/28828/contributions/123504/attachments/77457/112509/Towards%20Gate%2010%20for%20ion%20beam%20therapy%20applications.pdf" TargetMode="External"/><Relationship Id="rId7" Type="http://schemas.openxmlformats.org/officeDocument/2006/relationships/image" Target="../media/image12.png"/><Relationship Id="rId2" Type="http://schemas.openxmlformats.org/officeDocument/2006/relationships/hyperlink" Target="https://opengate-python.readthedocs.io/en/master/user_guide/user_guide_reference_sources_treatment_plan_pencil_beam_source.html" TargetMode="Externa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OpenGATE/IDEAL" TargetMode="Externa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s://github.com/OpenGATE/IDEAL/tree/v2.beta" TargetMode="External"/><Relationship Id="rId4" Type="http://schemas.openxmlformats.org/officeDocument/2006/relationships/hyperlink" Target="https://indico.in2p3.fr/event/28828/contributions/123502/attachments/77458/112510/Resch_Gate_Meeting_2023_IDEAL1_v2_noanimation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612DE-D85A-421A-A053-1B62DDCE9768}"/>
              </a:ext>
            </a:extLst>
          </p:cNvPr>
          <p:cNvSpPr>
            <a:spLocks noGrp="1"/>
          </p:cNvSpPr>
          <p:nvPr>
            <p:ph type="title"/>
          </p:nvPr>
        </p:nvSpPr>
        <p:spPr/>
        <p:txBody>
          <a:bodyPr/>
          <a:lstStyle/>
          <a:p>
            <a:r>
              <a:rPr lang="en-US" cap="none" dirty="0"/>
              <a:t>GateRTion v2: a reference GATE 10 version for ion beam therapy</a:t>
            </a:r>
          </a:p>
        </p:txBody>
      </p:sp>
      <p:sp>
        <p:nvSpPr>
          <p:cNvPr id="4" name="Footer Placeholder 3">
            <a:extLst>
              <a:ext uri="{FF2B5EF4-FFF2-40B4-BE49-F238E27FC236}">
                <a16:creationId xmlns:a16="http://schemas.microsoft.com/office/drawing/2014/main" id="{1DA73E8C-8BEB-43CD-A30F-315838B45365}"/>
              </a:ext>
            </a:extLst>
          </p:cNvPr>
          <p:cNvSpPr>
            <a:spLocks noGrp="1"/>
          </p:cNvSpPr>
          <p:nvPr>
            <p:ph type="ftr" sz="quarter" idx="3"/>
          </p:nvPr>
        </p:nvSpPr>
        <p:spPr/>
        <p:txBody>
          <a:bodyPr/>
          <a:lstStyle/>
          <a:p>
            <a:r>
              <a:rPr lang="de-DE"/>
              <a:t>Martina Favaretto, Athens 2025</a:t>
            </a:r>
            <a:endParaRPr lang="de-DE" dirty="0"/>
          </a:p>
        </p:txBody>
      </p:sp>
      <p:sp>
        <p:nvSpPr>
          <p:cNvPr id="5" name="Subtitle 2">
            <a:extLst>
              <a:ext uri="{FF2B5EF4-FFF2-40B4-BE49-F238E27FC236}">
                <a16:creationId xmlns:a16="http://schemas.microsoft.com/office/drawing/2014/main" id="{A1A47AE9-8BB6-4EFB-9610-A8F7D1F32596}"/>
              </a:ext>
            </a:extLst>
          </p:cNvPr>
          <p:cNvSpPr>
            <a:spLocks noGrp="1"/>
          </p:cNvSpPr>
          <p:nvPr>
            <p:ph type="subTitle" idx="1"/>
          </p:nvPr>
        </p:nvSpPr>
        <p:spPr>
          <a:xfrm>
            <a:off x="831850" y="4835525"/>
            <a:ext cx="10515600" cy="1290638"/>
          </a:xfrm>
        </p:spPr>
        <p:txBody>
          <a:bodyPr>
            <a:normAutofit fontScale="85000" lnSpcReduction="20000"/>
          </a:bodyPr>
          <a:lstStyle/>
          <a:p>
            <a:r>
              <a:rPr lang="en-US" sz="2200" u="sng" dirty="0"/>
              <a:t>M. Favaretto</a:t>
            </a:r>
            <a:r>
              <a:rPr lang="en-US" sz="2200" u="sng" baseline="30000" dirty="0"/>
              <a:t>1</a:t>
            </a:r>
            <a:r>
              <a:rPr lang="en-US" sz="2200" dirty="0"/>
              <a:t>, Y. Jia</a:t>
            </a:r>
            <a:r>
              <a:rPr lang="en-US" sz="2200" baseline="30000" dirty="0"/>
              <a:t>1,2</a:t>
            </a:r>
            <a:r>
              <a:rPr lang="en-US" sz="2200" dirty="0"/>
              <a:t>, A. F. Resch</a:t>
            </a:r>
            <a:r>
              <a:rPr lang="en-US" sz="2200" baseline="30000" dirty="0"/>
              <a:t>1</a:t>
            </a:r>
            <a:r>
              <a:rPr lang="en-US" sz="2200" dirty="0"/>
              <a:t>, M. Stock</a:t>
            </a:r>
            <a:r>
              <a:rPr lang="en-US" sz="2200" baseline="30000" dirty="0"/>
              <a:t>1,3</a:t>
            </a:r>
            <a:r>
              <a:rPr lang="en-US" sz="2200" dirty="0"/>
              <a:t> ,</a:t>
            </a:r>
            <a:r>
              <a:rPr lang="en-US" sz="2200" baseline="30000" dirty="0"/>
              <a:t> </a:t>
            </a:r>
            <a:r>
              <a:rPr lang="en-US" sz="2200" dirty="0"/>
              <a:t>L. Grevillot</a:t>
            </a:r>
            <a:r>
              <a:rPr lang="en-US" sz="2200" baseline="30000" dirty="0"/>
              <a:t>1</a:t>
            </a:r>
            <a:endParaRPr lang="en-US" sz="2200" dirty="0"/>
          </a:p>
          <a:p>
            <a:r>
              <a:rPr lang="en-US" sz="1800" baseline="30000" dirty="0"/>
              <a:t>1</a:t>
            </a:r>
            <a:r>
              <a:rPr lang="en-US" sz="1800" dirty="0"/>
              <a:t>MedAustron Ion Therapy Centre, Wiener Neustadt, Austria </a:t>
            </a:r>
          </a:p>
          <a:p>
            <a:r>
              <a:rPr lang="en-US" sz="1800" baseline="30000" dirty="0"/>
              <a:t>2</a:t>
            </a:r>
            <a:r>
              <a:rPr lang="en-US" sz="1800" dirty="0"/>
              <a:t>Medical University of Vienna, Vienna, Austria</a:t>
            </a:r>
          </a:p>
          <a:p>
            <a:r>
              <a:rPr lang="en-US" sz="1800" baseline="30000" dirty="0"/>
              <a:t>3</a:t>
            </a:r>
            <a:r>
              <a:rPr lang="en-US" sz="1800" dirty="0"/>
              <a:t>Karl Landsteiner University of Health Sciences, Wiener Neustadt, Austria</a:t>
            </a:r>
            <a:r>
              <a:rPr lang="en-US" sz="2000" dirty="0"/>
              <a:t> </a:t>
            </a:r>
          </a:p>
        </p:txBody>
      </p:sp>
    </p:spTree>
    <p:extLst>
      <p:ext uri="{BB962C8B-B14F-4D97-AF65-F5344CB8AC3E}">
        <p14:creationId xmlns:p14="http://schemas.microsoft.com/office/powerpoint/2010/main" val="4004043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3FD1-8C15-445E-86B0-4FDD3FBED2C5}"/>
              </a:ext>
            </a:extLst>
          </p:cNvPr>
          <p:cNvSpPr>
            <a:spLocks noGrp="1"/>
          </p:cNvSpPr>
          <p:nvPr>
            <p:ph type="title"/>
          </p:nvPr>
        </p:nvSpPr>
        <p:spPr/>
        <p:txBody>
          <a:bodyPr/>
          <a:lstStyle/>
          <a:p>
            <a:r>
              <a:rPr lang="en-US" cap="none" dirty="0"/>
              <a:t>Physics comparison</a:t>
            </a:r>
          </a:p>
        </p:txBody>
      </p:sp>
      <p:sp>
        <p:nvSpPr>
          <p:cNvPr id="4" name="Slide Number Placeholder 3">
            <a:extLst>
              <a:ext uri="{FF2B5EF4-FFF2-40B4-BE49-F238E27FC236}">
                <a16:creationId xmlns:a16="http://schemas.microsoft.com/office/drawing/2014/main" id="{DF81CD41-D13E-445C-A81C-236CC3552930}"/>
              </a:ext>
            </a:extLst>
          </p:cNvPr>
          <p:cNvSpPr>
            <a:spLocks noGrp="1"/>
          </p:cNvSpPr>
          <p:nvPr>
            <p:ph type="sldNum" sz="quarter" idx="4"/>
          </p:nvPr>
        </p:nvSpPr>
        <p:spPr/>
        <p:txBody>
          <a:bodyPr/>
          <a:lstStyle/>
          <a:p>
            <a:fld id="{A9F4B282-7904-614B-9E30-2097EED7D1ED}" type="slidenum">
              <a:rPr lang="de-AT" smtClean="0"/>
              <a:pPr/>
              <a:t>10</a:t>
            </a:fld>
            <a:endParaRPr lang="de-AT" dirty="0"/>
          </a:p>
        </p:txBody>
      </p:sp>
      <p:sp>
        <p:nvSpPr>
          <p:cNvPr id="5" name="Footer Placeholder 4">
            <a:extLst>
              <a:ext uri="{FF2B5EF4-FFF2-40B4-BE49-F238E27FC236}">
                <a16:creationId xmlns:a16="http://schemas.microsoft.com/office/drawing/2014/main" id="{BD7DF64C-B3C2-4BC8-9A04-29CE9A0E58D1}"/>
              </a:ext>
            </a:extLst>
          </p:cNvPr>
          <p:cNvSpPr>
            <a:spLocks noGrp="1"/>
          </p:cNvSpPr>
          <p:nvPr>
            <p:ph type="ftr" sz="quarter" idx="3"/>
          </p:nvPr>
        </p:nvSpPr>
        <p:spPr/>
        <p:txBody>
          <a:bodyPr/>
          <a:lstStyle/>
          <a:p>
            <a:r>
              <a:rPr lang="de-DE"/>
              <a:t>Martina Favaretto, Athens 2025</a:t>
            </a:r>
            <a:endParaRPr lang="de-DE" dirty="0"/>
          </a:p>
        </p:txBody>
      </p:sp>
      <p:sp>
        <p:nvSpPr>
          <p:cNvPr id="6" name="Content Placeholder 2">
            <a:extLst>
              <a:ext uri="{FF2B5EF4-FFF2-40B4-BE49-F238E27FC236}">
                <a16:creationId xmlns:a16="http://schemas.microsoft.com/office/drawing/2014/main" id="{3A27B331-D0B6-4C90-992E-C5650CC9B255}"/>
              </a:ext>
            </a:extLst>
          </p:cNvPr>
          <p:cNvSpPr txBox="1">
            <a:spLocks/>
          </p:cNvSpPr>
          <p:nvPr/>
        </p:nvSpPr>
        <p:spPr>
          <a:xfrm>
            <a:off x="4432023" y="1129198"/>
            <a:ext cx="4560901" cy="880422"/>
          </a:xfrm>
          <a:prstGeom prst="rect">
            <a:avLst/>
          </a:prstGeom>
        </p:spPr>
        <p:txBody>
          <a:bodyPr vert="horz" lIns="91440" tIns="45720" rIns="91440" bIns="45720" rtlCol="0">
            <a:normAutofit lnSpcReduction="10000"/>
          </a:bodyPr>
          <a:lstStyle>
            <a:lvl1pPr marL="171446" indent="-171446" algn="l" defTabSz="685783" rtl="0" eaLnBrk="1" latinLnBrk="0" hangingPunct="1">
              <a:lnSpc>
                <a:spcPct val="100000"/>
              </a:lnSpc>
              <a:spcBef>
                <a:spcPts val="750"/>
              </a:spcBef>
              <a:buClr>
                <a:srgbClr val="14316C"/>
              </a:buClr>
              <a:buSzPct val="130000"/>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37" indent="-171446" algn="l" defTabSz="685783" rtl="0" eaLnBrk="1" latinLnBrk="0" hangingPunct="1">
              <a:lnSpc>
                <a:spcPct val="100000"/>
              </a:lnSpc>
              <a:spcBef>
                <a:spcPts val="375"/>
              </a:spcBef>
              <a:buClr>
                <a:srgbClr val="14316C"/>
              </a:buClr>
              <a:buSzPct val="110000"/>
              <a:buFont typeface="Courier New" panose="02070309020205020404" pitchFamily="49" charset="0"/>
              <a:buChar char="o"/>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28" indent="-171446" algn="l" defTabSz="685783" rtl="0" eaLnBrk="1" latinLnBrk="0" hangingPunct="1">
              <a:lnSpc>
                <a:spcPct val="100000"/>
              </a:lnSpc>
              <a:spcBef>
                <a:spcPts val="375"/>
              </a:spcBef>
              <a:buClr>
                <a:srgbClr val="14316C"/>
              </a:buClr>
              <a:buSzPct val="130000"/>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solidFill>
                  <a:schemeClr val="accent1"/>
                </a:solidFill>
              </a:rPr>
              <a:t>Depth-dose profiles in water:</a:t>
            </a:r>
          </a:p>
          <a:p>
            <a:r>
              <a:rPr lang="en-US" sz="1300" dirty="0"/>
              <a:t>Delivery of monoenergetic beams in water</a:t>
            </a:r>
          </a:p>
          <a:p>
            <a:r>
              <a:rPr lang="en-US" sz="1300" dirty="0"/>
              <a:t>5 energies</a:t>
            </a:r>
          </a:p>
        </p:txBody>
      </p:sp>
      <p:pic>
        <p:nvPicPr>
          <p:cNvPr id="9" name="Picture 8">
            <a:extLst>
              <a:ext uri="{FF2B5EF4-FFF2-40B4-BE49-F238E27FC236}">
                <a16:creationId xmlns:a16="http://schemas.microsoft.com/office/drawing/2014/main" id="{403F0630-6876-4DFB-ACB8-452A7F3BC4BE}"/>
              </a:ext>
            </a:extLst>
          </p:cNvPr>
          <p:cNvPicPr>
            <a:picLocks noChangeAspect="1"/>
          </p:cNvPicPr>
          <p:nvPr/>
        </p:nvPicPr>
        <p:blipFill>
          <a:blip r:embed="rId2"/>
          <a:stretch>
            <a:fillRect/>
          </a:stretch>
        </p:blipFill>
        <p:spPr>
          <a:xfrm>
            <a:off x="9012122" y="996857"/>
            <a:ext cx="2478268" cy="1146167"/>
          </a:xfrm>
          <a:prstGeom prst="rect">
            <a:avLst/>
          </a:prstGeom>
        </p:spPr>
      </p:pic>
      <p:pic>
        <p:nvPicPr>
          <p:cNvPr id="11" name="Picture 10">
            <a:extLst>
              <a:ext uri="{FF2B5EF4-FFF2-40B4-BE49-F238E27FC236}">
                <a16:creationId xmlns:a16="http://schemas.microsoft.com/office/drawing/2014/main" id="{B8B543F1-3DA6-459B-8828-163852A468EA}"/>
              </a:ext>
            </a:extLst>
          </p:cNvPr>
          <p:cNvPicPr>
            <a:picLocks noChangeAspect="1"/>
          </p:cNvPicPr>
          <p:nvPr/>
        </p:nvPicPr>
        <p:blipFill>
          <a:blip r:embed="rId3"/>
          <a:stretch>
            <a:fillRect/>
          </a:stretch>
        </p:blipFill>
        <p:spPr>
          <a:xfrm>
            <a:off x="8956465" y="2247997"/>
            <a:ext cx="2478268" cy="1164864"/>
          </a:xfrm>
          <a:prstGeom prst="rect">
            <a:avLst/>
          </a:prstGeom>
        </p:spPr>
      </p:pic>
      <p:pic>
        <p:nvPicPr>
          <p:cNvPr id="15" name="Picture 14">
            <a:extLst>
              <a:ext uri="{FF2B5EF4-FFF2-40B4-BE49-F238E27FC236}">
                <a16:creationId xmlns:a16="http://schemas.microsoft.com/office/drawing/2014/main" id="{7B60103D-CF6D-4858-BC57-95B3C7F8B446}"/>
              </a:ext>
            </a:extLst>
          </p:cNvPr>
          <p:cNvPicPr>
            <a:picLocks noChangeAspect="1"/>
          </p:cNvPicPr>
          <p:nvPr/>
        </p:nvPicPr>
        <p:blipFill>
          <a:blip r:embed="rId4"/>
          <a:stretch>
            <a:fillRect/>
          </a:stretch>
        </p:blipFill>
        <p:spPr>
          <a:xfrm>
            <a:off x="8956464" y="4744130"/>
            <a:ext cx="2533925" cy="1121323"/>
          </a:xfrm>
          <a:prstGeom prst="rect">
            <a:avLst/>
          </a:prstGeom>
        </p:spPr>
      </p:pic>
      <p:sp>
        <p:nvSpPr>
          <p:cNvPr id="16" name="Content Placeholder 2">
            <a:extLst>
              <a:ext uri="{FF2B5EF4-FFF2-40B4-BE49-F238E27FC236}">
                <a16:creationId xmlns:a16="http://schemas.microsoft.com/office/drawing/2014/main" id="{7D9BA3E1-B509-47A4-BDB4-C68448839A4B}"/>
              </a:ext>
            </a:extLst>
          </p:cNvPr>
          <p:cNvSpPr txBox="1">
            <a:spLocks/>
          </p:cNvSpPr>
          <p:nvPr/>
        </p:nvSpPr>
        <p:spPr>
          <a:xfrm>
            <a:off x="4432023" y="2200612"/>
            <a:ext cx="4560901" cy="1122135"/>
          </a:xfrm>
          <a:prstGeom prst="rect">
            <a:avLst/>
          </a:prstGeom>
        </p:spPr>
        <p:txBody>
          <a:bodyPr vert="horz" lIns="91440" tIns="45720" rIns="91440" bIns="45720" rtlCol="0">
            <a:normAutofit fontScale="85000" lnSpcReduction="20000"/>
          </a:bodyPr>
          <a:lstStyle>
            <a:lvl1pPr marL="171446" indent="-171446" algn="l" defTabSz="685783" rtl="0" eaLnBrk="1" latinLnBrk="0" hangingPunct="1">
              <a:lnSpc>
                <a:spcPct val="100000"/>
              </a:lnSpc>
              <a:spcBef>
                <a:spcPts val="750"/>
              </a:spcBef>
              <a:buClr>
                <a:srgbClr val="14316C"/>
              </a:buClr>
              <a:buSzPct val="130000"/>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37" indent="-171446" algn="l" defTabSz="685783" rtl="0" eaLnBrk="1" latinLnBrk="0" hangingPunct="1">
              <a:lnSpc>
                <a:spcPct val="100000"/>
              </a:lnSpc>
              <a:spcBef>
                <a:spcPts val="375"/>
              </a:spcBef>
              <a:buClr>
                <a:srgbClr val="14316C"/>
              </a:buClr>
              <a:buSzPct val="110000"/>
              <a:buFont typeface="Courier New" panose="02070309020205020404" pitchFamily="49" charset="0"/>
              <a:buChar char="o"/>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28" indent="-171446" algn="l" defTabSz="685783" rtl="0" eaLnBrk="1" latinLnBrk="0" hangingPunct="1">
              <a:lnSpc>
                <a:spcPct val="100000"/>
              </a:lnSpc>
              <a:spcBef>
                <a:spcPts val="375"/>
              </a:spcBef>
              <a:buClr>
                <a:srgbClr val="14316C"/>
              </a:buClr>
              <a:buSzPct val="130000"/>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dirty="0">
                <a:solidFill>
                  <a:schemeClr val="accent1"/>
                </a:solidFill>
              </a:rPr>
              <a:t>Spot sizes in air:</a:t>
            </a:r>
          </a:p>
          <a:p>
            <a:r>
              <a:rPr lang="en-US" dirty="0"/>
              <a:t>Delivery of single energy 5x5 spots map</a:t>
            </a:r>
          </a:p>
          <a:p>
            <a:r>
              <a:rPr lang="en-US" dirty="0"/>
              <a:t>Evaluation at different air gaps</a:t>
            </a:r>
          </a:p>
          <a:p>
            <a:r>
              <a:rPr lang="en-US" dirty="0"/>
              <a:t>5 energies</a:t>
            </a:r>
          </a:p>
        </p:txBody>
      </p:sp>
      <p:sp>
        <p:nvSpPr>
          <p:cNvPr id="12" name="Content Placeholder 2">
            <a:extLst>
              <a:ext uri="{FF2B5EF4-FFF2-40B4-BE49-F238E27FC236}">
                <a16:creationId xmlns:a16="http://schemas.microsoft.com/office/drawing/2014/main" id="{B8737D13-875F-429F-A2A5-868283AC4FAD}"/>
              </a:ext>
            </a:extLst>
          </p:cNvPr>
          <p:cNvSpPr txBox="1">
            <a:spLocks/>
          </p:cNvSpPr>
          <p:nvPr/>
        </p:nvSpPr>
        <p:spPr>
          <a:xfrm>
            <a:off x="4429681" y="3574978"/>
            <a:ext cx="4560901" cy="893648"/>
          </a:xfrm>
          <a:prstGeom prst="rect">
            <a:avLst/>
          </a:prstGeom>
        </p:spPr>
        <p:txBody>
          <a:bodyPr vert="horz" lIns="91440" tIns="45720" rIns="91440" bIns="45720" rtlCol="0">
            <a:normAutofit lnSpcReduction="10000"/>
          </a:bodyPr>
          <a:lstStyle>
            <a:lvl1pPr marL="171446" indent="-171446" algn="l" defTabSz="685783" rtl="0" eaLnBrk="1" latinLnBrk="0" hangingPunct="1">
              <a:lnSpc>
                <a:spcPct val="100000"/>
              </a:lnSpc>
              <a:spcBef>
                <a:spcPts val="750"/>
              </a:spcBef>
              <a:buClr>
                <a:srgbClr val="14316C"/>
              </a:buClr>
              <a:buSzPct val="130000"/>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37" indent="-171446" algn="l" defTabSz="685783" rtl="0" eaLnBrk="1" latinLnBrk="0" hangingPunct="1">
              <a:lnSpc>
                <a:spcPct val="100000"/>
              </a:lnSpc>
              <a:spcBef>
                <a:spcPts val="375"/>
              </a:spcBef>
              <a:buClr>
                <a:srgbClr val="14316C"/>
              </a:buClr>
              <a:buSzPct val="110000"/>
              <a:buFont typeface="Courier New" panose="02070309020205020404" pitchFamily="49" charset="0"/>
              <a:buChar char="o"/>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28" indent="-171446" algn="l" defTabSz="685783" rtl="0" eaLnBrk="1" latinLnBrk="0" hangingPunct="1">
              <a:lnSpc>
                <a:spcPct val="100000"/>
              </a:lnSpc>
              <a:spcBef>
                <a:spcPts val="375"/>
              </a:spcBef>
              <a:buClr>
                <a:srgbClr val="14316C"/>
              </a:buClr>
              <a:buSzPct val="130000"/>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solidFill>
                  <a:schemeClr val="accent1"/>
                </a:solidFill>
              </a:rPr>
              <a:t>Transversal profiles in water:</a:t>
            </a:r>
          </a:p>
          <a:p>
            <a:r>
              <a:rPr lang="en-US" sz="1350" dirty="0"/>
              <a:t> </a:t>
            </a:r>
            <a:r>
              <a:rPr lang="en-US" sz="1300" dirty="0"/>
              <a:t>3 monoenergetic beams in water</a:t>
            </a:r>
          </a:p>
          <a:p>
            <a:r>
              <a:rPr lang="en-US" sz="1300" dirty="0"/>
              <a:t>Transversal profiles evaluated at 6 depths</a:t>
            </a:r>
          </a:p>
        </p:txBody>
      </p:sp>
      <p:grpSp>
        <p:nvGrpSpPr>
          <p:cNvPr id="3" name="Group 2">
            <a:extLst>
              <a:ext uri="{FF2B5EF4-FFF2-40B4-BE49-F238E27FC236}">
                <a16:creationId xmlns:a16="http://schemas.microsoft.com/office/drawing/2014/main" id="{A9F515FE-FD4E-4227-8F35-0BEE4FF7CADE}"/>
              </a:ext>
            </a:extLst>
          </p:cNvPr>
          <p:cNvGrpSpPr/>
          <p:nvPr/>
        </p:nvGrpSpPr>
        <p:grpSpPr>
          <a:xfrm>
            <a:off x="9030739" y="3517834"/>
            <a:ext cx="2498948" cy="1121323"/>
            <a:chOff x="535739" y="1474156"/>
            <a:chExt cx="5171777" cy="2411559"/>
          </a:xfrm>
        </p:grpSpPr>
        <p:pic>
          <p:nvPicPr>
            <p:cNvPr id="19" name="Picture 18">
              <a:extLst>
                <a:ext uri="{FF2B5EF4-FFF2-40B4-BE49-F238E27FC236}">
                  <a16:creationId xmlns:a16="http://schemas.microsoft.com/office/drawing/2014/main" id="{D8DC3910-F8BD-46F1-A7D6-11314AF748B7}"/>
                </a:ext>
              </a:extLst>
            </p:cNvPr>
            <p:cNvPicPr>
              <a:picLocks noChangeAspect="1"/>
            </p:cNvPicPr>
            <p:nvPr/>
          </p:nvPicPr>
          <p:blipFill>
            <a:blip r:embed="rId5"/>
            <a:stretch>
              <a:fillRect/>
            </a:stretch>
          </p:blipFill>
          <p:spPr>
            <a:xfrm>
              <a:off x="535739" y="1474156"/>
              <a:ext cx="5171777" cy="2411559"/>
            </a:xfrm>
            <a:prstGeom prst="rect">
              <a:avLst/>
            </a:prstGeom>
          </p:spPr>
        </p:pic>
        <p:sp>
          <p:nvSpPr>
            <p:cNvPr id="20" name="Rectangle 19">
              <a:extLst>
                <a:ext uri="{FF2B5EF4-FFF2-40B4-BE49-F238E27FC236}">
                  <a16:creationId xmlns:a16="http://schemas.microsoft.com/office/drawing/2014/main" id="{44972628-A269-44BB-9BB5-52E0A1074AB1}"/>
                </a:ext>
              </a:extLst>
            </p:cNvPr>
            <p:cNvSpPr/>
            <p:nvPr/>
          </p:nvSpPr>
          <p:spPr>
            <a:xfrm>
              <a:off x="4111009" y="2077765"/>
              <a:ext cx="647258" cy="834768"/>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3212C8-84B2-4DA1-A403-DB2429839F58}"/>
                </a:ext>
              </a:extLst>
            </p:cNvPr>
            <p:cNvSpPr/>
            <p:nvPr/>
          </p:nvSpPr>
          <p:spPr>
            <a:xfrm>
              <a:off x="3818751" y="2100678"/>
              <a:ext cx="1460071" cy="457331"/>
            </a:xfrm>
            <a:custGeom>
              <a:avLst/>
              <a:gdLst>
                <a:gd name="connsiteX0" fmla="*/ 0 w 1032934"/>
                <a:gd name="connsiteY0" fmla="*/ 423496 h 423496"/>
                <a:gd name="connsiteX1" fmla="*/ 508000 w 1032934"/>
                <a:gd name="connsiteY1" fmla="*/ 313429 h 423496"/>
                <a:gd name="connsiteX2" fmla="*/ 770467 w 1032934"/>
                <a:gd name="connsiteY2" fmla="*/ 163 h 423496"/>
                <a:gd name="connsiteX3" fmla="*/ 880534 w 1032934"/>
                <a:gd name="connsiteY3" fmla="*/ 271096 h 423496"/>
                <a:gd name="connsiteX4" fmla="*/ 1032934 w 1032934"/>
                <a:gd name="connsiteY4" fmla="*/ 330363 h 423496"/>
                <a:gd name="connsiteX0" fmla="*/ 0 w 1032934"/>
                <a:gd name="connsiteY0" fmla="*/ 423458 h 423458"/>
                <a:gd name="connsiteX1" fmla="*/ 508000 w 1032934"/>
                <a:gd name="connsiteY1" fmla="*/ 313391 h 423458"/>
                <a:gd name="connsiteX2" fmla="*/ 770467 w 1032934"/>
                <a:gd name="connsiteY2" fmla="*/ 125 h 423458"/>
                <a:gd name="connsiteX3" fmla="*/ 825545 w 1032934"/>
                <a:gd name="connsiteY3" fmla="*/ 276138 h 423458"/>
                <a:gd name="connsiteX4" fmla="*/ 1032934 w 1032934"/>
                <a:gd name="connsiteY4" fmla="*/ 330325 h 423458"/>
                <a:gd name="connsiteX0" fmla="*/ 0 w 1032934"/>
                <a:gd name="connsiteY0" fmla="*/ 423427 h 423427"/>
                <a:gd name="connsiteX1" fmla="*/ 613394 w 1032934"/>
                <a:gd name="connsiteY1" fmla="*/ 308280 h 423427"/>
                <a:gd name="connsiteX2" fmla="*/ 770467 w 1032934"/>
                <a:gd name="connsiteY2" fmla="*/ 94 h 423427"/>
                <a:gd name="connsiteX3" fmla="*/ 825545 w 1032934"/>
                <a:gd name="connsiteY3" fmla="*/ 276107 h 423427"/>
                <a:gd name="connsiteX4" fmla="*/ 1032934 w 1032934"/>
                <a:gd name="connsiteY4" fmla="*/ 330294 h 423427"/>
                <a:gd name="connsiteX0" fmla="*/ 0 w 1032934"/>
                <a:gd name="connsiteY0" fmla="*/ 443739 h 443739"/>
                <a:gd name="connsiteX1" fmla="*/ 613394 w 1032934"/>
                <a:gd name="connsiteY1" fmla="*/ 328592 h 443739"/>
                <a:gd name="connsiteX2" fmla="*/ 733808 w 1032934"/>
                <a:gd name="connsiteY2" fmla="*/ 86 h 443739"/>
                <a:gd name="connsiteX3" fmla="*/ 825545 w 1032934"/>
                <a:gd name="connsiteY3" fmla="*/ 296419 h 443739"/>
                <a:gd name="connsiteX4" fmla="*/ 1032934 w 1032934"/>
                <a:gd name="connsiteY4" fmla="*/ 350606 h 443739"/>
                <a:gd name="connsiteX0" fmla="*/ 0 w 1032934"/>
                <a:gd name="connsiteY0" fmla="*/ 447592 h 447592"/>
                <a:gd name="connsiteX1" fmla="*/ 613394 w 1032934"/>
                <a:gd name="connsiteY1" fmla="*/ 332445 h 447592"/>
                <a:gd name="connsiteX2" fmla="*/ 733808 w 1032934"/>
                <a:gd name="connsiteY2" fmla="*/ 3939 h 447592"/>
                <a:gd name="connsiteX3" fmla="*/ 784854 w 1032934"/>
                <a:gd name="connsiteY3" fmla="*/ 160342 h 447592"/>
                <a:gd name="connsiteX4" fmla="*/ 825545 w 1032934"/>
                <a:gd name="connsiteY4" fmla="*/ 300272 h 447592"/>
                <a:gd name="connsiteX5" fmla="*/ 1032934 w 1032934"/>
                <a:gd name="connsiteY5" fmla="*/ 354459 h 447592"/>
                <a:gd name="connsiteX0" fmla="*/ 0 w 1032934"/>
                <a:gd name="connsiteY0" fmla="*/ 457515 h 457515"/>
                <a:gd name="connsiteX1" fmla="*/ 613394 w 1032934"/>
                <a:gd name="connsiteY1" fmla="*/ 342368 h 457515"/>
                <a:gd name="connsiteX2" fmla="*/ 756720 w 1032934"/>
                <a:gd name="connsiteY2" fmla="*/ 3702 h 457515"/>
                <a:gd name="connsiteX3" fmla="*/ 784854 w 1032934"/>
                <a:gd name="connsiteY3" fmla="*/ 170265 h 457515"/>
                <a:gd name="connsiteX4" fmla="*/ 825545 w 1032934"/>
                <a:gd name="connsiteY4" fmla="*/ 310195 h 457515"/>
                <a:gd name="connsiteX5" fmla="*/ 1032934 w 1032934"/>
                <a:gd name="connsiteY5" fmla="*/ 364382 h 457515"/>
                <a:gd name="connsiteX0" fmla="*/ 0 w 1317040"/>
                <a:gd name="connsiteY0" fmla="*/ 457515 h 457515"/>
                <a:gd name="connsiteX1" fmla="*/ 613394 w 1317040"/>
                <a:gd name="connsiteY1" fmla="*/ 342368 h 457515"/>
                <a:gd name="connsiteX2" fmla="*/ 756720 w 1317040"/>
                <a:gd name="connsiteY2" fmla="*/ 3702 h 457515"/>
                <a:gd name="connsiteX3" fmla="*/ 784854 w 1317040"/>
                <a:gd name="connsiteY3" fmla="*/ 170265 h 457515"/>
                <a:gd name="connsiteX4" fmla="*/ 825545 w 1317040"/>
                <a:gd name="connsiteY4" fmla="*/ 310195 h 457515"/>
                <a:gd name="connsiteX5" fmla="*/ 1317040 w 1317040"/>
                <a:gd name="connsiteY5" fmla="*/ 379622 h 457515"/>
                <a:gd name="connsiteX0" fmla="*/ 0 w 1317040"/>
                <a:gd name="connsiteY0" fmla="*/ 457331 h 457331"/>
                <a:gd name="connsiteX1" fmla="*/ 640888 w 1317040"/>
                <a:gd name="connsiteY1" fmla="*/ 337104 h 457331"/>
                <a:gd name="connsiteX2" fmla="*/ 756720 w 1317040"/>
                <a:gd name="connsiteY2" fmla="*/ 3518 h 457331"/>
                <a:gd name="connsiteX3" fmla="*/ 784854 w 1317040"/>
                <a:gd name="connsiteY3" fmla="*/ 170081 h 457331"/>
                <a:gd name="connsiteX4" fmla="*/ 825545 w 1317040"/>
                <a:gd name="connsiteY4" fmla="*/ 310011 h 457331"/>
                <a:gd name="connsiteX5" fmla="*/ 1317040 w 1317040"/>
                <a:gd name="connsiteY5" fmla="*/ 379438 h 45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7040" h="457331">
                  <a:moveTo>
                    <a:pt x="0" y="457331"/>
                  </a:moveTo>
                  <a:cubicBezTo>
                    <a:pt x="189794" y="437575"/>
                    <a:pt x="514768" y="412739"/>
                    <a:pt x="640888" y="337104"/>
                  </a:cubicBezTo>
                  <a:cubicBezTo>
                    <a:pt x="767008" y="261469"/>
                    <a:pt x="732726" y="31355"/>
                    <a:pt x="756720" y="3518"/>
                  </a:cubicBezTo>
                  <a:cubicBezTo>
                    <a:pt x="780714" y="-24319"/>
                    <a:pt x="769565" y="120692"/>
                    <a:pt x="784854" y="170081"/>
                  </a:cubicBezTo>
                  <a:cubicBezTo>
                    <a:pt x="800143" y="219470"/>
                    <a:pt x="782671" y="275118"/>
                    <a:pt x="825545" y="310011"/>
                  </a:cubicBezTo>
                  <a:cubicBezTo>
                    <a:pt x="869290" y="365044"/>
                    <a:pt x="1278940" y="372383"/>
                    <a:pt x="1317040" y="379438"/>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64C107E-F958-4644-82BB-6E7EFD4BBB3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2133" b="70634" l="15560" r="72822">
                          <a14:foregroundMark x1="70643" y1="67079" x2="72822" y2="66461"/>
                          <a14:foregroundMark x1="15560" y1="66770" x2="18776" y2="66924"/>
                        </a14:backgroundRemoval>
                      </a14:imgEffect>
                    </a14:imgLayer>
                  </a14:imgProps>
                </a:ext>
              </a:extLst>
            </a:blip>
            <a:srcRect l="24621" t="61085" r="23610" b="28235"/>
            <a:stretch/>
          </p:blipFill>
          <p:spPr>
            <a:xfrm>
              <a:off x="3818752" y="2457155"/>
              <a:ext cx="1502786" cy="304486"/>
            </a:xfrm>
            <a:prstGeom prst="rect">
              <a:avLst/>
            </a:prstGeom>
          </p:spPr>
        </p:pic>
      </p:grpSp>
      <p:sp>
        <p:nvSpPr>
          <p:cNvPr id="24" name="Content Placeholder 2">
            <a:extLst>
              <a:ext uri="{FF2B5EF4-FFF2-40B4-BE49-F238E27FC236}">
                <a16:creationId xmlns:a16="http://schemas.microsoft.com/office/drawing/2014/main" id="{410D8324-D200-462A-B167-AC9888DD79FD}"/>
              </a:ext>
            </a:extLst>
          </p:cNvPr>
          <p:cNvSpPr txBox="1">
            <a:spLocks/>
          </p:cNvSpPr>
          <p:nvPr/>
        </p:nvSpPr>
        <p:spPr>
          <a:xfrm>
            <a:off x="4432023" y="4805470"/>
            <a:ext cx="4560901" cy="1006853"/>
          </a:xfrm>
          <a:prstGeom prst="rect">
            <a:avLst/>
          </a:prstGeom>
        </p:spPr>
        <p:txBody>
          <a:bodyPr vert="horz" lIns="91440" tIns="45720" rIns="91440" bIns="45720" rtlCol="0">
            <a:normAutofit fontScale="85000" lnSpcReduction="20000"/>
          </a:bodyPr>
          <a:lstStyle>
            <a:lvl1pPr marL="171446" indent="-171446" algn="l" defTabSz="685783" rtl="0" eaLnBrk="1" latinLnBrk="0" hangingPunct="1">
              <a:lnSpc>
                <a:spcPct val="100000"/>
              </a:lnSpc>
              <a:spcBef>
                <a:spcPts val="750"/>
              </a:spcBef>
              <a:buClr>
                <a:srgbClr val="14316C"/>
              </a:buClr>
              <a:buSzPct val="130000"/>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37" indent="-171446" algn="l" defTabSz="685783" rtl="0" eaLnBrk="1" latinLnBrk="0" hangingPunct="1">
              <a:lnSpc>
                <a:spcPct val="100000"/>
              </a:lnSpc>
              <a:spcBef>
                <a:spcPts val="375"/>
              </a:spcBef>
              <a:buClr>
                <a:srgbClr val="14316C"/>
              </a:buClr>
              <a:buSzPct val="110000"/>
              <a:buFont typeface="Courier New" panose="02070309020205020404" pitchFamily="49" charset="0"/>
              <a:buChar char="o"/>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28" indent="-171446" algn="l" defTabSz="685783" rtl="0" eaLnBrk="1" latinLnBrk="0" hangingPunct="1">
              <a:lnSpc>
                <a:spcPct val="100000"/>
              </a:lnSpc>
              <a:spcBef>
                <a:spcPts val="375"/>
              </a:spcBef>
              <a:buClr>
                <a:srgbClr val="14316C"/>
              </a:buClr>
              <a:buSzPct val="130000"/>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solidFill>
                  <a:schemeClr val="accent1"/>
                </a:solidFill>
              </a:rPr>
              <a:t>Dose in SOBPs in water:</a:t>
            </a:r>
          </a:p>
          <a:p>
            <a:r>
              <a:rPr lang="en-US" sz="1350" dirty="0"/>
              <a:t> </a:t>
            </a:r>
            <a:r>
              <a:rPr lang="en-US" dirty="0"/>
              <a:t>Delivery of 5 cubic fields of different sizes and depths</a:t>
            </a:r>
          </a:p>
          <a:p>
            <a:r>
              <a:rPr lang="en-US" dirty="0"/>
              <a:t>Point dose evaluation</a:t>
            </a:r>
          </a:p>
        </p:txBody>
      </p:sp>
      <p:graphicFrame>
        <p:nvGraphicFramePr>
          <p:cNvPr id="25" name="Table 7">
            <a:extLst>
              <a:ext uri="{FF2B5EF4-FFF2-40B4-BE49-F238E27FC236}">
                <a16:creationId xmlns:a16="http://schemas.microsoft.com/office/drawing/2014/main" id="{0B39AD0F-921E-4F0D-BCF1-776A7DB26234}"/>
              </a:ext>
            </a:extLst>
          </p:cNvPr>
          <p:cNvGraphicFramePr>
            <a:graphicFrameLocks noGrp="1"/>
          </p:cNvGraphicFramePr>
          <p:nvPr>
            <p:extLst>
              <p:ext uri="{D42A27DB-BD31-4B8C-83A1-F6EECF244321}">
                <p14:modId xmlns:p14="http://schemas.microsoft.com/office/powerpoint/2010/main" val="3044032480"/>
              </p:ext>
            </p:extLst>
          </p:nvPr>
        </p:nvGraphicFramePr>
        <p:xfrm>
          <a:off x="342570" y="2607300"/>
          <a:ext cx="3588688" cy="1509186"/>
        </p:xfrm>
        <a:graphic>
          <a:graphicData uri="http://schemas.openxmlformats.org/drawingml/2006/table">
            <a:tbl>
              <a:tblPr firstRow="1" bandRow="1">
                <a:tableStyleId>{5C22544A-7EE6-4342-B048-85BDC9FD1C3A}</a:tableStyleId>
              </a:tblPr>
              <a:tblGrid>
                <a:gridCol w="1794344">
                  <a:extLst>
                    <a:ext uri="{9D8B030D-6E8A-4147-A177-3AD203B41FA5}">
                      <a16:colId xmlns:a16="http://schemas.microsoft.com/office/drawing/2014/main" val="3254657549"/>
                    </a:ext>
                  </a:extLst>
                </a:gridCol>
                <a:gridCol w="1794344">
                  <a:extLst>
                    <a:ext uri="{9D8B030D-6E8A-4147-A177-3AD203B41FA5}">
                      <a16:colId xmlns:a16="http://schemas.microsoft.com/office/drawing/2014/main" val="2927628612"/>
                    </a:ext>
                  </a:extLst>
                </a:gridCol>
              </a:tblGrid>
              <a:tr h="251531">
                <a:tc>
                  <a:txBody>
                    <a:bodyPr/>
                    <a:lstStyle/>
                    <a:p>
                      <a:r>
                        <a:rPr lang="en-US" sz="1050" dirty="0"/>
                        <a:t>Setting</a:t>
                      </a:r>
                    </a:p>
                  </a:txBody>
                  <a:tcPr/>
                </a:tc>
                <a:tc>
                  <a:txBody>
                    <a:bodyPr/>
                    <a:lstStyle/>
                    <a:p>
                      <a:r>
                        <a:rPr lang="en-US" sz="1050" dirty="0"/>
                        <a:t>Beam model v1.1</a:t>
                      </a:r>
                    </a:p>
                  </a:txBody>
                  <a:tcPr/>
                </a:tc>
                <a:extLst>
                  <a:ext uri="{0D108BD9-81ED-4DB2-BD59-A6C34878D82A}">
                    <a16:rowId xmlns:a16="http://schemas.microsoft.com/office/drawing/2014/main" val="2700209212"/>
                  </a:ext>
                </a:extLst>
              </a:tr>
              <a:tr h="251531">
                <a:tc>
                  <a:txBody>
                    <a:bodyPr/>
                    <a:lstStyle/>
                    <a:p>
                      <a:r>
                        <a:rPr lang="en-US" sz="1050" b="0" dirty="0"/>
                        <a:t>Energy mean model</a:t>
                      </a:r>
                    </a:p>
                  </a:txBody>
                  <a:tcPr/>
                </a:tc>
                <a:tc>
                  <a:txBody>
                    <a:bodyPr/>
                    <a:lstStyle/>
                    <a:p>
                      <a:r>
                        <a:rPr lang="en-US" sz="1050" b="0" dirty="0"/>
                        <a:t>V1.1</a:t>
                      </a:r>
                    </a:p>
                  </a:txBody>
                  <a:tcPr/>
                </a:tc>
                <a:extLst>
                  <a:ext uri="{0D108BD9-81ED-4DB2-BD59-A6C34878D82A}">
                    <a16:rowId xmlns:a16="http://schemas.microsoft.com/office/drawing/2014/main" val="2106775436"/>
                  </a:ext>
                </a:extLst>
              </a:tr>
              <a:tr h="251531">
                <a:tc>
                  <a:txBody>
                    <a:bodyPr/>
                    <a:lstStyle/>
                    <a:p>
                      <a:r>
                        <a:rPr lang="en-US" sz="1050" dirty="0"/>
                        <a:t>Energy spread model</a:t>
                      </a:r>
                    </a:p>
                  </a:txBody>
                  <a:tcPr/>
                </a:tc>
                <a:tc>
                  <a:txBody>
                    <a:bodyPr/>
                    <a:lstStyle/>
                    <a:p>
                      <a:r>
                        <a:rPr lang="en-US" sz="1050" dirty="0"/>
                        <a:t>V1.1</a:t>
                      </a:r>
                    </a:p>
                  </a:txBody>
                  <a:tcPr/>
                </a:tc>
                <a:extLst>
                  <a:ext uri="{0D108BD9-81ED-4DB2-BD59-A6C34878D82A}">
                    <a16:rowId xmlns:a16="http://schemas.microsoft.com/office/drawing/2014/main" val="733151037"/>
                  </a:ext>
                </a:extLst>
              </a:tr>
              <a:tr h="251531">
                <a:tc>
                  <a:txBody>
                    <a:bodyPr/>
                    <a:lstStyle/>
                    <a:p>
                      <a:r>
                        <a:rPr lang="en-US" sz="1050" dirty="0"/>
                        <a:t>Optics model</a:t>
                      </a:r>
                    </a:p>
                  </a:txBody>
                  <a:tcPr/>
                </a:tc>
                <a:tc>
                  <a:txBody>
                    <a:bodyPr/>
                    <a:lstStyle/>
                    <a:p>
                      <a:r>
                        <a:rPr lang="en-US" sz="1050" dirty="0"/>
                        <a:t>V1.1</a:t>
                      </a:r>
                    </a:p>
                  </a:txBody>
                  <a:tcPr/>
                </a:tc>
                <a:extLst>
                  <a:ext uri="{0D108BD9-81ED-4DB2-BD59-A6C34878D82A}">
                    <a16:rowId xmlns:a16="http://schemas.microsoft.com/office/drawing/2014/main" val="1238975533"/>
                  </a:ext>
                </a:extLst>
              </a:tr>
              <a:tr h="251531">
                <a:tc>
                  <a:txBody>
                    <a:bodyPr/>
                    <a:lstStyle/>
                    <a:p>
                      <a:r>
                        <a:rPr lang="en-US" sz="1050" dirty="0"/>
                        <a:t>Physics list</a:t>
                      </a:r>
                    </a:p>
                  </a:txBody>
                  <a:tcPr/>
                </a:tc>
                <a:tc>
                  <a:txBody>
                    <a:bodyPr/>
                    <a:lstStyle/>
                    <a:p>
                      <a:r>
                        <a:rPr lang="en-US" sz="1050" dirty="0"/>
                        <a:t>QGSP_BIC_HP_EMZ</a:t>
                      </a:r>
                    </a:p>
                  </a:txBody>
                  <a:tcPr/>
                </a:tc>
                <a:extLst>
                  <a:ext uri="{0D108BD9-81ED-4DB2-BD59-A6C34878D82A}">
                    <a16:rowId xmlns:a16="http://schemas.microsoft.com/office/drawing/2014/main" val="3621589551"/>
                  </a:ext>
                </a:extLst>
              </a:tr>
              <a:tr h="251531">
                <a:tc>
                  <a:txBody>
                    <a:bodyPr/>
                    <a:lstStyle/>
                    <a:p>
                      <a:r>
                        <a:rPr lang="en-US" sz="1050" dirty="0"/>
                        <a:t>Nozzle geometry</a:t>
                      </a:r>
                    </a:p>
                  </a:txBody>
                  <a:tcPr/>
                </a:tc>
                <a:tc>
                  <a:txBody>
                    <a:bodyPr/>
                    <a:lstStyle/>
                    <a:p>
                      <a:r>
                        <a:rPr lang="en-US" sz="1050" dirty="0"/>
                        <a:t>MA full nozzle</a:t>
                      </a:r>
                    </a:p>
                  </a:txBody>
                  <a:tcPr/>
                </a:tc>
                <a:extLst>
                  <a:ext uri="{0D108BD9-81ED-4DB2-BD59-A6C34878D82A}">
                    <a16:rowId xmlns:a16="http://schemas.microsoft.com/office/drawing/2014/main" val="1992063709"/>
                  </a:ext>
                </a:extLst>
              </a:tr>
            </a:tbl>
          </a:graphicData>
        </a:graphic>
      </p:graphicFrame>
      <p:sp>
        <p:nvSpPr>
          <p:cNvPr id="26" name="TextBox 25">
            <a:extLst>
              <a:ext uri="{FF2B5EF4-FFF2-40B4-BE49-F238E27FC236}">
                <a16:creationId xmlns:a16="http://schemas.microsoft.com/office/drawing/2014/main" id="{43E2A9C7-9DD9-4907-AB0B-A31BF52ED95E}"/>
              </a:ext>
            </a:extLst>
          </p:cNvPr>
          <p:cNvSpPr txBox="1"/>
          <p:nvPr/>
        </p:nvSpPr>
        <p:spPr>
          <a:xfrm>
            <a:off x="342570" y="2211189"/>
            <a:ext cx="3387156" cy="307777"/>
          </a:xfrm>
          <a:prstGeom prst="rect">
            <a:avLst/>
          </a:prstGeom>
          <a:noFill/>
        </p:spPr>
        <p:txBody>
          <a:bodyPr wrap="square" rtlCol="0">
            <a:spAutoFit/>
          </a:bodyPr>
          <a:lstStyle/>
          <a:p>
            <a:pPr algn="ctr"/>
            <a:r>
              <a:rPr lang="en-US" sz="1400" b="1" dirty="0">
                <a:solidFill>
                  <a:schemeClr val="accent1"/>
                </a:solidFill>
              </a:rPr>
              <a:t>GATE 10.0.2 vs GateRTion v1</a:t>
            </a:r>
          </a:p>
        </p:txBody>
      </p:sp>
      <p:pic>
        <p:nvPicPr>
          <p:cNvPr id="28" name="Picture 27">
            <a:extLst>
              <a:ext uri="{FF2B5EF4-FFF2-40B4-BE49-F238E27FC236}">
                <a16:creationId xmlns:a16="http://schemas.microsoft.com/office/drawing/2014/main" id="{30D43DE5-DAA6-49B4-B9E4-F2B63987E7DE}"/>
              </a:ext>
            </a:extLst>
          </p:cNvPr>
          <p:cNvPicPr>
            <a:picLocks noChangeAspect="1"/>
          </p:cNvPicPr>
          <p:nvPr/>
        </p:nvPicPr>
        <p:blipFill rotWithShape="1">
          <a:blip r:embed="rId8"/>
          <a:srcRect r="11612"/>
          <a:stretch/>
        </p:blipFill>
        <p:spPr>
          <a:xfrm>
            <a:off x="10758271" y="2387628"/>
            <a:ext cx="771415" cy="755937"/>
          </a:xfrm>
          <a:prstGeom prst="rect">
            <a:avLst/>
          </a:prstGeom>
          <a:scene3d>
            <a:camera prst="isometricLeftDown"/>
            <a:lightRig rig="threePt" dir="t"/>
          </a:scene3d>
        </p:spPr>
      </p:pic>
    </p:spTree>
    <p:extLst>
      <p:ext uri="{BB962C8B-B14F-4D97-AF65-F5344CB8AC3E}">
        <p14:creationId xmlns:p14="http://schemas.microsoft.com/office/powerpoint/2010/main" val="73147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EBCE93-C948-4A5C-8135-C5A76CDF8D33}"/>
              </a:ext>
            </a:extLst>
          </p:cNvPr>
          <p:cNvSpPr>
            <a:spLocks noGrp="1"/>
          </p:cNvSpPr>
          <p:nvPr>
            <p:ph type="sldNum" sz="quarter" idx="4"/>
          </p:nvPr>
        </p:nvSpPr>
        <p:spPr/>
        <p:txBody>
          <a:bodyPr/>
          <a:lstStyle/>
          <a:p>
            <a:fld id="{A9F4B282-7904-614B-9E30-2097EED7D1ED}" type="slidenum">
              <a:rPr lang="de-AT" smtClean="0"/>
              <a:pPr/>
              <a:t>11</a:t>
            </a:fld>
            <a:endParaRPr lang="de-AT" dirty="0"/>
          </a:p>
        </p:txBody>
      </p:sp>
      <p:sp>
        <p:nvSpPr>
          <p:cNvPr id="4" name="Footer Placeholder 3">
            <a:extLst>
              <a:ext uri="{FF2B5EF4-FFF2-40B4-BE49-F238E27FC236}">
                <a16:creationId xmlns:a16="http://schemas.microsoft.com/office/drawing/2014/main" id="{DDCA37EF-ECF2-4D4C-8324-F323B640FE14}"/>
              </a:ext>
            </a:extLst>
          </p:cNvPr>
          <p:cNvSpPr>
            <a:spLocks noGrp="1"/>
          </p:cNvSpPr>
          <p:nvPr>
            <p:ph type="ftr" sz="quarter" idx="3"/>
          </p:nvPr>
        </p:nvSpPr>
        <p:spPr/>
        <p:txBody>
          <a:bodyPr/>
          <a:lstStyle/>
          <a:p>
            <a:r>
              <a:rPr lang="de-DE"/>
              <a:t>Martina Favaretto, Athens 2025</a:t>
            </a:r>
            <a:endParaRPr lang="de-DE" dirty="0"/>
          </a:p>
        </p:txBody>
      </p:sp>
      <p:sp>
        <p:nvSpPr>
          <p:cNvPr id="8" name="TextBox 7">
            <a:extLst>
              <a:ext uri="{FF2B5EF4-FFF2-40B4-BE49-F238E27FC236}">
                <a16:creationId xmlns:a16="http://schemas.microsoft.com/office/drawing/2014/main" id="{5DF0DFE0-567B-437F-9BFC-C4A2DC543C5F}"/>
              </a:ext>
            </a:extLst>
          </p:cNvPr>
          <p:cNvSpPr txBox="1"/>
          <p:nvPr/>
        </p:nvSpPr>
        <p:spPr>
          <a:xfrm>
            <a:off x="294640" y="879307"/>
            <a:ext cx="4904568" cy="323165"/>
          </a:xfrm>
          <a:prstGeom prst="rect">
            <a:avLst/>
          </a:prstGeom>
          <a:noFill/>
        </p:spPr>
        <p:txBody>
          <a:bodyPr wrap="square" rtlCol="0">
            <a:spAutoFit/>
          </a:bodyPr>
          <a:lstStyle/>
          <a:p>
            <a:r>
              <a:rPr lang="en-US" sz="1500" b="1" dirty="0"/>
              <a:t>Depth-dose profiles</a:t>
            </a:r>
          </a:p>
        </p:txBody>
      </p:sp>
      <p:graphicFrame>
        <p:nvGraphicFramePr>
          <p:cNvPr id="23" name="Table 7">
            <a:extLst>
              <a:ext uri="{FF2B5EF4-FFF2-40B4-BE49-F238E27FC236}">
                <a16:creationId xmlns:a16="http://schemas.microsoft.com/office/drawing/2014/main" id="{3BBFAB6A-95C5-4268-9FC7-5E4088BA61A3}"/>
              </a:ext>
            </a:extLst>
          </p:cNvPr>
          <p:cNvGraphicFramePr>
            <a:graphicFrameLocks noGrp="1"/>
          </p:cNvGraphicFramePr>
          <p:nvPr>
            <p:extLst>
              <p:ext uri="{D42A27DB-BD31-4B8C-83A1-F6EECF244321}">
                <p14:modId xmlns:p14="http://schemas.microsoft.com/office/powerpoint/2010/main" val="21346199"/>
              </p:ext>
            </p:extLst>
          </p:nvPr>
        </p:nvGraphicFramePr>
        <p:xfrm>
          <a:off x="815983" y="5026798"/>
          <a:ext cx="4694909" cy="1012643"/>
        </p:xfrm>
        <a:graphic>
          <a:graphicData uri="http://schemas.openxmlformats.org/drawingml/2006/table">
            <a:tbl>
              <a:tblPr firstRow="1" bandRow="1">
                <a:tableStyleId>{5C22544A-7EE6-4342-B048-85BDC9FD1C3A}</a:tableStyleId>
              </a:tblPr>
              <a:tblGrid>
                <a:gridCol w="1612887">
                  <a:extLst>
                    <a:ext uri="{9D8B030D-6E8A-4147-A177-3AD203B41FA5}">
                      <a16:colId xmlns:a16="http://schemas.microsoft.com/office/drawing/2014/main" val="3254657549"/>
                    </a:ext>
                  </a:extLst>
                </a:gridCol>
                <a:gridCol w="1612887">
                  <a:extLst>
                    <a:ext uri="{9D8B030D-6E8A-4147-A177-3AD203B41FA5}">
                      <a16:colId xmlns:a16="http://schemas.microsoft.com/office/drawing/2014/main" val="2927628612"/>
                    </a:ext>
                  </a:extLst>
                </a:gridCol>
                <a:gridCol w="1469135">
                  <a:extLst>
                    <a:ext uri="{9D8B030D-6E8A-4147-A177-3AD203B41FA5}">
                      <a16:colId xmlns:a16="http://schemas.microsoft.com/office/drawing/2014/main" val="3057377341"/>
                    </a:ext>
                  </a:extLst>
                </a:gridCol>
              </a:tblGrid>
              <a:tr h="204277">
                <a:tc>
                  <a:txBody>
                    <a:bodyPr/>
                    <a:lstStyle/>
                    <a:p>
                      <a:r>
                        <a:rPr lang="en-US" sz="900" dirty="0"/>
                        <a:t>Setting</a:t>
                      </a:r>
                    </a:p>
                  </a:txBody>
                  <a:tcPr/>
                </a:tc>
                <a:tc>
                  <a:txBody>
                    <a:bodyPr/>
                    <a:lstStyle/>
                    <a:p>
                      <a:r>
                        <a:rPr lang="en-US" sz="900" dirty="0"/>
                        <a:t>IDEAL v1.1</a:t>
                      </a:r>
                    </a:p>
                  </a:txBody>
                  <a:tcPr/>
                </a:tc>
                <a:tc>
                  <a:txBody>
                    <a:bodyPr/>
                    <a:lstStyle/>
                    <a:p>
                      <a:r>
                        <a:rPr lang="en-US" sz="900" dirty="0"/>
                        <a:t>IDEAL v2</a:t>
                      </a:r>
                    </a:p>
                  </a:txBody>
                  <a:tcPr/>
                </a:tc>
                <a:extLst>
                  <a:ext uri="{0D108BD9-81ED-4DB2-BD59-A6C34878D82A}">
                    <a16:rowId xmlns:a16="http://schemas.microsoft.com/office/drawing/2014/main" val="2700209212"/>
                  </a:ext>
                </a:extLst>
              </a:tr>
              <a:tr h="204277">
                <a:tc>
                  <a:txBody>
                    <a:bodyPr/>
                    <a:lstStyle/>
                    <a:p>
                      <a:r>
                        <a:rPr lang="en-US" sz="900" dirty="0"/>
                        <a:t>Beam model</a:t>
                      </a:r>
                    </a:p>
                  </a:txBody>
                  <a:tcPr/>
                </a:tc>
                <a:tc>
                  <a:txBody>
                    <a:bodyPr/>
                    <a:lstStyle/>
                    <a:p>
                      <a:r>
                        <a:rPr lang="en-US" sz="900" dirty="0"/>
                        <a:t>V1.1</a:t>
                      </a:r>
                    </a:p>
                  </a:txBody>
                  <a:tcPr/>
                </a:tc>
                <a:tc>
                  <a:txBody>
                    <a:bodyPr/>
                    <a:lstStyle/>
                    <a:p>
                      <a:r>
                        <a:rPr lang="en-US" sz="900" dirty="0"/>
                        <a:t>V1.1</a:t>
                      </a:r>
                    </a:p>
                  </a:txBody>
                  <a:tcPr/>
                </a:tc>
                <a:extLst>
                  <a:ext uri="{0D108BD9-81ED-4DB2-BD59-A6C34878D82A}">
                    <a16:rowId xmlns:a16="http://schemas.microsoft.com/office/drawing/2014/main" val="2106775436"/>
                  </a:ext>
                </a:extLst>
              </a:tr>
              <a:tr h="204277">
                <a:tc>
                  <a:txBody>
                    <a:bodyPr/>
                    <a:lstStyle/>
                    <a:p>
                      <a:r>
                        <a:rPr lang="en-US" sz="900" dirty="0"/>
                        <a:t>Gate version</a:t>
                      </a:r>
                    </a:p>
                  </a:txBody>
                  <a:tcPr/>
                </a:tc>
                <a:tc>
                  <a:txBody>
                    <a:bodyPr/>
                    <a:lstStyle/>
                    <a:p>
                      <a:r>
                        <a:rPr lang="en-US" sz="900" dirty="0"/>
                        <a:t>GateRTion v1</a:t>
                      </a:r>
                    </a:p>
                  </a:txBody>
                  <a:tcPr/>
                </a:tc>
                <a:tc>
                  <a:txBody>
                    <a:bodyPr/>
                    <a:lstStyle/>
                    <a:p>
                      <a:r>
                        <a:rPr lang="en-US" sz="900" dirty="0"/>
                        <a:t>Gate 10</a:t>
                      </a:r>
                    </a:p>
                  </a:txBody>
                  <a:tcPr/>
                </a:tc>
                <a:extLst>
                  <a:ext uri="{0D108BD9-81ED-4DB2-BD59-A6C34878D82A}">
                    <a16:rowId xmlns:a16="http://schemas.microsoft.com/office/drawing/2014/main" val="836175835"/>
                  </a:ext>
                </a:extLst>
              </a:tr>
              <a:tr h="326843">
                <a:tc>
                  <a:txBody>
                    <a:bodyPr/>
                    <a:lstStyle/>
                    <a:p>
                      <a:r>
                        <a:rPr lang="en-US" sz="900" dirty="0"/>
                        <a:t>Physics list</a:t>
                      </a:r>
                    </a:p>
                  </a:txBody>
                  <a:tcPr/>
                </a:tc>
                <a:tc>
                  <a:txBody>
                    <a:bodyPr/>
                    <a:lstStyle/>
                    <a:p>
                      <a:r>
                        <a:rPr lang="en-US" sz="900" dirty="0"/>
                        <a:t>QGSP_BIC_HP_EMZ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QGSP_BIC_HP_EMZ</a:t>
                      </a:r>
                    </a:p>
                  </a:txBody>
                  <a:tcPr/>
                </a:tc>
                <a:extLst>
                  <a:ext uri="{0D108BD9-81ED-4DB2-BD59-A6C34878D82A}">
                    <a16:rowId xmlns:a16="http://schemas.microsoft.com/office/drawing/2014/main" val="3621589551"/>
                  </a:ext>
                </a:extLst>
              </a:tr>
            </a:tbl>
          </a:graphicData>
        </a:graphic>
      </p:graphicFrame>
      <p:pic>
        <p:nvPicPr>
          <p:cNvPr id="26" name="Picture 25">
            <a:extLst>
              <a:ext uri="{FF2B5EF4-FFF2-40B4-BE49-F238E27FC236}">
                <a16:creationId xmlns:a16="http://schemas.microsoft.com/office/drawing/2014/main" id="{FCA377C8-5922-4A4D-AF92-1E88367EAD92}"/>
              </a:ext>
            </a:extLst>
          </p:cNvPr>
          <p:cNvPicPr>
            <a:picLocks noChangeAspect="1"/>
          </p:cNvPicPr>
          <p:nvPr/>
        </p:nvPicPr>
        <p:blipFill>
          <a:blip r:embed="rId2"/>
          <a:stretch>
            <a:fillRect/>
          </a:stretch>
        </p:blipFill>
        <p:spPr>
          <a:xfrm>
            <a:off x="9527720" y="322655"/>
            <a:ext cx="2140583" cy="1011449"/>
          </a:xfrm>
          <a:prstGeom prst="rect">
            <a:avLst/>
          </a:prstGeom>
          <a:ln w="12700">
            <a:noFill/>
          </a:ln>
        </p:spPr>
      </p:pic>
      <p:pic>
        <p:nvPicPr>
          <p:cNvPr id="6" name="Picture 5">
            <a:extLst>
              <a:ext uri="{FF2B5EF4-FFF2-40B4-BE49-F238E27FC236}">
                <a16:creationId xmlns:a16="http://schemas.microsoft.com/office/drawing/2014/main" id="{B84AFBCE-7616-48F1-B1A9-C388FE44D10F}"/>
              </a:ext>
            </a:extLst>
          </p:cNvPr>
          <p:cNvPicPr>
            <a:picLocks noChangeAspect="1"/>
          </p:cNvPicPr>
          <p:nvPr/>
        </p:nvPicPr>
        <p:blipFill>
          <a:blip r:embed="rId3"/>
          <a:stretch>
            <a:fillRect/>
          </a:stretch>
        </p:blipFill>
        <p:spPr>
          <a:xfrm>
            <a:off x="635813" y="1508308"/>
            <a:ext cx="4031603" cy="2873679"/>
          </a:xfrm>
          <a:prstGeom prst="rect">
            <a:avLst/>
          </a:prstGeom>
        </p:spPr>
      </p:pic>
      <p:pic>
        <p:nvPicPr>
          <p:cNvPr id="9" name="Picture 8">
            <a:extLst>
              <a:ext uri="{FF2B5EF4-FFF2-40B4-BE49-F238E27FC236}">
                <a16:creationId xmlns:a16="http://schemas.microsoft.com/office/drawing/2014/main" id="{7A7AC8D5-84A6-4533-9E04-97355C967604}"/>
              </a:ext>
            </a:extLst>
          </p:cNvPr>
          <p:cNvPicPr>
            <a:picLocks noChangeAspect="1"/>
          </p:cNvPicPr>
          <p:nvPr/>
        </p:nvPicPr>
        <p:blipFill>
          <a:blip r:embed="rId4"/>
          <a:stretch>
            <a:fillRect/>
          </a:stretch>
        </p:blipFill>
        <p:spPr>
          <a:xfrm>
            <a:off x="5199208" y="1508308"/>
            <a:ext cx="3097969" cy="2982277"/>
          </a:xfrm>
          <a:prstGeom prst="rect">
            <a:avLst/>
          </a:prstGeom>
        </p:spPr>
      </p:pic>
      <p:sp>
        <p:nvSpPr>
          <p:cNvPr id="2" name="Title 1">
            <a:extLst>
              <a:ext uri="{FF2B5EF4-FFF2-40B4-BE49-F238E27FC236}">
                <a16:creationId xmlns:a16="http://schemas.microsoft.com/office/drawing/2014/main" id="{5CB55F08-6ACD-49BF-BF4C-6ED038E0BC9F}"/>
              </a:ext>
            </a:extLst>
          </p:cNvPr>
          <p:cNvSpPr>
            <a:spLocks noGrp="1"/>
          </p:cNvSpPr>
          <p:nvPr>
            <p:ph type="title"/>
          </p:nvPr>
        </p:nvSpPr>
        <p:spPr/>
        <p:txBody>
          <a:bodyPr>
            <a:normAutofit/>
          </a:bodyPr>
          <a:lstStyle/>
          <a:p>
            <a:r>
              <a:rPr lang="en-US" cap="none" dirty="0"/>
              <a:t>Results: </a:t>
            </a:r>
            <a:r>
              <a:rPr lang="en-US" sz="2400" cap="none" dirty="0"/>
              <a:t>GATE 10 vs </a:t>
            </a:r>
            <a:r>
              <a:rPr lang="en-US" cap="none" dirty="0"/>
              <a:t>G</a:t>
            </a:r>
            <a:r>
              <a:rPr lang="en-US" sz="2400" cap="none" dirty="0"/>
              <a:t>ateRTion v1</a:t>
            </a:r>
            <a:endParaRPr lang="en-US" cap="none" dirty="0"/>
          </a:p>
        </p:txBody>
      </p:sp>
    </p:spTree>
    <p:extLst>
      <p:ext uri="{BB962C8B-B14F-4D97-AF65-F5344CB8AC3E}">
        <p14:creationId xmlns:p14="http://schemas.microsoft.com/office/powerpoint/2010/main" val="2627178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5DB0443-8DD5-4769-9A5B-4C9D655ABB6F}"/>
              </a:ext>
            </a:extLst>
          </p:cNvPr>
          <p:cNvPicPr>
            <a:picLocks noChangeAspect="1"/>
          </p:cNvPicPr>
          <p:nvPr/>
        </p:nvPicPr>
        <p:blipFill>
          <a:blip r:embed="rId2"/>
          <a:stretch>
            <a:fillRect/>
          </a:stretch>
        </p:blipFill>
        <p:spPr>
          <a:xfrm>
            <a:off x="5199208" y="1508308"/>
            <a:ext cx="3097969" cy="2982277"/>
          </a:xfrm>
          <a:prstGeom prst="rect">
            <a:avLst/>
          </a:prstGeom>
        </p:spPr>
      </p:pic>
      <p:sp>
        <p:nvSpPr>
          <p:cNvPr id="3" name="Slide Number Placeholder 2">
            <a:extLst>
              <a:ext uri="{FF2B5EF4-FFF2-40B4-BE49-F238E27FC236}">
                <a16:creationId xmlns:a16="http://schemas.microsoft.com/office/drawing/2014/main" id="{1CEBCE93-C948-4A5C-8135-C5A76CDF8D33}"/>
              </a:ext>
            </a:extLst>
          </p:cNvPr>
          <p:cNvSpPr>
            <a:spLocks noGrp="1"/>
          </p:cNvSpPr>
          <p:nvPr>
            <p:ph type="sldNum" sz="quarter" idx="4"/>
          </p:nvPr>
        </p:nvSpPr>
        <p:spPr/>
        <p:txBody>
          <a:bodyPr/>
          <a:lstStyle/>
          <a:p>
            <a:fld id="{A9F4B282-7904-614B-9E30-2097EED7D1ED}" type="slidenum">
              <a:rPr lang="de-AT" smtClean="0"/>
              <a:pPr/>
              <a:t>12</a:t>
            </a:fld>
            <a:endParaRPr lang="de-AT" dirty="0"/>
          </a:p>
        </p:txBody>
      </p:sp>
      <p:sp>
        <p:nvSpPr>
          <p:cNvPr id="4" name="Footer Placeholder 3">
            <a:extLst>
              <a:ext uri="{FF2B5EF4-FFF2-40B4-BE49-F238E27FC236}">
                <a16:creationId xmlns:a16="http://schemas.microsoft.com/office/drawing/2014/main" id="{DDCA37EF-ECF2-4D4C-8324-F323B640FE14}"/>
              </a:ext>
            </a:extLst>
          </p:cNvPr>
          <p:cNvSpPr>
            <a:spLocks noGrp="1"/>
          </p:cNvSpPr>
          <p:nvPr>
            <p:ph type="ftr" sz="quarter" idx="3"/>
          </p:nvPr>
        </p:nvSpPr>
        <p:spPr/>
        <p:txBody>
          <a:bodyPr/>
          <a:lstStyle/>
          <a:p>
            <a:r>
              <a:rPr lang="de-DE"/>
              <a:t>Martina Favaretto, Athens 2025</a:t>
            </a:r>
            <a:endParaRPr lang="de-DE" dirty="0"/>
          </a:p>
        </p:txBody>
      </p:sp>
      <p:sp>
        <p:nvSpPr>
          <p:cNvPr id="8" name="TextBox 7">
            <a:extLst>
              <a:ext uri="{FF2B5EF4-FFF2-40B4-BE49-F238E27FC236}">
                <a16:creationId xmlns:a16="http://schemas.microsoft.com/office/drawing/2014/main" id="{5DF0DFE0-567B-437F-9BFC-C4A2DC543C5F}"/>
              </a:ext>
            </a:extLst>
          </p:cNvPr>
          <p:cNvSpPr txBox="1"/>
          <p:nvPr/>
        </p:nvSpPr>
        <p:spPr>
          <a:xfrm>
            <a:off x="294640" y="879307"/>
            <a:ext cx="4904568" cy="323165"/>
          </a:xfrm>
          <a:prstGeom prst="rect">
            <a:avLst/>
          </a:prstGeom>
          <a:noFill/>
        </p:spPr>
        <p:txBody>
          <a:bodyPr wrap="square" rtlCol="0">
            <a:spAutoFit/>
          </a:bodyPr>
          <a:lstStyle/>
          <a:p>
            <a:r>
              <a:rPr lang="en-US" sz="1500" b="1" dirty="0"/>
              <a:t>Depth-dose profiles</a:t>
            </a:r>
          </a:p>
        </p:txBody>
      </p:sp>
      <p:graphicFrame>
        <p:nvGraphicFramePr>
          <p:cNvPr id="23" name="Table 7">
            <a:extLst>
              <a:ext uri="{FF2B5EF4-FFF2-40B4-BE49-F238E27FC236}">
                <a16:creationId xmlns:a16="http://schemas.microsoft.com/office/drawing/2014/main" id="{3BBFAB6A-95C5-4268-9FC7-5E4088BA61A3}"/>
              </a:ext>
            </a:extLst>
          </p:cNvPr>
          <p:cNvGraphicFramePr>
            <a:graphicFrameLocks noGrp="1"/>
          </p:cNvGraphicFramePr>
          <p:nvPr/>
        </p:nvGraphicFramePr>
        <p:xfrm>
          <a:off x="815983" y="5026798"/>
          <a:ext cx="4694909" cy="1012643"/>
        </p:xfrm>
        <a:graphic>
          <a:graphicData uri="http://schemas.openxmlformats.org/drawingml/2006/table">
            <a:tbl>
              <a:tblPr firstRow="1" bandRow="1">
                <a:tableStyleId>{5C22544A-7EE6-4342-B048-85BDC9FD1C3A}</a:tableStyleId>
              </a:tblPr>
              <a:tblGrid>
                <a:gridCol w="1612887">
                  <a:extLst>
                    <a:ext uri="{9D8B030D-6E8A-4147-A177-3AD203B41FA5}">
                      <a16:colId xmlns:a16="http://schemas.microsoft.com/office/drawing/2014/main" val="3254657549"/>
                    </a:ext>
                  </a:extLst>
                </a:gridCol>
                <a:gridCol w="1612887">
                  <a:extLst>
                    <a:ext uri="{9D8B030D-6E8A-4147-A177-3AD203B41FA5}">
                      <a16:colId xmlns:a16="http://schemas.microsoft.com/office/drawing/2014/main" val="2927628612"/>
                    </a:ext>
                  </a:extLst>
                </a:gridCol>
                <a:gridCol w="1469135">
                  <a:extLst>
                    <a:ext uri="{9D8B030D-6E8A-4147-A177-3AD203B41FA5}">
                      <a16:colId xmlns:a16="http://schemas.microsoft.com/office/drawing/2014/main" val="3057377341"/>
                    </a:ext>
                  </a:extLst>
                </a:gridCol>
              </a:tblGrid>
              <a:tr h="204277">
                <a:tc>
                  <a:txBody>
                    <a:bodyPr/>
                    <a:lstStyle/>
                    <a:p>
                      <a:r>
                        <a:rPr lang="en-US" sz="900" dirty="0"/>
                        <a:t>Setting</a:t>
                      </a:r>
                    </a:p>
                  </a:txBody>
                  <a:tcPr/>
                </a:tc>
                <a:tc>
                  <a:txBody>
                    <a:bodyPr/>
                    <a:lstStyle/>
                    <a:p>
                      <a:r>
                        <a:rPr lang="en-US" sz="900" dirty="0"/>
                        <a:t>IDEAL v1.1</a:t>
                      </a:r>
                    </a:p>
                  </a:txBody>
                  <a:tcPr/>
                </a:tc>
                <a:tc>
                  <a:txBody>
                    <a:bodyPr/>
                    <a:lstStyle/>
                    <a:p>
                      <a:r>
                        <a:rPr lang="en-US" sz="900" dirty="0"/>
                        <a:t>IDEAL v2</a:t>
                      </a:r>
                    </a:p>
                  </a:txBody>
                  <a:tcPr/>
                </a:tc>
                <a:extLst>
                  <a:ext uri="{0D108BD9-81ED-4DB2-BD59-A6C34878D82A}">
                    <a16:rowId xmlns:a16="http://schemas.microsoft.com/office/drawing/2014/main" val="2700209212"/>
                  </a:ext>
                </a:extLst>
              </a:tr>
              <a:tr h="204277">
                <a:tc>
                  <a:txBody>
                    <a:bodyPr/>
                    <a:lstStyle/>
                    <a:p>
                      <a:r>
                        <a:rPr lang="en-US" sz="900" dirty="0"/>
                        <a:t>Beam model</a:t>
                      </a:r>
                    </a:p>
                  </a:txBody>
                  <a:tcPr/>
                </a:tc>
                <a:tc>
                  <a:txBody>
                    <a:bodyPr/>
                    <a:lstStyle/>
                    <a:p>
                      <a:r>
                        <a:rPr lang="en-US" sz="900" dirty="0"/>
                        <a:t>V1.1</a:t>
                      </a:r>
                    </a:p>
                  </a:txBody>
                  <a:tcPr/>
                </a:tc>
                <a:tc>
                  <a:txBody>
                    <a:bodyPr/>
                    <a:lstStyle/>
                    <a:p>
                      <a:r>
                        <a:rPr lang="en-US" sz="900" dirty="0"/>
                        <a:t>V1.1</a:t>
                      </a:r>
                    </a:p>
                  </a:txBody>
                  <a:tcPr/>
                </a:tc>
                <a:extLst>
                  <a:ext uri="{0D108BD9-81ED-4DB2-BD59-A6C34878D82A}">
                    <a16:rowId xmlns:a16="http://schemas.microsoft.com/office/drawing/2014/main" val="2106775436"/>
                  </a:ext>
                </a:extLst>
              </a:tr>
              <a:tr h="204277">
                <a:tc>
                  <a:txBody>
                    <a:bodyPr/>
                    <a:lstStyle/>
                    <a:p>
                      <a:r>
                        <a:rPr lang="en-US" sz="900" dirty="0"/>
                        <a:t>Gate version</a:t>
                      </a:r>
                    </a:p>
                  </a:txBody>
                  <a:tcPr/>
                </a:tc>
                <a:tc>
                  <a:txBody>
                    <a:bodyPr/>
                    <a:lstStyle/>
                    <a:p>
                      <a:r>
                        <a:rPr lang="en-US" sz="900" dirty="0"/>
                        <a:t>GateRTion v1</a:t>
                      </a:r>
                    </a:p>
                  </a:txBody>
                  <a:tcPr/>
                </a:tc>
                <a:tc>
                  <a:txBody>
                    <a:bodyPr/>
                    <a:lstStyle/>
                    <a:p>
                      <a:r>
                        <a:rPr lang="en-US" sz="900" dirty="0"/>
                        <a:t>Gate 10</a:t>
                      </a:r>
                    </a:p>
                  </a:txBody>
                  <a:tcPr/>
                </a:tc>
                <a:extLst>
                  <a:ext uri="{0D108BD9-81ED-4DB2-BD59-A6C34878D82A}">
                    <a16:rowId xmlns:a16="http://schemas.microsoft.com/office/drawing/2014/main" val="836175835"/>
                  </a:ext>
                </a:extLst>
              </a:tr>
              <a:tr h="326843">
                <a:tc>
                  <a:txBody>
                    <a:bodyPr/>
                    <a:lstStyle/>
                    <a:p>
                      <a:r>
                        <a:rPr lang="en-US" sz="900" dirty="0"/>
                        <a:t>Physics list</a:t>
                      </a:r>
                    </a:p>
                  </a:txBody>
                  <a:tcPr/>
                </a:tc>
                <a:tc>
                  <a:txBody>
                    <a:bodyPr/>
                    <a:lstStyle/>
                    <a:p>
                      <a:r>
                        <a:rPr lang="en-US" sz="900" dirty="0"/>
                        <a:t>QGSP_BIC_HP_EMZ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QGSP_BIC_HP_EMZ</a:t>
                      </a:r>
                    </a:p>
                  </a:txBody>
                  <a:tcPr/>
                </a:tc>
                <a:extLst>
                  <a:ext uri="{0D108BD9-81ED-4DB2-BD59-A6C34878D82A}">
                    <a16:rowId xmlns:a16="http://schemas.microsoft.com/office/drawing/2014/main" val="3621589551"/>
                  </a:ext>
                </a:extLst>
              </a:tr>
            </a:tbl>
          </a:graphicData>
        </a:graphic>
      </p:graphicFrame>
      <p:pic>
        <p:nvPicPr>
          <p:cNvPr id="26" name="Picture 25">
            <a:extLst>
              <a:ext uri="{FF2B5EF4-FFF2-40B4-BE49-F238E27FC236}">
                <a16:creationId xmlns:a16="http://schemas.microsoft.com/office/drawing/2014/main" id="{FCA377C8-5922-4A4D-AF92-1E88367EAD92}"/>
              </a:ext>
            </a:extLst>
          </p:cNvPr>
          <p:cNvPicPr>
            <a:picLocks noChangeAspect="1"/>
          </p:cNvPicPr>
          <p:nvPr/>
        </p:nvPicPr>
        <p:blipFill>
          <a:blip r:embed="rId3"/>
          <a:stretch>
            <a:fillRect/>
          </a:stretch>
        </p:blipFill>
        <p:spPr>
          <a:xfrm>
            <a:off x="9527720" y="322655"/>
            <a:ext cx="2140583" cy="1011449"/>
          </a:xfrm>
          <a:prstGeom prst="rect">
            <a:avLst/>
          </a:prstGeom>
          <a:ln w="12700">
            <a:noFill/>
          </a:ln>
        </p:spPr>
      </p:pic>
      <p:sp>
        <p:nvSpPr>
          <p:cNvPr id="17" name="Rectangle 16">
            <a:extLst>
              <a:ext uri="{FF2B5EF4-FFF2-40B4-BE49-F238E27FC236}">
                <a16:creationId xmlns:a16="http://schemas.microsoft.com/office/drawing/2014/main" id="{F062FC3E-6F72-4414-8176-57625CE9809A}"/>
              </a:ext>
            </a:extLst>
          </p:cNvPr>
          <p:cNvSpPr/>
          <p:nvPr/>
        </p:nvSpPr>
        <p:spPr>
          <a:xfrm>
            <a:off x="1" y="0"/>
            <a:ext cx="12191999" cy="6490607"/>
          </a:xfrm>
          <a:prstGeom prst="rect">
            <a:avLst/>
          </a:prstGeom>
          <a:solidFill>
            <a:srgbClr val="E7E6E6">
              <a:alpha val="50196"/>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B55F08-6ACD-49BF-BF4C-6ED038E0BC9F}"/>
              </a:ext>
            </a:extLst>
          </p:cNvPr>
          <p:cNvSpPr>
            <a:spLocks noGrp="1"/>
          </p:cNvSpPr>
          <p:nvPr>
            <p:ph type="title"/>
          </p:nvPr>
        </p:nvSpPr>
        <p:spPr/>
        <p:txBody>
          <a:bodyPr>
            <a:normAutofit/>
          </a:bodyPr>
          <a:lstStyle/>
          <a:p>
            <a:r>
              <a:rPr lang="en-US" cap="none" dirty="0"/>
              <a:t>Results: </a:t>
            </a:r>
            <a:r>
              <a:rPr lang="en-US" sz="2400" cap="none" dirty="0"/>
              <a:t>GATE 10 vs </a:t>
            </a:r>
            <a:r>
              <a:rPr lang="en-US" cap="none" dirty="0"/>
              <a:t>G</a:t>
            </a:r>
            <a:r>
              <a:rPr lang="en-US" sz="2400" cap="none" dirty="0"/>
              <a:t>ateRTion v1</a:t>
            </a:r>
            <a:endParaRPr lang="en-US" cap="none" dirty="0"/>
          </a:p>
        </p:txBody>
      </p:sp>
      <p:pic>
        <p:nvPicPr>
          <p:cNvPr id="15" name="Picture 14">
            <a:extLst>
              <a:ext uri="{FF2B5EF4-FFF2-40B4-BE49-F238E27FC236}">
                <a16:creationId xmlns:a16="http://schemas.microsoft.com/office/drawing/2014/main" id="{6E8C4610-B9D8-4F42-9DBA-E393FECA581D}"/>
              </a:ext>
            </a:extLst>
          </p:cNvPr>
          <p:cNvPicPr>
            <a:picLocks noChangeAspect="1"/>
          </p:cNvPicPr>
          <p:nvPr/>
        </p:nvPicPr>
        <p:blipFill>
          <a:blip r:embed="rId4"/>
          <a:stretch>
            <a:fillRect/>
          </a:stretch>
        </p:blipFill>
        <p:spPr>
          <a:xfrm>
            <a:off x="635813" y="1508308"/>
            <a:ext cx="4031603" cy="2873679"/>
          </a:xfrm>
          <a:prstGeom prst="rect">
            <a:avLst/>
          </a:prstGeom>
        </p:spPr>
      </p:pic>
      <p:sp>
        <p:nvSpPr>
          <p:cNvPr id="5" name="Oval 4">
            <a:extLst>
              <a:ext uri="{FF2B5EF4-FFF2-40B4-BE49-F238E27FC236}">
                <a16:creationId xmlns:a16="http://schemas.microsoft.com/office/drawing/2014/main" id="{104F707B-CA00-44A1-8395-FFF6A3177F16}"/>
              </a:ext>
            </a:extLst>
          </p:cNvPr>
          <p:cNvSpPr/>
          <p:nvPr/>
        </p:nvSpPr>
        <p:spPr>
          <a:xfrm>
            <a:off x="3425831" y="3143925"/>
            <a:ext cx="334546" cy="338748"/>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50A7F08-60E2-4583-B686-686B5D7A2ED7}"/>
              </a:ext>
            </a:extLst>
          </p:cNvPr>
          <p:cNvSpPr txBox="1"/>
          <p:nvPr/>
        </p:nvSpPr>
        <p:spPr>
          <a:xfrm>
            <a:off x="3979926" y="1129791"/>
            <a:ext cx="2211241" cy="1169551"/>
          </a:xfrm>
          <a:prstGeom prst="rect">
            <a:avLst/>
          </a:prstGeom>
          <a:solidFill>
            <a:schemeClr val="accent2">
              <a:lumMod val="20000"/>
              <a:lumOff val="80000"/>
            </a:schemeClr>
          </a:solidFill>
          <a:ln w="9525">
            <a:solidFill>
              <a:schemeClr val="tx1"/>
            </a:solidFill>
          </a:ln>
        </p:spPr>
        <p:txBody>
          <a:bodyPr wrap="square" rtlCol="0">
            <a:spAutoFit/>
          </a:bodyPr>
          <a:lstStyle/>
          <a:p>
            <a:r>
              <a:rPr lang="en-US" sz="1400" dirty="0"/>
              <a:t>Different Bragg peak shape</a:t>
            </a:r>
          </a:p>
          <a:p>
            <a:r>
              <a:rPr lang="en-US" sz="1400" dirty="0"/>
              <a:t>Hp: change in BIC </a:t>
            </a:r>
            <a:r>
              <a:rPr lang="en-US" sz="1400" b="1" dirty="0"/>
              <a:t>nuclear interaction </a:t>
            </a:r>
            <a:r>
              <a:rPr lang="en-US" sz="1400" dirty="0"/>
              <a:t>models</a:t>
            </a:r>
          </a:p>
        </p:txBody>
      </p:sp>
      <p:pic>
        <p:nvPicPr>
          <p:cNvPr id="11" name="Picture 10">
            <a:extLst>
              <a:ext uri="{FF2B5EF4-FFF2-40B4-BE49-F238E27FC236}">
                <a16:creationId xmlns:a16="http://schemas.microsoft.com/office/drawing/2014/main" id="{743EB690-90FC-4381-8C15-A470A892AD00}"/>
              </a:ext>
            </a:extLst>
          </p:cNvPr>
          <p:cNvPicPr>
            <a:picLocks noChangeAspect="1"/>
          </p:cNvPicPr>
          <p:nvPr/>
        </p:nvPicPr>
        <p:blipFill rotWithShape="1">
          <a:blip r:embed="rId5"/>
          <a:srcRect l="6870" r="6870"/>
          <a:stretch/>
        </p:blipFill>
        <p:spPr>
          <a:xfrm>
            <a:off x="5502541" y="2168978"/>
            <a:ext cx="1076325" cy="1076325"/>
          </a:xfrm>
          <a:prstGeom prst="ellipse">
            <a:avLst/>
          </a:prstGeom>
          <a:ln>
            <a:solidFill>
              <a:schemeClr val="tx1"/>
            </a:solidFill>
          </a:ln>
        </p:spPr>
      </p:pic>
    </p:spTree>
    <p:extLst>
      <p:ext uri="{BB962C8B-B14F-4D97-AF65-F5344CB8AC3E}">
        <p14:creationId xmlns:p14="http://schemas.microsoft.com/office/powerpoint/2010/main" val="63991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EBCE93-C948-4A5C-8135-C5A76CDF8D33}"/>
              </a:ext>
            </a:extLst>
          </p:cNvPr>
          <p:cNvSpPr>
            <a:spLocks noGrp="1"/>
          </p:cNvSpPr>
          <p:nvPr>
            <p:ph type="sldNum" sz="quarter" idx="4"/>
          </p:nvPr>
        </p:nvSpPr>
        <p:spPr/>
        <p:txBody>
          <a:bodyPr/>
          <a:lstStyle/>
          <a:p>
            <a:fld id="{A9F4B282-7904-614B-9E30-2097EED7D1ED}" type="slidenum">
              <a:rPr lang="de-AT" smtClean="0"/>
              <a:pPr/>
              <a:t>13</a:t>
            </a:fld>
            <a:endParaRPr lang="de-AT" dirty="0"/>
          </a:p>
        </p:txBody>
      </p:sp>
      <p:sp>
        <p:nvSpPr>
          <p:cNvPr id="4" name="Footer Placeholder 3">
            <a:extLst>
              <a:ext uri="{FF2B5EF4-FFF2-40B4-BE49-F238E27FC236}">
                <a16:creationId xmlns:a16="http://schemas.microsoft.com/office/drawing/2014/main" id="{DDCA37EF-ECF2-4D4C-8324-F323B640FE14}"/>
              </a:ext>
            </a:extLst>
          </p:cNvPr>
          <p:cNvSpPr>
            <a:spLocks noGrp="1"/>
          </p:cNvSpPr>
          <p:nvPr>
            <p:ph type="ftr" sz="quarter" idx="3"/>
          </p:nvPr>
        </p:nvSpPr>
        <p:spPr/>
        <p:txBody>
          <a:bodyPr/>
          <a:lstStyle/>
          <a:p>
            <a:r>
              <a:rPr lang="de-DE"/>
              <a:t>Martina Favaretto, Athens 2025</a:t>
            </a:r>
            <a:endParaRPr lang="de-DE" dirty="0"/>
          </a:p>
        </p:txBody>
      </p:sp>
      <p:sp>
        <p:nvSpPr>
          <p:cNvPr id="8" name="TextBox 7">
            <a:extLst>
              <a:ext uri="{FF2B5EF4-FFF2-40B4-BE49-F238E27FC236}">
                <a16:creationId xmlns:a16="http://schemas.microsoft.com/office/drawing/2014/main" id="{5DF0DFE0-567B-437F-9BFC-C4A2DC543C5F}"/>
              </a:ext>
            </a:extLst>
          </p:cNvPr>
          <p:cNvSpPr txBox="1"/>
          <p:nvPr/>
        </p:nvSpPr>
        <p:spPr>
          <a:xfrm>
            <a:off x="294640" y="879307"/>
            <a:ext cx="4904568" cy="323165"/>
          </a:xfrm>
          <a:prstGeom prst="rect">
            <a:avLst/>
          </a:prstGeom>
          <a:noFill/>
        </p:spPr>
        <p:txBody>
          <a:bodyPr wrap="square" rtlCol="0">
            <a:spAutoFit/>
          </a:bodyPr>
          <a:lstStyle/>
          <a:p>
            <a:r>
              <a:rPr lang="en-US" sz="1500" b="1" dirty="0"/>
              <a:t>Depth-dose profiles</a:t>
            </a:r>
          </a:p>
        </p:txBody>
      </p:sp>
      <p:graphicFrame>
        <p:nvGraphicFramePr>
          <p:cNvPr id="23" name="Table 7">
            <a:extLst>
              <a:ext uri="{FF2B5EF4-FFF2-40B4-BE49-F238E27FC236}">
                <a16:creationId xmlns:a16="http://schemas.microsoft.com/office/drawing/2014/main" id="{3BBFAB6A-95C5-4268-9FC7-5E4088BA61A3}"/>
              </a:ext>
            </a:extLst>
          </p:cNvPr>
          <p:cNvGraphicFramePr>
            <a:graphicFrameLocks noGrp="1"/>
          </p:cNvGraphicFramePr>
          <p:nvPr/>
        </p:nvGraphicFramePr>
        <p:xfrm>
          <a:off x="815983" y="5026798"/>
          <a:ext cx="4694909" cy="1012643"/>
        </p:xfrm>
        <a:graphic>
          <a:graphicData uri="http://schemas.openxmlformats.org/drawingml/2006/table">
            <a:tbl>
              <a:tblPr firstRow="1" bandRow="1">
                <a:tableStyleId>{5C22544A-7EE6-4342-B048-85BDC9FD1C3A}</a:tableStyleId>
              </a:tblPr>
              <a:tblGrid>
                <a:gridCol w="1612887">
                  <a:extLst>
                    <a:ext uri="{9D8B030D-6E8A-4147-A177-3AD203B41FA5}">
                      <a16:colId xmlns:a16="http://schemas.microsoft.com/office/drawing/2014/main" val="3254657549"/>
                    </a:ext>
                  </a:extLst>
                </a:gridCol>
                <a:gridCol w="1612887">
                  <a:extLst>
                    <a:ext uri="{9D8B030D-6E8A-4147-A177-3AD203B41FA5}">
                      <a16:colId xmlns:a16="http://schemas.microsoft.com/office/drawing/2014/main" val="2927628612"/>
                    </a:ext>
                  </a:extLst>
                </a:gridCol>
                <a:gridCol w="1469135">
                  <a:extLst>
                    <a:ext uri="{9D8B030D-6E8A-4147-A177-3AD203B41FA5}">
                      <a16:colId xmlns:a16="http://schemas.microsoft.com/office/drawing/2014/main" val="3057377341"/>
                    </a:ext>
                  </a:extLst>
                </a:gridCol>
              </a:tblGrid>
              <a:tr h="204277">
                <a:tc>
                  <a:txBody>
                    <a:bodyPr/>
                    <a:lstStyle/>
                    <a:p>
                      <a:r>
                        <a:rPr lang="en-US" sz="900" dirty="0"/>
                        <a:t>Setting</a:t>
                      </a:r>
                    </a:p>
                  </a:txBody>
                  <a:tcPr/>
                </a:tc>
                <a:tc>
                  <a:txBody>
                    <a:bodyPr/>
                    <a:lstStyle/>
                    <a:p>
                      <a:r>
                        <a:rPr lang="en-US" sz="900" dirty="0"/>
                        <a:t>IDEAL v1.1</a:t>
                      </a:r>
                    </a:p>
                  </a:txBody>
                  <a:tcPr/>
                </a:tc>
                <a:tc>
                  <a:txBody>
                    <a:bodyPr/>
                    <a:lstStyle/>
                    <a:p>
                      <a:r>
                        <a:rPr lang="en-US" sz="900" dirty="0"/>
                        <a:t>IDEAL v2</a:t>
                      </a:r>
                    </a:p>
                  </a:txBody>
                  <a:tcPr/>
                </a:tc>
                <a:extLst>
                  <a:ext uri="{0D108BD9-81ED-4DB2-BD59-A6C34878D82A}">
                    <a16:rowId xmlns:a16="http://schemas.microsoft.com/office/drawing/2014/main" val="2700209212"/>
                  </a:ext>
                </a:extLst>
              </a:tr>
              <a:tr h="204277">
                <a:tc>
                  <a:txBody>
                    <a:bodyPr/>
                    <a:lstStyle/>
                    <a:p>
                      <a:r>
                        <a:rPr lang="en-US" sz="900" dirty="0"/>
                        <a:t>Beam model</a:t>
                      </a:r>
                    </a:p>
                  </a:txBody>
                  <a:tcPr/>
                </a:tc>
                <a:tc>
                  <a:txBody>
                    <a:bodyPr/>
                    <a:lstStyle/>
                    <a:p>
                      <a:r>
                        <a:rPr lang="en-US" sz="900" dirty="0"/>
                        <a:t>V1.1</a:t>
                      </a:r>
                    </a:p>
                  </a:txBody>
                  <a:tcPr/>
                </a:tc>
                <a:tc>
                  <a:txBody>
                    <a:bodyPr/>
                    <a:lstStyle/>
                    <a:p>
                      <a:r>
                        <a:rPr lang="en-US" sz="900" dirty="0"/>
                        <a:t>V1.1</a:t>
                      </a:r>
                    </a:p>
                  </a:txBody>
                  <a:tcPr/>
                </a:tc>
                <a:extLst>
                  <a:ext uri="{0D108BD9-81ED-4DB2-BD59-A6C34878D82A}">
                    <a16:rowId xmlns:a16="http://schemas.microsoft.com/office/drawing/2014/main" val="2106775436"/>
                  </a:ext>
                </a:extLst>
              </a:tr>
              <a:tr h="204277">
                <a:tc>
                  <a:txBody>
                    <a:bodyPr/>
                    <a:lstStyle/>
                    <a:p>
                      <a:r>
                        <a:rPr lang="en-US" sz="900" dirty="0"/>
                        <a:t>Gate version</a:t>
                      </a:r>
                    </a:p>
                  </a:txBody>
                  <a:tcPr/>
                </a:tc>
                <a:tc>
                  <a:txBody>
                    <a:bodyPr/>
                    <a:lstStyle/>
                    <a:p>
                      <a:r>
                        <a:rPr lang="en-US" sz="900" dirty="0"/>
                        <a:t>GateRTion v1</a:t>
                      </a:r>
                    </a:p>
                  </a:txBody>
                  <a:tcPr/>
                </a:tc>
                <a:tc>
                  <a:txBody>
                    <a:bodyPr/>
                    <a:lstStyle/>
                    <a:p>
                      <a:r>
                        <a:rPr lang="en-US" sz="900" dirty="0"/>
                        <a:t>Gate 10</a:t>
                      </a:r>
                    </a:p>
                  </a:txBody>
                  <a:tcPr/>
                </a:tc>
                <a:extLst>
                  <a:ext uri="{0D108BD9-81ED-4DB2-BD59-A6C34878D82A}">
                    <a16:rowId xmlns:a16="http://schemas.microsoft.com/office/drawing/2014/main" val="836175835"/>
                  </a:ext>
                </a:extLst>
              </a:tr>
              <a:tr h="326843">
                <a:tc>
                  <a:txBody>
                    <a:bodyPr/>
                    <a:lstStyle/>
                    <a:p>
                      <a:r>
                        <a:rPr lang="en-US" sz="900" dirty="0"/>
                        <a:t>Physics list</a:t>
                      </a:r>
                    </a:p>
                  </a:txBody>
                  <a:tcPr/>
                </a:tc>
                <a:tc>
                  <a:txBody>
                    <a:bodyPr/>
                    <a:lstStyle/>
                    <a:p>
                      <a:r>
                        <a:rPr lang="en-US" sz="900" dirty="0"/>
                        <a:t>QGSP_BIC_HP_EMZ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QGSP_BIC_HP_EMZ</a:t>
                      </a:r>
                    </a:p>
                  </a:txBody>
                  <a:tcPr/>
                </a:tc>
                <a:extLst>
                  <a:ext uri="{0D108BD9-81ED-4DB2-BD59-A6C34878D82A}">
                    <a16:rowId xmlns:a16="http://schemas.microsoft.com/office/drawing/2014/main" val="3621589551"/>
                  </a:ext>
                </a:extLst>
              </a:tr>
            </a:tbl>
          </a:graphicData>
        </a:graphic>
      </p:graphicFrame>
      <p:pic>
        <p:nvPicPr>
          <p:cNvPr id="26" name="Picture 25">
            <a:extLst>
              <a:ext uri="{FF2B5EF4-FFF2-40B4-BE49-F238E27FC236}">
                <a16:creationId xmlns:a16="http://schemas.microsoft.com/office/drawing/2014/main" id="{FCA377C8-5922-4A4D-AF92-1E88367EAD92}"/>
              </a:ext>
            </a:extLst>
          </p:cNvPr>
          <p:cNvPicPr>
            <a:picLocks noChangeAspect="1"/>
          </p:cNvPicPr>
          <p:nvPr/>
        </p:nvPicPr>
        <p:blipFill>
          <a:blip r:embed="rId2"/>
          <a:stretch>
            <a:fillRect/>
          </a:stretch>
        </p:blipFill>
        <p:spPr>
          <a:xfrm>
            <a:off x="9527720" y="322655"/>
            <a:ext cx="2140583" cy="1011449"/>
          </a:xfrm>
          <a:prstGeom prst="rect">
            <a:avLst/>
          </a:prstGeom>
          <a:ln w="12700">
            <a:noFill/>
          </a:ln>
        </p:spPr>
      </p:pic>
      <p:pic>
        <p:nvPicPr>
          <p:cNvPr id="6" name="Picture 5">
            <a:extLst>
              <a:ext uri="{FF2B5EF4-FFF2-40B4-BE49-F238E27FC236}">
                <a16:creationId xmlns:a16="http://schemas.microsoft.com/office/drawing/2014/main" id="{B84AFBCE-7616-48F1-B1A9-C388FE44D10F}"/>
              </a:ext>
            </a:extLst>
          </p:cNvPr>
          <p:cNvPicPr>
            <a:picLocks noChangeAspect="1"/>
          </p:cNvPicPr>
          <p:nvPr/>
        </p:nvPicPr>
        <p:blipFill>
          <a:blip r:embed="rId3"/>
          <a:stretch>
            <a:fillRect/>
          </a:stretch>
        </p:blipFill>
        <p:spPr>
          <a:xfrm>
            <a:off x="635813" y="1508308"/>
            <a:ext cx="4031603" cy="2873679"/>
          </a:xfrm>
          <a:prstGeom prst="rect">
            <a:avLst/>
          </a:prstGeom>
        </p:spPr>
      </p:pic>
      <p:sp>
        <p:nvSpPr>
          <p:cNvPr id="10" name="Rectangle 9">
            <a:extLst>
              <a:ext uri="{FF2B5EF4-FFF2-40B4-BE49-F238E27FC236}">
                <a16:creationId xmlns:a16="http://schemas.microsoft.com/office/drawing/2014/main" id="{11DB17AD-B112-4612-9402-4C40D83F9820}"/>
              </a:ext>
            </a:extLst>
          </p:cNvPr>
          <p:cNvSpPr/>
          <p:nvPr/>
        </p:nvSpPr>
        <p:spPr>
          <a:xfrm>
            <a:off x="0" y="0"/>
            <a:ext cx="12192000" cy="6498771"/>
          </a:xfrm>
          <a:prstGeom prst="rect">
            <a:avLst/>
          </a:prstGeom>
          <a:solidFill>
            <a:srgbClr val="E7E6E6">
              <a:alpha val="50196"/>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E2A967D-F7AC-4B7B-9F98-D36C110C304C}"/>
              </a:ext>
            </a:extLst>
          </p:cNvPr>
          <p:cNvSpPr txBox="1"/>
          <p:nvPr/>
        </p:nvSpPr>
        <p:spPr>
          <a:xfrm>
            <a:off x="8588229" y="1252180"/>
            <a:ext cx="3338461" cy="1600438"/>
          </a:xfrm>
          <a:prstGeom prst="rect">
            <a:avLst/>
          </a:prstGeom>
          <a:solidFill>
            <a:schemeClr val="accent2">
              <a:lumMod val="20000"/>
              <a:lumOff val="80000"/>
            </a:schemeClr>
          </a:solidFill>
          <a:ln w="9525">
            <a:solidFill>
              <a:schemeClr val="tx1"/>
            </a:solidFill>
          </a:ln>
        </p:spPr>
        <p:txBody>
          <a:bodyPr wrap="square" rtlCol="0">
            <a:spAutoFit/>
          </a:bodyPr>
          <a:lstStyle/>
          <a:p>
            <a:r>
              <a:rPr lang="en-US" sz="1400" dirty="0"/>
              <a:t>Energy dependent range deviation</a:t>
            </a:r>
          </a:p>
          <a:p>
            <a:r>
              <a:rPr lang="en-US" sz="1400" dirty="0"/>
              <a:t>Hp: </a:t>
            </a:r>
          </a:p>
          <a:p>
            <a:pPr marL="285750" indent="-285750">
              <a:buFont typeface="Arial" panose="020B0604020202020204" pitchFamily="34" charset="0"/>
              <a:buChar char="•"/>
            </a:pPr>
            <a:r>
              <a:rPr lang="en-US" sz="1400" dirty="0"/>
              <a:t>change in </a:t>
            </a:r>
            <a:r>
              <a:rPr lang="en-US" sz="1400" b="1" dirty="0"/>
              <a:t>electromagnetic </a:t>
            </a:r>
            <a:r>
              <a:rPr lang="en-US" sz="1400" dirty="0"/>
              <a:t>models</a:t>
            </a:r>
          </a:p>
          <a:p>
            <a:endParaRPr lang="en-US" sz="1400" dirty="0"/>
          </a:p>
          <a:p>
            <a:pPr marL="285750" indent="-285750">
              <a:buFont typeface="Arial" panose="020B0604020202020204" pitchFamily="34" charset="0"/>
              <a:buChar char="•"/>
            </a:pPr>
            <a:r>
              <a:rPr lang="en-US" sz="1400" dirty="0"/>
              <a:t>change in materials </a:t>
            </a:r>
            <a:r>
              <a:rPr lang="en-US" sz="1400" b="1" dirty="0"/>
              <a:t>stopping power</a:t>
            </a:r>
          </a:p>
        </p:txBody>
      </p:sp>
      <p:graphicFrame>
        <p:nvGraphicFramePr>
          <p:cNvPr id="13" name="Table 6">
            <a:extLst>
              <a:ext uri="{FF2B5EF4-FFF2-40B4-BE49-F238E27FC236}">
                <a16:creationId xmlns:a16="http://schemas.microsoft.com/office/drawing/2014/main" id="{36FA6DCF-E9C7-4DCE-8FBE-0D6ED7218AEC}"/>
              </a:ext>
            </a:extLst>
          </p:cNvPr>
          <p:cNvGraphicFramePr>
            <a:graphicFrameLocks noGrp="1"/>
          </p:cNvGraphicFramePr>
          <p:nvPr>
            <p:extLst>
              <p:ext uri="{D42A27DB-BD31-4B8C-83A1-F6EECF244321}">
                <p14:modId xmlns:p14="http://schemas.microsoft.com/office/powerpoint/2010/main" val="3079013187"/>
              </p:ext>
            </p:extLst>
          </p:nvPr>
        </p:nvGraphicFramePr>
        <p:xfrm>
          <a:off x="5657428" y="4855071"/>
          <a:ext cx="6265635" cy="937260"/>
        </p:xfrm>
        <a:graphic>
          <a:graphicData uri="http://schemas.openxmlformats.org/drawingml/2006/table">
            <a:tbl>
              <a:tblPr firstRow="1" bandRow="1">
                <a:tableStyleId>{5940675A-B579-460E-94D1-54222C63F5DA}</a:tableStyleId>
              </a:tblPr>
              <a:tblGrid>
                <a:gridCol w="1477736">
                  <a:extLst>
                    <a:ext uri="{9D8B030D-6E8A-4147-A177-3AD203B41FA5}">
                      <a16:colId xmlns:a16="http://schemas.microsoft.com/office/drawing/2014/main" val="618983722"/>
                    </a:ext>
                  </a:extLst>
                </a:gridCol>
                <a:gridCol w="2334986">
                  <a:extLst>
                    <a:ext uri="{9D8B030D-6E8A-4147-A177-3AD203B41FA5}">
                      <a16:colId xmlns:a16="http://schemas.microsoft.com/office/drawing/2014/main" val="2147512313"/>
                    </a:ext>
                  </a:extLst>
                </a:gridCol>
                <a:gridCol w="2452913">
                  <a:extLst>
                    <a:ext uri="{9D8B030D-6E8A-4147-A177-3AD203B41FA5}">
                      <a16:colId xmlns:a16="http://schemas.microsoft.com/office/drawing/2014/main" val="1415798930"/>
                    </a:ext>
                  </a:extLst>
                </a:gridCol>
              </a:tblGrid>
              <a:tr h="243600">
                <a:tc>
                  <a:txBody>
                    <a:bodyPr/>
                    <a:lstStyle/>
                    <a:p>
                      <a:pPr algn="l"/>
                      <a:endParaRPr lang="en-US" sz="12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100" b="1" dirty="0"/>
                        <a:t>G4 10.3.3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100" b="1" dirty="0"/>
                        <a:t>G4 11.3.0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818846828"/>
                  </a:ext>
                </a:extLst>
              </a:tr>
              <a:tr h="365399">
                <a:tc>
                  <a:txBody>
                    <a:bodyPr/>
                    <a:lstStyle/>
                    <a:p>
                      <a:pPr algn="l"/>
                      <a:r>
                        <a:rPr lang="en-US" sz="1050" b="1" dirty="0"/>
                        <a:t>EM model</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a:r>
                        <a:rPr lang="en-US" sz="1050" dirty="0"/>
                        <a:t>G4IonParametrisedLossModel</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50" dirty="0"/>
                        <a:t>G4LindhardSorendenIonModel (since 11.1.0)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3538500"/>
                  </a:ext>
                </a:extLst>
              </a:tr>
              <a:tr h="224139">
                <a:tc>
                  <a:txBody>
                    <a:bodyPr/>
                    <a:lstStyle/>
                    <a:p>
                      <a:pPr algn="l"/>
                      <a:r>
                        <a:rPr lang="en-US" sz="1050" b="1" dirty="0"/>
                        <a:t>MSP dataset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a:r>
                        <a:rPr lang="en-US" sz="1050" dirty="0"/>
                        <a:t>ICRU73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50" dirty="0"/>
                        <a:t>ICRU90/73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3476601"/>
                  </a:ext>
                </a:extLst>
              </a:tr>
            </a:tbl>
          </a:graphicData>
        </a:graphic>
      </p:graphicFrame>
      <p:sp>
        <p:nvSpPr>
          <p:cNvPr id="14" name="TextBox 13">
            <a:extLst>
              <a:ext uri="{FF2B5EF4-FFF2-40B4-BE49-F238E27FC236}">
                <a16:creationId xmlns:a16="http://schemas.microsoft.com/office/drawing/2014/main" id="{8450B15C-B738-4295-BAA9-17D589E02F54}"/>
              </a:ext>
            </a:extLst>
          </p:cNvPr>
          <p:cNvSpPr txBox="1"/>
          <p:nvPr/>
        </p:nvSpPr>
        <p:spPr>
          <a:xfrm>
            <a:off x="5654709" y="5821866"/>
            <a:ext cx="6271981" cy="261610"/>
          </a:xfrm>
          <a:prstGeom prst="rect">
            <a:avLst/>
          </a:prstGeom>
          <a:solidFill>
            <a:schemeClr val="bg1"/>
          </a:solidFill>
          <a:ln>
            <a:solidFill>
              <a:schemeClr val="tx1"/>
            </a:solidFill>
          </a:ln>
        </p:spPr>
        <p:txBody>
          <a:bodyPr wrap="square" rtlCol="0">
            <a:spAutoFit/>
          </a:bodyPr>
          <a:lstStyle/>
          <a:p>
            <a:r>
              <a:rPr lang="en-US" sz="1050" i="1" dirty="0"/>
              <a:t>Changed EM model for Generic Ion in G4 emstandard_opt4  </a:t>
            </a:r>
          </a:p>
        </p:txBody>
      </p:sp>
      <p:sp>
        <p:nvSpPr>
          <p:cNvPr id="2" name="Title 1">
            <a:extLst>
              <a:ext uri="{FF2B5EF4-FFF2-40B4-BE49-F238E27FC236}">
                <a16:creationId xmlns:a16="http://schemas.microsoft.com/office/drawing/2014/main" id="{5CB55F08-6ACD-49BF-BF4C-6ED038E0BC9F}"/>
              </a:ext>
            </a:extLst>
          </p:cNvPr>
          <p:cNvSpPr>
            <a:spLocks noGrp="1"/>
          </p:cNvSpPr>
          <p:nvPr>
            <p:ph type="title"/>
          </p:nvPr>
        </p:nvSpPr>
        <p:spPr/>
        <p:txBody>
          <a:bodyPr>
            <a:normAutofit/>
          </a:bodyPr>
          <a:lstStyle/>
          <a:p>
            <a:r>
              <a:rPr lang="en-US" cap="none" dirty="0"/>
              <a:t>Results: </a:t>
            </a:r>
            <a:r>
              <a:rPr lang="en-US" sz="2400" cap="none" dirty="0"/>
              <a:t>GATE 10 vs </a:t>
            </a:r>
            <a:r>
              <a:rPr lang="en-US" cap="none" dirty="0"/>
              <a:t>G</a:t>
            </a:r>
            <a:r>
              <a:rPr lang="en-US" sz="2400" cap="none" dirty="0"/>
              <a:t>ateRTion v1</a:t>
            </a:r>
            <a:endParaRPr lang="en-US" cap="none" dirty="0"/>
          </a:p>
        </p:txBody>
      </p:sp>
      <p:pic>
        <p:nvPicPr>
          <p:cNvPr id="9" name="Picture 8">
            <a:extLst>
              <a:ext uri="{FF2B5EF4-FFF2-40B4-BE49-F238E27FC236}">
                <a16:creationId xmlns:a16="http://schemas.microsoft.com/office/drawing/2014/main" id="{7A7AC8D5-84A6-4533-9E04-97355C967604}"/>
              </a:ext>
            </a:extLst>
          </p:cNvPr>
          <p:cNvPicPr>
            <a:picLocks noChangeAspect="1"/>
          </p:cNvPicPr>
          <p:nvPr/>
        </p:nvPicPr>
        <p:blipFill>
          <a:blip r:embed="rId4"/>
          <a:stretch>
            <a:fillRect/>
          </a:stretch>
        </p:blipFill>
        <p:spPr>
          <a:xfrm>
            <a:off x="5199208" y="1508308"/>
            <a:ext cx="3097969" cy="2982277"/>
          </a:xfrm>
          <a:prstGeom prst="rect">
            <a:avLst/>
          </a:prstGeom>
        </p:spPr>
      </p:pic>
      <p:cxnSp>
        <p:nvCxnSpPr>
          <p:cNvPr id="12" name="Straight Connector 11">
            <a:extLst>
              <a:ext uri="{FF2B5EF4-FFF2-40B4-BE49-F238E27FC236}">
                <a16:creationId xmlns:a16="http://schemas.microsoft.com/office/drawing/2014/main" id="{F84B4259-AA47-4F83-96A8-B063DF7C7DDF}"/>
              </a:ext>
            </a:extLst>
          </p:cNvPr>
          <p:cNvCxnSpPr>
            <a:cxnSpLocks/>
          </p:cNvCxnSpPr>
          <p:nvPr/>
        </p:nvCxnSpPr>
        <p:spPr>
          <a:xfrm flipV="1">
            <a:off x="5328574" y="3392343"/>
            <a:ext cx="3215137" cy="833138"/>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249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EBCE93-C948-4A5C-8135-C5A76CDF8D33}"/>
              </a:ext>
            </a:extLst>
          </p:cNvPr>
          <p:cNvSpPr>
            <a:spLocks noGrp="1"/>
          </p:cNvSpPr>
          <p:nvPr>
            <p:ph type="sldNum" sz="quarter" idx="4"/>
          </p:nvPr>
        </p:nvSpPr>
        <p:spPr/>
        <p:txBody>
          <a:bodyPr/>
          <a:lstStyle/>
          <a:p>
            <a:fld id="{A9F4B282-7904-614B-9E30-2097EED7D1ED}" type="slidenum">
              <a:rPr lang="de-AT" smtClean="0"/>
              <a:pPr/>
              <a:t>14</a:t>
            </a:fld>
            <a:endParaRPr lang="de-AT" dirty="0"/>
          </a:p>
        </p:txBody>
      </p:sp>
      <p:sp>
        <p:nvSpPr>
          <p:cNvPr id="4" name="Footer Placeholder 3">
            <a:extLst>
              <a:ext uri="{FF2B5EF4-FFF2-40B4-BE49-F238E27FC236}">
                <a16:creationId xmlns:a16="http://schemas.microsoft.com/office/drawing/2014/main" id="{DDCA37EF-ECF2-4D4C-8324-F323B640FE14}"/>
              </a:ext>
            </a:extLst>
          </p:cNvPr>
          <p:cNvSpPr>
            <a:spLocks noGrp="1"/>
          </p:cNvSpPr>
          <p:nvPr>
            <p:ph type="ftr" sz="quarter" idx="3"/>
          </p:nvPr>
        </p:nvSpPr>
        <p:spPr/>
        <p:txBody>
          <a:bodyPr/>
          <a:lstStyle/>
          <a:p>
            <a:r>
              <a:rPr lang="de-DE"/>
              <a:t>Martina Favaretto, Athens 2025</a:t>
            </a:r>
            <a:endParaRPr lang="de-DE" dirty="0"/>
          </a:p>
        </p:txBody>
      </p:sp>
      <p:sp>
        <p:nvSpPr>
          <p:cNvPr id="15" name="Title 1">
            <a:extLst>
              <a:ext uri="{FF2B5EF4-FFF2-40B4-BE49-F238E27FC236}">
                <a16:creationId xmlns:a16="http://schemas.microsoft.com/office/drawing/2014/main" id="{34C8ED94-9E63-4993-872E-7B22090FCB64}"/>
              </a:ext>
            </a:extLst>
          </p:cNvPr>
          <p:cNvSpPr>
            <a:spLocks noGrp="1"/>
          </p:cNvSpPr>
          <p:nvPr>
            <p:ph type="title"/>
          </p:nvPr>
        </p:nvSpPr>
        <p:spPr>
          <a:xfrm>
            <a:off x="243840" y="167702"/>
            <a:ext cx="11653520" cy="746699"/>
          </a:xfrm>
        </p:spPr>
        <p:txBody>
          <a:bodyPr>
            <a:normAutofit/>
          </a:bodyPr>
          <a:lstStyle/>
          <a:p>
            <a:r>
              <a:rPr lang="en-US" cap="none" dirty="0"/>
              <a:t>Results: </a:t>
            </a:r>
            <a:r>
              <a:rPr lang="en-US" sz="2400" cap="none" dirty="0"/>
              <a:t>GATE 10 vs </a:t>
            </a:r>
            <a:r>
              <a:rPr lang="en-US" cap="none" dirty="0"/>
              <a:t>G</a:t>
            </a:r>
            <a:r>
              <a:rPr lang="en-US" sz="2400" cap="none" dirty="0"/>
              <a:t>ateRTion v1</a:t>
            </a:r>
            <a:endParaRPr lang="en-US" cap="none" dirty="0"/>
          </a:p>
        </p:txBody>
      </p:sp>
      <p:graphicFrame>
        <p:nvGraphicFramePr>
          <p:cNvPr id="17" name="Table 7">
            <a:extLst>
              <a:ext uri="{FF2B5EF4-FFF2-40B4-BE49-F238E27FC236}">
                <a16:creationId xmlns:a16="http://schemas.microsoft.com/office/drawing/2014/main" id="{5CE919F1-A51F-4197-B360-A75D72C52035}"/>
              </a:ext>
            </a:extLst>
          </p:cNvPr>
          <p:cNvGraphicFramePr>
            <a:graphicFrameLocks noGrp="1"/>
          </p:cNvGraphicFramePr>
          <p:nvPr>
            <p:extLst>
              <p:ext uri="{D42A27DB-BD31-4B8C-83A1-F6EECF244321}">
                <p14:modId xmlns:p14="http://schemas.microsoft.com/office/powerpoint/2010/main" val="79571284"/>
              </p:ext>
            </p:extLst>
          </p:nvPr>
        </p:nvGraphicFramePr>
        <p:xfrm>
          <a:off x="6778822" y="5124863"/>
          <a:ext cx="4694909" cy="1012643"/>
        </p:xfrm>
        <a:graphic>
          <a:graphicData uri="http://schemas.openxmlformats.org/drawingml/2006/table">
            <a:tbl>
              <a:tblPr firstRow="1" bandRow="1">
                <a:tableStyleId>{5C22544A-7EE6-4342-B048-85BDC9FD1C3A}</a:tableStyleId>
              </a:tblPr>
              <a:tblGrid>
                <a:gridCol w="1612887">
                  <a:extLst>
                    <a:ext uri="{9D8B030D-6E8A-4147-A177-3AD203B41FA5}">
                      <a16:colId xmlns:a16="http://schemas.microsoft.com/office/drawing/2014/main" val="3254657549"/>
                    </a:ext>
                  </a:extLst>
                </a:gridCol>
                <a:gridCol w="1612887">
                  <a:extLst>
                    <a:ext uri="{9D8B030D-6E8A-4147-A177-3AD203B41FA5}">
                      <a16:colId xmlns:a16="http://schemas.microsoft.com/office/drawing/2014/main" val="2927628612"/>
                    </a:ext>
                  </a:extLst>
                </a:gridCol>
                <a:gridCol w="1469135">
                  <a:extLst>
                    <a:ext uri="{9D8B030D-6E8A-4147-A177-3AD203B41FA5}">
                      <a16:colId xmlns:a16="http://schemas.microsoft.com/office/drawing/2014/main" val="3057377341"/>
                    </a:ext>
                  </a:extLst>
                </a:gridCol>
              </a:tblGrid>
              <a:tr h="204277">
                <a:tc>
                  <a:txBody>
                    <a:bodyPr/>
                    <a:lstStyle/>
                    <a:p>
                      <a:r>
                        <a:rPr lang="en-US" sz="900" dirty="0"/>
                        <a:t>Setting</a:t>
                      </a:r>
                    </a:p>
                  </a:txBody>
                  <a:tcPr/>
                </a:tc>
                <a:tc>
                  <a:txBody>
                    <a:bodyPr/>
                    <a:lstStyle/>
                    <a:p>
                      <a:r>
                        <a:rPr lang="en-US" sz="900" dirty="0"/>
                        <a:t>IDEAL v1.1</a:t>
                      </a:r>
                    </a:p>
                  </a:txBody>
                  <a:tcPr/>
                </a:tc>
                <a:tc>
                  <a:txBody>
                    <a:bodyPr/>
                    <a:lstStyle/>
                    <a:p>
                      <a:r>
                        <a:rPr lang="en-US" sz="900" dirty="0"/>
                        <a:t>IDEAL v2</a:t>
                      </a:r>
                    </a:p>
                  </a:txBody>
                  <a:tcPr/>
                </a:tc>
                <a:extLst>
                  <a:ext uri="{0D108BD9-81ED-4DB2-BD59-A6C34878D82A}">
                    <a16:rowId xmlns:a16="http://schemas.microsoft.com/office/drawing/2014/main" val="2700209212"/>
                  </a:ext>
                </a:extLst>
              </a:tr>
              <a:tr h="204277">
                <a:tc>
                  <a:txBody>
                    <a:bodyPr/>
                    <a:lstStyle/>
                    <a:p>
                      <a:r>
                        <a:rPr lang="en-US" sz="900" dirty="0"/>
                        <a:t>Beam model</a:t>
                      </a:r>
                    </a:p>
                  </a:txBody>
                  <a:tcPr/>
                </a:tc>
                <a:tc>
                  <a:txBody>
                    <a:bodyPr/>
                    <a:lstStyle/>
                    <a:p>
                      <a:r>
                        <a:rPr lang="en-US" sz="900" dirty="0"/>
                        <a:t>V1.1</a:t>
                      </a:r>
                    </a:p>
                  </a:txBody>
                  <a:tcPr/>
                </a:tc>
                <a:tc>
                  <a:txBody>
                    <a:bodyPr/>
                    <a:lstStyle/>
                    <a:p>
                      <a:r>
                        <a:rPr lang="en-US" sz="900" dirty="0"/>
                        <a:t>V1.1</a:t>
                      </a:r>
                    </a:p>
                  </a:txBody>
                  <a:tcPr/>
                </a:tc>
                <a:extLst>
                  <a:ext uri="{0D108BD9-81ED-4DB2-BD59-A6C34878D82A}">
                    <a16:rowId xmlns:a16="http://schemas.microsoft.com/office/drawing/2014/main" val="2106775436"/>
                  </a:ext>
                </a:extLst>
              </a:tr>
              <a:tr h="204277">
                <a:tc>
                  <a:txBody>
                    <a:bodyPr/>
                    <a:lstStyle/>
                    <a:p>
                      <a:r>
                        <a:rPr lang="en-US" sz="900" dirty="0"/>
                        <a:t>Gate version</a:t>
                      </a:r>
                    </a:p>
                  </a:txBody>
                  <a:tcPr/>
                </a:tc>
                <a:tc>
                  <a:txBody>
                    <a:bodyPr/>
                    <a:lstStyle/>
                    <a:p>
                      <a:r>
                        <a:rPr lang="en-US" sz="900" dirty="0"/>
                        <a:t>GateRTion v1</a:t>
                      </a:r>
                    </a:p>
                  </a:txBody>
                  <a:tcPr/>
                </a:tc>
                <a:tc>
                  <a:txBody>
                    <a:bodyPr/>
                    <a:lstStyle/>
                    <a:p>
                      <a:r>
                        <a:rPr lang="en-US" sz="900" dirty="0"/>
                        <a:t>Gate 10</a:t>
                      </a:r>
                    </a:p>
                  </a:txBody>
                  <a:tcPr/>
                </a:tc>
                <a:extLst>
                  <a:ext uri="{0D108BD9-81ED-4DB2-BD59-A6C34878D82A}">
                    <a16:rowId xmlns:a16="http://schemas.microsoft.com/office/drawing/2014/main" val="836175835"/>
                  </a:ext>
                </a:extLst>
              </a:tr>
              <a:tr h="326843">
                <a:tc>
                  <a:txBody>
                    <a:bodyPr/>
                    <a:lstStyle/>
                    <a:p>
                      <a:r>
                        <a:rPr lang="en-US" sz="900" dirty="0"/>
                        <a:t>Physics list</a:t>
                      </a:r>
                    </a:p>
                  </a:txBody>
                  <a:tcPr/>
                </a:tc>
                <a:tc>
                  <a:txBody>
                    <a:bodyPr/>
                    <a:lstStyle/>
                    <a:p>
                      <a:r>
                        <a:rPr lang="en-US" sz="900" dirty="0"/>
                        <a:t>QGSP_BIC_HP_EMZ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QGSP_BIC_HP_EMZ</a:t>
                      </a:r>
                    </a:p>
                  </a:txBody>
                  <a:tcPr/>
                </a:tc>
                <a:extLst>
                  <a:ext uri="{0D108BD9-81ED-4DB2-BD59-A6C34878D82A}">
                    <a16:rowId xmlns:a16="http://schemas.microsoft.com/office/drawing/2014/main" val="3621589551"/>
                  </a:ext>
                </a:extLst>
              </a:tr>
            </a:tbl>
          </a:graphicData>
        </a:graphic>
      </p:graphicFrame>
      <p:sp>
        <p:nvSpPr>
          <p:cNvPr id="20" name="TextBox 19">
            <a:extLst>
              <a:ext uri="{FF2B5EF4-FFF2-40B4-BE49-F238E27FC236}">
                <a16:creationId xmlns:a16="http://schemas.microsoft.com/office/drawing/2014/main" id="{607B7E86-1F5F-4251-9347-FA1F67FFC19E}"/>
              </a:ext>
            </a:extLst>
          </p:cNvPr>
          <p:cNvSpPr txBox="1"/>
          <p:nvPr/>
        </p:nvSpPr>
        <p:spPr>
          <a:xfrm>
            <a:off x="5917954" y="1544879"/>
            <a:ext cx="5619389" cy="2246769"/>
          </a:xfrm>
          <a:prstGeom prst="rect">
            <a:avLst/>
          </a:prstGeom>
          <a:solidFill>
            <a:schemeClr val="accent2">
              <a:lumMod val="20000"/>
              <a:lumOff val="80000"/>
            </a:schemeClr>
          </a:solidFill>
          <a:ln w="9525">
            <a:solidFill>
              <a:schemeClr val="tx1"/>
            </a:solidFill>
          </a:ln>
        </p:spPr>
        <p:txBody>
          <a:bodyPr wrap="square" rtlCol="0">
            <a:spAutoFit/>
          </a:bodyPr>
          <a:lstStyle/>
          <a:p>
            <a:pPr marL="285750" indent="-285750">
              <a:buFont typeface="Arial" panose="020B0604020202020204" pitchFamily="34" charset="0"/>
              <a:buChar char="•"/>
            </a:pPr>
            <a:r>
              <a:rPr lang="en-US" sz="1400" dirty="0"/>
              <a:t>Differences in the halo region</a:t>
            </a:r>
          </a:p>
          <a:p>
            <a:pPr marL="742950" lvl="1" indent="-285750">
              <a:buFont typeface="Arial" panose="020B0604020202020204" pitchFamily="34" charset="0"/>
              <a:buChar char="•"/>
            </a:pPr>
            <a:r>
              <a:rPr lang="en-US" sz="1400" dirty="0"/>
              <a:t>Halo dose comes from secondary particles</a:t>
            </a:r>
          </a:p>
          <a:p>
            <a:r>
              <a:rPr lang="en-US" sz="1400" dirty="0">
                <a:sym typeface="Wingdings" panose="05000000000000000000" pitchFamily="2" charset="2"/>
              </a:rPr>
              <a:t> </a:t>
            </a:r>
            <a:r>
              <a:rPr lang="en-US" sz="1400" b="1" dirty="0">
                <a:sym typeface="Wingdings" panose="05000000000000000000" pitchFamily="2" charset="2"/>
              </a:rPr>
              <a:t>Change in BIC nuclear interaction model</a:t>
            </a:r>
            <a:endParaRPr lang="en-US" sz="1400" b="1"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Minor differences in the core region</a:t>
            </a:r>
          </a:p>
          <a:p>
            <a:pPr marL="742950" lvl="1" indent="-285750">
              <a:buFont typeface="Arial" panose="020B0604020202020204" pitchFamily="34" charset="0"/>
              <a:buChar char="•"/>
            </a:pPr>
            <a:r>
              <a:rPr lang="en-US" sz="1400" dirty="0"/>
              <a:t>Core dose comes from scattering of primary ions </a:t>
            </a:r>
          </a:p>
          <a:p>
            <a:pPr marL="285750" indent="-285750">
              <a:buFont typeface="Arial" panose="020B0604020202020204" pitchFamily="34" charset="0"/>
              <a:buChar char="•"/>
            </a:pPr>
            <a:r>
              <a:rPr lang="en-US" sz="1400" dirty="0"/>
              <a:t>No difference in the spot size in air </a:t>
            </a:r>
          </a:p>
          <a:p>
            <a:pPr marL="285750" indent="-285750">
              <a:buFont typeface="Wingdings" panose="05000000000000000000" pitchFamily="2" charset="2"/>
              <a:buChar char="à"/>
            </a:pPr>
            <a:r>
              <a:rPr lang="en-US" sz="1400" b="1" dirty="0"/>
              <a:t>MCS model didn’t change </a:t>
            </a:r>
            <a:r>
              <a:rPr lang="en-US" sz="1400" dirty="0"/>
              <a:t>in G4 11.3.0 (G4hMultipleScattering) </a:t>
            </a:r>
          </a:p>
          <a:p>
            <a:endParaRPr lang="en-US" sz="1400" dirty="0"/>
          </a:p>
        </p:txBody>
      </p:sp>
      <p:sp>
        <p:nvSpPr>
          <p:cNvPr id="12" name="TextBox 11">
            <a:extLst>
              <a:ext uri="{FF2B5EF4-FFF2-40B4-BE49-F238E27FC236}">
                <a16:creationId xmlns:a16="http://schemas.microsoft.com/office/drawing/2014/main" id="{A48C46D6-477C-415C-B330-1AC6A8DE2A6B}"/>
              </a:ext>
            </a:extLst>
          </p:cNvPr>
          <p:cNvSpPr txBox="1"/>
          <p:nvPr/>
        </p:nvSpPr>
        <p:spPr>
          <a:xfrm>
            <a:off x="464276" y="909871"/>
            <a:ext cx="3546427" cy="323165"/>
          </a:xfrm>
          <a:prstGeom prst="rect">
            <a:avLst/>
          </a:prstGeom>
          <a:noFill/>
        </p:spPr>
        <p:txBody>
          <a:bodyPr wrap="square" rtlCol="0">
            <a:spAutoFit/>
          </a:bodyPr>
          <a:lstStyle/>
          <a:p>
            <a:r>
              <a:rPr lang="en-US" sz="1500" b="1" dirty="0"/>
              <a:t>Transversal profiles in water</a:t>
            </a:r>
          </a:p>
        </p:txBody>
      </p:sp>
      <p:grpSp>
        <p:nvGrpSpPr>
          <p:cNvPr id="14" name="Group 13">
            <a:extLst>
              <a:ext uri="{FF2B5EF4-FFF2-40B4-BE49-F238E27FC236}">
                <a16:creationId xmlns:a16="http://schemas.microsoft.com/office/drawing/2014/main" id="{4789A2A5-834D-4092-9C47-F41C0A012E32}"/>
              </a:ext>
            </a:extLst>
          </p:cNvPr>
          <p:cNvGrpSpPr/>
          <p:nvPr/>
        </p:nvGrpSpPr>
        <p:grpSpPr>
          <a:xfrm>
            <a:off x="9414169" y="191389"/>
            <a:ext cx="2454044" cy="1118227"/>
            <a:chOff x="535739" y="1474156"/>
            <a:chExt cx="5171777" cy="2411559"/>
          </a:xfrm>
        </p:grpSpPr>
        <p:pic>
          <p:nvPicPr>
            <p:cNvPr id="19" name="Picture 18">
              <a:extLst>
                <a:ext uri="{FF2B5EF4-FFF2-40B4-BE49-F238E27FC236}">
                  <a16:creationId xmlns:a16="http://schemas.microsoft.com/office/drawing/2014/main" id="{24B8E9F8-4BCB-426B-9056-DC0ED5C24944}"/>
                </a:ext>
              </a:extLst>
            </p:cNvPr>
            <p:cNvPicPr>
              <a:picLocks noChangeAspect="1"/>
            </p:cNvPicPr>
            <p:nvPr/>
          </p:nvPicPr>
          <p:blipFill>
            <a:blip r:embed="rId2"/>
            <a:stretch>
              <a:fillRect/>
            </a:stretch>
          </p:blipFill>
          <p:spPr>
            <a:xfrm>
              <a:off x="535739" y="1474156"/>
              <a:ext cx="5171777" cy="2411559"/>
            </a:xfrm>
            <a:prstGeom prst="rect">
              <a:avLst/>
            </a:prstGeom>
          </p:spPr>
        </p:pic>
        <p:sp>
          <p:nvSpPr>
            <p:cNvPr id="21" name="Rectangle 20">
              <a:extLst>
                <a:ext uri="{FF2B5EF4-FFF2-40B4-BE49-F238E27FC236}">
                  <a16:creationId xmlns:a16="http://schemas.microsoft.com/office/drawing/2014/main" id="{9492298D-FAD1-4212-83B4-B0F8DC620C2F}"/>
                </a:ext>
              </a:extLst>
            </p:cNvPr>
            <p:cNvSpPr/>
            <p:nvPr/>
          </p:nvSpPr>
          <p:spPr>
            <a:xfrm>
              <a:off x="4111009" y="2077765"/>
              <a:ext cx="647258" cy="834768"/>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73B1545-7DB1-4D2D-8AAA-29C5C7185BFE}"/>
                </a:ext>
              </a:extLst>
            </p:cNvPr>
            <p:cNvSpPr/>
            <p:nvPr/>
          </p:nvSpPr>
          <p:spPr>
            <a:xfrm>
              <a:off x="3818751" y="2100678"/>
              <a:ext cx="1460071" cy="457331"/>
            </a:xfrm>
            <a:custGeom>
              <a:avLst/>
              <a:gdLst>
                <a:gd name="connsiteX0" fmla="*/ 0 w 1032934"/>
                <a:gd name="connsiteY0" fmla="*/ 423496 h 423496"/>
                <a:gd name="connsiteX1" fmla="*/ 508000 w 1032934"/>
                <a:gd name="connsiteY1" fmla="*/ 313429 h 423496"/>
                <a:gd name="connsiteX2" fmla="*/ 770467 w 1032934"/>
                <a:gd name="connsiteY2" fmla="*/ 163 h 423496"/>
                <a:gd name="connsiteX3" fmla="*/ 880534 w 1032934"/>
                <a:gd name="connsiteY3" fmla="*/ 271096 h 423496"/>
                <a:gd name="connsiteX4" fmla="*/ 1032934 w 1032934"/>
                <a:gd name="connsiteY4" fmla="*/ 330363 h 423496"/>
                <a:gd name="connsiteX0" fmla="*/ 0 w 1032934"/>
                <a:gd name="connsiteY0" fmla="*/ 423458 h 423458"/>
                <a:gd name="connsiteX1" fmla="*/ 508000 w 1032934"/>
                <a:gd name="connsiteY1" fmla="*/ 313391 h 423458"/>
                <a:gd name="connsiteX2" fmla="*/ 770467 w 1032934"/>
                <a:gd name="connsiteY2" fmla="*/ 125 h 423458"/>
                <a:gd name="connsiteX3" fmla="*/ 825545 w 1032934"/>
                <a:gd name="connsiteY3" fmla="*/ 276138 h 423458"/>
                <a:gd name="connsiteX4" fmla="*/ 1032934 w 1032934"/>
                <a:gd name="connsiteY4" fmla="*/ 330325 h 423458"/>
                <a:gd name="connsiteX0" fmla="*/ 0 w 1032934"/>
                <a:gd name="connsiteY0" fmla="*/ 423427 h 423427"/>
                <a:gd name="connsiteX1" fmla="*/ 613394 w 1032934"/>
                <a:gd name="connsiteY1" fmla="*/ 308280 h 423427"/>
                <a:gd name="connsiteX2" fmla="*/ 770467 w 1032934"/>
                <a:gd name="connsiteY2" fmla="*/ 94 h 423427"/>
                <a:gd name="connsiteX3" fmla="*/ 825545 w 1032934"/>
                <a:gd name="connsiteY3" fmla="*/ 276107 h 423427"/>
                <a:gd name="connsiteX4" fmla="*/ 1032934 w 1032934"/>
                <a:gd name="connsiteY4" fmla="*/ 330294 h 423427"/>
                <a:gd name="connsiteX0" fmla="*/ 0 w 1032934"/>
                <a:gd name="connsiteY0" fmla="*/ 443739 h 443739"/>
                <a:gd name="connsiteX1" fmla="*/ 613394 w 1032934"/>
                <a:gd name="connsiteY1" fmla="*/ 328592 h 443739"/>
                <a:gd name="connsiteX2" fmla="*/ 733808 w 1032934"/>
                <a:gd name="connsiteY2" fmla="*/ 86 h 443739"/>
                <a:gd name="connsiteX3" fmla="*/ 825545 w 1032934"/>
                <a:gd name="connsiteY3" fmla="*/ 296419 h 443739"/>
                <a:gd name="connsiteX4" fmla="*/ 1032934 w 1032934"/>
                <a:gd name="connsiteY4" fmla="*/ 350606 h 443739"/>
                <a:gd name="connsiteX0" fmla="*/ 0 w 1032934"/>
                <a:gd name="connsiteY0" fmla="*/ 447592 h 447592"/>
                <a:gd name="connsiteX1" fmla="*/ 613394 w 1032934"/>
                <a:gd name="connsiteY1" fmla="*/ 332445 h 447592"/>
                <a:gd name="connsiteX2" fmla="*/ 733808 w 1032934"/>
                <a:gd name="connsiteY2" fmla="*/ 3939 h 447592"/>
                <a:gd name="connsiteX3" fmla="*/ 784854 w 1032934"/>
                <a:gd name="connsiteY3" fmla="*/ 160342 h 447592"/>
                <a:gd name="connsiteX4" fmla="*/ 825545 w 1032934"/>
                <a:gd name="connsiteY4" fmla="*/ 300272 h 447592"/>
                <a:gd name="connsiteX5" fmla="*/ 1032934 w 1032934"/>
                <a:gd name="connsiteY5" fmla="*/ 354459 h 447592"/>
                <a:gd name="connsiteX0" fmla="*/ 0 w 1032934"/>
                <a:gd name="connsiteY0" fmla="*/ 457515 h 457515"/>
                <a:gd name="connsiteX1" fmla="*/ 613394 w 1032934"/>
                <a:gd name="connsiteY1" fmla="*/ 342368 h 457515"/>
                <a:gd name="connsiteX2" fmla="*/ 756720 w 1032934"/>
                <a:gd name="connsiteY2" fmla="*/ 3702 h 457515"/>
                <a:gd name="connsiteX3" fmla="*/ 784854 w 1032934"/>
                <a:gd name="connsiteY3" fmla="*/ 170265 h 457515"/>
                <a:gd name="connsiteX4" fmla="*/ 825545 w 1032934"/>
                <a:gd name="connsiteY4" fmla="*/ 310195 h 457515"/>
                <a:gd name="connsiteX5" fmla="*/ 1032934 w 1032934"/>
                <a:gd name="connsiteY5" fmla="*/ 364382 h 457515"/>
                <a:gd name="connsiteX0" fmla="*/ 0 w 1317040"/>
                <a:gd name="connsiteY0" fmla="*/ 457515 h 457515"/>
                <a:gd name="connsiteX1" fmla="*/ 613394 w 1317040"/>
                <a:gd name="connsiteY1" fmla="*/ 342368 h 457515"/>
                <a:gd name="connsiteX2" fmla="*/ 756720 w 1317040"/>
                <a:gd name="connsiteY2" fmla="*/ 3702 h 457515"/>
                <a:gd name="connsiteX3" fmla="*/ 784854 w 1317040"/>
                <a:gd name="connsiteY3" fmla="*/ 170265 h 457515"/>
                <a:gd name="connsiteX4" fmla="*/ 825545 w 1317040"/>
                <a:gd name="connsiteY4" fmla="*/ 310195 h 457515"/>
                <a:gd name="connsiteX5" fmla="*/ 1317040 w 1317040"/>
                <a:gd name="connsiteY5" fmla="*/ 379622 h 457515"/>
                <a:gd name="connsiteX0" fmla="*/ 0 w 1317040"/>
                <a:gd name="connsiteY0" fmla="*/ 457331 h 457331"/>
                <a:gd name="connsiteX1" fmla="*/ 640888 w 1317040"/>
                <a:gd name="connsiteY1" fmla="*/ 337104 h 457331"/>
                <a:gd name="connsiteX2" fmla="*/ 756720 w 1317040"/>
                <a:gd name="connsiteY2" fmla="*/ 3518 h 457331"/>
                <a:gd name="connsiteX3" fmla="*/ 784854 w 1317040"/>
                <a:gd name="connsiteY3" fmla="*/ 170081 h 457331"/>
                <a:gd name="connsiteX4" fmla="*/ 825545 w 1317040"/>
                <a:gd name="connsiteY4" fmla="*/ 310011 h 457331"/>
                <a:gd name="connsiteX5" fmla="*/ 1317040 w 1317040"/>
                <a:gd name="connsiteY5" fmla="*/ 379438 h 45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7040" h="457331">
                  <a:moveTo>
                    <a:pt x="0" y="457331"/>
                  </a:moveTo>
                  <a:cubicBezTo>
                    <a:pt x="189794" y="437575"/>
                    <a:pt x="514768" y="412739"/>
                    <a:pt x="640888" y="337104"/>
                  </a:cubicBezTo>
                  <a:cubicBezTo>
                    <a:pt x="767008" y="261469"/>
                    <a:pt x="732726" y="31355"/>
                    <a:pt x="756720" y="3518"/>
                  </a:cubicBezTo>
                  <a:cubicBezTo>
                    <a:pt x="780714" y="-24319"/>
                    <a:pt x="769565" y="120692"/>
                    <a:pt x="784854" y="170081"/>
                  </a:cubicBezTo>
                  <a:cubicBezTo>
                    <a:pt x="800143" y="219470"/>
                    <a:pt x="782671" y="275118"/>
                    <a:pt x="825545" y="310011"/>
                  </a:cubicBezTo>
                  <a:cubicBezTo>
                    <a:pt x="869290" y="365044"/>
                    <a:pt x="1278940" y="372383"/>
                    <a:pt x="1317040" y="379438"/>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7FC5C4B-D7C6-455C-9289-880A28D6BC4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2133" b="70634" l="15560" r="72822">
                          <a14:foregroundMark x1="70643" y1="67079" x2="72822" y2="66461"/>
                          <a14:foregroundMark x1="15560" y1="66770" x2="18776" y2="66924"/>
                        </a14:backgroundRemoval>
                      </a14:imgEffect>
                    </a14:imgLayer>
                  </a14:imgProps>
                </a:ext>
              </a:extLst>
            </a:blip>
            <a:srcRect l="24621" t="61085" r="23610" b="28235"/>
            <a:stretch/>
          </p:blipFill>
          <p:spPr>
            <a:xfrm>
              <a:off x="3818752" y="2457155"/>
              <a:ext cx="1502786" cy="304486"/>
            </a:xfrm>
            <a:prstGeom prst="rect">
              <a:avLst/>
            </a:prstGeom>
          </p:spPr>
        </p:pic>
      </p:grpSp>
      <p:pic>
        <p:nvPicPr>
          <p:cNvPr id="26" name="Picture 25">
            <a:extLst>
              <a:ext uri="{FF2B5EF4-FFF2-40B4-BE49-F238E27FC236}">
                <a16:creationId xmlns:a16="http://schemas.microsoft.com/office/drawing/2014/main" id="{57999D22-B090-49E3-80EC-9E9F4C67043E}"/>
              </a:ext>
            </a:extLst>
          </p:cNvPr>
          <p:cNvPicPr>
            <a:picLocks noChangeAspect="1"/>
          </p:cNvPicPr>
          <p:nvPr/>
        </p:nvPicPr>
        <p:blipFill>
          <a:blip r:embed="rId5"/>
          <a:stretch>
            <a:fillRect/>
          </a:stretch>
        </p:blipFill>
        <p:spPr>
          <a:xfrm>
            <a:off x="407494" y="1422689"/>
            <a:ext cx="4371240" cy="3665755"/>
          </a:xfrm>
          <a:prstGeom prst="rect">
            <a:avLst/>
          </a:prstGeom>
        </p:spPr>
      </p:pic>
    </p:spTree>
    <p:extLst>
      <p:ext uri="{BB962C8B-B14F-4D97-AF65-F5344CB8AC3E}">
        <p14:creationId xmlns:p14="http://schemas.microsoft.com/office/powerpoint/2010/main" val="752593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EBCE93-C948-4A5C-8135-C5A76CDF8D33}"/>
              </a:ext>
            </a:extLst>
          </p:cNvPr>
          <p:cNvSpPr>
            <a:spLocks noGrp="1"/>
          </p:cNvSpPr>
          <p:nvPr>
            <p:ph type="sldNum" sz="quarter" idx="4"/>
          </p:nvPr>
        </p:nvSpPr>
        <p:spPr/>
        <p:txBody>
          <a:bodyPr/>
          <a:lstStyle/>
          <a:p>
            <a:fld id="{A9F4B282-7904-614B-9E30-2097EED7D1ED}" type="slidenum">
              <a:rPr lang="de-AT" smtClean="0"/>
              <a:pPr/>
              <a:t>15</a:t>
            </a:fld>
            <a:endParaRPr lang="de-AT" dirty="0"/>
          </a:p>
        </p:txBody>
      </p:sp>
      <p:sp>
        <p:nvSpPr>
          <p:cNvPr id="4" name="Footer Placeholder 3">
            <a:extLst>
              <a:ext uri="{FF2B5EF4-FFF2-40B4-BE49-F238E27FC236}">
                <a16:creationId xmlns:a16="http://schemas.microsoft.com/office/drawing/2014/main" id="{DDCA37EF-ECF2-4D4C-8324-F323B640FE14}"/>
              </a:ext>
            </a:extLst>
          </p:cNvPr>
          <p:cNvSpPr>
            <a:spLocks noGrp="1"/>
          </p:cNvSpPr>
          <p:nvPr>
            <p:ph type="ftr" sz="quarter" idx="3"/>
          </p:nvPr>
        </p:nvSpPr>
        <p:spPr/>
        <p:txBody>
          <a:bodyPr/>
          <a:lstStyle/>
          <a:p>
            <a:r>
              <a:rPr lang="de-DE"/>
              <a:t>Martina Favaretto, Athens 2025</a:t>
            </a:r>
            <a:endParaRPr lang="de-DE" dirty="0"/>
          </a:p>
        </p:txBody>
      </p:sp>
      <p:sp>
        <p:nvSpPr>
          <p:cNvPr id="11" name="Title 1">
            <a:extLst>
              <a:ext uri="{FF2B5EF4-FFF2-40B4-BE49-F238E27FC236}">
                <a16:creationId xmlns:a16="http://schemas.microsoft.com/office/drawing/2014/main" id="{D1713798-3225-4401-9484-8EF05201CB93}"/>
              </a:ext>
            </a:extLst>
          </p:cNvPr>
          <p:cNvSpPr>
            <a:spLocks noGrp="1"/>
          </p:cNvSpPr>
          <p:nvPr>
            <p:ph type="title"/>
          </p:nvPr>
        </p:nvSpPr>
        <p:spPr>
          <a:xfrm>
            <a:off x="243840" y="167702"/>
            <a:ext cx="11653520" cy="746699"/>
          </a:xfrm>
        </p:spPr>
        <p:txBody>
          <a:bodyPr>
            <a:normAutofit/>
          </a:bodyPr>
          <a:lstStyle/>
          <a:p>
            <a:r>
              <a:rPr lang="en-US" cap="none" dirty="0"/>
              <a:t>Results: </a:t>
            </a:r>
            <a:r>
              <a:rPr lang="en-US" sz="2400" cap="none" dirty="0"/>
              <a:t>GATE 10 vs </a:t>
            </a:r>
            <a:r>
              <a:rPr lang="en-US" cap="none" dirty="0"/>
              <a:t>G</a:t>
            </a:r>
            <a:r>
              <a:rPr lang="en-US" sz="2400" cap="none" dirty="0"/>
              <a:t>ateRTion v1 vs measurements</a:t>
            </a:r>
            <a:endParaRPr lang="en-US" cap="none" dirty="0"/>
          </a:p>
        </p:txBody>
      </p:sp>
      <p:sp>
        <p:nvSpPr>
          <p:cNvPr id="12" name="TextBox 11">
            <a:extLst>
              <a:ext uri="{FF2B5EF4-FFF2-40B4-BE49-F238E27FC236}">
                <a16:creationId xmlns:a16="http://schemas.microsoft.com/office/drawing/2014/main" id="{111B3D86-924C-4101-B6A0-62858F3C3FFE}"/>
              </a:ext>
            </a:extLst>
          </p:cNvPr>
          <p:cNvSpPr txBox="1"/>
          <p:nvPr/>
        </p:nvSpPr>
        <p:spPr>
          <a:xfrm>
            <a:off x="294640" y="974254"/>
            <a:ext cx="2976517" cy="323165"/>
          </a:xfrm>
          <a:prstGeom prst="rect">
            <a:avLst/>
          </a:prstGeom>
          <a:noFill/>
        </p:spPr>
        <p:txBody>
          <a:bodyPr wrap="square" rtlCol="0">
            <a:spAutoFit/>
          </a:bodyPr>
          <a:lstStyle/>
          <a:p>
            <a:r>
              <a:rPr lang="en-US" sz="1500" b="1" dirty="0"/>
              <a:t>Dose in SOBPs in water</a:t>
            </a:r>
          </a:p>
        </p:txBody>
      </p:sp>
      <p:pic>
        <p:nvPicPr>
          <p:cNvPr id="15" name="Picture 14">
            <a:extLst>
              <a:ext uri="{FF2B5EF4-FFF2-40B4-BE49-F238E27FC236}">
                <a16:creationId xmlns:a16="http://schemas.microsoft.com/office/drawing/2014/main" id="{F0F802FD-67E9-4654-9251-87C7B00A9722}"/>
              </a:ext>
            </a:extLst>
          </p:cNvPr>
          <p:cNvPicPr>
            <a:picLocks noChangeAspect="1"/>
          </p:cNvPicPr>
          <p:nvPr/>
        </p:nvPicPr>
        <p:blipFill>
          <a:blip r:embed="rId2"/>
          <a:stretch>
            <a:fillRect/>
          </a:stretch>
        </p:blipFill>
        <p:spPr>
          <a:xfrm>
            <a:off x="9414169" y="300265"/>
            <a:ext cx="2345145" cy="1052308"/>
          </a:xfrm>
          <a:prstGeom prst="rect">
            <a:avLst/>
          </a:prstGeom>
          <a:ln w="12700">
            <a:noFill/>
          </a:ln>
        </p:spPr>
      </p:pic>
      <p:graphicFrame>
        <p:nvGraphicFramePr>
          <p:cNvPr id="17" name="Table 7">
            <a:extLst>
              <a:ext uri="{FF2B5EF4-FFF2-40B4-BE49-F238E27FC236}">
                <a16:creationId xmlns:a16="http://schemas.microsoft.com/office/drawing/2014/main" id="{C2D5BD0F-3E25-41DE-A4AD-0F4BA849DB38}"/>
              </a:ext>
            </a:extLst>
          </p:cNvPr>
          <p:cNvGraphicFramePr>
            <a:graphicFrameLocks noGrp="1"/>
          </p:cNvGraphicFramePr>
          <p:nvPr/>
        </p:nvGraphicFramePr>
        <p:xfrm>
          <a:off x="441597" y="5045222"/>
          <a:ext cx="4694909" cy="1012643"/>
        </p:xfrm>
        <a:graphic>
          <a:graphicData uri="http://schemas.openxmlformats.org/drawingml/2006/table">
            <a:tbl>
              <a:tblPr firstRow="1" bandRow="1">
                <a:tableStyleId>{5C22544A-7EE6-4342-B048-85BDC9FD1C3A}</a:tableStyleId>
              </a:tblPr>
              <a:tblGrid>
                <a:gridCol w="1612887">
                  <a:extLst>
                    <a:ext uri="{9D8B030D-6E8A-4147-A177-3AD203B41FA5}">
                      <a16:colId xmlns:a16="http://schemas.microsoft.com/office/drawing/2014/main" val="3254657549"/>
                    </a:ext>
                  </a:extLst>
                </a:gridCol>
                <a:gridCol w="1612887">
                  <a:extLst>
                    <a:ext uri="{9D8B030D-6E8A-4147-A177-3AD203B41FA5}">
                      <a16:colId xmlns:a16="http://schemas.microsoft.com/office/drawing/2014/main" val="2927628612"/>
                    </a:ext>
                  </a:extLst>
                </a:gridCol>
                <a:gridCol w="1469135">
                  <a:extLst>
                    <a:ext uri="{9D8B030D-6E8A-4147-A177-3AD203B41FA5}">
                      <a16:colId xmlns:a16="http://schemas.microsoft.com/office/drawing/2014/main" val="3057377341"/>
                    </a:ext>
                  </a:extLst>
                </a:gridCol>
              </a:tblGrid>
              <a:tr h="204277">
                <a:tc>
                  <a:txBody>
                    <a:bodyPr/>
                    <a:lstStyle/>
                    <a:p>
                      <a:r>
                        <a:rPr lang="en-US" sz="900" dirty="0"/>
                        <a:t>Setting</a:t>
                      </a:r>
                    </a:p>
                  </a:txBody>
                  <a:tcPr/>
                </a:tc>
                <a:tc>
                  <a:txBody>
                    <a:bodyPr/>
                    <a:lstStyle/>
                    <a:p>
                      <a:r>
                        <a:rPr lang="en-US" sz="900" dirty="0"/>
                        <a:t>IDEAL v1.1</a:t>
                      </a:r>
                    </a:p>
                  </a:txBody>
                  <a:tcPr/>
                </a:tc>
                <a:tc>
                  <a:txBody>
                    <a:bodyPr/>
                    <a:lstStyle/>
                    <a:p>
                      <a:r>
                        <a:rPr lang="en-US" sz="900" dirty="0"/>
                        <a:t>IDEAL v2</a:t>
                      </a:r>
                    </a:p>
                  </a:txBody>
                  <a:tcPr/>
                </a:tc>
                <a:extLst>
                  <a:ext uri="{0D108BD9-81ED-4DB2-BD59-A6C34878D82A}">
                    <a16:rowId xmlns:a16="http://schemas.microsoft.com/office/drawing/2014/main" val="2700209212"/>
                  </a:ext>
                </a:extLst>
              </a:tr>
              <a:tr h="204277">
                <a:tc>
                  <a:txBody>
                    <a:bodyPr/>
                    <a:lstStyle/>
                    <a:p>
                      <a:r>
                        <a:rPr lang="en-US" sz="900" dirty="0"/>
                        <a:t>Beam model</a:t>
                      </a:r>
                    </a:p>
                  </a:txBody>
                  <a:tcPr/>
                </a:tc>
                <a:tc>
                  <a:txBody>
                    <a:bodyPr/>
                    <a:lstStyle/>
                    <a:p>
                      <a:r>
                        <a:rPr lang="en-US" sz="900" dirty="0"/>
                        <a:t>V1.1</a:t>
                      </a:r>
                    </a:p>
                  </a:txBody>
                  <a:tcPr/>
                </a:tc>
                <a:tc>
                  <a:txBody>
                    <a:bodyPr/>
                    <a:lstStyle/>
                    <a:p>
                      <a:r>
                        <a:rPr lang="en-US" sz="900" dirty="0"/>
                        <a:t>V1.1</a:t>
                      </a:r>
                    </a:p>
                  </a:txBody>
                  <a:tcPr/>
                </a:tc>
                <a:extLst>
                  <a:ext uri="{0D108BD9-81ED-4DB2-BD59-A6C34878D82A}">
                    <a16:rowId xmlns:a16="http://schemas.microsoft.com/office/drawing/2014/main" val="2106775436"/>
                  </a:ext>
                </a:extLst>
              </a:tr>
              <a:tr h="204277">
                <a:tc>
                  <a:txBody>
                    <a:bodyPr/>
                    <a:lstStyle/>
                    <a:p>
                      <a:r>
                        <a:rPr lang="en-US" sz="900" dirty="0"/>
                        <a:t>Gate version</a:t>
                      </a:r>
                    </a:p>
                  </a:txBody>
                  <a:tcPr/>
                </a:tc>
                <a:tc>
                  <a:txBody>
                    <a:bodyPr/>
                    <a:lstStyle/>
                    <a:p>
                      <a:r>
                        <a:rPr lang="en-US" sz="900" dirty="0"/>
                        <a:t>GateRTion v1</a:t>
                      </a:r>
                    </a:p>
                  </a:txBody>
                  <a:tcPr/>
                </a:tc>
                <a:tc>
                  <a:txBody>
                    <a:bodyPr/>
                    <a:lstStyle/>
                    <a:p>
                      <a:r>
                        <a:rPr lang="en-US" sz="900" dirty="0"/>
                        <a:t>Gate 10</a:t>
                      </a:r>
                    </a:p>
                  </a:txBody>
                  <a:tcPr/>
                </a:tc>
                <a:extLst>
                  <a:ext uri="{0D108BD9-81ED-4DB2-BD59-A6C34878D82A}">
                    <a16:rowId xmlns:a16="http://schemas.microsoft.com/office/drawing/2014/main" val="836175835"/>
                  </a:ext>
                </a:extLst>
              </a:tr>
              <a:tr h="326843">
                <a:tc>
                  <a:txBody>
                    <a:bodyPr/>
                    <a:lstStyle/>
                    <a:p>
                      <a:r>
                        <a:rPr lang="en-US" sz="900" dirty="0"/>
                        <a:t>Physics list</a:t>
                      </a:r>
                    </a:p>
                  </a:txBody>
                  <a:tcPr/>
                </a:tc>
                <a:tc>
                  <a:txBody>
                    <a:bodyPr/>
                    <a:lstStyle/>
                    <a:p>
                      <a:r>
                        <a:rPr lang="en-US" sz="900" dirty="0"/>
                        <a:t>QGSP_BIC_HP_EMZ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QGSP_BIC_HP_EMZ</a:t>
                      </a:r>
                    </a:p>
                  </a:txBody>
                  <a:tcPr/>
                </a:tc>
                <a:extLst>
                  <a:ext uri="{0D108BD9-81ED-4DB2-BD59-A6C34878D82A}">
                    <a16:rowId xmlns:a16="http://schemas.microsoft.com/office/drawing/2014/main" val="3621589551"/>
                  </a:ext>
                </a:extLst>
              </a:tr>
            </a:tbl>
          </a:graphicData>
        </a:graphic>
      </p:graphicFrame>
      <p:pic>
        <p:nvPicPr>
          <p:cNvPr id="5" name="Picture 4">
            <a:extLst>
              <a:ext uri="{FF2B5EF4-FFF2-40B4-BE49-F238E27FC236}">
                <a16:creationId xmlns:a16="http://schemas.microsoft.com/office/drawing/2014/main" id="{4541154E-4490-4F7D-BC4D-86FC0A3FE426}"/>
              </a:ext>
            </a:extLst>
          </p:cNvPr>
          <p:cNvPicPr>
            <a:picLocks noChangeAspect="1"/>
          </p:cNvPicPr>
          <p:nvPr/>
        </p:nvPicPr>
        <p:blipFill>
          <a:blip r:embed="rId3"/>
          <a:stretch>
            <a:fillRect/>
          </a:stretch>
        </p:blipFill>
        <p:spPr>
          <a:xfrm>
            <a:off x="6459417" y="1618373"/>
            <a:ext cx="4004499" cy="2788936"/>
          </a:xfrm>
          <a:prstGeom prst="rect">
            <a:avLst/>
          </a:prstGeom>
        </p:spPr>
      </p:pic>
      <p:sp>
        <p:nvSpPr>
          <p:cNvPr id="2" name="TextBox 1">
            <a:extLst>
              <a:ext uri="{FF2B5EF4-FFF2-40B4-BE49-F238E27FC236}">
                <a16:creationId xmlns:a16="http://schemas.microsoft.com/office/drawing/2014/main" id="{DB8BBFD4-C1D0-42E9-B6AC-0939727C23AB}"/>
              </a:ext>
            </a:extLst>
          </p:cNvPr>
          <p:cNvSpPr txBox="1"/>
          <p:nvPr/>
        </p:nvSpPr>
        <p:spPr>
          <a:xfrm>
            <a:off x="6008536" y="4561651"/>
            <a:ext cx="5498548" cy="1600438"/>
          </a:xfrm>
          <a:prstGeom prst="rect">
            <a:avLst/>
          </a:prstGeom>
          <a:solidFill>
            <a:schemeClr val="accent2">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1400" dirty="0"/>
              <a:t>Dose deviation from measurements increases for deeper targets in both G4 version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Opposite trends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Further proof of change in BIC </a:t>
            </a:r>
            <a:r>
              <a:rPr lang="en-US" sz="1400" b="1" dirty="0"/>
              <a:t>nuclear interaction</a:t>
            </a:r>
            <a:r>
              <a:rPr lang="en-US" sz="1400" dirty="0"/>
              <a:t> model</a:t>
            </a:r>
          </a:p>
        </p:txBody>
      </p:sp>
      <p:pic>
        <p:nvPicPr>
          <p:cNvPr id="7" name="Picture 6">
            <a:extLst>
              <a:ext uri="{FF2B5EF4-FFF2-40B4-BE49-F238E27FC236}">
                <a16:creationId xmlns:a16="http://schemas.microsoft.com/office/drawing/2014/main" id="{956524D7-E63A-4E42-B3BE-BE114C8479AE}"/>
              </a:ext>
            </a:extLst>
          </p:cNvPr>
          <p:cNvPicPr>
            <a:picLocks noChangeAspect="1"/>
          </p:cNvPicPr>
          <p:nvPr/>
        </p:nvPicPr>
        <p:blipFill rotWithShape="1">
          <a:blip r:embed="rId4"/>
          <a:srcRect r="21091"/>
          <a:stretch/>
        </p:blipFill>
        <p:spPr>
          <a:xfrm>
            <a:off x="294640" y="1667228"/>
            <a:ext cx="2275114" cy="2942544"/>
          </a:xfrm>
          <a:prstGeom prst="rect">
            <a:avLst/>
          </a:prstGeom>
        </p:spPr>
      </p:pic>
      <p:pic>
        <p:nvPicPr>
          <p:cNvPr id="9" name="Picture 8">
            <a:extLst>
              <a:ext uri="{FF2B5EF4-FFF2-40B4-BE49-F238E27FC236}">
                <a16:creationId xmlns:a16="http://schemas.microsoft.com/office/drawing/2014/main" id="{7040B4E1-329B-48E7-8C35-8A5AEC51B2F1}"/>
              </a:ext>
            </a:extLst>
          </p:cNvPr>
          <p:cNvPicPr>
            <a:picLocks noChangeAspect="1"/>
          </p:cNvPicPr>
          <p:nvPr/>
        </p:nvPicPr>
        <p:blipFill>
          <a:blip r:embed="rId5"/>
          <a:stretch>
            <a:fillRect/>
          </a:stretch>
        </p:blipFill>
        <p:spPr>
          <a:xfrm>
            <a:off x="2598096" y="1677034"/>
            <a:ext cx="2976517" cy="2985170"/>
          </a:xfrm>
          <a:prstGeom prst="rect">
            <a:avLst/>
          </a:prstGeom>
        </p:spPr>
      </p:pic>
      <p:sp>
        <p:nvSpPr>
          <p:cNvPr id="10" name="Rectangle 9">
            <a:extLst>
              <a:ext uri="{FF2B5EF4-FFF2-40B4-BE49-F238E27FC236}">
                <a16:creationId xmlns:a16="http://schemas.microsoft.com/office/drawing/2014/main" id="{ECBA56E7-43FB-42D5-9E9E-80E6209FBB8C}"/>
              </a:ext>
            </a:extLst>
          </p:cNvPr>
          <p:cNvSpPr/>
          <p:nvPr/>
        </p:nvSpPr>
        <p:spPr>
          <a:xfrm>
            <a:off x="1061357" y="1365390"/>
            <a:ext cx="1143000" cy="211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8000FF"/>
                </a:solidFill>
              </a:rPr>
              <a:t>IDEAL v1.1</a:t>
            </a:r>
          </a:p>
        </p:txBody>
      </p:sp>
      <p:sp>
        <p:nvSpPr>
          <p:cNvPr id="16" name="Rectangle 15">
            <a:extLst>
              <a:ext uri="{FF2B5EF4-FFF2-40B4-BE49-F238E27FC236}">
                <a16:creationId xmlns:a16="http://schemas.microsoft.com/office/drawing/2014/main" id="{4AE0BD99-3986-4ABA-972C-95C6017CBE55}"/>
              </a:ext>
            </a:extLst>
          </p:cNvPr>
          <p:cNvSpPr/>
          <p:nvPr/>
        </p:nvSpPr>
        <p:spPr>
          <a:xfrm>
            <a:off x="3377292" y="1361312"/>
            <a:ext cx="1143000" cy="211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FF0000"/>
                </a:solidFill>
              </a:rPr>
              <a:t>IDEAL v2</a:t>
            </a:r>
          </a:p>
        </p:txBody>
      </p:sp>
    </p:spTree>
    <p:extLst>
      <p:ext uri="{BB962C8B-B14F-4D97-AF65-F5344CB8AC3E}">
        <p14:creationId xmlns:p14="http://schemas.microsoft.com/office/powerpoint/2010/main" val="416693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DDDB9-0558-441B-B5DD-3F724C63EFCF}"/>
              </a:ext>
            </a:extLst>
          </p:cNvPr>
          <p:cNvSpPr>
            <a:spLocks noGrp="1"/>
          </p:cNvSpPr>
          <p:nvPr>
            <p:ph type="title"/>
          </p:nvPr>
        </p:nvSpPr>
        <p:spPr/>
        <p:txBody>
          <a:bodyPr/>
          <a:lstStyle/>
          <a:p>
            <a:r>
              <a:rPr lang="en-US" cap="none" dirty="0"/>
              <a:t>Preliminary evaluation of GATE 10.0.2 beam model</a:t>
            </a:r>
          </a:p>
        </p:txBody>
      </p:sp>
      <p:sp>
        <p:nvSpPr>
          <p:cNvPr id="3" name="Subtitle 2">
            <a:extLst>
              <a:ext uri="{FF2B5EF4-FFF2-40B4-BE49-F238E27FC236}">
                <a16:creationId xmlns:a16="http://schemas.microsoft.com/office/drawing/2014/main" id="{F2FA1B79-C2A3-4CDB-B82E-5849B3768671}"/>
              </a:ext>
            </a:extLst>
          </p:cNvPr>
          <p:cNvSpPr>
            <a:spLocks noGrp="1"/>
          </p:cNvSpPr>
          <p:nvPr>
            <p:ph type="subTitle" idx="1"/>
          </p:nvPr>
        </p:nvSpPr>
        <p:spPr/>
        <p:txBody>
          <a:bodyPr/>
          <a:lstStyle/>
          <a:p>
            <a:r>
              <a:rPr lang="en-US" dirty="0"/>
              <a:t>Using IDEAL software</a:t>
            </a:r>
          </a:p>
        </p:txBody>
      </p:sp>
      <p:sp>
        <p:nvSpPr>
          <p:cNvPr id="4" name="Slide Number Placeholder 3">
            <a:extLst>
              <a:ext uri="{FF2B5EF4-FFF2-40B4-BE49-F238E27FC236}">
                <a16:creationId xmlns:a16="http://schemas.microsoft.com/office/drawing/2014/main" id="{B3C3AA18-3507-466E-B84E-468BDA9285E6}"/>
              </a:ext>
            </a:extLst>
          </p:cNvPr>
          <p:cNvSpPr>
            <a:spLocks noGrp="1"/>
          </p:cNvSpPr>
          <p:nvPr>
            <p:ph type="sldNum" sz="quarter" idx="4"/>
          </p:nvPr>
        </p:nvSpPr>
        <p:spPr/>
        <p:txBody>
          <a:bodyPr/>
          <a:lstStyle/>
          <a:p>
            <a:fld id="{A9F4B282-7904-614B-9E30-2097EED7D1ED}" type="slidenum">
              <a:rPr lang="de-AT" smtClean="0"/>
              <a:pPr/>
              <a:t>16</a:t>
            </a:fld>
            <a:endParaRPr lang="de-AT" dirty="0"/>
          </a:p>
        </p:txBody>
      </p:sp>
      <p:sp>
        <p:nvSpPr>
          <p:cNvPr id="5" name="Footer Placeholder 4">
            <a:extLst>
              <a:ext uri="{FF2B5EF4-FFF2-40B4-BE49-F238E27FC236}">
                <a16:creationId xmlns:a16="http://schemas.microsoft.com/office/drawing/2014/main" id="{B25E9C6A-628D-4C4E-A8CC-D3B914EB75E6}"/>
              </a:ext>
            </a:extLst>
          </p:cNvPr>
          <p:cNvSpPr>
            <a:spLocks noGrp="1"/>
          </p:cNvSpPr>
          <p:nvPr>
            <p:ph type="ftr" sz="quarter" idx="3"/>
          </p:nvPr>
        </p:nvSpPr>
        <p:spPr/>
        <p:txBody>
          <a:bodyPr/>
          <a:lstStyle/>
          <a:p>
            <a:r>
              <a:rPr lang="de-DE"/>
              <a:t>Martina Favaretto, Athens 2025</a:t>
            </a:r>
            <a:endParaRPr lang="de-DE" dirty="0"/>
          </a:p>
        </p:txBody>
      </p:sp>
    </p:spTree>
    <p:extLst>
      <p:ext uri="{BB962C8B-B14F-4D97-AF65-F5344CB8AC3E}">
        <p14:creationId xmlns:p14="http://schemas.microsoft.com/office/powerpoint/2010/main" val="1231356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83FD1-8C15-445E-86B0-4FDD3FBED2C5}"/>
              </a:ext>
            </a:extLst>
          </p:cNvPr>
          <p:cNvSpPr>
            <a:spLocks noGrp="1"/>
          </p:cNvSpPr>
          <p:nvPr>
            <p:ph type="title"/>
          </p:nvPr>
        </p:nvSpPr>
        <p:spPr/>
        <p:txBody>
          <a:bodyPr/>
          <a:lstStyle/>
          <a:p>
            <a:r>
              <a:rPr lang="en-US" cap="none" dirty="0"/>
              <a:t>Gate 10 beam model</a:t>
            </a:r>
          </a:p>
        </p:txBody>
      </p:sp>
      <p:sp>
        <p:nvSpPr>
          <p:cNvPr id="4" name="Slide Number Placeholder 3">
            <a:extLst>
              <a:ext uri="{FF2B5EF4-FFF2-40B4-BE49-F238E27FC236}">
                <a16:creationId xmlns:a16="http://schemas.microsoft.com/office/drawing/2014/main" id="{DF81CD41-D13E-445C-A81C-236CC3552930}"/>
              </a:ext>
            </a:extLst>
          </p:cNvPr>
          <p:cNvSpPr>
            <a:spLocks noGrp="1"/>
          </p:cNvSpPr>
          <p:nvPr>
            <p:ph type="sldNum" sz="quarter" idx="4"/>
          </p:nvPr>
        </p:nvSpPr>
        <p:spPr/>
        <p:txBody>
          <a:bodyPr/>
          <a:lstStyle/>
          <a:p>
            <a:fld id="{A9F4B282-7904-614B-9E30-2097EED7D1ED}" type="slidenum">
              <a:rPr lang="de-AT" smtClean="0"/>
              <a:pPr/>
              <a:t>17</a:t>
            </a:fld>
            <a:endParaRPr lang="de-AT" dirty="0"/>
          </a:p>
        </p:txBody>
      </p:sp>
      <p:sp>
        <p:nvSpPr>
          <p:cNvPr id="5" name="Footer Placeholder 4">
            <a:extLst>
              <a:ext uri="{FF2B5EF4-FFF2-40B4-BE49-F238E27FC236}">
                <a16:creationId xmlns:a16="http://schemas.microsoft.com/office/drawing/2014/main" id="{BD7DF64C-B3C2-4BC8-9A04-29CE9A0E58D1}"/>
              </a:ext>
            </a:extLst>
          </p:cNvPr>
          <p:cNvSpPr>
            <a:spLocks noGrp="1"/>
          </p:cNvSpPr>
          <p:nvPr>
            <p:ph type="ftr" sz="quarter" idx="3"/>
          </p:nvPr>
        </p:nvSpPr>
        <p:spPr/>
        <p:txBody>
          <a:bodyPr/>
          <a:lstStyle/>
          <a:p>
            <a:r>
              <a:rPr lang="de-DE"/>
              <a:t>Martina Favaretto, Athens 2025</a:t>
            </a:r>
            <a:endParaRPr lang="de-DE" dirty="0"/>
          </a:p>
        </p:txBody>
      </p:sp>
      <p:graphicFrame>
        <p:nvGraphicFramePr>
          <p:cNvPr id="7" name="Table 7">
            <a:extLst>
              <a:ext uri="{FF2B5EF4-FFF2-40B4-BE49-F238E27FC236}">
                <a16:creationId xmlns:a16="http://schemas.microsoft.com/office/drawing/2014/main" id="{D6C1A6A9-9118-41DE-A770-F576479326A4}"/>
              </a:ext>
            </a:extLst>
          </p:cNvPr>
          <p:cNvGraphicFramePr>
            <a:graphicFrameLocks noGrp="1"/>
          </p:cNvGraphicFramePr>
          <p:nvPr>
            <p:extLst>
              <p:ext uri="{D42A27DB-BD31-4B8C-83A1-F6EECF244321}">
                <p14:modId xmlns:p14="http://schemas.microsoft.com/office/powerpoint/2010/main" val="3021386385"/>
              </p:ext>
            </p:extLst>
          </p:nvPr>
        </p:nvGraphicFramePr>
        <p:xfrm>
          <a:off x="601419" y="3201380"/>
          <a:ext cx="5494581" cy="1735806"/>
        </p:xfrm>
        <a:graphic>
          <a:graphicData uri="http://schemas.openxmlformats.org/drawingml/2006/table">
            <a:tbl>
              <a:tblPr firstRow="1" bandRow="1">
                <a:tableStyleId>{5C22544A-7EE6-4342-B048-85BDC9FD1C3A}</a:tableStyleId>
              </a:tblPr>
              <a:tblGrid>
                <a:gridCol w="1887606">
                  <a:extLst>
                    <a:ext uri="{9D8B030D-6E8A-4147-A177-3AD203B41FA5}">
                      <a16:colId xmlns:a16="http://schemas.microsoft.com/office/drawing/2014/main" val="3254657549"/>
                    </a:ext>
                  </a:extLst>
                </a:gridCol>
                <a:gridCol w="1887606">
                  <a:extLst>
                    <a:ext uri="{9D8B030D-6E8A-4147-A177-3AD203B41FA5}">
                      <a16:colId xmlns:a16="http://schemas.microsoft.com/office/drawing/2014/main" val="2927628612"/>
                    </a:ext>
                  </a:extLst>
                </a:gridCol>
                <a:gridCol w="1719369">
                  <a:extLst>
                    <a:ext uri="{9D8B030D-6E8A-4147-A177-3AD203B41FA5}">
                      <a16:colId xmlns:a16="http://schemas.microsoft.com/office/drawing/2014/main" val="3057377341"/>
                    </a:ext>
                  </a:extLst>
                </a:gridCol>
              </a:tblGrid>
              <a:tr h="289301">
                <a:tc>
                  <a:txBody>
                    <a:bodyPr/>
                    <a:lstStyle/>
                    <a:p>
                      <a:r>
                        <a:rPr lang="en-US" sz="1100" dirty="0"/>
                        <a:t>Setting</a:t>
                      </a:r>
                    </a:p>
                  </a:txBody>
                  <a:tcPr/>
                </a:tc>
                <a:tc>
                  <a:txBody>
                    <a:bodyPr/>
                    <a:lstStyle/>
                    <a:p>
                      <a:r>
                        <a:rPr lang="en-US" sz="1100" dirty="0"/>
                        <a:t>Beam model v1.1</a:t>
                      </a:r>
                    </a:p>
                  </a:txBody>
                  <a:tcPr/>
                </a:tc>
                <a:tc>
                  <a:txBody>
                    <a:bodyPr/>
                    <a:lstStyle/>
                    <a:p>
                      <a:r>
                        <a:rPr lang="en-US" sz="1100" dirty="0"/>
                        <a:t>Beam model v2</a:t>
                      </a:r>
                    </a:p>
                  </a:txBody>
                  <a:tcPr/>
                </a:tc>
                <a:extLst>
                  <a:ext uri="{0D108BD9-81ED-4DB2-BD59-A6C34878D82A}">
                    <a16:rowId xmlns:a16="http://schemas.microsoft.com/office/drawing/2014/main" val="2700209212"/>
                  </a:ext>
                </a:extLst>
              </a:tr>
              <a:tr h="289301">
                <a:tc>
                  <a:txBody>
                    <a:bodyPr/>
                    <a:lstStyle/>
                    <a:p>
                      <a:r>
                        <a:rPr lang="en-US" sz="1100" b="1" dirty="0"/>
                        <a:t>Energy mean model</a:t>
                      </a:r>
                    </a:p>
                  </a:txBody>
                  <a:tcPr/>
                </a:tc>
                <a:tc>
                  <a:txBody>
                    <a:bodyPr/>
                    <a:lstStyle/>
                    <a:p>
                      <a:r>
                        <a:rPr lang="en-US" sz="1100" b="1" dirty="0"/>
                        <a:t>V1.1</a:t>
                      </a:r>
                    </a:p>
                  </a:txBody>
                  <a:tcPr/>
                </a:tc>
                <a:tc>
                  <a:txBody>
                    <a:bodyPr/>
                    <a:lstStyle/>
                    <a:p>
                      <a:r>
                        <a:rPr lang="en-US" sz="1100" b="1" dirty="0"/>
                        <a:t>V2</a:t>
                      </a:r>
                    </a:p>
                  </a:txBody>
                  <a:tcPr/>
                </a:tc>
                <a:extLst>
                  <a:ext uri="{0D108BD9-81ED-4DB2-BD59-A6C34878D82A}">
                    <a16:rowId xmlns:a16="http://schemas.microsoft.com/office/drawing/2014/main" val="2106775436"/>
                  </a:ext>
                </a:extLst>
              </a:tr>
              <a:tr h="289301">
                <a:tc>
                  <a:txBody>
                    <a:bodyPr/>
                    <a:lstStyle/>
                    <a:p>
                      <a:r>
                        <a:rPr lang="en-US" sz="1100" dirty="0"/>
                        <a:t>Energy spread model</a:t>
                      </a:r>
                    </a:p>
                  </a:txBody>
                  <a:tcPr/>
                </a:tc>
                <a:tc>
                  <a:txBody>
                    <a:bodyPr/>
                    <a:lstStyle/>
                    <a:p>
                      <a:r>
                        <a:rPr lang="en-US" sz="1100" dirty="0"/>
                        <a:t>V1.1</a:t>
                      </a:r>
                    </a:p>
                  </a:txBody>
                  <a:tcPr/>
                </a:tc>
                <a:tc>
                  <a:txBody>
                    <a:bodyPr/>
                    <a:lstStyle/>
                    <a:p>
                      <a:r>
                        <a:rPr lang="en-US" sz="1100" dirty="0"/>
                        <a:t>V1.1</a:t>
                      </a:r>
                    </a:p>
                  </a:txBody>
                  <a:tcPr/>
                </a:tc>
                <a:extLst>
                  <a:ext uri="{0D108BD9-81ED-4DB2-BD59-A6C34878D82A}">
                    <a16:rowId xmlns:a16="http://schemas.microsoft.com/office/drawing/2014/main" val="733151037"/>
                  </a:ext>
                </a:extLst>
              </a:tr>
              <a:tr h="289301">
                <a:tc>
                  <a:txBody>
                    <a:bodyPr/>
                    <a:lstStyle/>
                    <a:p>
                      <a:r>
                        <a:rPr lang="en-US" sz="1100" dirty="0"/>
                        <a:t>Optics model</a:t>
                      </a:r>
                    </a:p>
                  </a:txBody>
                  <a:tcPr/>
                </a:tc>
                <a:tc>
                  <a:txBody>
                    <a:bodyPr/>
                    <a:lstStyle/>
                    <a:p>
                      <a:r>
                        <a:rPr lang="en-US" sz="1100" dirty="0"/>
                        <a:t>V1.1</a:t>
                      </a:r>
                    </a:p>
                  </a:txBody>
                  <a:tcPr/>
                </a:tc>
                <a:tc>
                  <a:txBody>
                    <a:bodyPr/>
                    <a:lstStyle/>
                    <a:p>
                      <a:r>
                        <a:rPr lang="en-US" sz="1100" dirty="0"/>
                        <a:t>V1.1</a:t>
                      </a:r>
                    </a:p>
                  </a:txBody>
                  <a:tcPr/>
                </a:tc>
                <a:extLst>
                  <a:ext uri="{0D108BD9-81ED-4DB2-BD59-A6C34878D82A}">
                    <a16:rowId xmlns:a16="http://schemas.microsoft.com/office/drawing/2014/main" val="1238975533"/>
                  </a:ext>
                </a:extLst>
              </a:tr>
              <a:tr h="289301">
                <a:tc>
                  <a:txBody>
                    <a:bodyPr/>
                    <a:lstStyle/>
                    <a:p>
                      <a:r>
                        <a:rPr lang="en-US" sz="1100" dirty="0"/>
                        <a:t>Physics list</a:t>
                      </a:r>
                    </a:p>
                  </a:txBody>
                  <a:tcPr/>
                </a:tc>
                <a:tc>
                  <a:txBody>
                    <a:bodyPr/>
                    <a:lstStyle/>
                    <a:p>
                      <a:r>
                        <a:rPr lang="en-US" sz="1100" dirty="0"/>
                        <a:t>QGSP_BIC_HP_EMZ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QGSP_BIC_HP_EMZ</a:t>
                      </a:r>
                    </a:p>
                  </a:txBody>
                  <a:tcPr/>
                </a:tc>
                <a:extLst>
                  <a:ext uri="{0D108BD9-81ED-4DB2-BD59-A6C34878D82A}">
                    <a16:rowId xmlns:a16="http://schemas.microsoft.com/office/drawing/2014/main" val="3621589551"/>
                  </a:ext>
                </a:extLst>
              </a:tr>
              <a:tr h="289301">
                <a:tc>
                  <a:txBody>
                    <a:bodyPr/>
                    <a:lstStyle/>
                    <a:p>
                      <a:r>
                        <a:rPr lang="en-US" sz="1100" dirty="0"/>
                        <a:t>Nozzle geometry</a:t>
                      </a:r>
                    </a:p>
                  </a:txBody>
                  <a:tcPr/>
                </a:tc>
                <a:tc>
                  <a:txBody>
                    <a:bodyPr/>
                    <a:lstStyle/>
                    <a:p>
                      <a:r>
                        <a:rPr lang="en-US" sz="1100" dirty="0"/>
                        <a:t>MA full nozzle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MA full nozzle</a:t>
                      </a:r>
                    </a:p>
                  </a:txBody>
                  <a:tcPr/>
                </a:tc>
                <a:extLst>
                  <a:ext uri="{0D108BD9-81ED-4DB2-BD59-A6C34878D82A}">
                    <a16:rowId xmlns:a16="http://schemas.microsoft.com/office/drawing/2014/main" val="1992063709"/>
                  </a:ext>
                </a:extLst>
              </a:tr>
            </a:tbl>
          </a:graphicData>
        </a:graphic>
      </p:graphicFrame>
      <p:sp>
        <p:nvSpPr>
          <p:cNvPr id="9" name="TextBox 8">
            <a:extLst>
              <a:ext uri="{FF2B5EF4-FFF2-40B4-BE49-F238E27FC236}">
                <a16:creationId xmlns:a16="http://schemas.microsoft.com/office/drawing/2014/main" id="{0E986A6E-4684-49ED-BCE9-D34AA7E5B08E}"/>
              </a:ext>
            </a:extLst>
          </p:cNvPr>
          <p:cNvSpPr txBox="1"/>
          <p:nvPr/>
        </p:nvSpPr>
        <p:spPr>
          <a:xfrm>
            <a:off x="437322" y="1184139"/>
            <a:ext cx="7450372" cy="1708160"/>
          </a:xfrm>
          <a:prstGeom prst="rect">
            <a:avLst/>
          </a:prstGeom>
          <a:noFill/>
        </p:spPr>
        <p:txBody>
          <a:bodyPr wrap="square" rtlCol="0">
            <a:spAutoFit/>
          </a:bodyPr>
          <a:lstStyle/>
          <a:p>
            <a:pPr marL="285750" indent="-285750">
              <a:buFont typeface="Arial" panose="020B0604020202020204" pitchFamily="34" charset="0"/>
              <a:buChar char="•"/>
            </a:pPr>
            <a:r>
              <a:rPr lang="en-US" sz="1500" dirty="0"/>
              <a:t>Changed EM model for </a:t>
            </a:r>
            <a:r>
              <a:rPr lang="en-US" sz="1500" dirty="0" err="1"/>
              <a:t>GenericIon</a:t>
            </a:r>
            <a:r>
              <a:rPr lang="en-US" sz="1500" dirty="0"/>
              <a:t> in EMZ </a:t>
            </a:r>
            <a:r>
              <a:rPr lang="en-US" sz="1500" dirty="0">
                <a:sym typeface="Wingdings" panose="05000000000000000000" pitchFamily="2" charset="2"/>
              </a:rPr>
              <a:t> </a:t>
            </a:r>
            <a:r>
              <a:rPr lang="en-US" sz="1500" b="1" dirty="0">
                <a:sym typeface="Wingdings" panose="05000000000000000000" pitchFamily="2" charset="2"/>
              </a:rPr>
              <a:t>re-optimization of energy mean beam model</a:t>
            </a:r>
            <a:r>
              <a:rPr lang="en-US" sz="1500" b="1" dirty="0"/>
              <a:t> </a:t>
            </a:r>
          </a:p>
          <a:p>
            <a:pPr marL="285750" indent="-285750">
              <a:buFont typeface="Arial" panose="020B0604020202020204" pitchFamily="34" charset="0"/>
              <a:buChar char="•"/>
            </a:pPr>
            <a:endParaRPr lang="en-US" sz="1500" b="1" dirty="0"/>
          </a:p>
          <a:p>
            <a:pPr marL="285750" indent="-285750">
              <a:buFont typeface="Arial" panose="020B0604020202020204" pitchFamily="34" charset="0"/>
              <a:buChar char="•"/>
            </a:pPr>
            <a:r>
              <a:rPr lang="en-US" sz="1500" dirty="0"/>
              <a:t>No change in optics physics </a:t>
            </a:r>
            <a:r>
              <a:rPr lang="en-US" sz="1500" dirty="0">
                <a:sym typeface="Wingdings" panose="05000000000000000000" pitchFamily="2" charset="2"/>
              </a:rPr>
              <a:t> same optics beam model used for GateRTion v1</a:t>
            </a:r>
          </a:p>
          <a:p>
            <a:pPr marL="285750" indent="-285750">
              <a:buFont typeface="Arial" panose="020B0604020202020204" pitchFamily="34" charset="0"/>
              <a:buChar char="•"/>
            </a:pPr>
            <a:endParaRPr lang="en-US" sz="1500" dirty="0">
              <a:sym typeface="Wingdings" panose="05000000000000000000" pitchFamily="2" charset="2"/>
            </a:endParaRPr>
          </a:p>
          <a:p>
            <a:pPr marL="285750" indent="-285750">
              <a:buFont typeface="Arial" panose="020B0604020202020204" pitchFamily="34" charset="0"/>
              <a:buChar char="•"/>
            </a:pPr>
            <a:r>
              <a:rPr lang="en-US" sz="1500" dirty="0">
                <a:sym typeface="Wingdings" panose="05000000000000000000" pitchFamily="2" charset="2"/>
              </a:rPr>
              <a:t>Validation focused on depth-dose profiles and SOBPs dose</a:t>
            </a:r>
            <a:endParaRPr lang="en-US" sz="1500" dirty="0"/>
          </a:p>
        </p:txBody>
      </p:sp>
      <p:pic>
        <p:nvPicPr>
          <p:cNvPr id="10" name="Picture 9">
            <a:extLst>
              <a:ext uri="{FF2B5EF4-FFF2-40B4-BE49-F238E27FC236}">
                <a16:creationId xmlns:a16="http://schemas.microsoft.com/office/drawing/2014/main" id="{9BA50059-ED1B-4D3C-A26E-FFF77404D219}"/>
              </a:ext>
            </a:extLst>
          </p:cNvPr>
          <p:cNvPicPr>
            <a:picLocks noChangeAspect="1"/>
          </p:cNvPicPr>
          <p:nvPr/>
        </p:nvPicPr>
        <p:blipFill>
          <a:blip r:embed="rId2"/>
          <a:stretch>
            <a:fillRect/>
          </a:stretch>
        </p:blipFill>
        <p:spPr>
          <a:xfrm>
            <a:off x="8686118" y="848091"/>
            <a:ext cx="2478268" cy="1146167"/>
          </a:xfrm>
          <a:prstGeom prst="rect">
            <a:avLst/>
          </a:prstGeom>
        </p:spPr>
      </p:pic>
      <p:pic>
        <p:nvPicPr>
          <p:cNvPr id="11" name="Picture 10">
            <a:extLst>
              <a:ext uri="{FF2B5EF4-FFF2-40B4-BE49-F238E27FC236}">
                <a16:creationId xmlns:a16="http://schemas.microsoft.com/office/drawing/2014/main" id="{D41B770F-C24A-4104-92B5-5C467D5988E2}"/>
              </a:ext>
            </a:extLst>
          </p:cNvPr>
          <p:cNvPicPr>
            <a:picLocks noChangeAspect="1"/>
          </p:cNvPicPr>
          <p:nvPr/>
        </p:nvPicPr>
        <p:blipFill>
          <a:blip r:embed="rId3"/>
          <a:stretch>
            <a:fillRect/>
          </a:stretch>
        </p:blipFill>
        <p:spPr>
          <a:xfrm>
            <a:off x="8658289" y="2075447"/>
            <a:ext cx="2533925" cy="1121323"/>
          </a:xfrm>
          <a:prstGeom prst="rect">
            <a:avLst/>
          </a:prstGeom>
        </p:spPr>
      </p:pic>
    </p:spTree>
    <p:extLst>
      <p:ext uri="{BB962C8B-B14F-4D97-AF65-F5344CB8AC3E}">
        <p14:creationId xmlns:p14="http://schemas.microsoft.com/office/powerpoint/2010/main" val="110936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EA5E0-025F-48A2-8146-FF74A3CE8763}"/>
              </a:ext>
            </a:extLst>
          </p:cNvPr>
          <p:cNvSpPr>
            <a:spLocks noGrp="1"/>
          </p:cNvSpPr>
          <p:nvPr>
            <p:ph type="sldNum" sz="quarter" idx="4"/>
          </p:nvPr>
        </p:nvSpPr>
        <p:spPr/>
        <p:txBody>
          <a:bodyPr/>
          <a:lstStyle/>
          <a:p>
            <a:fld id="{A9F4B282-7904-614B-9E30-2097EED7D1ED}" type="slidenum">
              <a:rPr lang="de-AT" smtClean="0"/>
              <a:pPr/>
              <a:t>18</a:t>
            </a:fld>
            <a:endParaRPr lang="de-AT" dirty="0"/>
          </a:p>
        </p:txBody>
      </p:sp>
      <p:sp>
        <p:nvSpPr>
          <p:cNvPr id="4" name="Footer Placeholder 3">
            <a:extLst>
              <a:ext uri="{FF2B5EF4-FFF2-40B4-BE49-F238E27FC236}">
                <a16:creationId xmlns:a16="http://schemas.microsoft.com/office/drawing/2014/main" id="{DCE1ECB0-8D1F-44F5-8B63-A667BC810ECE}"/>
              </a:ext>
            </a:extLst>
          </p:cNvPr>
          <p:cNvSpPr>
            <a:spLocks noGrp="1"/>
          </p:cNvSpPr>
          <p:nvPr>
            <p:ph type="ftr" sz="quarter" idx="3"/>
          </p:nvPr>
        </p:nvSpPr>
        <p:spPr/>
        <p:txBody>
          <a:bodyPr/>
          <a:lstStyle/>
          <a:p>
            <a:r>
              <a:rPr lang="de-DE"/>
              <a:t>Martina Favaretto, Athens 2025</a:t>
            </a:r>
            <a:endParaRPr lang="de-DE" dirty="0"/>
          </a:p>
        </p:txBody>
      </p:sp>
      <p:sp>
        <p:nvSpPr>
          <p:cNvPr id="11" name="Title 1">
            <a:extLst>
              <a:ext uri="{FF2B5EF4-FFF2-40B4-BE49-F238E27FC236}">
                <a16:creationId xmlns:a16="http://schemas.microsoft.com/office/drawing/2014/main" id="{29140086-B666-470B-9C8A-64B0FB178C0F}"/>
              </a:ext>
            </a:extLst>
          </p:cNvPr>
          <p:cNvSpPr>
            <a:spLocks noGrp="1"/>
          </p:cNvSpPr>
          <p:nvPr>
            <p:ph type="title"/>
          </p:nvPr>
        </p:nvSpPr>
        <p:spPr>
          <a:xfrm>
            <a:off x="243840" y="167702"/>
            <a:ext cx="11653520" cy="746699"/>
          </a:xfrm>
        </p:spPr>
        <p:txBody>
          <a:bodyPr>
            <a:normAutofit/>
          </a:bodyPr>
          <a:lstStyle/>
          <a:p>
            <a:r>
              <a:rPr lang="en-US" cap="none" dirty="0"/>
              <a:t>Results: </a:t>
            </a:r>
            <a:r>
              <a:rPr lang="en-US" sz="2400" cap="none" dirty="0"/>
              <a:t>GATE 10 vs measurements</a:t>
            </a:r>
            <a:endParaRPr lang="en-US" cap="none" dirty="0"/>
          </a:p>
        </p:txBody>
      </p:sp>
      <p:sp>
        <p:nvSpPr>
          <p:cNvPr id="12" name="TextBox 11">
            <a:extLst>
              <a:ext uri="{FF2B5EF4-FFF2-40B4-BE49-F238E27FC236}">
                <a16:creationId xmlns:a16="http://schemas.microsoft.com/office/drawing/2014/main" id="{440F37C8-A453-4ED8-8730-B8BB97A1EDB0}"/>
              </a:ext>
            </a:extLst>
          </p:cNvPr>
          <p:cNvSpPr txBox="1"/>
          <p:nvPr/>
        </p:nvSpPr>
        <p:spPr>
          <a:xfrm>
            <a:off x="294640" y="879307"/>
            <a:ext cx="4904568" cy="323165"/>
          </a:xfrm>
          <a:prstGeom prst="rect">
            <a:avLst/>
          </a:prstGeom>
          <a:noFill/>
        </p:spPr>
        <p:txBody>
          <a:bodyPr wrap="square" rtlCol="0">
            <a:spAutoFit/>
          </a:bodyPr>
          <a:lstStyle/>
          <a:p>
            <a:r>
              <a:rPr lang="en-US" sz="1500" b="1" dirty="0"/>
              <a:t>Depth-dose profiles</a:t>
            </a:r>
          </a:p>
        </p:txBody>
      </p:sp>
      <p:graphicFrame>
        <p:nvGraphicFramePr>
          <p:cNvPr id="13" name="Table 7">
            <a:extLst>
              <a:ext uri="{FF2B5EF4-FFF2-40B4-BE49-F238E27FC236}">
                <a16:creationId xmlns:a16="http://schemas.microsoft.com/office/drawing/2014/main" id="{41754633-EC0C-4D01-8959-20775A97E220}"/>
              </a:ext>
            </a:extLst>
          </p:cNvPr>
          <p:cNvGraphicFramePr>
            <a:graphicFrameLocks noGrp="1"/>
          </p:cNvGraphicFramePr>
          <p:nvPr>
            <p:extLst>
              <p:ext uri="{D42A27DB-BD31-4B8C-83A1-F6EECF244321}">
                <p14:modId xmlns:p14="http://schemas.microsoft.com/office/powerpoint/2010/main" val="4103826868"/>
              </p:ext>
            </p:extLst>
          </p:nvPr>
        </p:nvGraphicFramePr>
        <p:xfrm>
          <a:off x="616467" y="5050867"/>
          <a:ext cx="4694909" cy="1012643"/>
        </p:xfrm>
        <a:graphic>
          <a:graphicData uri="http://schemas.openxmlformats.org/drawingml/2006/table">
            <a:tbl>
              <a:tblPr firstRow="1" bandRow="1">
                <a:tableStyleId>{5C22544A-7EE6-4342-B048-85BDC9FD1C3A}</a:tableStyleId>
              </a:tblPr>
              <a:tblGrid>
                <a:gridCol w="1612887">
                  <a:extLst>
                    <a:ext uri="{9D8B030D-6E8A-4147-A177-3AD203B41FA5}">
                      <a16:colId xmlns:a16="http://schemas.microsoft.com/office/drawing/2014/main" val="3254657549"/>
                    </a:ext>
                  </a:extLst>
                </a:gridCol>
                <a:gridCol w="1612887">
                  <a:extLst>
                    <a:ext uri="{9D8B030D-6E8A-4147-A177-3AD203B41FA5}">
                      <a16:colId xmlns:a16="http://schemas.microsoft.com/office/drawing/2014/main" val="2927628612"/>
                    </a:ext>
                  </a:extLst>
                </a:gridCol>
                <a:gridCol w="1469135">
                  <a:extLst>
                    <a:ext uri="{9D8B030D-6E8A-4147-A177-3AD203B41FA5}">
                      <a16:colId xmlns:a16="http://schemas.microsoft.com/office/drawing/2014/main" val="3057377341"/>
                    </a:ext>
                  </a:extLst>
                </a:gridCol>
              </a:tblGrid>
              <a:tr h="204277">
                <a:tc>
                  <a:txBody>
                    <a:bodyPr/>
                    <a:lstStyle/>
                    <a:p>
                      <a:r>
                        <a:rPr lang="en-US" sz="900" dirty="0"/>
                        <a:t>Setting</a:t>
                      </a:r>
                    </a:p>
                  </a:txBody>
                  <a:tcPr/>
                </a:tc>
                <a:tc>
                  <a:txBody>
                    <a:bodyPr/>
                    <a:lstStyle/>
                    <a:p>
                      <a:r>
                        <a:rPr lang="en-US" sz="900" dirty="0">
                          <a:solidFill>
                            <a:schemeClr val="bg1">
                              <a:lumMod val="85000"/>
                            </a:schemeClr>
                          </a:solidFill>
                        </a:rPr>
                        <a:t>IDEAL v1.1</a:t>
                      </a:r>
                    </a:p>
                  </a:txBody>
                  <a:tcPr/>
                </a:tc>
                <a:tc>
                  <a:txBody>
                    <a:bodyPr/>
                    <a:lstStyle/>
                    <a:p>
                      <a:r>
                        <a:rPr lang="en-US" sz="900" dirty="0"/>
                        <a:t>IDEAL v2</a:t>
                      </a:r>
                    </a:p>
                  </a:txBody>
                  <a:tcPr/>
                </a:tc>
                <a:extLst>
                  <a:ext uri="{0D108BD9-81ED-4DB2-BD59-A6C34878D82A}">
                    <a16:rowId xmlns:a16="http://schemas.microsoft.com/office/drawing/2014/main" val="2700209212"/>
                  </a:ext>
                </a:extLst>
              </a:tr>
              <a:tr h="204277">
                <a:tc>
                  <a:txBody>
                    <a:bodyPr/>
                    <a:lstStyle/>
                    <a:p>
                      <a:r>
                        <a:rPr lang="en-US" sz="900" dirty="0"/>
                        <a:t>Beam model</a:t>
                      </a:r>
                    </a:p>
                  </a:txBody>
                  <a:tcPr/>
                </a:tc>
                <a:tc>
                  <a:txBody>
                    <a:bodyPr/>
                    <a:lstStyle/>
                    <a:p>
                      <a:r>
                        <a:rPr lang="en-US" sz="900" dirty="0">
                          <a:solidFill>
                            <a:schemeClr val="bg1">
                              <a:lumMod val="85000"/>
                            </a:schemeClr>
                          </a:solidFill>
                        </a:rPr>
                        <a:t>V1.1</a:t>
                      </a:r>
                    </a:p>
                  </a:txBody>
                  <a:tcPr/>
                </a:tc>
                <a:tc>
                  <a:txBody>
                    <a:bodyPr/>
                    <a:lstStyle/>
                    <a:p>
                      <a:r>
                        <a:rPr lang="en-US" sz="900" b="1" dirty="0"/>
                        <a:t>V2</a:t>
                      </a:r>
                    </a:p>
                  </a:txBody>
                  <a:tcPr/>
                </a:tc>
                <a:extLst>
                  <a:ext uri="{0D108BD9-81ED-4DB2-BD59-A6C34878D82A}">
                    <a16:rowId xmlns:a16="http://schemas.microsoft.com/office/drawing/2014/main" val="2106775436"/>
                  </a:ext>
                </a:extLst>
              </a:tr>
              <a:tr h="204277">
                <a:tc>
                  <a:txBody>
                    <a:bodyPr/>
                    <a:lstStyle/>
                    <a:p>
                      <a:r>
                        <a:rPr lang="en-US" sz="900" dirty="0"/>
                        <a:t>Gate version</a:t>
                      </a:r>
                    </a:p>
                  </a:txBody>
                  <a:tcPr/>
                </a:tc>
                <a:tc>
                  <a:txBody>
                    <a:bodyPr/>
                    <a:lstStyle/>
                    <a:p>
                      <a:r>
                        <a:rPr lang="en-US" sz="900" dirty="0">
                          <a:solidFill>
                            <a:schemeClr val="bg1">
                              <a:lumMod val="85000"/>
                            </a:schemeClr>
                          </a:solidFill>
                        </a:rPr>
                        <a:t>GateRTion v1</a:t>
                      </a:r>
                    </a:p>
                  </a:txBody>
                  <a:tcPr/>
                </a:tc>
                <a:tc>
                  <a:txBody>
                    <a:bodyPr/>
                    <a:lstStyle/>
                    <a:p>
                      <a:r>
                        <a:rPr lang="en-US" sz="900" dirty="0"/>
                        <a:t>Gate 10</a:t>
                      </a:r>
                    </a:p>
                  </a:txBody>
                  <a:tcPr/>
                </a:tc>
                <a:extLst>
                  <a:ext uri="{0D108BD9-81ED-4DB2-BD59-A6C34878D82A}">
                    <a16:rowId xmlns:a16="http://schemas.microsoft.com/office/drawing/2014/main" val="836175835"/>
                  </a:ext>
                </a:extLst>
              </a:tr>
              <a:tr h="326843">
                <a:tc>
                  <a:txBody>
                    <a:bodyPr/>
                    <a:lstStyle/>
                    <a:p>
                      <a:r>
                        <a:rPr lang="en-US" sz="900" dirty="0"/>
                        <a:t>Physics list</a:t>
                      </a:r>
                    </a:p>
                  </a:txBody>
                  <a:tcPr/>
                </a:tc>
                <a:tc>
                  <a:txBody>
                    <a:bodyPr/>
                    <a:lstStyle/>
                    <a:p>
                      <a:r>
                        <a:rPr lang="en-US" sz="900" dirty="0">
                          <a:solidFill>
                            <a:schemeClr val="bg1">
                              <a:lumMod val="85000"/>
                            </a:schemeClr>
                          </a:solidFill>
                        </a:rPr>
                        <a:t>QGSP_BIC_HP_EMZ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QGSP_BIC_HP_EMZ</a:t>
                      </a:r>
                    </a:p>
                  </a:txBody>
                  <a:tcPr/>
                </a:tc>
                <a:extLst>
                  <a:ext uri="{0D108BD9-81ED-4DB2-BD59-A6C34878D82A}">
                    <a16:rowId xmlns:a16="http://schemas.microsoft.com/office/drawing/2014/main" val="3621589551"/>
                  </a:ext>
                </a:extLst>
              </a:tr>
            </a:tbl>
          </a:graphicData>
        </a:graphic>
      </p:graphicFrame>
      <p:pic>
        <p:nvPicPr>
          <p:cNvPr id="17" name="Picture 16">
            <a:extLst>
              <a:ext uri="{FF2B5EF4-FFF2-40B4-BE49-F238E27FC236}">
                <a16:creationId xmlns:a16="http://schemas.microsoft.com/office/drawing/2014/main" id="{FD8B7A0D-CED0-4D74-AFC7-7003AE4F8A20}"/>
              </a:ext>
            </a:extLst>
          </p:cNvPr>
          <p:cNvPicPr>
            <a:picLocks noChangeAspect="1"/>
          </p:cNvPicPr>
          <p:nvPr/>
        </p:nvPicPr>
        <p:blipFill>
          <a:blip r:embed="rId2"/>
          <a:stretch>
            <a:fillRect/>
          </a:stretch>
        </p:blipFill>
        <p:spPr>
          <a:xfrm>
            <a:off x="616467" y="1621599"/>
            <a:ext cx="3790493" cy="2822877"/>
          </a:xfrm>
          <a:prstGeom prst="rect">
            <a:avLst/>
          </a:prstGeom>
        </p:spPr>
      </p:pic>
      <p:pic>
        <p:nvPicPr>
          <p:cNvPr id="19" name="Picture 18">
            <a:extLst>
              <a:ext uri="{FF2B5EF4-FFF2-40B4-BE49-F238E27FC236}">
                <a16:creationId xmlns:a16="http://schemas.microsoft.com/office/drawing/2014/main" id="{5ACA5621-6FF8-4E06-9976-19189F2DFD8F}"/>
              </a:ext>
            </a:extLst>
          </p:cNvPr>
          <p:cNvPicPr>
            <a:picLocks noChangeAspect="1"/>
          </p:cNvPicPr>
          <p:nvPr/>
        </p:nvPicPr>
        <p:blipFill>
          <a:blip r:embed="rId3"/>
          <a:stretch>
            <a:fillRect/>
          </a:stretch>
        </p:blipFill>
        <p:spPr>
          <a:xfrm>
            <a:off x="4815021" y="1491643"/>
            <a:ext cx="3499838" cy="3248853"/>
          </a:xfrm>
          <a:prstGeom prst="rect">
            <a:avLst/>
          </a:prstGeom>
        </p:spPr>
      </p:pic>
      <p:pic>
        <p:nvPicPr>
          <p:cNvPr id="10" name="Picture 9">
            <a:extLst>
              <a:ext uri="{FF2B5EF4-FFF2-40B4-BE49-F238E27FC236}">
                <a16:creationId xmlns:a16="http://schemas.microsoft.com/office/drawing/2014/main" id="{4CB3EA76-65CD-49AD-B9C8-02CC41FB2F40}"/>
              </a:ext>
            </a:extLst>
          </p:cNvPr>
          <p:cNvPicPr>
            <a:picLocks noChangeAspect="1"/>
          </p:cNvPicPr>
          <p:nvPr/>
        </p:nvPicPr>
        <p:blipFill>
          <a:blip r:embed="rId4"/>
          <a:stretch>
            <a:fillRect/>
          </a:stretch>
        </p:blipFill>
        <p:spPr>
          <a:xfrm>
            <a:off x="9593035" y="322655"/>
            <a:ext cx="2140583" cy="1011449"/>
          </a:xfrm>
          <a:prstGeom prst="rect">
            <a:avLst/>
          </a:prstGeom>
          <a:ln w="12700">
            <a:noFill/>
          </a:ln>
        </p:spPr>
      </p:pic>
      <p:sp>
        <p:nvSpPr>
          <p:cNvPr id="2" name="TextBox 1">
            <a:extLst>
              <a:ext uri="{FF2B5EF4-FFF2-40B4-BE49-F238E27FC236}">
                <a16:creationId xmlns:a16="http://schemas.microsoft.com/office/drawing/2014/main" id="{40EF477D-392F-4DD7-83C2-B4A00A4D10A9}"/>
              </a:ext>
            </a:extLst>
          </p:cNvPr>
          <p:cNvSpPr txBox="1"/>
          <p:nvPr/>
        </p:nvSpPr>
        <p:spPr>
          <a:xfrm>
            <a:off x="8523515" y="1637525"/>
            <a:ext cx="3314700" cy="1477328"/>
          </a:xfrm>
          <a:prstGeom prst="rect">
            <a:avLst/>
          </a:prstGeom>
          <a:solidFill>
            <a:schemeClr val="accent2">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1500" dirty="0"/>
              <a:t>Beam model v2 yields ranges well within thresholds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Simulated curve remains lower than measured one</a:t>
            </a:r>
          </a:p>
          <a:p>
            <a:pPr marL="285750" indent="-285750">
              <a:buFont typeface="Arial" panose="020B0604020202020204" pitchFamily="34" charset="0"/>
              <a:buChar char="•"/>
            </a:pPr>
            <a:endParaRPr lang="en-US" sz="1500" dirty="0"/>
          </a:p>
        </p:txBody>
      </p:sp>
    </p:spTree>
    <p:extLst>
      <p:ext uri="{BB962C8B-B14F-4D97-AF65-F5344CB8AC3E}">
        <p14:creationId xmlns:p14="http://schemas.microsoft.com/office/powerpoint/2010/main" val="231622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EBCE93-C948-4A5C-8135-C5A76CDF8D33}"/>
              </a:ext>
            </a:extLst>
          </p:cNvPr>
          <p:cNvSpPr>
            <a:spLocks noGrp="1"/>
          </p:cNvSpPr>
          <p:nvPr>
            <p:ph type="sldNum" sz="quarter" idx="4"/>
          </p:nvPr>
        </p:nvSpPr>
        <p:spPr/>
        <p:txBody>
          <a:bodyPr/>
          <a:lstStyle/>
          <a:p>
            <a:fld id="{A9F4B282-7904-614B-9E30-2097EED7D1ED}" type="slidenum">
              <a:rPr lang="de-AT" smtClean="0"/>
              <a:pPr/>
              <a:t>19</a:t>
            </a:fld>
            <a:endParaRPr lang="de-AT" dirty="0"/>
          </a:p>
        </p:txBody>
      </p:sp>
      <p:sp>
        <p:nvSpPr>
          <p:cNvPr id="4" name="Footer Placeholder 3">
            <a:extLst>
              <a:ext uri="{FF2B5EF4-FFF2-40B4-BE49-F238E27FC236}">
                <a16:creationId xmlns:a16="http://schemas.microsoft.com/office/drawing/2014/main" id="{DDCA37EF-ECF2-4D4C-8324-F323B640FE14}"/>
              </a:ext>
            </a:extLst>
          </p:cNvPr>
          <p:cNvSpPr>
            <a:spLocks noGrp="1"/>
          </p:cNvSpPr>
          <p:nvPr>
            <p:ph type="ftr" sz="quarter" idx="3"/>
          </p:nvPr>
        </p:nvSpPr>
        <p:spPr/>
        <p:txBody>
          <a:bodyPr/>
          <a:lstStyle/>
          <a:p>
            <a:r>
              <a:rPr lang="de-DE"/>
              <a:t>Martina Favaretto, Athens 2025</a:t>
            </a:r>
            <a:endParaRPr lang="de-DE" dirty="0"/>
          </a:p>
        </p:txBody>
      </p:sp>
      <p:sp>
        <p:nvSpPr>
          <p:cNvPr id="11" name="Title 1">
            <a:extLst>
              <a:ext uri="{FF2B5EF4-FFF2-40B4-BE49-F238E27FC236}">
                <a16:creationId xmlns:a16="http://schemas.microsoft.com/office/drawing/2014/main" id="{D1713798-3225-4401-9484-8EF05201CB93}"/>
              </a:ext>
            </a:extLst>
          </p:cNvPr>
          <p:cNvSpPr>
            <a:spLocks noGrp="1"/>
          </p:cNvSpPr>
          <p:nvPr>
            <p:ph type="title"/>
          </p:nvPr>
        </p:nvSpPr>
        <p:spPr>
          <a:xfrm>
            <a:off x="243840" y="167702"/>
            <a:ext cx="11653520" cy="746699"/>
          </a:xfrm>
        </p:spPr>
        <p:txBody>
          <a:bodyPr>
            <a:normAutofit/>
          </a:bodyPr>
          <a:lstStyle/>
          <a:p>
            <a:r>
              <a:rPr lang="en-US" cap="none" dirty="0"/>
              <a:t>Results: </a:t>
            </a:r>
            <a:r>
              <a:rPr lang="en-US" sz="2400" cap="none" dirty="0"/>
              <a:t>GATE 10 vs measurements</a:t>
            </a:r>
            <a:endParaRPr lang="en-US" cap="none" dirty="0"/>
          </a:p>
        </p:txBody>
      </p:sp>
      <p:sp>
        <p:nvSpPr>
          <p:cNvPr id="12" name="TextBox 11">
            <a:extLst>
              <a:ext uri="{FF2B5EF4-FFF2-40B4-BE49-F238E27FC236}">
                <a16:creationId xmlns:a16="http://schemas.microsoft.com/office/drawing/2014/main" id="{111B3D86-924C-4101-B6A0-62858F3C3FFE}"/>
              </a:ext>
            </a:extLst>
          </p:cNvPr>
          <p:cNvSpPr txBox="1"/>
          <p:nvPr/>
        </p:nvSpPr>
        <p:spPr>
          <a:xfrm>
            <a:off x="294640" y="879307"/>
            <a:ext cx="4904568" cy="323165"/>
          </a:xfrm>
          <a:prstGeom prst="rect">
            <a:avLst/>
          </a:prstGeom>
          <a:noFill/>
        </p:spPr>
        <p:txBody>
          <a:bodyPr wrap="square" rtlCol="0">
            <a:spAutoFit/>
          </a:bodyPr>
          <a:lstStyle/>
          <a:p>
            <a:r>
              <a:rPr lang="en-US" sz="1500" b="1" dirty="0"/>
              <a:t>Dose in SOBPs in water</a:t>
            </a:r>
          </a:p>
        </p:txBody>
      </p:sp>
      <p:pic>
        <p:nvPicPr>
          <p:cNvPr id="15" name="Picture 14">
            <a:extLst>
              <a:ext uri="{FF2B5EF4-FFF2-40B4-BE49-F238E27FC236}">
                <a16:creationId xmlns:a16="http://schemas.microsoft.com/office/drawing/2014/main" id="{F0F802FD-67E9-4654-9251-87C7B00A9722}"/>
              </a:ext>
            </a:extLst>
          </p:cNvPr>
          <p:cNvPicPr>
            <a:picLocks noChangeAspect="1"/>
          </p:cNvPicPr>
          <p:nvPr/>
        </p:nvPicPr>
        <p:blipFill>
          <a:blip r:embed="rId2"/>
          <a:stretch>
            <a:fillRect/>
          </a:stretch>
        </p:blipFill>
        <p:spPr>
          <a:xfrm>
            <a:off x="9495065" y="321687"/>
            <a:ext cx="2402295" cy="1077952"/>
          </a:xfrm>
          <a:prstGeom prst="rect">
            <a:avLst/>
          </a:prstGeom>
          <a:ln w="12700">
            <a:noFill/>
          </a:ln>
        </p:spPr>
      </p:pic>
      <p:pic>
        <p:nvPicPr>
          <p:cNvPr id="8" name="Picture 7">
            <a:extLst>
              <a:ext uri="{FF2B5EF4-FFF2-40B4-BE49-F238E27FC236}">
                <a16:creationId xmlns:a16="http://schemas.microsoft.com/office/drawing/2014/main" id="{F9F04554-D0F3-4D56-A674-F680A9326CE0}"/>
              </a:ext>
            </a:extLst>
          </p:cNvPr>
          <p:cNvPicPr>
            <a:picLocks noChangeAspect="1"/>
          </p:cNvPicPr>
          <p:nvPr/>
        </p:nvPicPr>
        <p:blipFill>
          <a:blip r:embed="rId3"/>
          <a:stretch>
            <a:fillRect/>
          </a:stretch>
        </p:blipFill>
        <p:spPr>
          <a:xfrm>
            <a:off x="559913" y="1718989"/>
            <a:ext cx="3666768" cy="2686035"/>
          </a:xfrm>
          <a:prstGeom prst="rect">
            <a:avLst/>
          </a:prstGeom>
        </p:spPr>
      </p:pic>
      <p:graphicFrame>
        <p:nvGraphicFramePr>
          <p:cNvPr id="16" name="Table 7">
            <a:extLst>
              <a:ext uri="{FF2B5EF4-FFF2-40B4-BE49-F238E27FC236}">
                <a16:creationId xmlns:a16="http://schemas.microsoft.com/office/drawing/2014/main" id="{E27DE961-6A05-42B5-B04E-50CDD8063F81}"/>
              </a:ext>
            </a:extLst>
          </p:cNvPr>
          <p:cNvGraphicFramePr>
            <a:graphicFrameLocks noGrp="1"/>
          </p:cNvGraphicFramePr>
          <p:nvPr>
            <p:extLst>
              <p:ext uri="{D42A27DB-BD31-4B8C-83A1-F6EECF244321}">
                <p14:modId xmlns:p14="http://schemas.microsoft.com/office/powerpoint/2010/main" val="1814439581"/>
              </p:ext>
            </p:extLst>
          </p:nvPr>
        </p:nvGraphicFramePr>
        <p:xfrm>
          <a:off x="616467" y="5050867"/>
          <a:ext cx="4694909" cy="1012643"/>
        </p:xfrm>
        <a:graphic>
          <a:graphicData uri="http://schemas.openxmlformats.org/drawingml/2006/table">
            <a:tbl>
              <a:tblPr firstRow="1" bandRow="1">
                <a:tableStyleId>{5C22544A-7EE6-4342-B048-85BDC9FD1C3A}</a:tableStyleId>
              </a:tblPr>
              <a:tblGrid>
                <a:gridCol w="1612887">
                  <a:extLst>
                    <a:ext uri="{9D8B030D-6E8A-4147-A177-3AD203B41FA5}">
                      <a16:colId xmlns:a16="http://schemas.microsoft.com/office/drawing/2014/main" val="3254657549"/>
                    </a:ext>
                  </a:extLst>
                </a:gridCol>
                <a:gridCol w="1612887">
                  <a:extLst>
                    <a:ext uri="{9D8B030D-6E8A-4147-A177-3AD203B41FA5}">
                      <a16:colId xmlns:a16="http://schemas.microsoft.com/office/drawing/2014/main" val="2927628612"/>
                    </a:ext>
                  </a:extLst>
                </a:gridCol>
                <a:gridCol w="1469135">
                  <a:extLst>
                    <a:ext uri="{9D8B030D-6E8A-4147-A177-3AD203B41FA5}">
                      <a16:colId xmlns:a16="http://schemas.microsoft.com/office/drawing/2014/main" val="3057377341"/>
                    </a:ext>
                  </a:extLst>
                </a:gridCol>
              </a:tblGrid>
              <a:tr h="204277">
                <a:tc>
                  <a:txBody>
                    <a:bodyPr/>
                    <a:lstStyle/>
                    <a:p>
                      <a:r>
                        <a:rPr lang="en-US" sz="900" dirty="0"/>
                        <a:t>Setting</a:t>
                      </a:r>
                    </a:p>
                  </a:txBody>
                  <a:tcPr/>
                </a:tc>
                <a:tc>
                  <a:txBody>
                    <a:bodyPr/>
                    <a:lstStyle/>
                    <a:p>
                      <a:r>
                        <a:rPr lang="en-US" sz="900" dirty="0">
                          <a:solidFill>
                            <a:schemeClr val="bg1">
                              <a:lumMod val="85000"/>
                            </a:schemeClr>
                          </a:solidFill>
                        </a:rPr>
                        <a:t>IDEAL v1.1</a:t>
                      </a:r>
                    </a:p>
                  </a:txBody>
                  <a:tcPr/>
                </a:tc>
                <a:tc>
                  <a:txBody>
                    <a:bodyPr/>
                    <a:lstStyle/>
                    <a:p>
                      <a:r>
                        <a:rPr lang="en-US" sz="900" dirty="0"/>
                        <a:t>IDEAL v2</a:t>
                      </a:r>
                    </a:p>
                  </a:txBody>
                  <a:tcPr/>
                </a:tc>
                <a:extLst>
                  <a:ext uri="{0D108BD9-81ED-4DB2-BD59-A6C34878D82A}">
                    <a16:rowId xmlns:a16="http://schemas.microsoft.com/office/drawing/2014/main" val="2700209212"/>
                  </a:ext>
                </a:extLst>
              </a:tr>
              <a:tr h="204277">
                <a:tc>
                  <a:txBody>
                    <a:bodyPr/>
                    <a:lstStyle/>
                    <a:p>
                      <a:r>
                        <a:rPr lang="en-US" sz="900" dirty="0"/>
                        <a:t>Beam model</a:t>
                      </a:r>
                    </a:p>
                  </a:txBody>
                  <a:tcPr/>
                </a:tc>
                <a:tc>
                  <a:txBody>
                    <a:bodyPr/>
                    <a:lstStyle/>
                    <a:p>
                      <a:r>
                        <a:rPr lang="en-US" sz="900" dirty="0">
                          <a:solidFill>
                            <a:schemeClr val="bg1">
                              <a:lumMod val="85000"/>
                            </a:schemeClr>
                          </a:solidFill>
                        </a:rPr>
                        <a:t>V1.1</a:t>
                      </a:r>
                    </a:p>
                  </a:txBody>
                  <a:tcPr/>
                </a:tc>
                <a:tc>
                  <a:txBody>
                    <a:bodyPr/>
                    <a:lstStyle/>
                    <a:p>
                      <a:r>
                        <a:rPr lang="en-US" sz="900" b="1" dirty="0"/>
                        <a:t>V2</a:t>
                      </a:r>
                    </a:p>
                  </a:txBody>
                  <a:tcPr/>
                </a:tc>
                <a:extLst>
                  <a:ext uri="{0D108BD9-81ED-4DB2-BD59-A6C34878D82A}">
                    <a16:rowId xmlns:a16="http://schemas.microsoft.com/office/drawing/2014/main" val="2106775436"/>
                  </a:ext>
                </a:extLst>
              </a:tr>
              <a:tr h="204277">
                <a:tc>
                  <a:txBody>
                    <a:bodyPr/>
                    <a:lstStyle/>
                    <a:p>
                      <a:r>
                        <a:rPr lang="en-US" sz="900" dirty="0"/>
                        <a:t>Gate version</a:t>
                      </a:r>
                    </a:p>
                  </a:txBody>
                  <a:tcPr/>
                </a:tc>
                <a:tc>
                  <a:txBody>
                    <a:bodyPr/>
                    <a:lstStyle/>
                    <a:p>
                      <a:r>
                        <a:rPr lang="en-US" sz="900" dirty="0">
                          <a:solidFill>
                            <a:schemeClr val="bg1">
                              <a:lumMod val="85000"/>
                            </a:schemeClr>
                          </a:solidFill>
                        </a:rPr>
                        <a:t>GateRTion v1</a:t>
                      </a:r>
                    </a:p>
                  </a:txBody>
                  <a:tcPr/>
                </a:tc>
                <a:tc>
                  <a:txBody>
                    <a:bodyPr/>
                    <a:lstStyle/>
                    <a:p>
                      <a:r>
                        <a:rPr lang="en-US" sz="900" dirty="0"/>
                        <a:t>Gate 10</a:t>
                      </a:r>
                    </a:p>
                  </a:txBody>
                  <a:tcPr/>
                </a:tc>
                <a:extLst>
                  <a:ext uri="{0D108BD9-81ED-4DB2-BD59-A6C34878D82A}">
                    <a16:rowId xmlns:a16="http://schemas.microsoft.com/office/drawing/2014/main" val="836175835"/>
                  </a:ext>
                </a:extLst>
              </a:tr>
              <a:tr h="326843">
                <a:tc>
                  <a:txBody>
                    <a:bodyPr/>
                    <a:lstStyle/>
                    <a:p>
                      <a:r>
                        <a:rPr lang="en-US" sz="900" dirty="0"/>
                        <a:t>Physics list</a:t>
                      </a:r>
                    </a:p>
                  </a:txBody>
                  <a:tcPr/>
                </a:tc>
                <a:tc>
                  <a:txBody>
                    <a:bodyPr/>
                    <a:lstStyle/>
                    <a:p>
                      <a:r>
                        <a:rPr lang="en-US" sz="900" dirty="0">
                          <a:solidFill>
                            <a:schemeClr val="bg1">
                              <a:lumMod val="85000"/>
                            </a:schemeClr>
                          </a:solidFill>
                        </a:rPr>
                        <a:t>QGSP_BIC_HP_EMZ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QGSP_BIC_HP_EMZ</a:t>
                      </a:r>
                    </a:p>
                  </a:txBody>
                  <a:tcPr/>
                </a:tc>
                <a:extLst>
                  <a:ext uri="{0D108BD9-81ED-4DB2-BD59-A6C34878D82A}">
                    <a16:rowId xmlns:a16="http://schemas.microsoft.com/office/drawing/2014/main" val="3621589551"/>
                  </a:ext>
                </a:extLst>
              </a:tr>
            </a:tbl>
          </a:graphicData>
        </a:graphic>
      </p:graphicFrame>
      <p:sp>
        <p:nvSpPr>
          <p:cNvPr id="2" name="TextBox 1">
            <a:extLst>
              <a:ext uri="{FF2B5EF4-FFF2-40B4-BE49-F238E27FC236}">
                <a16:creationId xmlns:a16="http://schemas.microsoft.com/office/drawing/2014/main" id="{A36B210C-2AF7-4C13-B173-3CD7BF6E3D65}"/>
              </a:ext>
            </a:extLst>
          </p:cNvPr>
          <p:cNvSpPr txBox="1"/>
          <p:nvPr/>
        </p:nvSpPr>
        <p:spPr>
          <a:xfrm>
            <a:off x="7855757" y="1630846"/>
            <a:ext cx="3886200" cy="2862322"/>
          </a:xfrm>
          <a:prstGeom prst="rect">
            <a:avLst/>
          </a:prstGeom>
          <a:solidFill>
            <a:schemeClr val="accent2">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1500" dirty="0"/>
              <a:t>Dose deviation outside thresholds for deep targets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Further investigation of BIC nuclear interaction model required </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Possible approaches:</a:t>
            </a:r>
          </a:p>
          <a:p>
            <a:pPr marL="742950" lvl="1" indent="-285750">
              <a:buFont typeface="Arial" panose="020B0604020202020204" pitchFamily="34" charset="0"/>
              <a:buChar char="•"/>
            </a:pPr>
            <a:r>
              <a:rPr lang="en-US" sz="1500" dirty="0"/>
              <a:t>Dose correction factor could be applied to improve the results</a:t>
            </a:r>
          </a:p>
          <a:p>
            <a:pPr marL="742950" lvl="1" indent="-285750">
              <a:buFont typeface="Arial" panose="020B0604020202020204" pitchFamily="34" charset="0"/>
              <a:buChar char="•"/>
            </a:pPr>
            <a:r>
              <a:rPr lang="en-US" sz="1500" dirty="0"/>
              <a:t>Different physics lists can be explored</a:t>
            </a:r>
          </a:p>
        </p:txBody>
      </p:sp>
      <p:pic>
        <p:nvPicPr>
          <p:cNvPr id="9" name="Picture 8">
            <a:extLst>
              <a:ext uri="{FF2B5EF4-FFF2-40B4-BE49-F238E27FC236}">
                <a16:creationId xmlns:a16="http://schemas.microsoft.com/office/drawing/2014/main" id="{31686A09-BA76-4C76-B30B-3D6824799A6B}"/>
              </a:ext>
            </a:extLst>
          </p:cNvPr>
          <p:cNvPicPr>
            <a:picLocks noChangeAspect="1"/>
          </p:cNvPicPr>
          <p:nvPr/>
        </p:nvPicPr>
        <p:blipFill>
          <a:blip r:embed="rId4"/>
          <a:stretch>
            <a:fillRect/>
          </a:stretch>
        </p:blipFill>
        <p:spPr>
          <a:xfrm>
            <a:off x="4336244" y="1546633"/>
            <a:ext cx="3409950" cy="3305175"/>
          </a:xfrm>
          <a:prstGeom prst="rect">
            <a:avLst/>
          </a:prstGeom>
        </p:spPr>
      </p:pic>
    </p:spTree>
    <p:extLst>
      <p:ext uri="{BB962C8B-B14F-4D97-AF65-F5344CB8AC3E}">
        <p14:creationId xmlns:p14="http://schemas.microsoft.com/office/powerpoint/2010/main" val="361385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5C07-053E-410D-9413-0D481A2266AB}"/>
              </a:ext>
            </a:extLst>
          </p:cNvPr>
          <p:cNvSpPr>
            <a:spLocks noGrp="1"/>
          </p:cNvSpPr>
          <p:nvPr>
            <p:ph type="title"/>
          </p:nvPr>
        </p:nvSpPr>
        <p:spPr/>
        <p:txBody>
          <a:bodyPr/>
          <a:lstStyle/>
          <a:p>
            <a:r>
              <a:rPr lang="en-US" cap="none" dirty="0"/>
              <a:t>Content</a:t>
            </a:r>
          </a:p>
        </p:txBody>
      </p:sp>
      <p:sp>
        <p:nvSpPr>
          <p:cNvPr id="3" name="Subtitle 2">
            <a:extLst>
              <a:ext uri="{FF2B5EF4-FFF2-40B4-BE49-F238E27FC236}">
                <a16:creationId xmlns:a16="http://schemas.microsoft.com/office/drawing/2014/main" id="{FFC21020-A53B-4785-8530-F4F25208AB25}"/>
              </a:ext>
            </a:extLst>
          </p:cNvPr>
          <p:cNvSpPr>
            <a:spLocks noGrp="1"/>
          </p:cNvSpPr>
          <p:nvPr>
            <p:ph type="subTitle" idx="1"/>
          </p:nvPr>
        </p:nvSpPr>
        <p:spPr>
          <a:xfrm>
            <a:off x="3888542" y="1762871"/>
            <a:ext cx="7559040" cy="4350635"/>
          </a:xfrm>
        </p:spPr>
        <p:txBody>
          <a:bodyPr/>
          <a:lstStyle/>
          <a:p>
            <a:r>
              <a:rPr lang="en-US" dirty="0"/>
              <a:t>GateRTion v1</a:t>
            </a:r>
          </a:p>
          <a:p>
            <a:r>
              <a:rPr lang="en-US" dirty="0"/>
              <a:t>GATE 10.0.2 as candidate for GateRTion v2</a:t>
            </a:r>
          </a:p>
          <a:p>
            <a:r>
              <a:rPr lang="en-US" dirty="0"/>
              <a:t>Physics comparison: GateRTion v1 vs GATE 10.0.2</a:t>
            </a:r>
          </a:p>
          <a:p>
            <a:r>
              <a:rPr lang="en-US" dirty="0"/>
              <a:t>Preliminary evaluation of GATE 10.0.2 beam model</a:t>
            </a:r>
          </a:p>
          <a:p>
            <a:endParaRPr lang="en-US" dirty="0"/>
          </a:p>
        </p:txBody>
      </p:sp>
      <p:sp>
        <p:nvSpPr>
          <p:cNvPr id="4" name="Slide Number Placeholder 3">
            <a:extLst>
              <a:ext uri="{FF2B5EF4-FFF2-40B4-BE49-F238E27FC236}">
                <a16:creationId xmlns:a16="http://schemas.microsoft.com/office/drawing/2014/main" id="{6454B874-64DD-41EA-85D9-CED4613EE93B}"/>
              </a:ext>
            </a:extLst>
          </p:cNvPr>
          <p:cNvSpPr>
            <a:spLocks noGrp="1"/>
          </p:cNvSpPr>
          <p:nvPr>
            <p:ph type="sldNum" sz="quarter" idx="4"/>
          </p:nvPr>
        </p:nvSpPr>
        <p:spPr/>
        <p:txBody>
          <a:bodyPr/>
          <a:lstStyle/>
          <a:p>
            <a:fld id="{A9F4B282-7904-614B-9E30-2097EED7D1ED}" type="slidenum">
              <a:rPr lang="de-AT" smtClean="0"/>
              <a:pPr/>
              <a:t>2</a:t>
            </a:fld>
            <a:endParaRPr lang="de-AT" dirty="0"/>
          </a:p>
        </p:txBody>
      </p:sp>
      <p:sp>
        <p:nvSpPr>
          <p:cNvPr id="5" name="Footer Placeholder 4">
            <a:extLst>
              <a:ext uri="{FF2B5EF4-FFF2-40B4-BE49-F238E27FC236}">
                <a16:creationId xmlns:a16="http://schemas.microsoft.com/office/drawing/2014/main" id="{1F4FD0FC-5BD8-47E6-B7EC-DFBA294EB141}"/>
              </a:ext>
            </a:extLst>
          </p:cNvPr>
          <p:cNvSpPr>
            <a:spLocks noGrp="1"/>
          </p:cNvSpPr>
          <p:nvPr>
            <p:ph type="ftr" sz="quarter" idx="3"/>
          </p:nvPr>
        </p:nvSpPr>
        <p:spPr/>
        <p:txBody>
          <a:bodyPr/>
          <a:lstStyle/>
          <a:p>
            <a:r>
              <a:rPr lang="de-DE"/>
              <a:t>Martina Favaretto, Athens 2025</a:t>
            </a:r>
            <a:endParaRPr lang="de-DE" dirty="0"/>
          </a:p>
        </p:txBody>
      </p:sp>
    </p:spTree>
    <p:extLst>
      <p:ext uri="{BB962C8B-B14F-4D97-AF65-F5344CB8AC3E}">
        <p14:creationId xmlns:p14="http://schemas.microsoft.com/office/powerpoint/2010/main" val="2964980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83A33-20E9-4E5E-97E1-7C25D897FA59}"/>
              </a:ext>
            </a:extLst>
          </p:cNvPr>
          <p:cNvSpPr>
            <a:spLocks noGrp="1"/>
          </p:cNvSpPr>
          <p:nvPr>
            <p:ph type="title"/>
          </p:nvPr>
        </p:nvSpPr>
        <p:spPr/>
        <p:txBody>
          <a:bodyPr/>
          <a:lstStyle/>
          <a:p>
            <a:r>
              <a:rPr lang="en-US" cap="none" dirty="0"/>
              <a:t>Conclusions and next steps</a:t>
            </a:r>
          </a:p>
        </p:txBody>
      </p:sp>
      <p:sp>
        <p:nvSpPr>
          <p:cNvPr id="3" name="Slide Number Placeholder 2">
            <a:extLst>
              <a:ext uri="{FF2B5EF4-FFF2-40B4-BE49-F238E27FC236}">
                <a16:creationId xmlns:a16="http://schemas.microsoft.com/office/drawing/2014/main" id="{CBEE60DC-B9E1-4ADE-B760-E65ABEC43310}"/>
              </a:ext>
            </a:extLst>
          </p:cNvPr>
          <p:cNvSpPr>
            <a:spLocks noGrp="1"/>
          </p:cNvSpPr>
          <p:nvPr>
            <p:ph type="sldNum" sz="quarter" idx="4"/>
          </p:nvPr>
        </p:nvSpPr>
        <p:spPr/>
        <p:txBody>
          <a:bodyPr/>
          <a:lstStyle/>
          <a:p>
            <a:fld id="{A9F4B282-7904-614B-9E30-2097EED7D1ED}" type="slidenum">
              <a:rPr lang="de-AT" smtClean="0"/>
              <a:pPr/>
              <a:t>20</a:t>
            </a:fld>
            <a:endParaRPr lang="de-AT" dirty="0"/>
          </a:p>
        </p:txBody>
      </p:sp>
      <p:sp>
        <p:nvSpPr>
          <p:cNvPr id="4" name="Footer Placeholder 3">
            <a:extLst>
              <a:ext uri="{FF2B5EF4-FFF2-40B4-BE49-F238E27FC236}">
                <a16:creationId xmlns:a16="http://schemas.microsoft.com/office/drawing/2014/main" id="{98F75D7D-0D86-4D32-9A6A-EB5041CC0C63}"/>
              </a:ext>
            </a:extLst>
          </p:cNvPr>
          <p:cNvSpPr>
            <a:spLocks noGrp="1"/>
          </p:cNvSpPr>
          <p:nvPr>
            <p:ph type="ftr" sz="quarter" idx="3"/>
          </p:nvPr>
        </p:nvSpPr>
        <p:spPr/>
        <p:txBody>
          <a:bodyPr/>
          <a:lstStyle/>
          <a:p>
            <a:r>
              <a:rPr lang="de-DE"/>
              <a:t>Martina Favaretto, Athens 2025</a:t>
            </a:r>
            <a:endParaRPr lang="de-DE" dirty="0"/>
          </a:p>
        </p:txBody>
      </p:sp>
      <p:graphicFrame>
        <p:nvGraphicFramePr>
          <p:cNvPr id="7" name="Table 6">
            <a:extLst>
              <a:ext uri="{FF2B5EF4-FFF2-40B4-BE49-F238E27FC236}">
                <a16:creationId xmlns:a16="http://schemas.microsoft.com/office/drawing/2014/main" id="{F32AD799-0B14-4D8E-AD0E-AB53055B6831}"/>
              </a:ext>
            </a:extLst>
          </p:cNvPr>
          <p:cNvGraphicFramePr>
            <a:graphicFrameLocks noGrp="1"/>
          </p:cNvGraphicFramePr>
          <p:nvPr>
            <p:extLst>
              <p:ext uri="{D42A27DB-BD31-4B8C-83A1-F6EECF244321}">
                <p14:modId xmlns:p14="http://schemas.microsoft.com/office/powerpoint/2010/main" val="3093110880"/>
              </p:ext>
            </p:extLst>
          </p:nvPr>
        </p:nvGraphicFramePr>
        <p:xfrm>
          <a:off x="6949440" y="995822"/>
          <a:ext cx="4675367" cy="1508760"/>
        </p:xfrm>
        <a:graphic>
          <a:graphicData uri="http://schemas.openxmlformats.org/drawingml/2006/table">
            <a:tbl>
              <a:tblPr firstRow="1" bandRow="1">
                <a:tableStyleId>{5940675A-B579-460E-94D1-54222C63F5DA}</a:tableStyleId>
              </a:tblPr>
              <a:tblGrid>
                <a:gridCol w="974191">
                  <a:extLst>
                    <a:ext uri="{9D8B030D-6E8A-4147-A177-3AD203B41FA5}">
                      <a16:colId xmlns:a16="http://schemas.microsoft.com/office/drawing/2014/main" val="618983722"/>
                    </a:ext>
                  </a:extLst>
                </a:gridCol>
                <a:gridCol w="1791253">
                  <a:extLst>
                    <a:ext uri="{9D8B030D-6E8A-4147-A177-3AD203B41FA5}">
                      <a16:colId xmlns:a16="http://schemas.microsoft.com/office/drawing/2014/main" val="2147512313"/>
                    </a:ext>
                  </a:extLst>
                </a:gridCol>
                <a:gridCol w="1909923">
                  <a:extLst>
                    <a:ext uri="{9D8B030D-6E8A-4147-A177-3AD203B41FA5}">
                      <a16:colId xmlns:a16="http://schemas.microsoft.com/office/drawing/2014/main" val="1415798930"/>
                    </a:ext>
                  </a:extLst>
                </a:gridCol>
              </a:tblGrid>
              <a:tr h="248896">
                <a:tc>
                  <a:txBody>
                    <a:bodyPr/>
                    <a:lstStyle/>
                    <a:p>
                      <a:pPr algn="l"/>
                      <a:endParaRPr lang="en-US" sz="12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100" b="1" dirty="0"/>
                        <a:t>G4 10.3.3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100" b="1" dirty="0"/>
                        <a:t>G4 11.3.0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818846828"/>
                  </a:ext>
                </a:extLst>
              </a:tr>
              <a:tr h="373344">
                <a:tc>
                  <a:txBody>
                    <a:bodyPr/>
                    <a:lstStyle/>
                    <a:p>
                      <a:pPr algn="l"/>
                      <a:r>
                        <a:rPr lang="en-US" sz="1050" b="1" dirty="0"/>
                        <a:t>EM model</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a:r>
                        <a:rPr lang="en-US" sz="1050" dirty="0"/>
                        <a:t>G4IonParametrisedLossModel</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50" dirty="0"/>
                        <a:t>G4LindhardSorendenIonModel (since 11.1.0)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3538500"/>
                  </a:ext>
                </a:extLst>
              </a:tr>
              <a:tr h="228155">
                <a:tc>
                  <a:txBody>
                    <a:bodyPr/>
                    <a:lstStyle/>
                    <a:p>
                      <a:pPr algn="l"/>
                      <a:r>
                        <a:rPr lang="en-US" sz="1050" b="1" dirty="0"/>
                        <a:t>MSP dataset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a:r>
                        <a:rPr lang="en-US" sz="1050" dirty="0"/>
                        <a:t>ICRU73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50" dirty="0"/>
                        <a:t>ICRU90/73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3476601"/>
                  </a:ext>
                </a:extLst>
              </a:tr>
              <a:tr h="228155">
                <a:tc>
                  <a:txBody>
                    <a:bodyPr/>
                    <a:lstStyle/>
                    <a:p>
                      <a:pPr algn="l"/>
                      <a:r>
                        <a:rPr lang="en-US" sz="1050" b="1" dirty="0"/>
                        <a:t>MCS model</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l"/>
                      <a:r>
                        <a:rPr lang="en-US" sz="1050" dirty="0"/>
                        <a:t>G4hMultipleScattering</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50" dirty="0"/>
                        <a:t>G4hMultipleScattering</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422085"/>
                  </a:ext>
                </a:extLst>
              </a:tr>
            </a:tbl>
          </a:graphicData>
        </a:graphic>
      </p:graphicFrame>
      <p:sp>
        <p:nvSpPr>
          <p:cNvPr id="5" name="TextBox 4">
            <a:extLst>
              <a:ext uri="{FF2B5EF4-FFF2-40B4-BE49-F238E27FC236}">
                <a16:creationId xmlns:a16="http://schemas.microsoft.com/office/drawing/2014/main" id="{D26DD8F0-125A-43C4-BCF1-F3C90A6707D8}"/>
              </a:ext>
            </a:extLst>
          </p:cNvPr>
          <p:cNvSpPr txBox="1"/>
          <p:nvPr/>
        </p:nvSpPr>
        <p:spPr>
          <a:xfrm>
            <a:off x="243840" y="997962"/>
            <a:ext cx="6641990" cy="2108269"/>
          </a:xfrm>
          <a:prstGeom prst="rect">
            <a:avLst/>
          </a:prstGeom>
          <a:noFill/>
        </p:spPr>
        <p:txBody>
          <a:bodyPr wrap="square" rtlCol="0">
            <a:spAutoFit/>
          </a:bodyPr>
          <a:lstStyle/>
          <a:p>
            <a:r>
              <a:rPr lang="en-US" sz="1500" b="1" dirty="0"/>
              <a:t>Conclusions:</a:t>
            </a:r>
            <a:endParaRPr lang="en-US" sz="1300" dirty="0"/>
          </a:p>
          <a:p>
            <a:pPr marL="285750" indent="-285750">
              <a:buFont typeface="Arial" panose="020B0604020202020204" pitchFamily="34" charset="0"/>
              <a:buChar char="•"/>
            </a:pPr>
            <a:r>
              <a:rPr lang="en-US" sz="1300" dirty="0"/>
              <a:t>GATE 10 provides enhanced features for ion beam therapy</a:t>
            </a:r>
          </a:p>
          <a:p>
            <a:pPr marL="742950" lvl="1" indent="-285750">
              <a:buFont typeface="Arial" panose="020B0604020202020204" pitchFamily="34" charset="0"/>
              <a:buChar char="•"/>
            </a:pPr>
            <a:r>
              <a:rPr lang="en-US" sz="1300" dirty="0"/>
              <a:t>Treatment Plan source with DICOM</a:t>
            </a:r>
          </a:p>
          <a:p>
            <a:pPr marL="742950" lvl="1" indent="-285750">
              <a:buFont typeface="Arial" panose="020B0604020202020204" pitchFamily="34" charset="0"/>
              <a:buChar char="•"/>
            </a:pPr>
            <a:r>
              <a:rPr lang="en-US" sz="1300" dirty="0"/>
              <a:t>Stop calculation on statistical uncertainty</a:t>
            </a:r>
          </a:p>
          <a:p>
            <a:pPr marL="742950" lvl="1" indent="-285750">
              <a:buFont typeface="Arial" panose="020B0604020202020204" pitchFamily="34" charset="0"/>
              <a:buChar char="•"/>
            </a:pPr>
            <a:r>
              <a:rPr lang="en-US" sz="1300" dirty="0"/>
              <a:t>RBE actor</a:t>
            </a:r>
          </a:p>
          <a:p>
            <a:pPr lvl="1"/>
            <a:endParaRPr lang="en-US" sz="1200" dirty="0"/>
          </a:p>
          <a:p>
            <a:pPr marL="285750" indent="-285750">
              <a:buFont typeface="Arial" panose="020B0604020202020204" pitchFamily="34" charset="0"/>
              <a:buChar char="•"/>
            </a:pPr>
            <a:r>
              <a:rPr lang="en-US" sz="1300" dirty="0"/>
              <a:t>Preliminary evaluation of the physics, for QGSP_BIC_HP_EMZ revealed:</a:t>
            </a:r>
          </a:p>
          <a:p>
            <a:pPr marL="742950" lvl="1" indent="-285750">
              <a:buFont typeface="Arial" panose="020B0604020202020204" pitchFamily="34" charset="0"/>
              <a:buChar char="•"/>
            </a:pPr>
            <a:r>
              <a:rPr lang="en-US" sz="1300" dirty="0"/>
              <a:t>Changes in Geant4 EMZ EM model and MSP database.</a:t>
            </a:r>
          </a:p>
          <a:p>
            <a:pPr marL="742950" lvl="1" indent="-285750">
              <a:buFont typeface="Arial" panose="020B0604020202020204" pitchFamily="34" charset="0"/>
              <a:buChar char="•"/>
            </a:pPr>
            <a:r>
              <a:rPr lang="en-US" sz="1300" dirty="0"/>
              <a:t>MCS model remains unchanged.</a:t>
            </a:r>
          </a:p>
          <a:p>
            <a:pPr marL="742950" lvl="1" indent="-285750">
              <a:buFont typeface="Arial" panose="020B0604020202020204" pitchFamily="34" charset="0"/>
              <a:buChar char="•"/>
            </a:pPr>
            <a:r>
              <a:rPr lang="en-US" sz="1300" dirty="0"/>
              <a:t>BIC nuclear interaction model changed in G4 11.3.0. </a:t>
            </a:r>
          </a:p>
        </p:txBody>
      </p:sp>
      <p:sp>
        <p:nvSpPr>
          <p:cNvPr id="9" name="TextBox 8">
            <a:extLst>
              <a:ext uri="{FF2B5EF4-FFF2-40B4-BE49-F238E27FC236}">
                <a16:creationId xmlns:a16="http://schemas.microsoft.com/office/drawing/2014/main" id="{DD5169B2-C4D3-43DE-8983-1D83E178DA8D}"/>
              </a:ext>
            </a:extLst>
          </p:cNvPr>
          <p:cNvSpPr txBox="1"/>
          <p:nvPr/>
        </p:nvSpPr>
        <p:spPr>
          <a:xfrm>
            <a:off x="243841" y="3682348"/>
            <a:ext cx="6331889" cy="1092607"/>
          </a:xfrm>
          <a:prstGeom prst="rect">
            <a:avLst/>
          </a:prstGeom>
          <a:noFill/>
        </p:spPr>
        <p:txBody>
          <a:bodyPr wrap="square">
            <a:spAutoFit/>
          </a:bodyPr>
          <a:lstStyle/>
          <a:p>
            <a:pPr algn="ctr"/>
            <a:r>
              <a:rPr lang="en-US" sz="1300" dirty="0">
                <a:solidFill>
                  <a:schemeClr val="accent1"/>
                </a:solidFill>
              </a:rPr>
              <a:t>GATE 10.0.2 is a valid candidate for GateRTion v2</a:t>
            </a:r>
          </a:p>
          <a:p>
            <a:pPr marL="285750" indent="-285750">
              <a:buFont typeface="Arial" panose="020B0604020202020204" pitchFamily="34" charset="0"/>
              <a:buChar char="•"/>
            </a:pPr>
            <a:r>
              <a:rPr lang="en-US" sz="1300" dirty="0"/>
              <a:t>Optics and energy spread beam models developed for GateRTion can be translated to GATE 10.</a:t>
            </a:r>
          </a:p>
          <a:p>
            <a:pPr marL="285750" indent="-285750">
              <a:buFont typeface="Arial" panose="020B0604020202020204" pitchFamily="34" charset="0"/>
              <a:buChar char="•"/>
            </a:pPr>
            <a:r>
              <a:rPr lang="en-US" sz="1300" dirty="0"/>
              <a:t>Only mean energy beam models might need to be revised.</a:t>
            </a:r>
          </a:p>
          <a:p>
            <a:pPr marL="285750" indent="-285750">
              <a:buFont typeface="Arial" panose="020B0604020202020204" pitchFamily="34" charset="0"/>
              <a:buChar char="•"/>
            </a:pPr>
            <a:r>
              <a:rPr lang="en-US" sz="1300" dirty="0"/>
              <a:t>Nuclear interaction models in G4 11.3.0 should be further evaluated.</a:t>
            </a:r>
          </a:p>
        </p:txBody>
      </p:sp>
      <p:cxnSp>
        <p:nvCxnSpPr>
          <p:cNvPr id="11" name="Straight Arrow Connector 10">
            <a:extLst>
              <a:ext uri="{FF2B5EF4-FFF2-40B4-BE49-F238E27FC236}">
                <a16:creationId xmlns:a16="http://schemas.microsoft.com/office/drawing/2014/main" id="{D1524755-657B-4CE6-A6F2-CC9D5E0D155D}"/>
              </a:ext>
            </a:extLst>
          </p:cNvPr>
          <p:cNvCxnSpPr>
            <a:cxnSpLocks/>
            <a:endCxn id="9" idx="0"/>
          </p:cNvCxnSpPr>
          <p:nvPr/>
        </p:nvCxnSpPr>
        <p:spPr>
          <a:xfrm>
            <a:off x="3409785" y="3113117"/>
            <a:ext cx="1" cy="56923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F0895B2-F8FB-45F8-8703-1913D02F3138}"/>
              </a:ext>
            </a:extLst>
          </p:cNvPr>
          <p:cNvSpPr txBox="1"/>
          <p:nvPr/>
        </p:nvSpPr>
        <p:spPr>
          <a:xfrm>
            <a:off x="6717352" y="3441704"/>
            <a:ext cx="5050576"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500" b="1" dirty="0"/>
              <a:t>Next steps:</a:t>
            </a:r>
            <a:endParaRPr lang="en-US" sz="1300" b="1" dirty="0"/>
          </a:p>
          <a:p>
            <a:pPr marL="285750" indent="-285750">
              <a:buFont typeface="Arial" panose="020B0604020202020204" pitchFamily="34" charset="0"/>
              <a:buChar char="•"/>
            </a:pPr>
            <a:r>
              <a:rPr lang="en-US" sz="1300" dirty="0"/>
              <a:t>More extensive validation at MA, in collaboration with other facilities</a:t>
            </a:r>
          </a:p>
          <a:p>
            <a:pPr marL="742950" lvl="1" indent="-285750">
              <a:buFont typeface="Arial" panose="020B0604020202020204" pitchFamily="34" charset="0"/>
              <a:buChar char="•"/>
            </a:pPr>
            <a:r>
              <a:rPr lang="en-US" sz="1300" dirty="0"/>
              <a:t>In place collaboration with The Christie for protons validation (Adam)</a:t>
            </a:r>
          </a:p>
          <a:p>
            <a:pPr marL="285750" indent="-285750">
              <a:buFont typeface="Arial" panose="020B0604020202020204" pitchFamily="34" charset="0"/>
              <a:buChar char="•"/>
            </a:pPr>
            <a:r>
              <a:rPr lang="en-US" sz="1300" dirty="0"/>
              <a:t>Release of IDEAL v2, with GateRTion v2</a:t>
            </a:r>
          </a:p>
        </p:txBody>
      </p:sp>
    </p:spTree>
    <p:extLst>
      <p:ext uri="{BB962C8B-B14F-4D97-AF65-F5344CB8AC3E}">
        <p14:creationId xmlns:p14="http://schemas.microsoft.com/office/powerpoint/2010/main" val="2854471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4DAE-8195-47C8-AE2E-FEFCF1EB8E51}"/>
              </a:ext>
            </a:extLst>
          </p:cNvPr>
          <p:cNvSpPr>
            <a:spLocks noGrp="1"/>
          </p:cNvSpPr>
          <p:nvPr>
            <p:ph type="title"/>
          </p:nvPr>
        </p:nvSpPr>
        <p:spPr>
          <a:xfrm>
            <a:off x="243840" y="242943"/>
            <a:ext cx="11653520" cy="746699"/>
          </a:xfrm>
        </p:spPr>
        <p:txBody>
          <a:bodyPr>
            <a:normAutofit/>
          </a:bodyPr>
          <a:lstStyle/>
          <a:p>
            <a:pPr algn="ctr"/>
            <a:r>
              <a:rPr lang="en-US" sz="3600" cap="none" dirty="0"/>
              <a:t>Thank you for your attention!</a:t>
            </a:r>
          </a:p>
        </p:txBody>
      </p:sp>
      <p:sp>
        <p:nvSpPr>
          <p:cNvPr id="3" name="Slide Number Placeholder 2">
            <a:extLst>
              <a:ext uri="{FF2B5EF4-FFF2-40B4-BE49-F238E27FC236}">
                <a16:creationId xmlns:a16="http://schemas.microsoft.com/office/drawing/2014/main" id="{6176D99B-510F-4040-AF49-A396A3281753}"/>
              </a:ext>
            </a:extLst>
          </p:cNvPr>
          <p:cNvSpPr>
            <a:spLocks noGrp="1"/>
          </p:cNvSpPr>
          <p:nvPr>
            <p:ph type="sldNum" sz="quarter" idx="4"/>
          </p:nvPr>
        </p:nvSpPr>
        <p:spPr/>
        <p:txBody>
          <a:bodyPr/>
          <a:lstStyle/>
          <a:p>
            <a:fld id="{A9F4B282-7904-614B-9E30-2097EED7D1ED}" type="slidenum">
              <a:rPr lang="de-AT" smtClean="0"/>
              <a:pPr/>
              <a:t>21</a:t>
            </a:fld>
            <a:endParaRPr lang="de-AT" dirty="0"/>
          </a:p>
        </p:txBody>
      </p:sp>
      <p:sp>
        <p:nvSpPr>
          <p:cNvPr id="4" name="Footer Placeholder 3">
            <a:extLst>
              <a:ext uri="{FF2B5EF4-FFF2-40B4-BE49-F238E27FC236}">
                <a16:creationId xmlns:a16="http://schemas.microsoft.com/office/drawing/2014/main" id="{1F6F277A-06D6-467F-B5CB-80EDE34969A3}"/>
              </a:ext>
            </a:extLst>
          </p:cNvPr>
          <p:cNvSpPr>
            <a:spLocks noGrp="1"/>
          </p:cNvSpPr>
          <p:nvPr>
            <p:ph type="ftr" sz="quarter" idx="3"/>
          </p:nvPr>
        </p:nvSpPr>
        <p:spPr/>
        <p:txBody>
          <a:bodyPr/>
          <a:lstStyle/>
          <a:p>
            <a:r>
              <a:rPr lang="de-DE"/>
              <a:t>Martina Favaretto, Athens 2025</a:t>
            </a:r>
            <a:endParaRPr lang="de-DE" dirty="0"/>
          </a:p>
        </p:txBody>
      </p:sp>
      <p:sp>
        <p:nvSpPr>
          <p:cNvPr id="7" name="TextBox 6">
            <a:extLst>
              <a:ext uri="{FF2B5EF4-FFF2-40B4-BE49-F238E27FC236}">
                <a16:creationId xmlns:a16="http://schemas.microsoft.com/office/drawing/2014/main" id="{EBE2F8E2-0356-48AA-BE71-72643DEA6FA7}"/>
              </a:ext>
            </a:extLst>
          </p:cNvPr>
          <p:cNvSpPr txBox="1"/>
          <p:nvPr/>
        </p:nvSpPr>
        <p:spPr>
          <a:xfrm>
            <a:off x="8753475" y="4364823"/>
            <a:ext cx="3028949" cy="461665"/>
          </a:xfrm>
          <a:prstGeom prst="rect">
            <a:avLst/>
          </a:prstGeom>
          <a:noFill/>
        </p:spPr>
        <p:txBody>
          <a:bodyPr wrap="square" rtlCol="0">
            <a:spAutoFit/>
          </a:bodyPr>
          <a:lstStyle/>
          <a:p>
            <a:r>
              <a:rPr lang="en-US" sz="1200" dirty="0">
                <a:solidFill>
                  <a:schemeClr val="tx1">
                    <a:lumMod val="50000"/>
                    <a:lumOff val="50000"/>
                  </a:schemeClr>
                </a:solidFill>
              </a:rPr>
              <a:t>Contact: </a:t>
            </a:r>
          </a:p>
          <a:p>
            <a:r>
              <a:rPr lang="en-US" sz="1200" dirty="0">
                <a:solidFill>
                  <a:schemeClr val="tx1">
                    <a:lumMod val="50000"/>
                    <a:lumOff val="50000"/>
                  </a:schemeClr>
                </a:solidFill>
              </a:rPr>
              <a:t>martina.favaretto@medaustron.at</a:t>
            </a:r>
          </a:p>
        </p:txBody>
      </p:sp>
      <p:pic>
        <p:nvPicPr>
          <p:cNvPr id="9" name="Picture 8">
            <a:extLst>
              <a:ext uri="{FF2B5EF4-FFF2-40B4-BE49-F238E27FC236}">
                <a16:creationId xmlns:a16="http://schemas.microsoft.com/office/drawing/2014/main" id="{CAC5E2FB-C7EA-42DA-A507-5ED521F2D9BF}"/>
              </a:ext>
            </a:extLst>
          </p:cNvPr>
          <p:cNvPicPr>
            <a:picLocks noChangeAspect="1"/>
          </p:cNvPicPr>
          <p:nvPr/>
        </p:nvPicPr>
        <p:blipFill rotWithShape="1">
          <a:blip r:embed="rId2"/>
          <a:srcRect l="343" r="1"/>
          <a:stretch/>
        </p:blipFill>
        <p:spPr>
          <a:xfrm>
            <a:off x="8957853" y="5115332"/>
            <a:ext cx="2170068" cy="700808"/>
          </a:xfrm>
          <a:prstGeom prst="rect">
            <a:avLst/>
          </a:prstGeom>
        </p:spPr>
      </p:pic>
      <p:pic>
        <p:nvPicPr>
          <p:cNvPr id="12" name="Picture 11">
            <a:extLst>
              <a:ext uri="{FF2B5EF4-FFF2-40B4-BE49-F238E27FC236}">
                <a16:creationId xmlns:a16="http://schemas.microsoft.com/office/drawing/2014/main" id="{5A411B26-076A-41E9-B2F6-CD4EFDFDB6FE}"/>
              </a:ext>
            </a:extLst>
          </p:cNvPr>
          <p:cNvPicPr>
            <a:picLocks noChangeAspect="1"/>
          </p:cNvPicPr>
          <p:nvPr/>
        </p:nvPicPr>
        <p:blipFill>
          <a:blip r:embed="rId3"/>
          <a:stretch>
            <a:fillRect/>
          </a:stretch>
        </p:blipFill>
        <p:spPr>
          <a:xfrm>
            <a:off x="767043" y="5020269"/>
            <a:ext cx="2988809" cy="906631"/>
          </a:xfrm>
          <a:prstGeom prst="rect">
            <a:avLst/>
          </a:prstGeom>
        </p:spPr>
      </p:pic>
      <p:sp>
        <p:nvSpPr>
          <p:cNvPr id="13" name="TextBox 11">
            <a:extLst>
              <a:ext uri="{FF2B5EF4-FFF2-40B4-BE49-F238E27FC236}">
                <a16:creationId xmlns:a16="http://schemas.microsoft.com/office/drawing/2014/main" id="{5435F75C-CF30-4AA6-9796-93B3B6DF554A}"/>
              </a:ext>
            </a:extLst>
          </p:cNvPr>
          <p:cNvSpPr txBox="1"/>
          <p:nvPr/>
        </p:nvSpPr>
        <p:spPr>
          <a:xfrm>
            <a:off x="767043" y="6042377"/>
            <a:ext cx="9351628" cy="230832"/>
          </a:xfrm>
          <a:prstGeom prst="rect">
            <a:avLst/>
          </a:prstGeom>
          <a:noFill/>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dirty="0">
                <a:solidFill>
                  <a:srgbClr val="000000"/>
                </a:solidFill>
              </a:rPr>
              <a:t>The financial support from the “</a:t>
            </a:r>
            <a:r>
              <a:rPr lang="en-US" sz="900" i="1" dirty="0" err="1">
                <a:solidFill>
                  <a:srgbClr val="000000"/>
                </a:solidFill>
              </a:rPr>
              <a:t>Niederösterreichischen</a:t>
            </a:r>
            <a:r>
              <a:rPr lang="en-US" sz="900" i="1" dirty="0">
                <a:solidFill>
                  <a:srgbClr val="000000"/>
                </a:solidFill>
              </a:rPr>
              <a:t> </a:t>
            </a:r>
            <a:r>
              <a:rPr lang="en-US" sz="900" i="1" dirty="0" err="1">
                <a:solidFill>
                  <a:srgbClr val="000000"/>
                </a:solidFill>
              </a:rPr>
              <a:t>Wirtschafts</a:t>
            </a:r>
            <a:r>
              <a:rPr lang="en-US" sz="900" i="1" dirty="0">
                <a:solidFill>
                  <a:srgbClr val="000000"/>
                </a:solidFill>
              </a:rPr>
              <a:t>- und </a:t>
            </a:r>
            <a:r>
              <a:rPr lang="en-US" sz="900" i="1" dirty="0" err="1">
                <a:solidFill>
                  <a:srgbClr val="000000"/>
                </a:solidFill>
              </a:rPr>
              <a:t>Tourismusfonds</a:t>
            </a:r>
            <a:r>
              <a:rPr lang="en-US" sz="900" i="1" dirty="0">
                <a:solidFill>
                  <a:srgbClr val="000000"/>
                </a:solidFill>
              </a:rPr>
              <a:t>” and European union in form of the EFRE fonds</a:t>
            </a:r>
            <a:r>
              <a:rPr lang="en-US" sz="900" dirty="0"/>
              <a:t>.</a:t>
            </a:r>
          </a:p>
        </p:txBody>
      </p:sp>
      <p:pic>
        <p:nvPicPr>
          <p:cNvPr id="14" name="Picture 13">
            <a:extLst>
              <a:ext uri="{FF2B5EF4-FFF2-40B4-BE49-F238E27FC236}">
                <a16:creationId xmlns:a16="http://schemas.microsoft.com/office/drawing/2014/main" id="{B45852C2-4067-49D7-A6A6-68B5ACC37500}"/>
              </a:ext>
            </a:extLst>
          </p:cNvPr>
          <p:cNvPicPr>
            <a:picLocks noChangeAspect="1"/>
          </p:cNvPicPr>
          <p:nvPr/>
        </p:nvPicPr>
        <p:blipFill rotWithShape="1">
          <a:blip r:embed="rId4"/>
          <a:srcRect l="690" t="1228" r="1075" b="830"/>
          <a:stretch/>
        </p:blipFill>
        <p:spPr>
          <a:xfrm>
            <a:off x="3860800" y="1168400"/>
            <a:ext cx="4518026" cy="3568700"/>
          </a:xfrm>
          <a:prstGeom prst="rect">
            <a:avLst/>
          </a:prstGeom>
          <a:ln w="28575">
            <a:solidFill>
              <a:schemeClr val="accent3"/>
            </a:solidFill>
          </a:ln>
        </p:spPr>
      </p:pic>
      <p:pic>
        <p:nvPicPr>
          <p:cNvPr id="15" name="Picture 14">
            <a:extLst>
              <a:ext uri="{FF2B5EF4-FFF2-40B4-BE49-F238E27FC236}">
                <a16:creationId xmlns:a16="http://schemas.microsoft.com/office/drawing/2014/main" id="{73AAB4BF-C542-4018-B26D-3F4EB69A298F}"/>
              </a:ext>
            </a:extLst>
          </p:cNvPr>
          <p:cNvPicPr>
            <a:picLocks noChangeAspect="1"/>
          </p:cNvPicPr>
          <p:nvPr/>
        </p:nvPicPr>
        <p:blipFill>
          <a:blip r:embed="rId5"/>
          <a:stretch>
            <a:fillRect/>
          </a:stretch>
        </p:blipFill>
        <p:spPr>
          <a:xfrm>
            <a:off x="4594693" y="5094616"/>
            <a:ext cx="3067926" cy="742240"/>
          </a:xfrm>
          <a:prstGeom prst="rect">
            <a:avLst/>
          </a:prstGeom>
        </p:spPr>
      </p:pic>
      <p:sp>
        <p:nvSpPr>
          <p:cNvPr id="16" name="TextBox 15">
            <a:extLst>
              <a:ext uri="{FF2B5EF4-FFF2-40B4-BE49-F238E27FC236}">
                <a16:creationId xmlns:a16="http://schemas.microsoft.com/office/drawing/2014/main" id="{78EB4CAA-807F-42F7-A80E-2EE4CFEF077F}"/>
              </a:ext>
            </a:extLst>
          </p:cNvPr>
          <p:cNvSpPr txBox="1"/>
          <p:nvPr/>
        </p:nvSpPr>
        <p:spPr>
          <a:xfrm>
            <a:off x="746972" y="3630848"/>
            <a:ext cx="3028949" cy="1123384"/>
          </a:xfrm>
          <a:prstGeom prst="rect">
            <a:avLst/>
          </a:prstGeom>
          <a:noFill/>
        </p:spPr>
        <p:txBody>
          <a:bodyPr wrap="square" rtlCol="0">
            <a:spAutoFit/>
          </a:bodyPr>
          <a:lstStyle/>
          <a:p>
            <a:r>
              <a:rPr lang="en-US" sz="1200" b="1" dirty="0">
                <a:solidFill>
                  <a:schemeClr val="tx1">
                    <a:lumMod val="50000"/>
                    <a:lumOff val="50000"/>
                  </a:schemeClr>
                </a:solidFill>
              </a:rPr>
              <a:t>Acknowledgments: </a:t>
            </a:r>
          </a:p>
          <a:p>
            <a:r>
              <a:rPr lang="en-US" sz="1100" dirty="0">
                <a:solidFill>
                  <a:schemeClr val="tx1">
                    <a:lumMod val="50000"/>
                    <a:lumOff val="50000"/>
                  </a:schemeClr>
                </a:solidFill>
              </a:rPr>
              <a:t>Scientific contribution: Yihan Jia, Loic Grevillot</a:t>
            </a:r>
          </a:p>
          <a:p>
            <a:r>
              <a:rPr lang="en-US" sz="1100" dirty="0">
                <a:solidFill>
                  <a:schemeClr val="tx1">
                    <a:lumMod val="50000"/>
                    <a:lumOff val="50000"/>
                  </a:schemeClr>
                </a:solidFill>
              </a:rPr>
              <a:t>Code: Andreas Resch, David Sarrut, Nils Krah, Thomas Baudier</a:t>
            </a:r>
          </a:p>
          <a:p>
            <a:r>
              <a:rPr lang="en-US" sz="1100" dirty="0">
                <a:solidFill>
                  <a:schemeClr val="tx1">
                    <a:lumMod val="50000"/>
                    <a:lumOff val="50000"/>
                  </a:schemeClr>
                </a:solidFill>
              </a:rPr>
              <a:t>All the others</a:t>
            </a:r>
          </a:p>
        </p:txBody>
      </p:sp>
    </p:spTree>
    <p:extLst>
      <p:ext uri="{BB962C8B-B14F-4D97-AF65-F5344CB8AC3E}">
        <p14:creationId xmlns:p14="http://schemas.microsoft.com/office/powerpoint/2010/main" val="1894465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0A367-6F95-4727-8FFB-E41388145154}"/>
              </a:ext>
            </a:extLst>
          </p:cNvPr>
          <p:cNvSpPr>
            <a:spLocks noGrp="1"/>
          </p:cNvSpPr>
          <p:nvPr>
            <p:ph type="title"/>
          </p:nvPr>
        </p:nvSpPr>
        <p:spPr/>
        <p:txBody>
          <a:bodyPr/>
          <a:lstStyle/>
          <a:p>
            <a:r>
              <a:rPr lang="en-US" cap="none" dirty="0"/>
              <a:t>Backup slides</a:t>
            </a:r>
          </a:p>
        </p:txBody>
      </p:sp>
      <p:sp>
        <p:nvSpPr>
          <p:cNvPr id="3" name="Subtitle 2">
            <a:extLst>
              <a:ext uri="{FF2B5EF4-FFF2-40B4-BE49-F238E27FC236}">
                <a16:creationId xmlns:a16="http://schemas.microsoft.com/office/drawing/2014/main" id="{7927B0AE-E562-45EA-9A24-36F3419BBE80}"/>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3D8FBBE-1D27-45C9-AC2A-CADFF994DE30}"/>
              </a:ext>
            </a:extLst>
          </p:cNvPr>
          <p:cNvSpPr>
            <a:spLocks noGrp="1"/>
          </p:cNvSpPr>
          <p:nvPr>
            <p:ph type="sldNum" sz="quarter" idx="4"/>
          </p:nvPr>
        </p:nvSpPr>
        <p:spPr/>
        <p:txBody>
          <a:bodyPr/>
          <a:lstStyle/>
          <a:p>
            <a:fld id="{A9F4B282-7904-614B-9E30-2097EED7D1ED}" type="slidenum">
              <a:rPr lang="de-AT" smtClean="0"/>
              <a:pPr/>
              <a:t>22</a:t>
            </a:fld>
            <a:endParaRPr lang="de-AT" dirty="0"/>
          </a:p>
        </p:txBody>
      </p:sp>
      <p:sp>
        <p:nvSpPr>
          <p:cNvPr id="5" name="Footer Placeholder 4">
            <a:extLst>
              <a:ext uri="{FF2B5EF4-FFF2-40B4-BE49-F238E27FC236}">
                <a16:creationId xmlns:a16="http://schemas.microsoft.com/office/drawing/2014/main" id="{0B3A2260-814E-4DBB-B546-9D6D46B90302}"/>
              </a:ext>
            </a:extLst>
          </p:cNvPr>
          <p:cNvSpPr>
            <a:spLocks noGrp="1"/>
          </p:cNvSpPr>
          <p:nvPr>
            <p:ph type="ftr" sz="quarter" idx="3"/>
          </p:nvPr>
        </p:nvSpPr>
        <p:spPr/>
        <p:txBody>
          <a:bodyPr/>
          <a:lstStyle/>
          <a:p>
            <a:r>
              <a:rPr lang="de-DE"/>
              <a:t>Martina Favaretto, Athens 2025</a:t>
            </a:r>
            <a:endParaRPr lang="de-DE" dirty="0"/>
          </a:p>
        </p:txBody>
      </p:sp>
    </p:spTree>
    <p:extLst>
      <p:ext uri="{BB962C8B-B14F-4D97-AF65-F5344CB8AC3E}">
        <p14:creationId xmlns:p14="http://schemas.microsoft.com/office/powerpoint/2010/main" val="1790496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BE02B7-C859-45F2-95C4-1FE6C58E1FE3}"/>
              </a:ext>
            </a:extLst>
          </p:cNvPr>
          <p:cNvSpPr>
            <a:spLocks noGrp="1"/>
          </p:cNvSpPr>
          <p:nvPr>
            <p:ph type="sldNum" sz="quarter" idx="4"/>
          </p:nvPr>
        </p:nvSpPr>
        <p:spPr/>
        <p:txBody>
          <a:bodyPr/>
          <a:lstStyle/>
          <a:p>
            <a:fld id="{A9F4B282-7904-614B-9E30-2097EED7D1ED}" type="slidenum">
              <a:rPr lang="de-AT" smtClean="0"/>
              <a:pPr/>
              <a:t>23</a:t>
            </a:fld>
            <a:endParaRPr lang="de-AT" dirty="0"/>
          </a:p>
        </p:txBody>
      </p:sp>
      <p:sp>
        <p:nvSpPr>
          <p:cNvPr id="3" name="Footer Placeholder 2">
            <a:extLst>
              <a:ext uri="{FF2B5EF4-FFF2-40B4-BE49-F238E27FC236}">
                <a16:creationId xmlns:a16="http://schemas.microsoft.com/office/drawing/2014/main" id="{4EB74FA8-E2D9-4A79-B622-EF1EB183DC66}"/>
              </a:ext>
            </a:extLst>
          </p:cNvPr>
          <p:cNvSpPr>
            <a:spLocks noGrp="1"/>
          </p:cNvSpPr>
          <p:nvPr>
            <p:ph type="ftr" sz="quarter" idx="3"/>
          </p:nvPr>
        </p:nvSpPr>
        <p:spPr/>
        <p:txBody>
          <a:bodyPr/>
          <a:lstStyle/>
          <a:p>
            <a:r>
              <a:rPr lang="de-DE"/>
              <a:t>Martina Favaretto, Athens 2025</a:t>
            </a:r>
            <a:endParaRPr lang="de-DE" dirty="0"/>
          </a:p>
        </p:txBody>
      </p:sp>
      <p:pic>
        <p:nvPicPr>
          <p:cNvPr id="5" name="Picture 4">
            <a:extLst>
              <a:ext uri="{FF2B5EF4-FFF2-40B4-BE49-F238E27FC236}">
                <a16:creationId xmlns:a16="http://schemas.microsoft.com/office/drawing/2014/main" id="{3712F4C2-9FD5-494F-B4A4-B059EF986EE8}"/>
              </a:ext>
            </a:extLst>
          </p:cNvPr>
          <p:cNvPicPr>
            <a:picLocks noChangeAspect="1"/>
          </p:cNvPicPr>
          <p:nvPr/>
        </p:nvPicPr>
        <p:blipFill>
          <a:blip r:embed="rId2"/>
          <a:stretch>
            <a:fillRect/>
          </a:stretch>
        </p:blipFill>
        <p:spPr>
          <a:xfrm>
            <a:off x="866775" y="1481361"/>
            <a:ext cx="4157679" cy="4104827"/>
          </a:xfrm>
          <a:prstGeom prst="rect">
            <a:avLst/>
          </a:prstGeom>
        </p:spPr>
      </p:pic>
      <p:sp>
        <p:nvSpPr>
          <p:cNvPr id="6" name="TextBox 5">
            <a:extLst>
              <a:ext uri="{FF2B5EF4-FFF2-40B4-BE49-F238E27FC236}">
                <a16:creationId xmlns:a16="http://schemas.microsoft.com/office/drawing/2014/main" id="{0511CBFD-F9A9-4BF7-B920-FE770C9F531B}"/>
              </a:ext>
            </a:extLst>
          </p:cNvPr>
          <p:cNvSpPr txBox="1"/>
          <p:nvPr/>
        </p:nvSpPr>
        <p:spPr>
          <a:xfrm>
            <a:off x="294640" y="879307"/>
            <a:ext cx="4904568" cy="323165"/>
          </a:xfrm>
          <a:prstGeom prst="rect">
            <a:avLst/>
          </a:prstGeom>
          <a:noFill/>
        </p:spPr>
        <p:txBody>
          <a:bodyPr wrap="square" rtlCol="0">
            <a:spAutoFit/>
          </a:bodyPr>
          <a:lstStyle/>
          <a:p>
            <a:r>
              <a:rPr lang="en-US" sz="1500" b="1" dirty="0"/>
              <a:t>Brag peak width</a:t>
            </a:r>
          </a:p>
        </p:txBody>
      </p:sp>
      <p:pic>
        <p:nvPicPr>
          <p:cNvPr id="7" name="Picture 6">
            <a:extLst>
              <a:ext uri="{FF2B5EF4-FFF2-40B4-BE49-F238E27FC236}">
                <a16:creationId xmlns:a16="http://schemas.microsoft.com/office/drawing/2014/main" id="{628A6CE8-719A-4654-8C7B-BC2D12D13A56}"/>
              </a:ext>
            </a:extLst>
          </p:cNvPr>
          <p:cNvPicPr>
            <a:picLocks noChangeAspect="1"/>
          </p:cNvPicPr>
          <p:nvPr/>
        </p:nvPicPr>
        <p:blipFill>
          <a:blip r:embed="rId3"/>
          <a:stretch>
            <a:fillRect/>
          </a:stretch>
        </p:blipFill>
        <p:spPr>
          <a:xfrm>
            <a:off x="9527720" y="322655"/>
            <a:ext cx="2140583" cy="1011449"/>
          </a:xfrm>
          <a:prstGeom prst="rect">
            <a:avLst/>
          </a:prstGeom>
          <a:ln w="12700">
            <a:noFill/>
          </a:ln>
        </p:spPr>
      </p:pic>
      <p:sp>
        <p:nvSpPr>
          <p:cNvPr id="8" name="Title 1">
            <a:extLst>
              <a:ext uri="{FF2B5EF4-FFF2-40B4-BE49-F238E27FC236}">
                <a16:creationId xmlns:a16="http://schemas.microsoft.com/office/drawing/2014/main" id="{9139A965-E183-4645-974A-6BB9B707BE56}"/>
              </a:ext>
            </a:extLst>
          </p:cNvPr>
          <p:cNvSpPr txBox="1">
            <a:spLocks/>
          </p:cNvSpPr>
          <p:nvPr/>
        </p:nvSpPr>
        <p:spPr>
          <a:xfrm>
            <a:off x="243840" y="167702"/>
            <a:ext cx="11653520" cy="746699"/>
          </a:xfrm>
          <a:prstGeom prst="rect">
            <a:avLst/>
          </a:prstGeom>
        </p:spPr>
        <p:txBody>
          <a:bodyPr>
            <a:normAutofit/>
          </a:bodyPr>
          <a:lstStyle>
            <a:lvl1pPr algn="l" defTabSz="685783" rtl="0" eaLnBrk="1" latinLnBrk="0" hangingPunct="1">
              <a:lnSpc>
                <a:spcPct val="90000"/>
              </a:lnSpc>
              <a:spcBef>
                <a:spcPct val="0"/>
              </a:spcBef>
              <a:buNone/>
              <a:defRPr sz="2400" b="0" kern="1200" cap="all" baseline="0">
                <a:solidFill>
                  <a:srgbClr val="005A9A"/>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cap="none"/>
              <a:t>Results: GATE 10 vs GateRTion v1</a:t>
            </a:r>
            <a:endParaRPr lang="en-US" cap="none" dirty="0"/>
          </a:p>
        </p:txBody>
      </p:sp>
      <p:pic>
        <p:nvPicPr>
          <p:cNvPr id="9" name="Picture 8">
            <a:extLst>
              <a:ext uri="{FF2B5EF4-FFF2-40B4-BE49-F238E27FC236}">
                <a16:creationId xmlns:a16="http://schemas.microsoft.com/office/drawing/2014/main" id="{DF362479-0495-46F3-A95A-E415157BC60B}"/>
              </a:ext>
            </a:extLst>
          </p:cNvPr>
          <p:cNvPicPr>
            <a:picLocks noChangeAspect="1"/>
          </p:cNvPicPr>
          <p:nvPr/>
        </p:nvPicPr>
        <p:blipFill>
          <a:blip r:embed="rId4"/>
          <a:stretch>
            <a:fillRect/>
          </a:stretch>
        </p:blipFill>
        <p:spPr>
          <a:xfrm>
            <a:off x="6447500" y="1987640"/>
            <a:ext cx="4338269" cy="3092267"/>
          </a:xfrm>
          <a:prstGeom prst="rect">
            <a:avLst/>
          </a:prstGeom>
        </p:spPr>
      </p:pic>
    </p:spTree>
    <p:extLst>
      <p:ext uri="{BB962C8B-B14F-4D97-AF65-F5344CB8AC3E}">
        <p14:creationId xmlns:p14="http://schemas.microsoft.com/office/powerpoint/2010/main" val="3660129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EBCE93-C948-4A5C-8135-C5A76CDF8D33}"/>
              </a:ext>
            </a:extLst>
          </p:cNvPr>
          <p:cNvSpPr>
            <a:spLocks noGrp="1"/>
          </p:cNvSpPr>
          <p:nvPr>
            <p:ph type="sldNum" sz="quarter" idx="4"/>
          </p:nvPr>
        </p:nvSpPr>
        <p:spPr/>
        <p:txBody>
          <a:bodyPr/>
          <a:lstStyle/>
          <a:p>
            <a:fld id="{A9F4B282-7904-614B-9E30-2097EED7D1ED}" type="slidenum">
              <a:rPr lang="de-AT" smtClean="0"/>
              <a:pPr/>
              <a:t>24</a:t>
            </a:fld>
            <a:endParaRPr lang="de-AT" dirty="0"/>
          </a:p>
        </p:txBody>
      </p:sp>
      <p:sp>
        <p:nvSpPr>
          <p:cNvPr id="4" name="Footer Placeholder 3">
            <a:extLst>
              <a:ext uri="{FF2B5EF4-FFF2-40B4-BE49-F238E27FC236}">
                <a16:creationId xmlns:a16="http://schemas.microsoft.com/office/drawing/2014/main" id="{DDCA37EF-ECF2-4D4C-8324-F323B640FE14}"/>
              </a:ext>
            </a:extLst>
          </p:cNvPr>
          <p:cNvSpPr>
            <a:spLocks noGrp="1"/>
          </p:cNvSpPr>
          <p:nvPr>
            <p:ph type="ftr" sz="quarter" idx="3"/>
          </p:nvPr>
        </p:nvSpPr>
        <p:spPr/>
        <p:txBody>
          <a:bodyPr/>
          <a:lstStyle/>
          <a:p>
            <a:r>
              <a:rPr lang="de-DE"/>
              <a:t>Martina Favaretto, Athens 2025</a:t>
            </a:r>
            <a:endParaRPr lang="de-DE" dirty="0"/>
          </a:p>
        </p:txBody>
      </p:sp>
      <p:sp>
        <p:nvSpPr>
          <p:cNvPr id="15" name="Title 1">
            <a:extLst>
              <a:ext uri="{FF2B5EF4-FFF2-40B4-BE49-F238E27FC236}">
                <a16:creationId xmlns:a16="http://schemas.microsoft.com/office/drawing/2014/main" id="{34C8ED94-9E63-4993-872E-7B22090FCB64}"/>
              </a:ext>
            </a:extLst>
          </p:cNvPr>
          <p:cNvSpPr>
            <a:spLocks noGrp="1"/>
          </p:cNvSpPr>
          <p:nvPr>
            <p:ph type="title"/>
          </p:nvPr>
        </p:nvSpPr>
        <p:spPr>
          <a:xfrm>
            <a:off x="243840" y="167702"/>
            <a:ext cx="11653520" cy="746699"/>
          </a:xfrm>
        </p:spPr>
        <p:txBody>
          <a:bodyPr>
            <a:normAutofit/>
          </a:bodyPr>
          <a:lstStyle/>
          <a:p>
            <a:r>
              <a:rPr lang="en-US" cap="none" dirty="0"/>
              <a:t>Results: </a:t>
            </a:r>
            <a:r>
              <a:rPr lang="en-US" sz="2400" cap="none" dirty="0"/>
              <a:t>GATE 10 vs </a:t>
            </a:r>
            <a:r>
              <a:rPr lang="en-US" cap="none" dirty="0"/>
              <a:t>G</a:t>
            </a:r>
            <a:r>
              <a:rPr lang="en-US" sz="2400" cap="none" dirty="0"/>
              <a:t>ateRTion v1</a:t>
            </a:r>
            <a:endParaRPr lang="en-US" cap="none" dirty="0"/>
          </a:p>
        </p:txBody>
      </p:sp>
      <p:sp>
        <p:nvSpPr>
          <p:cNvPr id="16" name="TextBox 15">
            <a:extLst>
              <a:ext uri="{FF2B5EF4-FFF2-40B4-BE49-F238E27FC236}">
                <a16:creationId xmlns:a16="http://schemas.microsoft.com/office/drawing/2014/main" id="{326EA072-A603-4A35-9983-A9679477A489}"/>
              </a:ext>
            </a:extLst>
          </p:cNvPr>
          <p:cNvSpPr txBox="1"/>
          <p:nvPr/>
        </p:nvSpPr>
        <p:spPr>
          <a:xfrm>
            <a:off x="652626" y="949645"/>
            <a:ext cx="1942374" cy="323165"/>
          </a:xfrm>
          <a:prstGeom prst="rect">
            <a:avLst/>
          </a:prstGeom>
          <a:noFill/>
        </p:spPr>
        <p:txBody>
          <a:bodyPr wrap="square" rtlCol="0">
            <a:spAutoFit/>
          </a:bodyPr>
          <a:lstStyle/>
          <a:p>
            <a:r>
              <a:rPr lang="en-US" sz="1500" b="1" dirty="0"/>
              <a:t>Spot size in air</a:t>
            </a:r>
          </a:p>
        </p:txBody>
      </p:sp>
      <p:graphicFrame>
        <p:nvGraphicFramePr>
          <p:cNvPr id="17" name="Table 7">
            <a:extLst>
              <a:ext uri="{FF2B5EF4-FFF2-40B4-BE49-F238E27FC236}">
                <a16:creationId xmlns:a16="http://schemas.microsoft.com/office/drawing/2014/main" id="{5CE919F1-A51F-4197-B360-A75D72C52035}"/>
              </a:ext>
            </a:extLst>
          </p:cNvPr>
          <p:cNvGraphicFramePr>
            <a:graphicFrameLocks noGrp="1"/>
          </p:cNvGraphicFramePr>
          <p:nvPr/>
        </p:nvGraphicFramePr>
        <p:xfrm>
          <a:off x="7302320" y="5056310"/>
          <a:ext cx="4694909" cy="1012643"/>
        </p:xfrm>
        <a:graphic>
          <a:graphicData uri="http://schemas.openxmlformats.org/drawingml/2006/table">
            <a:tbl>
              <a:tblPr firstRow="1" bandRow="1">
                <a:tableStyleId>{5C22544A-7EE6-4342-B048-85BDC9FD1C3A}</a:tableStyleId>
              </a:tblPr>
              <a:tblGrid>
                <a:gridCol w="1612887">
                  <a:extLst>
                    <a:ext uri="{9D8B030D-6E8A-4147-A177-3AD203B41FA5}">
                      <a16:colId xmlns:a16="http://schemas.microsoft.com/office/drawing/2014/main" val="3254657549"/>
                    </a:ext>
                  </a:extLst>
                </a:gridCol>
                <a:gridCol w="1612887">
                  <a:extLst>
                    <a:ext uri="{9D8B030D-6E8A-4147-A177-3AD203B41FA5}">
                      <a16:colId xmlns:a16="http://schemas.microsoft.com/office/drawing/2014/main" val="2927628612"/>
                    </a:ext>
                  </a:extLst>
                </a:gridCol>
                <a:gridCol w="1469135">
                  <a:extLst>
                    <a:ext uri="{9D8B030D-6E8A-4147-A177-3AD203B41FA5}">
                      <a16:colId xmlns:a16="http://schemas.microsoft.com/office/drawing/2014/main" val="3057377341"/>
                    </a:ext>
                  </a:extLst>
                </a:gridCol>
              </a:tblGrid>
              <a:tr h="204277">
                <a:tc>
                  <a:txBody>
                    <a:bodyPr/>
                    <a:lstStyle/>
                    <a:p>
                      <a:r>
                        <a:rPr lang="en-US" sz="900" dirty="0"/>
                        <a:t>Setting</a:t>
                      </a:r>
                    </a:p>
                  </a:txBody>
                  <a:tcPr/>
                </a:tc>
                <a:tc>
                  <a:txBody>
                    <a:bodyPr/>
                    <a:lstStyle/>
                    <a:p>
                      <a:r>
                        <a:rPr lang="en-US" sz="900" dirty="0"/>
                        <a:t>IDEAL v1.1</a:t>
                      </a:r>
                    </a:p>
                  </a:txBody>
                  <a:tcPr/>
                </a:tc>
                <a:tc>
                  <a:txBody>
                    <a:bodyPr/>
                    <a:lstStyle/>
                    <a:p>
                      <a:r>
                        <a:rPr lang="en-US" sz="900" dirty="0"/>
                        <a:t>IDEAL v2</a:t>
                      </a:r>
                    </a:p>
                  </a:txBody>
                  <a:tcPr/>
                </a:tc>
                <a:extLst>
                  <a:ext uri="{0D108BD9-81ED-4DB2-BD59-A6C34878D82A}">
                    <a16:rowId xmlns:a16="http://schemas.microsoft.com/office/drawing/2014/main" val="2700209212"/>
                  </a:ext>
                </a:extLst>
              </a:tr>
              <a:tr h="204277">
                <a:tc>
                  <a:txBody>
                    <a:bodyPr/>
                    <a:lstStyle/>
                    <a:p>
                      <a:r>
                        <a:rPr lang="en-US" sz="900" dirty="0"/>
                        <a:t>Beam model</a:t>
                      </a:r>
                    </a:p>
                  </a:txBody>
                  <a:tcPr/>
                </a:tc>
                <a:tc>
                  <a:txBody>
                    <a:bodyPr/>
                    <a:lstStyle/>
                    <a:p>
                      <a:r>
                        <a:rPr lang="en-US" sz="900" dirty="0"/>
                        <a:t>V1.1</a:t>
                      </a:r>
                    </a:p>
                  </a:txBody>
                  <a:tcPr/>
                </a:tc>
                <a:tc>
                  <a:txBody>
                    <a:bodyPr/>
                    <a:lstStyle/>
                    <a:p>
                      <a:r>
                        <a:rPr lang="en-US" sz="900" dirty="0"/>
                        <a:t>V1.1</a:t>
                      </a:r>
                    </a:p>
                  </a:txBody>
                  <a:tcPr/>
                </a:tc>
                <a:extLst>
                  <a:ext uri="{0D108BD9-81ED-4DB2-BD59-A6C34878D82A}">
                    <a16:rowId xmlns:a16="http://schemas.microsoft.com/office/drawing/2014/main" val="2106775436"/>
                  </a:ext>
                </a:extLst>
              </a:tr>
              <a:tr h="204277">
                <a:tc>
                  <a:txBody>
                    <a:bodyPr/>
                    <a:lstStyle/>
                    <a:p>
                      <a:r>
                        <a:rPr lang="en-US" sz="900" dirty="0"/>
                        <a:t>Gate version</a:t>
                      </a:r>
                    </a:p>
                  </a:txBody>
                  <a:tcPr/>
                </a:tc>
                <a:tc>
                  <a:txBody>
                    <a:bodyPr/>
                    <a:lstStyle/>
                    <a:p>
                      <a:r>
                        <a:rPr lang="en-US" sz="900" dirty="0"/>
                        <a:t>GateRTion v1</a:t>
                      </a:r>
                    </a:p>
                  </a:txBody>
                  <a:tcPr/>
                </a:tc>
                <a:tc>
                  <a:txBody>
                    <a:bodyPr/>
                    <a:lstStyle/>
                    <a:p>
                      <a:r>
                        <a:rPr lang="en-US" sz="900" dirty="0"/>
                        <a:t>Gate 10</a:t>
                      </a:r>
                    </a:p>
                  </a:txBody>
                  <a:tcPr/>
                </a:tc>
                <a:extLst>
                  <a:ext uri="{0D108BD9-81ED-4DB2-BD59-A6C34878D82A}">
                    <a16:rowId xmlns:a16="http://schemas.microsoft.com/office/drawing/2014/main" val="836175835"/>
                  </a:ext>
                </a:extLst>
              </a:tr>
              <a:tr h="326843">
                <a:tc>
                  <a:txBody>
                    <a:bodyPr/>
                    <a:lstStyle/>
                    <a:p>
                      <a:r>
                        <a:rPr lang="en-US" sz="900" dirty="0"/>
                        <a:t>Physics list</a:t>
                      </a:r>
                    </a:p>
                  </a:txBody>
                  <a:tcPr/>
                </a:tc>
                <a:tc>
                  <a:txBody>
                    <a:bodyPr/>
                    <a:lstStyle/>
                    <a:p>
                      <a:r>
                        <a:rPr lang="en-US" sz="900" dirty="0"/>
                        <a:t>QGSP_BIC_HP_EMZ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QGSP_BIC_HP_EMZ</a:t>
                      </a:r>
                    </a:p>
                  </a:txBody>
                  <a:tcPr/>
                </a:tc>
                <a:extLst>
                  <a:ext uri="{0D108BD9-81ED-4DB2-BD59-A6C34878D82A}">
                    <a16:rowId xmlns:a16="http://schemas.microsoft.com/office/drawing/2014/main" val="3621589551"/>
                  </a:ext>
                </a:extLst>
              </a:tr>
            </a:tbl>
          </a:graphicData>
        </a:graphic>
      </p:graphicFrame>
      <p:pic>
        <p:nvPicPr>
          <p:cNvPr id="18" name="Picture 17">
            <a:extLst>
              <a:ext uri="{FF2B5EF4-FFF2-40B4-BE49-F238E27FC236}">
                <a16:creationId xmlns:a16="http://schemas.microsoft.com/office/drawing/2014/main" id="{ECA576AC-7410-46D7-8C67-0A585E990679}"/>
              </a:ext>
            </a:extLst>
          </p:cNvPr>
          <p:cNvPicPr>
            <a:picLocks noChangeAspect="1"/>
          </p:cNvPicPr>
          <p:nvPr/>
        </p:nvPicPr>
        <p:blipFill>
          <a:blip r:embed="rId2"/>
          <a:stretch>
            <a:fillRect/>
          </a:stretch>
        </p:blipFill>
        <p:spPr>
          <a:xfrm>
            <a:off x="9339606" y="282724"/>
            <a:ext cx="2464586" cy="1158433"/>
          </a:xfrm>
          <a:prstGeom prst="rect">
            <a:avLst/>
          </a:prstGeom>
          <a:ln w="12700">
            <a:noFill/>
          </a:ln>
        </p:spPr>
      </p:pic>
      <p:pic>
        <p:nvPicPr>
          <p:cNvPr id="10" name="Picture 9">
            <a:extLst>
              <a:ext uri="{FF2B5EF4-FFF2-40B4-BE49-F238E27FC236}">
                <a16:creationId xmlns:a16="http://schemas.microsoft.com/office/drawing/2014/main" id="{B39C94F1-9847-4EE9-A72F-DF01BBF0333D}"/>
              </a:ext>
            </a:extLst>
          </p:cNvPr>
          <p:cNvPicPr>
            <a:picLocks noChangeAspect="1"/>
          </p:cNvPicPr>
          <p:nvPr/>
        </p:nvPicPr>
        <p:blipFill>
          <a:blip r:embed="rId3"/>
          <a:stretch>
            <a:fillRect/>
          </a:stretch>
        </p:blipFill>
        <p:spPr>
          <a:xfrm>
            <a:off x="3688840" y="1501772"/>
            <a:ext cx="2764466" cy="3854456"/>
          </a:xfrm>
          <a:prstGeom prst="rect">
            <a:avLst/>
          </a:prstGeom>
        </p:spPr>
      </p:pic>
      <p:sp>
        <p:nvSpPr>
          <p:cNvPr id="6" name="TextBox 5">
            <a:extLst>
              <a:ext uri="{FF2B5EF4-FFF2-40B4-BE49-F238E27FC236}">
                <a16:creationId xmlns:a16="http://schemas.microsoft.com/office/drawing/2014/main" id="{9FEBC8D2-0CD8-469B-8E00-401DA086ACB9}"/>
              </a:ext>
            </a:extLst>
          </p:cNvPr>
          <p:cNvSpPr txBox="1"/>
          <p:nvPr/>
        </p:nvSpPr>
        <p:spPr>
          <a:xfrm>
            <a:off x="7143750" y="1657350"/>
            <a:ext cx="3876675" cy="1477328"/>
          </a:xfrm>
          <a:prstGeom prst="rect">
            <a:avLst/>
          </a:prstGeom>
          <a:solidFill>
            <a:schemeClr val="accent2">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dirty="0"/>
              <a:t>No relevant difference between G4 11.3 and G4 10.3</a:t>
            </a:r>
          </a:p>
          <a:p>
            <a:pPr marL="285750" indent="-285750">
              <a:buFont typeface="Arial" panose="020B0604020202020204" pitchFamily="34" charset="0"/>
              <a:buChar char="•"/>
            </a:pPr>
            <a:r>
              <a:rPr lang="en-US" dirty="0"/>
              <a:t>Confirmed same MCS model in EMZ</a:t>
            </a:r>
          </a:p>
        </p:txBody>
      </p:sp>
      <p:pic>
        <p:nvPicPr>
          <p:cNvPr id="31" name="Picture 30">
            <a:extLst>
              <a:ext uri="{FF2B5EF4-FFF2-40B4-BE49-F238E27FC236}">
                <a16:creationId xmlns:a16="http://schemas.microsoft.com/office/drawing/2014/main" id="{155FBB3C-92AF-4BFB-9763-6AD46B9B4D19}"/>
              </a:ext>
            </a:extLst>
          </p:cNvPr>
          <p:cNvPicPr>
            <a:picLocks noChangeAspect="1"/>
          </p:cNvPicPr>
          <p:nvPr/>
        </p:nvPicPr>
        <p:blipFill rotWithShape="1">
          <a:blip r:embed="rId4"/>
          <a:srcRect r="11612"/>
          <a:stretch/>
        </p:blipFill>
        <p:spPr>
          <a:xfrm>
            <a:off x="451195" y="2031368"/>
            <a:ext cx="2683477" cy="2629636"/>
          </a:xfrm>
          <a:prstGeom prst="rect">
            <a:avLst/>
          </a:prstGeom>
        </p:spPr>
      </p:pic>
    </p:spTree>
    <p:extLst>
      <p:ext uri="{BB962C8B-B14F-4D97-AF65-F5344CB8AC3E}">
        <p14:creationId xmlns:p14="http://schemas.microsoft.com/office/powerpoint/2010/main" val="2028153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70DD7A-44C9-4F65-A442-7934C6E13A1A}"/>
              </a:ext>
            </a:extLst>
          </p:cNvPr>
          <p:cNvSpPr>
            <a:spLocks noGrp="1"/>
          </p:cNvSpPr>
          <p:nvPr>
            <p:ph type="sldNum" sz="quarter" idx="4"/>
          </p:nvPr>
        </p:nvSpPr>
        <p:spPr/>
        <p:txBody>
          <a:bodyPr/>
          <a:lstStyle/>
          <a:p>
            <a:fld id="{A9F4B282-7904-614B-9E30-2097EED7D1ED}" type="slidenum">
              <a:rPr lang="de-AT" smtClean="0"/>
              <a:pPr/>
              <a:t>25</a:t>
            </a:fld>
            <a:endParaRPr lang="de-AT" dirty="0"/>
          </a:p>
        </p:txBody>
      </p:sp>
      <p:sp>
        <p:nvSpPr>
          <p:cNvPr id="3" name="Footer Placeholder 2">
            <a:extLst>
              <a:ext uri="{FF2B5EF4-FFF2-40B4-BE49-F238E27FC236}">
                <a16:creationId xmlns:a16="http://schemas.microsoft.com/office/drawing/2014/main" id="{7D6BE14F-EAE9-4460-9B4B-B6D8DCA73D3F}"/>
              </a:ext>
            </a:extLst>
          </p:cNvPr>
          <p:cNvSpPr>
            <a:spLocks noGrp="1"/>
          </p:cNvSpPr>
          <p:nvPr>
            <p:ph type="ftr" sz="quarter" idx="3"/>
          </p:nvPr>
        </p:nvSpPr>
        <p:spPr/>
        <p:txBody>
          <a:bodyPr/>
          <a:lstStyle/>
          <a:p>
            <a:r>
              <a:rPr lang="de-DE"/>
              <a:t>Martina Favaretto, Athens 2025</a:t>
            </a:r>
            <a:endParaRPr lang="de-DE" dirty="0"/>
          </a:p>
        </p:txBody>
      </p:sp>
      <p:sp>
        <p:nvSpPr>
          <p:cNvPr id="4" name="Content Placeholder 2">
            <a:extLst>
              <a:ext uri="{FF2B5EF4-FFF2-40B4-BE49-F238E27FC236}">
                <a16:creationId xmlns:a16="http://schemas.microsoft.com/office/drawing/2014/main" id="{19ABD2AD-E1E1-4016-8E23-21AE8F6AE571}"/>
              </a:ext>
            </a:extLst>
          </p:cNvPr>
          <p:cNvSpPr txBox="1">
            <a:spLocks/>
          </p:cNvSpPr>
          <p:nvPr/>
        </p:nvSpPr>
        <p:spPr>
          <a:xfrm>
            <a:off x="599440" y="783480"/>
            <a:ext cx="10748010" cy="4757770"/>
          </a:xfrm>
          <a:prstGeom prst="rect">
            <a:avLst/>
          </a:prstGeom>
        </p:spPr>
        <p:txBody>
          <a:bodyPr>
            <a:normAutofit/>
          </a:bodyPr>
          <a:lstStyle>
            <a:lvl1pPr marL="171446" indent="-171446" algn="l" defTabSz="685783" rtl="0" eaLnBrk="1" latinLnBrk="0" hangingPunct="1">
              <a:lnSpc>
                <a:spcPct val="100000"/>
              </a:lnSpc>
              <a:spcBef>
                <a:spcPts val="750"/>
              </a:spcBef>
              <a:buClr>
                <a:srgbClr val="14316C"/>
              </a:buClr>
              <a:buSzPct val="130000"/>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37" indent="-171446" algn="l" defTabSz="685783" rtl="0" eaLnBrk="1" latinLnBrk="0" hangingPunct="1">
              <a:lnSpc>
                <a:spcPct val="100000"/>
              </a:lnSpc>
              <a:spcBef>
                <a:spcPts val="375"/>
              </a:spcBef>
              <a:buClr>
                <a:srgbClr val="14316C"/>
              </a:buClr>
              <a:buSzPct val="110000"/>
              <a:buFont typeface="Courier New" panose="02070309020205020404" pitchFamily="49" charset="0"/>
              <a:buChar char="o"/>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28" indent="-171446" algn="l" defTabSz="685783" rtl="0" eaLnBrk="1" latinLnBrk="0" hangingPunct="1">
              <a:lnSpc>
                <a:spcPct val="100000"/>
              </a:lnSpc>
              <a:spcBef>
                <a:spcPts val="375"/>
              </a:spcBef>
              <a:buClr>
                <a:srgbClr val="14316C"/>
              </a:buClr>
              <a:buSzPct val="130000"/>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Energy-dependent number-of-primaries/Monitor Unit conversion factor p(E) </a:t>
            </a:r>
          </a:p>
          <a:p>
            <a:endParaRPr lang="en-US" dirty="0"/>
          </a:p>
        </p:txBody>
      </p:sp>
      <p:sp>
        <p:nvSpPr>
          <p:cNvPr id="5" name="Title 1">
            <a:extLst>
              <a:ext uri="{FF2B5EF4-FFF2-40B4-BE49-F238E27FC236}">
                <a16:creationId xmlns:a16="http://schemas.microsoft.com/office/drawing/2014/main" id="{EBA99F4E-C932-47C4-A4A6-BCDFAA868EB4}"/>
              </a:ext>
            </a:extLst>
          </p:cNvPr>
          <p:cNvSpPr txBox="1">
            <a:spLocks/>
          </p:cNvSpPr>
          <p:nvPr/>
        </p:nvSpPr>
        <p:spPr>
          <a:xfrm>
            <a:off x="243840" y="146916"/>
            <a:ext cx="11653520" cy="1079212"/>
          </a:xfrm>
          <a:prstGeom prst="rect">
            <a:avLst/>
          </a:prstGeom>
        </p:spPr>
        <p:txBody>
          <a:bodyPr/>
          <a:lstStyle>
            <a:lvl1pPr algn="l" defTabSz="685783" rtl="0" eaLnBrk="1" latinLnBrk="0" hangingPunct="1">
              <a:lnSpc>
                <a:spcPct val="90000"/>
              </a:lnSpc>
              <a:spcBef>
                <a:spcPct val="0"/>
              </a:spcBef>
              <a:buNone/>
              <a:defRPr sz="2400" b="0" kern="1200" cap="all" baseline="0">
                <a:solidFill>
                  <a:srgbClr val="005A9A"/>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cap="none"/>
              <a:t>Compensation of depth dependent accuracy</a:t>
            </a:r>
            <a:endParaRPr lang="en-US" cap="none" dirty="0"/>
          </a:p>
        </p:txBody>
      </p:sp>
      <p:pic>
        <p:nvPicPr>
          <p:cNvPr id="6" name="Picture 6">
            <a:extLst>
              <a:ext uri="{FF2B5EF4-FFF2-40B4-BE49-F238E27FC236}">
                <a16:creationId xmlns:a16="http://schemas.microsoft.com/office/drawing/2014/main" id="{B3694B2F-F296-4411-9034-98B60284A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491" y="2179303"/>
            <a:ext cx="3601459" cy="26308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810F2A8-8B6E-4D79-87F9-DF76220EABDF}"/>
              </a:ext>
            </a:extLst>
          </p:cNvPr>
          <p:cNvSpPr txBox="1"/>
          <p:nvPr/>
        </p:nvSpPr>
        <p:spPr>
          <a:xfrm>
            <a:off x="103367" y="5949942"/>
            <a:ext cx="5992633" cy="369332"/>
          </a:xfrm>
          <a:prstGeom prst="rect">
            <a:avLst/>
          </a:prstGeom>
          <a:noFill/>
        </p:spPr>
        <p:txBody>
          <a:bodyPr wrap="square" rtlCol="0">
            <a:spAutoFit/>
          </a:bodyPr>
          <a:lstStyle/>
          <a:p>
            <a:r>
              <a:rPr lang="en-US" dirty="0"/>
              <a:t>Slide courtesy of Yihan Jia and Andreas Resch</a:t>
            </a:r>
          </a:p>
        </p:txBody>
      </p:sp>
      <p:pic>
        <p:nvPicPr>
          <p:cNvPr id="9" name="Picture 8">
            <a:extLst>
              <a:ext uri="{FF2B5EF4-FFF2-40B4-BE49-F238E27FC236}">
                <a16:creationId xmlns:a16="http://schemas.microsoft.com/office/drawing/2014/main" id="{90E054E1-3A38-4C75-96C2-873B2A84C0AF}"/>
              </a:ext>
            </a:extLst>
          </p:cNvPr>
          <p:cNvPicPr>
            <a:picLocks noChangeAspect="1"/>
          </p:cNvPicPr>
          <p:nvPr/>
        </p:nvPicPr>
        <p:blipFill>
          <a:blip r:embed="rId3"/>
          <a:stretch>
            <a:fillRect/>
          </a:stretch>
        </p:blipFill>
        <p:spPr>
          <a:xfrm>
            <a:off x="5495278" y="1525594"/>
            <a:ext cx="5499841" cy="4124881"/>
          </a:xfrm>
          <a:prstGeom prst="rect">
            <a:avLst/>
          </a:prstGeom>
        </p:spPr>
      </p:pic>
      <p:sp>
        <p:nvSpPr>
          <p:cNvPr id="10" name="Freeform: Shape 9">
            <a:extLst>
              <a:ext uri="{FF2B5EF4-FFF2-40B4-BE49-F238E27FC236}">
                <a16:creationId xmlns:a16="http://schemas.microsoft.com/office/drawing/2014/main" id="{1A1C7E2A-B82F-4CC7-8BBD-C1F8EEC9E137}"/>
              </a:ext>
            </a:extLst>
          </p:cNvPr>
          <p:cNvSpPr/>
          <p:nvPr/>
        </p:nvSpPr>
        <p:spPr>
          <a:xfrm>
            <a:off x="6419850" y="2757175"/>
            <a:ext cx="4006850" cy="609850"/>
          </a:xfrm>
          <a:custGeom>
            <a:avLst/>
            <a:gdLst>
              <a:gd name="connsiteX0" fmla="*/ 0 w 4006850"/>
              <a:gd name="connsiteY0" fmla="*/ 584200 h 609850"/>
              <a:gd name="connsiteX1" fmla="*/ 444500 w 4006850"/>
              <a:gd name="connsiteY1" fmla="*/ 558800 h 609850"/>
              <a:gd name="connsiteX2" fmla="*/ 882650 w 4006850"/>
              <a:gd name="connsiteY2" fmla="*/ 609600 h 609850"/>
              <a:gd name="connsiteX3" fmla="*/ 1333500 w 4006850"/>
              <a:gd name="connsiteY3" fmla="*/ 533400 h 609850"/>
              <a:gd name="connsiteX4" fmla="*/ 1778000 w 4006850"/>
              <a:gd name="connsiteY4" fmla="*/ 425450 h 609850"/>
              <a:gd name="connsiteX5" fmla="*/ 2222500 w 4006850"/>
              <a:gd name="connsiteY5" fmla="*/ 457200 h 609850"/>
              <a:gd name="connsiteX6" fmla="*/ 2673350 w 4006850"/>
              <a:gd name="connsiteY6" fmla="*/ 241300 h 609850"/>
              <a:gd name="connsiteX7" fmla="*/ 3105150 w 4006850"/>
              <a:gd name="connsiteY7" fmla="*/ 273050 h 609850"/>
              <a:gd name="connsiteX8" fmla="*/ 3568700 w 4006850"/>
              <a:gd name="connsiteY8" fmla="*/ 50800 h 609850"/>
              <a:gd name="connsiteX9" fmla="*/ 4006850 w 4006850"/>
              <a:gd name="connsiteY9" fmla="*/ 0 h 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6850" h="609850" extrusionOk="0">
                <a:moveTo>
                  <a:pt x="0" y="584200"/>
                </a:moveTo>
                <a:cubicBezTo>
                  <a:pt x="128965" y="557213"/>
                  <a:pt x="281010" y="560715"/>
                  <a:pt x="444500" y="558800"/>
                </a:cubicBezTo>
                <a:cubicBezTo>
                  <a:pt x="601226" y="565058"/>
                  <a:pt x="728326" y="614029"/>
                  <a:pt x="882650" y="609600"/>
                </a:cubicBezTo>
                <a:cubicBezTo>
                  <a:pt x="1002139" y="633373"/>
                  <a:pt x="1177774" y="600027"/>
                  <a:pt x="1333500" y="533400"/>
                </a:cubicBezTo>
                <a:cubicBezTo>
                  <a:pt x="1473018" y="497397"/>
                  <a:pt x="1660136" y="452629"/>
                  <a:pt x="1778000" y="425450"/>
                </a:cubicBezTo>
                <a:cubicBezTo>
                  <a:pt x="1969952" y="417944"/>
                  <a:pt x="2088983" y="455566"/>
                  <a:pt x="2222500" y="457200"/>
                </a:cubicBezTo>
                <a:cubicBezTo>
                  <a:pt x="2328052" y="419820"/>
                  <a:pt x="2501860" y="294948"/>
                  <a:pt x="2673350" y="241300"/>
                </a:cubicBezTo>
                <a:cubicBezTo>
                  <a:pt x="2816665" y="174439"/>
                  <a:pt x="2950829" y="311882"/>
                  <a:pt x="3105150" y="273050"/>
                </a:cubicBezTo>
                <a:cubicBezTo>
                  <a:pt x="3290921" y="261760"/>
                  <a:pt x="3449746" y="103841"/>
                  <a:pt x="3568700" y="50800"/>
                </a:cubicBezTo>
                <a:cubicBezTo>
                  <a:pt x="3704082" y="2882"/>
                  <a:pt x="3878587" y="15462"/>
                  <a:pt x="4006850" y="0"/>
                </a:cubicBezTo>
              </a:path>
            </a:pathLst>
          </a:custGeom>
          <a:noFill/>
          <a:ln w="28575" cmpd="sng">
            <a:solidFill>
              <a:srgbClr val="006EAF"/>
            </a:solidFill>
            <a:extLst>
              <a:ext uri="{C807C97D-BFC1-408E-A445-0C87EB9F89A2}">
                <ask:lineSketchStyleProps xmlns:ask="http://schemas.microsoft.com/office/drawing/2018/sketchyshapes" sd="1219033472">
                  <a:custGeom>
                    <a:avLst/>
                    <a:gdLst>
                      <a:gd name="connsiteX0" fmla="*/ 0 w 4006850"/>
                      <a:gd name="connsiteY0" fmla="*/ 584200 h 609850"/>
                      <a:gd name="connsiteX1" fmla="*/ 444500 w 4006850"/>
                      <a:gd name="connsiteY1" fmla="*/ 558800 h 609850"/>
                      <a:gd name="connsiteX2" fmla="*/ 882650 w 4006850"/>
                      <a:gd name="connsiteY2" fmla="*/ 609600 h 609850"/>
                      <a:gd name="connsiteX3" fmla="*/ 1333500 w 4006850"/>
                      <a:gd name="connsiteY3" fmla="*/ 533400 h 609850"/>
                      <a:gd name="connsiteX4" fmla="*/ 1778000 w 4006850"/>
                      <a:gd name="connsiteY4" fmla="*/ 425450 h 609850"/>
                      <a:gd name="connsiteX5" fmla="*/ 2222500 w 4006850"/>
                      <a:gd name="connsiteY5" fmla="*/ 457200 h 609850"/>
                      <a:gd name="connsiteX6" fmla="*/ 2673350 w 4006850"/>
                      <a:gd name="connsiteY6" fmla="*/ 241300 h 609850"/>
                      <a:gd name="connsiteX7" fmla="*/ 3105150 w 4006850"/>
                      <a:gd name="connsiteY7" fmla="*/ 273050 h 609850"/>
                      <a:gd name="connsiteX8" fmla="*/ 3568700 w 4006850"/>
                      <a:gd name="connsiteY8" fmla="*/ 50800 h 609850"/>
                      <a:gd name="connsiteX9" fmla="*/ 4006850 w 4006850"/>
                      <a:gd name="connsiteY9" fmla="*/ 0 h 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6850" h="609850">
                        <a:moveTo>
                          <a:pt x="0" y="584200"/>
                        </a:moveTo>
                        <a:cubicBezTo>
                          <a:pt x="148696" y="569383"/>
                          <a:pt x="297392" y="554567"/>
                          <a:pt x="444500" y="558800"/>
                        </a:cubicBezTo>
                        <a:cubicBezTo>
                          <a:pt x="591608" y="563033"/>
                          <a:pt x="734483" y="613833"/>
                          <a:pt x="882650" y="609600"/>
                        </a:cubicBezTo>
                        <a:cubicBezTo>
                          <a:pt x="1030817" y="605367"/>
                          <a:pt x="1184275" y="564092"/>
                          <a:pt x="1333500" y="533400"/>
                        </a:cubicBezTo>
                        <a:cubicBezTo>
                          <a:pt x="1482725" y="502708"/>
                          <a:pt x="1629833" y="438150"/>
                          <a:pt x="1778000" y="425450"/>
                        </a:cubicBezTo>
                        <a:cubicBezTo>
                          <a:pt x="1926167" y="412750"/>
                          <a:pt x="2073275" y="487892"/>
                          <a:pt x="2222500" y="457200"/>
                        </a:cubicBezTo>
                        <a:cubicBezTo>
                          <a:pt x="2371725" y="426508"/>
                          <a:pt x="2526242" y="271992"/>
                          <a:pt x="2673350" y="241300"/>
                        </a:cubicBezTo>
                        <a:cubicBezTo>
                          <a:pt x="2820458" y="210608"/>
                          <a:pt x="2955925" y="304800"/>
                          <a:pt x="3105150" y="273050"/>
                        </a:cubicBezTo>
                        <a:cubicBezTo>
                          <a:pt x="3254375" y="241300"/>
                          <a:pt x="3418417" y="96308"/>
                          <a:pt x="3568700" y="50800"/>
                        </a:cubicBezTo>
                        <a:cubicBezTo>
                          <a:pt x="3718983" y="5292"/>
                          <a:pt x="3862916" y="2646"/>
                          <a:pt x="4006850" y="0"/>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50204BE-407C-4108-8807-12DCE3CDBCA7}"/>
              </a:ext>
            </a:extLst>
          </p:cNvPr>
          <p:cNvSpPr/>
          <p:nvPr/>
        </p:nvSpPr>
        <p:spPr>
          <a:xfrm>
            <a:off x="6457950" y="3225940"/>
            <a:ext cx="4013200" cy="280669"/>
          </a:xfrm>
          <a:custGeom>
            <a:avLst/>
            <a:gdLst>
              <a:gd name="connsiteX0" fmla="*/ 0 w 4013200"/>
              <a:gd name="connsiteY0" fmla="*/ 128135 h 280669"/>
              <a:gd name="connsiteX1" fmla="*/ 431800 w 4013200"/>
              <a:gd name="connsiteY1" fmla="*/ 121785 h 280669"/>
              <a:gd name="connsiteX2" fmla="*/ 889000 w 4013200"/>
              <a:gd name="connsiteY2" fmla="*/ 140835 h 280669"/>
              <a:gd name="connsiteX3" fmla="*/ 1339850 w 4013200"/>
              <a:gd name="connsiteY3" fmla="*/ 236085 h 280669"/>
              <a:gd name="connsiteX4" fmla="*/ 1771650 w 4013200"/>
              <a:gd name="connsiteY4" fmla="*/ 280535 h 280669"/>
              <a:gd name="connsiteX5" fmla="*/ 2235200 w 4013200"/>
              <a:gd name="connsiteY5" fmla="*/ 223385 h 280669"/>
              <a:gd name="connsiteX6" fmla="*/ 2679700 w 4013200"/>
              <a:gd name="connsiteY6" fmla="*/ 178935 h 280669"/>
              <a:gd name="connsiteX7" fmla="*/ 3117850 w 4013200"/>
              <a:gd name="connsiteY7" fmla="*/ 255135 h 280669"/>
              <a:gd name="connsiteX8" fmla="*/ 3556000 w 4013200"/>
              <a:gd name="connsiteY8" fmla="*/ 7485 h 280669"/>
              <a:gd name="connsiteX9" fmla="*/ 4013200 w 4013200"/>
              <a:gd name="connsiteY9" fmla="*/ 83685 h 2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3200" h="280669">
                <a:moveTo>
                  <a:pt x="0" y="128135"/>
                </a:moveTo>
                <a:cubicBezTo>
                  <a:pt x="141816" y="123901"/>
                  <a:pt x="283633" y="119668"/>
                  <a:pt x="431800" y="121785"/>
                </a:cubicBezTo>
                <a:cubicBezTo>
                  <a:pt x="579967" y="123902"/>
                  <a:pt x="737658" y="121785"/>
                  <a:pt x="889000" y="140835"/>
                </a:cubicBezTo>
                <a:cubicBezTo>
                  <a:pt x="1040342" y="159885"/>
                  <a:pt x="1192742" y="212802"/>
                  <a:pt x="1339850" y="236085"/>
                </a:cubicBezTo>
                <a:cubicBezTo>
                  <a:pt x="1486958" y="259368"/>
                  <a:pt x="1622425" y="282652"/>
                  <a:pt x="1771650" y="280535"/>
                </a:cubicBezTo>
                <a:cubicBezTo>
                  <a:pt x="1920875" y="278418"/>
                  <a:pt x="2083858" y="240318"/>
                  <a:pt x="2235200" y="223385"/>
                </a:cubicBezTo>
                <a:cubicBezTo>
                  <a:pt x="2386542" y="206452"/>
                  <a:pt x="2532592" y="173643"/>
                  <a:pt x="2679700" y="178935"/>
                </a:cubicBezTo>
                <a:cubicBezTo>
                  <a:pt x="2826808" y="184227"/>
                  <a:pt x="2971800" y="283710"/>
                  <a:pt x="3117850" y="255135"/>
                </a:cubicBezTo>
                <a:cubicBezTo>
                  <a:pt x="3263900" y="226560"/>
                  <a:pt x="3406775" y="36060"/>
                  <a:pt x="3556000" y="7485"/>
                </a:cubicBezTo>
                <a:cubicBezTo>
                  <a:pt x="3705225" y="-21090"/>
                  <a:pt x="3865033" y="38177"/>
                  <a:pt x="4013200" y="83685"/>
                </a:cubicBezTo>
              </a:path>
            </a:pathLst>
          </a:custGeom>
          <a:noFill/>
          <a:ln w="28575">
            <a:solidFill>
              <a:srgbClr val="DD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268614E-91BE-4D81-A2B2-323BCCEDA4AB}"/>
              </a:ext>
            </a:extLst>
          </p:cNvPr>
          <p:cNvSpPr txBox="1"/>
          <p:nvPr/>
        </p:nvSpPr>
        <p:spPr>
          <a:xfrm>
            <a:off x="10709791" y="2533199"/>
            <a:ext cx="1275318" cy="400110"/>
          </a:xfrm>
          <a:prstGeom prst="rect">
            <a:avLst/>
          </a:prstGeom>
          <a:solidFill>
            <a:schemeClr val="bg1"/>
          </a:solidFill>
        </p:spPr>
        <p:txBody>
          <a:bodyPr wrap="square">
            <a:spAutoFit/>
          </a:bodyPr>
          <a:lstStyle/>
          <a:p>
            <a:r>
              <a:rPr lang="en-US" sz="2000" dirty="0">
                <a:solidFill>
                  <a:srgbClr val="006EAF"/>
                </a:solidFill>
              </a:rPr>
              <a:t>Without</a:t>
            </a:r>
          </a:p>
        </p:txBody>
      </p:sp>
      <p:sp>
        <p:nvSpPr>
          <p:cNvPr id="13" name="TextBox 12">
            <a:extLst>
              <a:ext uri="{FF2B5EF4-FFF2-40B4-BE49-F238E27FC236}">
                <a16:creationId xmlns:a16="http://schemas.microsoft.com/office/drawing/2014/main" id="{FA4EFE30-4F28-4FB8-84AB-985B73251E82}"/>
              </a:ext>
            </a:extLst>
          </p:cNvPr>
          <p:cNvSpPr txBox="1"/>
          <p:nvPr/>
        </p:nvSpPr>
        <p:spPr>
          <a:xfrm>
            <a:off x="10709791" y="3141731"/>
            <a:ext cx="1275318" cy="400110"/>
          </a:xfrm>
          <a:prstGeom prst="rect">
            <a:avLst/>
          </a:prstGeom>
          <a:solidFill>
            <a:schemeClr val="bg1"/>
          </a:solidFill>
        </p:spPr>
        <p:txBody>
          <a:bodyPr wrap="square">
            <a:spAutoFit/>
          </a:bodyPr>
          <a:lstStyle/>
          <a:p>
            <a:r>
              <a:rPr lang="en-US" sz="2000" dirty="0">
                <a:solidFill>
                  <a:srgbClr val="DD8C00"/>
                </a:solidFill>
              </a:rPr>
              <a:t>With</a:t>
            </a:r>
          </a:p>
        </p:txBody>
      </p:sp>
    </p:spTree>
    <p:extLst>
      <p:ext uri="{BB962C8B-B14F-4D97-AF65-F5344CB8AC3E}">
        <p14:creationId xmlns:p14="http://schemas.microsoft.com/office/powerpoint/2010/main" val="3955282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3B9046-A6E4-45C2-AC5F-496D2B209906}"/>
              </a:ext>
            </a:extLst>
          </p:cNvPr>
          <p:cNvSpPr>
            <a:spLocks noGrp="1"/>
          </p:cNvSpPr>
          <p:nvPr>
            <p:ph type="sldNum" sz="quarter" idx="4"/>
          </p:nvPr>
        </p:nvSpPr>
        <p:spPr/>
        <p:txBody>
          <a:bodyPr/>
          <a:lstStyle/>
          <a:p>
            <a:fld id="{A9F4B282-7904-614B-9E30-2097EED7D1ED}" type="slidenum">
              <a:rPr lang="de-AT" smtClean="0"/>
              <a:pPr/>
              <a:t>26</a:t>
            </a:fld>
            <a:endParaRPr lang="de-AT" dirty="0"/>
          </a:p>
        </p:txBody>
      </p:sp>
      <p:sp>
        <p:nvSpPr>
          <p:cNvPr id="3" name="Footer Placeholder 2">
            <a:extLst>
              <a:ext uri="{FF2B5EF4-FFF2-40B4-BE49-F238E27FC236}">
                <a16:creationId xmlns:a16="http://schemas.microsoft.com/office/drawing/2014/main" id="{74B47751-47E9-4818-AEC6-60630E2F5A9C}"/>
              </a:ext>
            </a:extLst>
          </p:cNvPr>
          <p:cNvSpPr>
            <a:spLocks noGrp="1"/>
          </p:cNvSpPr>
          <p:nvPr>
            <p:ph type="ftr" sz="quarter" idx="3"/>
          </p:nvPr>
        </p:nvSpPr>
        <p:spPr/>
        <p:txBody>
          <a:bodyPr/>
          <a:lstStyle/>
          <a:p>
            <a:r>
              <a:rPr lang="de-DE"/>
              <a:t>Martina Favaretto, Athens 2025</a:t>
            </a:r>
            <a:endParaRPr lang="de-DE" dirty="0"/>
          </a:p>
        </p:txBody>
      </p:sp>
      <p:pic>
        <p:nvPicPr>
          <p:cNvPr id="5" name="Picture 4">
            <a:extLst>
              <a:ext uri="{FF2B5EF4-FFF2-40B4-BE49-F238E27FC236}">
                <a16:creationId xmlns:a16="http://schemas.microsoft.com/office/drawing/2014/main" id="{81D092AB-4411-4306-8D7F-186A03A785F8}"/>
              </a:ext>
            </a:extLst>
          </p:cNvPr>
          <p:cNvPicPr>
            <a:picLocks noChangeAspect="1"/>
          </p:cNvPicPr>
          <p:nvPr/>
        </p:nvPicPr>
        <p:blipFill rotWithShape="1">
          <a:blip r:embed="rId2"/>
          <a:srcRect t="3061"/>
          <a:stretch/>
        </p:blipFill>
        <p:spPr>
          <a:xfrm>
            <a:off x="976943" y="381662"/>
            <a:ext cx="10238113" cy="5792525"/>
          </a:xfrm>
          <a:prstGeom prst="rect">
            <a:avLst/>
          </a:prstGeom>
        </p:spPr>
      </p:pic>
      <p:sp>
        <p:nvSpPr>
          <p:cNvPr id="6" name="TextBox 5">
            <a:extLst>
              <a:ext uri="{FF2B5EF4-FFF2-40B4-BE49-F238E27FC236}">
                <a16:creationId xmlns:a16="http://schemas.microsoft.com/office/drawing/2014/main" id="{386B90DD-1A31-4486-8890-8E8A1324B99D}"/>
              </a:ext>
            </a:extLst>
          </p:cNvPr>
          <p:cNvSpPr txBox="1"/>
          <p:nvPr/>
        </p:nvSpPr>
        <p:spPr>
          <a:xfrm>
            <a:off x="103367" y="5949942"/>
            <a:ext cx="3808675" cy="369332"/>
          </a:xfrm>
          <a:prstGeom prst="rect">
            <a:avLst/>
          </a:prstGeom>
          <a:noFill/>
        </p:spPr>
        <p:txBody>
          <a:bodyPr wrap="square" rtlCol="0">
            <a:spAutoFit/>
          </a:bodyPr>
          <a:lstStyle/>
          <a:p>
            <a:r>
              <a:rPr lang="en-US" dirty="0"/>
              <a:t>Slide courtesy of Yihan Jia</a:t>
            </a:r>
          </a:p>
        </p:txBody>
      </p:sp>
    </p:spTree>
    <p:extLst>
      <p:ext uri="{BB962C8B-B14F-4D97-AF65-F5344CB8AC3E}">
        <p14:creationId xmlns:p14="http://schemas.microsoft.com/office/powerpoint/2010/main" val="1595812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A84567-9451-4C04-92B9-D75A34013EFE}"/>
              </a:ext>
            </a:extLst>
          </p:cNvPr>
          <p:cNvSpPr>
            <a:spLocks noGrp="1"/>
          </p:cNvSpPr>
          <p:nvPr>
            <p:ph type="sldNum" sz="quarter" idx="4"/>
          </p:nvPr>
        </p:nvSpPr>
        <p:spPr/>
        <p:txBody>
          <a:bodyPr/>
          <a:lstStyle/>
          <a:p>
            <a:fld id="{A9F4B282-7904-614B-9E30-2097EED7D1ED}" type="slidenum">
              <a:rPr lang="de-AT" smtClean="0"/>
              <a:pPr/>
              <a:t>27</a:t>
            </a:fld>
            <a:endParaRPr lang="de-AT" dirty="0"/>
          </a:p>
        </p:txBody>
      </p:sp>
      <p:sp>
        <p:nvSpPr>
          <p:cNvPr id="3" name="Footer Placeholder 2">
            <a:extLst>
              <a:ext uri="{FF2B5EF4-FFF2-40B4-BE49-F238E27FC236}">
                <a16:creationId xmlns:a16="http://schemas.microsoft.com/office/drawing/2014/main" id="{79722D8D-922F-4F9B-A6B1-4E884F497957}"/>
              </a:ext>
            </a:extLst>
          </p:cNvPr>
          <p:cNvSpPr>
            <a:spLocks noGrp="1"/>
          </p:cNvSpPr>
          <p:nvPr>
            <p:ph type="ftr" sz="quarter" idx="3"/>
          </p:nvPr>
        </p:nvSpPr>
        <p:spPr/>
        <p:txBody>
          <a:bodyPr/>
          <a:lstStyle/>
          <a:p>
            <a:r>
              <a:rPr lang="de-DE"/>
              <a:t>Martina Favaretto, Athens 2025</a:t>
            </a:r>
            <a:endParaRPr lang="de-DE" dirty="0"/>
          </a:p>
        </p:txBody>
      </p:sp>
      <p:pic>
        <p:nvPicPr>
          <p:cNvPr id="5" name="Picture 4">
            <a:extLst>
              <a:ext uri="{FF2B5EF4-FFF2-40B4-BE49-F238E27FC236}">
                <a16:creationId xmlns:a16="http://schemas.microsoft.com/office/drawing/2014/main" id="{F33E89ED-E01D-4340-A5E3-48DF5C54DE7F}"/>
              </a:ext>
            </a:extLst>
          </p:cNvPr>
          <p:cNvPicPr>
            <a:picLocks noChangeAspect="1"/>
          </p:cNvPicPr>
          <p:nvPr/>
        </p:nvPicPr>
        <p:blipFill>
          <a:blip r:embed="rId2"/>
          <a:stretch>
            <a:fillRect/>
          </a:stretch>
        </p:blipFill>
        <p:spPr>
          <a:xfrm>
            <a:off x="910424" y="315261"/>
            <a:ext cx="10371151" cy="5489726"/>
          </a:xfrm>
          <a:prstGeom prst="rect">
            <a:avLst/>
          </a:prstGeom>
        </p:spPr>
      </p:pic>
      <p:sp>
        <p:nvSpPr>
          <p:cNvPr id="6" name="TextBox 5">
            <a:extLst>
              <a:ext uri="{FF2B5EF4-FFF2-40B4-BE49-F238E27FC236}">
                <a16:creationId xmlns:a16="http://schemas.microsoft.com/office/drawing/2014/main" id="{4AC11DE2-6032-4200-925A-0948F2AF8978}"/>
              </a:ext>
            </a:extLst>
          </p:cNvPr>
          <p:cNvSpPr txBox="1"/>
          <p:nvPr/>
        </p:nvSpPr>
        <p:spPr>
          <a:xfrm>
            <a:off x="103367" y="5949942"/>
            <a:ext cx="3808675" cy="369332"/>
          </a:xfrm>
          <a:prstGeom prst="rect">
            <a:avLst/>
          </a:prstGeom>
          <a:noFill/>
        </p:spPr>
        <p:txBody>
          <a:bodyPr wrap="square" rtlCol="0">
            <a:spAutoFit/>
          </a:bodyPr>
          <a:lstStyle/>
          <a:p>
            <a:r>
              <a:rPr lang="en-US" dirty="0"/>
              <a:t>Slide courtesy of Yihan Jia</a:t>
            </a:r>
          </a:p>
        </p:txBody>
      </p:sp>
    </p:spTree>
    <p:extLst>
      <p:ext uri="{BB962C8B-B14F-4D97-AF65-F5344CB8AC3E}">
        <p14:creationId xmlns:p14="http://schemas.microsoft.com/office/powerpoint/2010/main" val="2952021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722119-51BA-45EC-B7AB-EE944F0F749D}"/>
              </a:ext>
            </a:extLst>
          </p:cNvPr>
          <p:cNvSpPr>
            <a:spLocks noGrp="1"/>
          </p:cNvSpPr>
          <p:nvPr>
            <p:ph type="sldNum" sz="quarter" idx="4"/>
          </p:nvPr>
        </p:nvSpPr>
        <p:spPr/>
        <p:txBody>
          <a:bodyPr/>
          <a:lstStyle/>
          <a:p>
            <a:fld id="{A9F4B282-7904-614B-9E30-2097EED7D1ED}" type="slidenum">
              <a:rPr lang="de-AT" smtClean="0"/>
              <a:pPr/>
              <a:t>28</a:t>
            </a:fld>
            <a:endParaRPr lang="de-AT" dirty="0"/>
          </a:p>
        </p:txBody>
      </p:sp>
      <p:sp>
        <p:nvSpPr>
          <p:cNvPr id="3" name="Footer Placeholder 2">
            <a:extLst>
              <a:ext uri="{FF2B5EF4-FFF2-40B4-BE49-F238E27FC236}">
                <a16:creationId xmlns:a16="http://schemas.microsoft.com/office/drawing/2014/main" id="{07EC1747-3C0E-432B-AAFA-DF65B8749FFF}"/>
              </a:ext>
            </a:extLst>
          </p:cNvPr>
          <p:cNvSpPr>
            <a:spLocks noGrp="1"/>
          </p:cNvSpPr>
          <p:nvPr>
            <p:ph type="ftr" sz="quarter" idx="3"/>
          </p:nvPr>
        </p:nvSpPr>
        <p:spPr/>
        <p:txBody>
          <a:bodyPr/>
          <a:lstStyle/>
          <a:p>
            <a:r>
              <a:rPr lang="de-DE"/>
              <a:t>Martina Favaretto, Athens 2025</a:t>
            </a:r>
            <a:endParaRPr lang="de-DE" dirty="0"/>
          </a:p>
        </p:txBody>
      </p:sp>
      <p:pic>
        <p:nvPicPr>
          <p:cNvPr id="5" name="Picture 4">
            <a:extLst>
              <a:ext uri="{FF2B5EF4-FFF2-40B4-BE49-F238E27FC236}">
                <a16:creationId xmlns:a16="http://schemas.microsoft.com/office/drawing/2014/main" id="{D9184FAC-3765-49F0-9148-D10016D17959}"/>
              </a:ext>
            </a:extLst>
          </p:cNvPr>
          <p:cNvPicPr>
            <a:picLocks noChangeAspect="1"/>
          </p:cNvPicPr>
          <p:nvPr/>
        </p:nvPicPr>
        <p:blipFill>
          <a:blip r:embed="rId2"/>
          <a:stretch>
            <a:fillRect/>
          </a:stretch>
        </p:blipFill>
        <p:spPr>
          <a:xfrm>
            <a:off x="1558454" y="653617"/>
            <a:ext cx="8733183" cy="4846195"/>
          </a:xfrm>
          <a:prstGeom prst="rect">
            <a:avLst/>
          </a:prstGeom>
        </p:spPr>
      </p:pic>
      <p:sp>
        <p:nvSpPr>
          <p:cNvPr id="6" name="TextBox 5">
            <a:extLst>
              <a:ext uri="{FF2B5EF4-FFF2-40B4-BE49-F238E27FC236}">
                <a16:creationId xmlns:a16="http://schemas.microsoft.com/office/drawing/2014/main" id="{FBDE224A-7A70-4914-80E0-D541E6B04E71}"/>
              </a:ext>
            </a:extLst>
          </p:cNvPr>
          <p:cNvSpPr txBox="1"/>
          <p:nvPr/>
        </p:nvSpPr>
        <p:spPr>
          <a:xfrm>
            <a:off x="103367" y="5949942"/>
            <a:ext cx="3808675" cy="369332"/>
          </a:xfrm>
          <a:prstGeom prst="rect">
            <a:avLst/>
          </a:prstGeom>
          <a:noFill/>
        </p:spPr>
        <p:txBody>
          <a:bodyPr wrap="square" rtlCol="0">
            <a:spAutoFit/>
          </a:bodyPr>
          <a:lstStyle/>
          <a:p>
            <a:r>
              <a:rPr lang="en-US" dirty="0"/>
              <a:t>Slide courtesy of Yihan Jia</a:t>
            </a:r>
          </a:p>
        </p:txBody>
      </p:sp>
    </p:spTree>
    <p:extLst>
      <p:ext uri="{BB962C8B-B14F-4D97-AF65-F5344CB8AC3E}">
        <p14:creationId xmlns:p14="http://schemas.microsoft.com/office/powerpoint/2010/main" val="552809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DE28A1-F428-4C28-9E81-FD7E4EADEF75}"/>
              </a:ext>
            </a:extLst>
          </p:cNvPr>
          <p:cNvSpPr>
            <a:spLocks noGrp="1"/>
          </p:cNvSpPr>
          <p:nvPr>
            <p:ph type="sldNum" sz="quarter" idx="4"/>
          </p:nvPr>
        </p:nvSpPr>
        <p:spPr/>
        <p:txBody>
          <a:bodyPr/>
          <a:lstStyle/>
          <a:p>
            <a:fld id="{A9F4B282-7904-614B-9E30-2097EED7D1ED}" type="slidenum">
              <a:rPr lang="de-AT" smtClean="0"/>
              <a:pPr/>
              <a:t>29</a:t>
            </a:fld>
            <a:endParaRPr lang="de-AT" dirty="0"/>
          </a:p>
        </p:txBody>
      </p:sp>
      <p:sp>
        <p:nvSpPr>
          <p:cNvPr id="3" name="Footer Placeholder 2">
            <a:extLst>
              <a:ext uri="{FF2B5EF4-FFF2-40B4-BE49-F238E27FC236}">
                <a16:creationId xmlns:a16="http://schemas.microsoft.com/office/drawing/2014/main" id="{8DF53EA1-5907-4D31-84C5-32F0AFDB37BF}"/>
              </a:ext>
            </a:extLst>
          </p:cNvPr>
          <p:cNvSpPr>
            <a:spLocks noGrp="1"/>
          </p:cNvSpPr>
          <p:nvPr>
            <p:ph type="ftr" sz="quarter" idx="3"/>
          </p:nvPr>
        </p:nvSpPr>
        <p:spPr/>
        <p:txBody>
          <a:bodyPr/>
          <a:lstStyle/>
          <a:p>
            <a:r>
              <a:rPr lang="de-DE"/>
              <a:t>Martina Favaretto, Athens 2025</a:t>
            </a:r>
            <a:endParaRPr lang="de-DE" dirty="0"/>
          </a:p>
        </p:txBody>
      </p:sp>
      <p:pic>
        <p:nvPicPr>
          <p:cNvPr id="27" name="Picture 26">
            <a:extLst>
              <a:ext uri="{FF2B5EF4-FFF2-40B4-BE49-F238E27FC236}">
                <a16:creationId xmlns:a16="http://schemas.microsoft.com/office/drawing/2014/main" id="{03A75EC5-A305-462A-A9B7-7605E537EA4A}"/>
              </a:ext>
            </a:extLst>
          </p:cNvPr>
          <p:cNvPicPr>
            <a:picLocks noChangeAspect="1"/>
          </p:cNvPicPr>
          <p:nvPr/>
        </p:nvPicPr>
        <p:blipFill>
          <a:blip r:embed="rId2"/>
          <a:stretch>
            <a:fillRect/>
          </a:stretch>
        </p:blipFill>
        <p:spPr>
          <a:xfrm>
            <a:off x="2153667" y="779448"/>
            <a:ext cx="7884665" cy="4599388"/>
          </a:xfrm>
          <a:prstGeom prst="rect">
            <a:avLst/>
          </a:prstGeom>
        </p:spPr>
      </p:pic>
      <p:sp>
        <p:nvSpPr>
          <p:cNvPr id="42" name="TextBox 41">
            <a:extLst>
              <a:ext uri="{FF2B5EF4-FFF2-40B4-BE49-F238E27FC236}">
                <a16:creationId xmlns:a16="http://schemas.microsoft.com/office/drawing/2014/main" id="{0D41B88D-D2AC-4332-AB7B-9E2847598293}"/>
              </a:ext>
            </a:extLst>
          </p:cNvPr>
          <p:cNvSpPr txBox="1"/>
          <p:nvPr/>
        </p:nvSpPr>
        <p:spPr>
          <a:xfrm>
            <a:off x="103367" y="5949942"/>
            <a:ext cx="3808675" cy="369332"/>
          </a:xfrm>
          <a:prstGeom prst="rect">
            <a:avLst/>
          </a:prstGeom>
          <a:noFill/>
        </p:spPr>
        <p:txBody>
          <a:bodyPr wrap="square" rtlCol="0">
            <a:spAutoFit/>
          </a:bodyPr>
          <a:lstStyle/>
          <a:p>
            <a:r>
              <a:rPr lang="en-US" dirty="0"/>
              <a:t>Slide courtesy of Yihan Jia</a:t>
            </a:r>
          </a:p>
        </p:txBody>
      </p:sp>
    </p:spTree>
    <p:extLst>
      <p:ext uri="{BB962C8B-B14F-4D97-AF65-F5344CB8AC3E}">
        <p14:creationId xmlns:p14="http://schemas.microsoft.com/office/powerpoint/2010/main" val="154373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A18A-24A1-4F3E-83AB-96B525F2B792}"/>
              </a:ext>
            </a:extLst>
          </p:cNvPr>
          <p:cNvSpPr>
            <a:spLocks noGrp="1"/>
          </p:cNvSpPr>
          <p:nvPr>
            <p:ph type="title"/>
          </p:nvPr>
        </p:nvSpPr>
        <p:spPr/>
        <p:txBody>
          <a:bodyPr/>
          <a:lstStyle/>
          <a:p>
            <a:r>
              <a:rPr lang="en-US" cap="none" dirty="0"/>
              <a:t>GateRTion v1</a:t>
            </a:r>
          </a:p>
        </p:txBody>
      </p:sp>
      <p:sp>
        <p:nvSpPr>
          <p:cNvPr id="3" name="Subtitle 2">
            <a:extLst>
              <a:ext uri="{FF2B5EF4-FFF2-40B4-BE49-F238E27FC236}">
                <a16:creationId xmlns:a16="http://schemas.microsoft.com/office/drawing/2014/main" id="{0F4EC301-4710-44BE-AFB8-BFB80C6A8BBB}"/>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CF828841-0636-4316-A441-641BFF3EDCD7}"/>
              </a:ext>
            </a:extLst>
          </p:cNvPr>
          <p:cNvSpPr>
            <a:spLocks noGrp="1"/>
          </p:cNvSpPr>
          <p:nvPr>
            <p:ph type="sldNum" sz="quarter" idx="4"/>
          </p:nvPr>
        </p:nvSpPr>
        <p:spPr/>
        <p:txBody>
          <a:bodyPr/>
          <a:lstStyle/>
          <a:p>
            <a:fld id="{A9F4B282-7904-614B-9E30-2097EED7D1ED}" type="slidenum">
              <a:rPr lang="de-AT" smtClean="0"/>
              <a:pPr/>
              <a:t>3</a:t>
            </a:fld>
            <a:endParaRPr lang="de-AT" dirty="0"/>
          </a:p>
        </p:txBody>
      </p:sp>
      <p:sp>
        <p:nvSpPr>
          <p:cNvPr id="5" name="Footer Placeholder 4">
            <a:extLst>
              <a:ext uri="{FF2B5EF4-FFF2-40B4-BE49-F238E27FC236}">
                <a16:creationId xmlns:a16="http://schemas.microsoft.com/office/drawing/2014/main" id="{1DF9BED6-7303-4528-BDB8-9FE5C472D747}"/>
              </a:ext>
            </a:extLst>
          </p:cNvPr>
          <p:cNvSpPr>
            <a:spLocks noGrp="1"/>
          </p:cNvSpPr>
          <p:nvPr>
            <p:ph type="ftr" sz="quarter" idx="3"/>
          </p:nvPr>
        </p:nvSpPr>
        <p:spPr/>
        <p:txBody>
          <a:bodyPr/>
          <a:lstStyle/>
          <a:p>
            <a:r>
              <a:rPr lang="de-DE"/>
              <a:t>Martina Favaretto, Athens 2025</a:t>
            </a:r>
            <a:endParaRPr lang="de-DE" dirty="0"/>
          </a:p>
        </p:txBody>
      </p:sp>
    </p:spTree>
    <p:extLst>
      <p:ext uri="{BB962C8B-B14F-4D97-AF65-F5344CB8AC3E}">
        <p14:creationId xmlns:p14="http://schemas.microsoft.com/office/powerpoint/2010/main" val="1091862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5D9179-2B59-48AB-AA56-C14A0EF5611A}"/>
              </a:ext>
            </a:extLst>
          </p:cNvPr>
          <p:cNvSpPr>
            <a:spLocks noGrp="1"/>
          </p:cNvSpPr>
          <p:nvPr>
            <p:ph type="sldNum" sz="quarter" idx="4"/>
          </p:nvPr>
        </p:nvSpPr>
        <p:spPr/>
        <p:txBody>
          <a:bodyPr/>
          <a:lstStyle/>
          <a:p>
            <a:fld id="{A9F4B282-7904-614B-9E30-2097EED7D1ED}" type="slidenum">
              <a:rPr lang="de-AT" smtClean="0"/>
              <a:pPr/>
              <a:t>30</a:t>
            </a:fld>
            <a:endParaRPr lang="de-AT" dirty="0"/>
          </a:p>
        </p:txBody>
      </p:sp>
      <p:sp>
        <p:nvSpPr>
          <p:cNvPr id="3" name="Footer Placeholder 2">
            <a:extLst>
              <a:ext uri="{FF2B5EF4-FFF2-40B4-BE49-F238E27FC236}">
                <a16:creationId xmlns:a16="http://schemas.microsoft.com/office/drawing/2014/main" id="{E9DCDFB5-67A9-47BD-8B5B-B2467F805654}"/>
              </a:ext>
            </a:extLst>
          </p:cNvPr>
          <p:cNvSpPr>
            <a:spLocks noGrp="1"/>
          </p:cNvSpPr>
          <p:nvPr>
            <p:ph type="ftr" sz="quarter" idx="3"/>
          </p:nvPr>
        </p:nvSpPr>
        <p:spPr/>
        <p:txBody>
          <a:bodyPr/>
          <a:lstStyle/>
          <a:p>
            <a:r>
              <a:rPr lang="de-DE"/>
              <a:t>Martina Favaretto, Athens 2025</a:t>
            </a:r>
            <a:endParaRPr lang="de-DE" dirty="0"/>
          </a:p>
        </p:txBody>
      </p:sp>
      <p:pic>
        <p:nvPicPr>
          <p:cNvPr id="5" name="Picture 4">
            <a:extLst>
              <a:ext uri="{FF2B5EF4-FFF2-40B4-BE49-F238E27FC236}">
                <a16:creationId xmlns:a16="http://schemas.microsoft.com/office/drawing/2014/main" id="{2C74C0C2-22E5-4FF9-B591-FB5225679CDB}"/>
              </a:ext>
            </a:extLst>
          </p:cNvPr>
          <p:cNvPicPr>
            <a:picLocks noChangeAspect="1"/>
          </p:cNvPicPr>
          <p:nvPr/>
        </p:nvPicPr>
        <p:blipFill>
          <a:blip r:embed="rId2"/>
          <a:stretch>
            <a:fillRect/>
          </a:stretch>
        </p:blipFill>
        <p:spPr>
          <a:xfrm>
            <a:off x="2076480" y="801147"/>
            <a:ext cx="8039040" cy="4783817"/>
          </a:xfrm>
          <a:prstGeom prst="rect">
            <a:avLst/>
          </a:prstGeom>
        </p:spPr>
      </p:pic>
      <p:sp>
        <p:nvSpPr>
          <p:cNvPr id="6" name="TextBox 5">
            <a:extLst>
              <a:ext uri="{FF2B5EF4-FFF2-40B4-BE49-F238E27FC236}">
                <a16:creationId xmlns:a16="http://schemas.microsoft.com/office/drawing/2014/main" id="{595922E8-A821-4D3B-8DF5-5A32744B6F6E}"/>
              </a:ext>
            </a:extLst>
          </p:cNvPr>
          <p:cNvSpPr txBox="1"/>
          <p:nvPr/>
        </p:nvSpPr>
        <p:spPr>
          <a:xfrm>
            <a:off x="103367" y="5949942"/>
            <a:ext cx="3808675" cy="369332"/>
          </a:xfrm>
          <a:prstGeom prst="rect">
            <a:avLst/>
          </a:prstGeom>
          <a:noFill/>
        </p:spPr>
        <p:txBody>
          <a:bodyPr wrap="square" rtlCol="0">
            <a:spAutoFit/>
          </a:bodyPr>
          <a:lstStyle/>
          <a:p>
            <a:r>
              <a:rPr lang="en-US" dirty="0"/>
              <a:t>Slide courtesy of Yihan Jia</a:t>
            </a:r>
          </a:p>
        </p:txBody>
      </p:sp>
    </p:spTree>
    <p:extLst>
      <p:ext uri="{BB962C8B-B14F-4D97-AF65-F5344CB8AC3E}">
        <p14:creationId xmlns:p14="http://schemas.microsoft.com/office/powerpoint/2010/main" val="335323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B99-7624-49FB-A2FF-0EAAF94E293A}"/>
              </a:ext>
            </a:extLst>
          </p:cNvPr>
          <p:cNvSpPr>
            <a:spLocks noGrp="1"/>
          </p:cNvSpPr>
          <p:nvPr>
            <p:ph type="title"/>
          </p:nvPr>
        </p:nvSpPr>
        <p:spPr/>
        <p:txBody>
          <a:bodyPr/>
          <a:lstStyle/>
          <a:p>
            <a:r>
              <a:rPr lang="en-US" cap="none" dirty="0"/>
              <a:t>The idea behind the project</a:t>
            </a:r>
          </a:p>
        </p:txBody>
      </p:sp>
      <p:sp>
        <p:nvSpPr>
          <p:cNvPr id="3" name="Content Placeholder 2">
            <a:extLst>
              <a:ext uri="{FF2B5EF4-FFF2-40B4-BE49-F238E27FC236}">
                <a16:creationId xmlns:a16="http://schemas.microsoft.com/office/drawing/2014/main" id="{0A9FB114-C61D-4C4D-B6E4-85996F367ED8}"/>
              </a:ext>
            </a:extLst>
          </p:cNvPr>
          <p:cNvSpPr>
            <a:spLocks noGrp="1"/>
          </p:cNvSpPr>
          <p:nvPr>
            <p:ph idx="1"/>
          </p:nvPr>
        </p:nvSpPr>
        <p:spPr>
          <a:xfrm>
            <a:off x="243840" y="1124791"/>
            <a:ext cx="7046868" cy="2010295"/>
          </a:xfrm>
        </p:spPr>
        <p:txBody>
          <a:bodyPr>
            <a:normAutofit fontScale="92500" lnSpcReduction="10000"/>
          </a:bodyPr>
          <a:lstStyle/>
          <a:p>
            <a:r>
              <a:rPr lang="en-US" b="1" dirty="0">
                <a:effectLst/>
                <a:latin typeface="+mn-lt"/>
                <a:ea typeface="Calibri" panose="020F0502020204030204" pitchFamily="34" charset="0"/>
                <a:cs typeface="Times New Roman" panose="02020603050405020304" pitchFamily="18" charset="0"/>
              </a:rPr>
              <a:t>Light </a:t>
            </a:r>
            <a:r>
              <a:rPr lang="en-US" b="1" dirty="0">
                <a:latin typeface="+mn-lt"/>
                <a:ea typeface="Calibri" panose="020F0502020204030204" pitchFamily="34" charset="0"/>
                <a:cs typeface="Times New Roman" panose="02020603050405020304" pitchFamily="18" charset="0"/>
              </a:rPr>
              <a:t>I</a:t>
            </a:r>
            <a:r>
              <a:rPr lang="en-US" b="1" dirty="0">
                <a:effectLst/>
                <a:latin typeface="+mn-lt"/>
                <a:ea typeface="Calibri" panose="020F0502020204030204" pitchFamily="34" charset="0"/>
                <a:cs typeface="Times New Roman" panose="02020603050405020304" pitchFamily="18" charset="0"/>
              </a:rPr>
              <a:t>on </a:t>
            </a:r>
            <a:r>
              <a:rPr lang="en-US" b="1" dirty="0">
                <a:latin typeface="+mn-lt"/>
                <a:ea typeface="Calibri" panose="020F0502020204030204" pitchFamily="34" charset="0"/>
                <a:cs typeface="Times New Roman" panose="02020603050405020304" pitchFamily="18" charset="0"/>
              </a:rPr>
              <a:t>B</a:t>
            </a:r>
            <a:r>
              <a:rPr lang="en-US" b="1" dirty="0">
                <a:effectLst/>
                <a:latin typeface="+mn-lt"/>
                <a:ea typeface="Calibri" panose="020F0502020204030204" pitchFamily="34" charset="0"/>
                <a:cs typeface="Times New Roman" panose="02020603050405020304" pitchFamily="18" charset="0"/>
              </a:rPr>
              <a:t>eam </a:t>
            </a:r>
            <a:r>
              <a:rPr lang="en-US" b="1" dirty="0">
                <a:latin typeface="+mn-lt"/>
                <a:ea typeface="Calibri" panose="020F0502020204030204" pitchFamily="34" charset="0"/>
                <a:cs typeface="Times New Roman" panose="02020603050405020304" pitchFamily="18" charset="0"/>
              </a:rPr>
              <a:t>T</a:t>
            </a:r>
            <a:r>
              <a:rPr lang="en-US" b="1" dirty="0">
                <a:effectLst/>
                <a:latin typeface="+mn-lt"/>
                <a:ea typeface="Calibri" panose="020F0502020204030204" pitchFamily="34" charset="0"/>
                <a:cs typeface="Times New Roman" panose="02020603050405020304" pitchFamily="18" charset="0"/>
              </a:rPr>
              <a:t>herapy </a:t>
            </a:r>
            <a:r>
              <a:rPr lang="en-US" dirty="0">
                <a:effectLst/>
                <a:latin typeface="+mn-lt"/>
                <a:ea typeface="Calibri" panose="020F0502020204030204" pitchFamily="34" charset="0"/>
                <a:cs typeface="Times New Roman" panose="02020603050405020304" pitchFamily="18" charset="0"/>
              </a:rPr>
              <a:t>(LIBT): cancer treatment technique consisting in scanning a small pencil beam laterally across the tumor volume, while adjusting the beam energy to ensure the distal conformation.</a:t>
            </a:r>
          </a:p>
          <a:p>
            <a:r>
              <a:rPr lang="en-US" dirty="0">
                <a:latin typeface="+mn-lt"/>
              </a:rPr>
              <a:t>MC code in LIBT centers: Simulation of treatment plans in complex patient geometries</a:t>
            </a:r>
          </a:p>
          <a:p>
            <a:pPr lvl="1">
              <a:buFont typeface="Wingdings" panose="05000000000000000000" pitchFamily="2" charset="2"/>
              <a:buChar char="§"/>
            </a:pPr>
            <a:r>
              <a:rPr lang="en-US" dirty="0">
                <a:latin typeface="+mn-lt"/>
              </a:rPr>
              <a:t>Independent dose calculation (IDC) -&gt; Replacement of patient specific measurements in water</a:t>
            </a:r>
          </a:p>
          <a:p>
            <a:pPr lvl="1">
              <a:buFont typeface="Wingdings" panose="05000000000000000000" pitchFamily="2" charset="2"/>
              <a:buChar char="§"/>
            </a:pPr>
            <a:r>
              <a:rPr lang="en-US" dirty="0">
                <a:latin typeface="+mn-lt"/>
              </a:rPr>
              <a:t>Investigation of </a:t>
            </a:r>
            <a:r>
              <a:rPr lang="en-US" dirty="0" err="1">
                <a:latin typeface="+mn-lt"/>
              </a:rPr>
              <a:t>dosimetric</a:t>
            </a:r>
            <a:r>
              <a:rPr lang="en-US" dirty="0">
                <a:latin typeface="+mn-lt"/>
              </a:rPr>
              <a:t> quantities in tumor and healthy tissues (LET, neutrons dose ...)</a:t>
            </a:r>
          </a:p>
        </p:txBody>
      </p:sp>
      <p:sp>
        <p:nvSpPr>
          <p:cNvPr id="4" name="Slide Number Placeholder 3">
            <a:extLst>
              <a:ext uri="{FF2B5EF4-FFF2-40B4-BE49-F238E27FC236}">
                <a16:creationId xmlns:a16="http://schemas.microsoft.com/office/drawing/2014/main" id="{14FB93AA-AF86-4784-B20B-4A2B5E742277}"/>
              </a:ext>
            </a:extLst>
          </p:cNvPr>
          <p:cNvSpPr>
            <a:spLocks noGrp="1"/>
          </p:cNvSpPr>
          <p:nvPr>
            <p:ph type="sldNum" sz="quarter" idx="4"/>
          </p:nvPr>
        </p:nvSpPr>
        <p:spPr/>
        <p:txBody>
          <a:bodyPr/>
          <a:lstStyle/>
          <a:p>
            <a:fld id="{A9F4B282-7904-614B-9E30-2097EED7D1ED}" type="slidenum">
              <a:rPr lang="de-AT" smtClean="0"/>
              <a:pPr/>
              <a:t>4</a:t>
            </a:fld>
            <a:endParaRPr lang="de-AT" dirty="0"/>
          </a:p>
        </p:txBody>
      </p:sp>
      <p:sp>
        <p:nvSpPr>
          <p:cNvPr id="5" name="Footer Placeholder 4">
            <a:extLst>
              <a:ext uri="{FF2B5EF4-FFF2-40B4-BE49-F238E27FC236}">
                <a16:creationId xmlns:a16="http://schemas.microsoft.com/office/drawing/2014/main" id="{607C162F-26D2-43C1-8834-D80B6010CE88}"/>
              </a:ext>
            </a:extLst>
          </p:cNvPr>
          <p:cNvSpPr>
            <a:spLocks noGrp="1"/>
          </p:cNvSpPr>
          <p:nvPr>
            <p:ph type="ftr" sz="quarter" idx="3"/>
          </p:nvPr>
        </p:nvSpPr>
        <p:spPr/>
        <p:txBody>
          <a:bodyPr/>
          <a:lstStyle/>
          <a:p>
            <a:r>
              <a:rPr lang="de-DE"/>
              <a:t>Martina Favaretto, Athens 2025</a:t>
            </a:r>
            <a:endParaRPr lang="de-DE" dirty="0"/>
          </a:p>
        </p:txBody>
      </p:sp>
      <p:sp>
        <p:nvSpPr>
          <p:cNvPr id="8" name="Content Placeholder 2">
            <a:extLst>
              <a:ext uri="{FF2B5EF4-FFF2-40B4-BE49-F238E27FC236}">
                <a16:creationId xmlns:a16="http://schemas.microsoft.com/office/drawing/2014/main" id="{3D5B5B50-9100-46A9-898A-44C11E1BB67E}"/>
              </a:ext>
            </a:extLst>
          </p:cNvPr>
          <p:cNvSpPr txBox="1">
            <a:spLocks/>
          </p:cNvSpPr>
          <p:nvPr/>
        </p:nvSpPr>
        <p:spPr>
          <a:xfrm>
            <a:off x="243841" y="3493239"/>
            <a:ext cx="7642862" cy="17879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lvl1pPr marL="171446" indent="-171446" algn="l" defTabSz="685783" rtl="0" eaLnBrk="1" latinLnBrk="0" hangingPunct="1">
              <a:lnSpc>
                <a:spcPct val="100000"/>
              </a:lnSpc>
              <a:spcBef>
                <a:spcPts val="750"/>
              </a:spcBef>
              <a:buClr>
                <a:srgbClr val="14316C"/>
              </a:buClr>
              <a:buSzPct val="130000"/>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37" indent="-171446" algn="l" defTabSz="685783" rtl="0" eaLnBrk="1" latinLnBrk="0" hangingPunct="1">
              <a:lnSpc>
                <a:spcPct val="100000"/>
              </a:lnSpc>
              <a:spcBef>
                <a:spcPts val="375"/>
              </a:spcBef>
              <a:buClr>
                <a:srgbClr val="14316C"/>
              </a:buClr>
              <a:buSzPct val="110000"/>
              <a:buFont typeface="Courier New" panose="02070309020205020404" pitchFamily="49" charset="0"/>
              <a:buChar char="o"/>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28" indent="-171446" algn="l" defTabSz="685783" rtl="0" eaLnBrk="1" latinLnBrk="0" hangingPunct="1">
              <a:lnSpc>
                <a:spcPct val="100000"/>
              </a:lnSpc>
              <a:spcBef>
                <a:spcPts val="375"/>
              </a:spcBef>
              <a:buClr>
                <a:srgbClr val="14316C"/>
              </a:buClr>
              <a:buSzPct val="130000"/>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GateRTion: provides a </a:t>
            </a:r>
            <a:r>
              <a:rPr lang="en-US" b="1" dirty="0"/>
              <a:t>validated GATE release for clinical applications in LIBT</a:t>
            </a:r>
          </a:p>
          <a:p>
            <a:pPr lvl="1">
              <a:buFont typeface="Wingdings" panose="05000000000000000000" pitchFamily="2" charset="2"/>
              <a:buChar char="§"/>
            </a:pPr>
            <a:r>
              <a:rPr lang="en-US" sz="1500" dirty="0"/>
              <a:t>Well-defined Geant4 version </a:t>
            </a:r>
            <a:r>
              <a:rPr lang="en-US" sz="1500" dirty="0">
                <a:sym typeface="Wingdings" panose="05000000000000000000" pitchFamily="2" charset="2"/>
              </a:rPr>
              <a:t></a:t>
            </a:r>
            <a:r>
              <a:rPr lang="en-US" sz="1500" dirty="0"/>
              <a:t> physics can be extensively validated</a:t>
            </a:r>
          </a:p>
          <a:p>
            <a:pPr lvl="1">
              <a:buFont typeface="Wingdings" panose="05000000000000000000" pitchFamily="2" charset="2"/>
              <a:buChar char="§"/>
            </a:pPr>
            <a:r>
              <a:rPr lang="en-US" sz="1500" dirty="0"/>
              <a:t>Includes features to simulate scanned ion beam therapy treatments</a:t>
            </a:r>
          </a:p>
          <a:p>
            <a:r>
              <a:rPr lang="en-US" dirty="0"/>
              <a:t>Significant validation effort </a:t>
            </a:r>
            <a:r>
              <a:rPr lang="en-US" dirty="0">
                <a:sym typeface="Wingdings" panose="05000000000000000000" pitchFamily="2" charset="2"/>
              </a:rPr>
              <a:t></a:t>
            </a:r>
            <a:r>
              <a:rPr lang="en-US" dirty="0"/>
              <a:t> long release cycle (~ 5 years)</a:t>
            </a:r>
          </a:p>
        </p:txBody>
      </p:sp>
      <p:pic>
        <p:nvPicPr>
          <p:cNvPr id="10" name="Picture 9">
            <a:extLst>
              <a:ext uri="{FF2B5EF4-FFF2-40B4-BE49-F238E27FC236}">
                <a16:creationId xmlns:a16="http://schemas.microsoft.com/office/drawing/2014/main" id="{28DA385D-DE30-421A-8C20-5BE029486709}"/>
              </a:ext>
            </a:extLst>
          </p:cNvPr>
          <p:cNvPicPr>
            <a:picLocks noChangeAspect="1"/>
          </p:cNvPicPr>
          <p:nvPr/>
        </p:nvPicPr>
        <p:blipFill rotWithShape="1">
          <a:blip r:embed="rId2"/>
          <a:srcRect t="1986" b="-593"/>
          <a:stretch/>
        </p:blipFill>
        <p:spPr>
          <a:xfrm>
            <a:off x="8847737" y="3535447"/>
            <a:ext cx="1659436" cy="1733524"/>
          </a:xfrm>
          <a:prstGeom prst="rect">
            <a:avLst/>
          </a:prstGeom>
        </p:spPr>
      </p:pic>
      <p:pic>
        <p:nvPicPr>
          <p:cNvPr id="7" name="Picture 6">
            <a:extLst>
              <a:ext uri="{FF2B5EF4-FFF2-40B4-BE49-F238E27FC236}">
                <a16:creationId xmlns:a16="http://schemas.microsoft.com/office/drawing/2014/main" id="{58B4EA1E-1F85-486C-BAAE-32BDF5750AF9}"/>
              </a:ext>
            </a:extLst>
          </p:cNvPr>
          <p:cNvPicPr>
            <a:picLocks noChangeAspect="1"/>
          </p:cNvPicPr>
          <p:nvPr/>
        </p:nvPicPr>
        <p:blipFill>
          <a:blip r:embed="rId3"/>
          <a:stretch>
            <a:fillRect/>
          </a:stretch>
        </p:blipFill>
        <p:spPr>
          <a:xfrm>
            <a:off x="7302816" y="1061201"/>
            <a:ext cx="4645344" cy="1769296"/>
          </a:xfrm>
          <a:prstGeom prst="rect">
            <a:avLst/>
          </a:prstGeom>
        </p:spPr>
      </p:pic>
      <p:sp>
        <p:nvSpPr>
          <p:cNvPr id="12" name="TextBox 5">
            <a:extLst>
              <a:ext uri="{FF2B5EF4-FFF2-40B4-BE49-F238E27FC236}">
                <a16:creationId xmlns:a16="http://schemas.microsoft.com/office/drawing/2014/main" id="{364608E4-595F-461A-AC2C-DBB279648DB0}"/>
              </a:ext>
            </a:extLst>
          </p:cNvPr>
          <p:cNvSpPr txBox="1"/>
          <p:nvPr/>
        </p:nvSpPr>
        <p:spPr>
          <a:xfrm>
            <a:off x="8041939" y="2570512"/>
            <a:ext cx="458006" cy="25391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4316C"/>
                </a:solidFill>
              </a:rPr>
              <a:t>[1]</a:t>
            </a:r>
            <a:endParaRPr lang="de-AT" sz="1050" dirty="0">
              <a:solidFill>
                <a:srgbClr val="14316C"/>
              </a:solidFill>
            </a:endParaRPr>
          </a:p>
        </p:txBody>
      </p:sp>
      <p:sp>
        <p:nvSpPr>
          <p:cNvPr id="13" name="TextBox 5">
            <a:extLst>
              <a:ext uri="{FF2B5EF4-FFF2-40B4-BE49-F238E27FC236}">
                <a16:creationId xmlns:a16="http://schemas.microsoft.com/office/drawing/2014/main" id="{B50300D8-0BB4-426E-82D7-4410EFE9CDE0}"/>
              </a:ext>
            </a:extLst>
          </p:cNvPr>
          <p:cNvSpPr txBox="1"/>
          <p:nvPr/>
        </p:nvSpPr>
        <p:spPr>
          <a:xfrm>
            <a:off x="8618734" y="5268971"/>
            <a:ext cx="458006" cy="25391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4316C"/>
                </a:solidFill>
              </a:rPr>
              <a:t>[2]</a:t>
            </a:r>
            <a:endParaRPr lang="de-AT" sz="1050" dirty="0">
              <a:solidFill>
                <a:srgbClr val="14316C"/>
              </a:solidFill>
            </a:endParaRPr>
          </a:p>
        </p:txBody>
      </p:sp>
      <p:sp>
        <p:nvSpPr>
          <p:cNvPr id="14" name="TextBox 5">
            <a:extLst>
              <a:ext uri="{FF2B5EF4-FFF2-40B4-BE49-F238E27FC236}">
                <a16:creationId xmlns:a16="http://schemas.microsoft.com/office/drawing/2014/main" id="{6DEE65A2-63CE-4E5F-A983-5136E881FB86}"/>
              </a:ext>
            </a:extLst>
          </p:cNvPr>
          <p:cNvSpPr txBox="1"/>
          <p:nvPr/>
        </p:nvSpPr>
        <p:spPr>
          <a:xfrm>
            <a:off x="98585" y="5713924"/>
            <a:ext cx="7046868" cy="415498"/>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4316C"/>
                </a:solidFill>
              </a:rPr>
              <a:t>[1] </a:t>
            </a:r>
            <a:r>
              <a:rPr lang="en-US" sz="1050" b="0" i="0" u="none" strike="noStrike" baseline="0" dirty="0">
                <a:solidFill>
                  <a:schemeClr val="accent3"/>
                </a:solidFill>
              </a:rPr>
              <a:t>M. Durante and J. S. Loeffler. “Charged particles in radiation oncology”</a:t>
            </a:r>
          </a:p>
          <a:p>
            <a:r>
              <a:rPr lang="en-US" sz="1050" dirty="0">
                <a:solidFill>
                  <a:schemeClr val="accent3"/>
                </a:solidFill>
              </a:rPr>
              <a:t>[2] courtesy of MedAustron</a:t>
            </a:r>
            <a:endParaRPr lang="de-AT" sz="1050" dirty="0">
              <a:solidFill>
                <a:schemeClr val="accent3"/>
              </a:solidFill>
            </a:endParaRPr>
          </a:p>
        </p:txBody>
      </p:sp>
    </p:spTree>
    <p:extLst>
      <p:ext uri="{BB962C8B-B14F-4D97-AF65-F5344CB8AC3E}">
        <p14:creationId xmlns:p14="http://schemas.microsoft.com/office/powerpoint/2010/main" val="77589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4360-DA24-4B3E-879B-1800A5786CBA}"/>
              </a:ext>
            </a:extLst>
          </p:cNvPr>
          <p:cNvSpPr>
            <a:spLocks noGrp="1"/>
          </p:cNvSpPr>
          <p:nvPr>
            <p:ph type="title"/>
          </p:nvPr>
        </p:nvSpPr>
        <p:spPr/>
        <p:txBody>
          <a:bodyPr/>
          <a:lstStyle/>
          <a:p>
            <a:r>
              <a:rPr lang="en-US" cap="none" dirty="0">
                <a:latin typeface="+mn-lt"/>
              </a:rPr>
              <a:t>GateRTion v1</a:t>
            </a:r>
            <a:endParaRPr lang="en-US" dirty="0">
              <a:latin typeface="+mn-lt"/>
            </a:endParaRPr>
          </a:p>
        </p:txBody>
      </p:sp>
      <p:sp>
        <p:nvSpPr>
          <p:cNvPr id="3" name="Content Placeholder 2">
            <a:extLst>
              <a:ext uri="{FF2B5EF4-FFF2-40B4-BE49-F238E27FC236}">
                <a16:creationId xmlns:a16="http://schemas.microsoft.com/office/drawing/2014/main" id="{97F432FB-748A-461F-9E6C-1D096657380B}"/>
              </a:ext>
            </a:extLst>
          </p:cNvPr>
          <p:cNvSpPr>
            <a:spLocks noGrp="1"/>
          </p:cNvSpPr>
          <p:nvPr>
            <p:ph idx="1"/>
          </p:nvPr>
        </p:nvSpPr>
        <p:spPr>
          <a:xfrm>
            <a:off x="365844" y="1996629"/>
            <a:ext cx="9243519" cy="3437711"/>
          </a:xfrm>
        </p:spPr>
        <p:txBody>
          <a:bodyPr>
            <a:noAutofit/>
          </a:bodyPr>
          <a:lstStyle/>
          <a:p>
            <a:r>
              <a:rPr lang="en-US" b="1" dirty="0">
                <a:solidFill>
                  <a:schemeClr val="accent1"/>
                </a:solidFill>
              </a:rPr>
              <a:t>Validation:</a:t>
            </a:r>
          </a:p>
          <a:p>
            <a:pPr lvl="1">
              <a:buFont typeface="Wingdings" panose="05000000000000000000" pitchFamily="2" charset="2"/>
              <a:buChar char="§"/>
            </a:pPr>
            <a:r>
              <a:rPr lang="en-US" sz="1300" dirty="0"/>
              <a:t>well validated: &gt;9 publications using the same version</a:t>
            </a:r>
          </a:p>
          <a:p>
            <a:pPr marL="342891" lvl="1" indent="0">
              <a:buNone/>
            </a:pPr>
            <a:endParaRPr lang="en-US" sz="1300" dirty="0"/>
          </a:p>
          <a:p>
            <a:r>
              <a:rPr lang="en-US" b="1" dirty="0">
                <a:solidFill>
                  <a:schemeClr val="accent1"/>
                </a:solidFill>
              </a:rPr>
              <a:t>Currently used:</a:t>
            </a:r>
          </a:p>
          <a:p>
            <a:pPr lvl="1">
              <a:buFont typeface="Wingdings" panose="05000000000000000000" pitchFamily="2" charset="2"/>
              <a:buChar char="§"/>
            </a:pPr>
            <a:r>
              <a:rPr lang="en-US" sz="1300" u="sng" dirty="0"/>
              <a:t>The Christie</a:t>
            </a:r>
            <a:r>
              <a:rPr lang="en-US" sz="1300" dirty="0"/>
              <a:t>, Manchester</a:t>
            </a:r>
          </a:p>
          <a:p>
            <a:pPr lvl="2">
              <a:buFont typeface="Wingdings" panose="05000000000000000000" pitchFamily="2" charset="2"/>
              <a:buChar char="§"/>
            </a:pPr>
            <a:r>
              <a:rPr lang="en-US" sz="1300" b="1" dirty="0" err="1"/>
              <a:t>AutoMC</a:t>
            </a:r>
            <a:r>
              <a:rPr lang="en-US" sz="1300" b="1" dirty="0"/>
              <a:t> </a:t>
            </a:r>
            <a:r>
              <a:rPr lang="en-US" sz="1300" dirty="0"/>
              <a:t>software for protons IDC and treatment planning (research only).</a:t>
            </a:r>
          </a:p>
          <a:p>
            <a:pPr lvl="2">
              <a:buFont typeface="Wingdings" panose="05000000000000000000" pitchFamily="2" charset="2"/>
              <a:buChar char="§"/>
            </a:pPr>
            <a:r>
              <a:rPr lang="en-US" sz="1300" dirty="0"/>
              <a:t>Varian Cyclotron.</a:t>
            </a:r>
          </a:p>
          <a:p>
            <a:pPr lvl="1">
              <a:buFont typeface="Wingdings" panose="05000000000000000000" pitchFamily="2" charset="2"/>
              <a:buChar char="§"/>
            </a:pPr>
            <a:r>
              <a:rPr lang="en-US" sz="1300" u="sng" dirty="0"/>
              <a:t>CAL</a:t>
            </a:r>
            <a:r>
              <a:rPr lang="en-US" sz="1300" dirty="0"/>
              <a:t>, Nice</a:t>
            </a:r>
          </a:p>
          <a:p>
            <a:pPr lvl="2">
              <a:buFont typeface="Wingdings" panose="05000000000000000000" pitchFamily="2" charset="2"/>
              <a:buChar char="§"/>
            </a:pPr>
            <a:r>
              <a:rPr lang="en-US" sz="1300" dirty="0"/>
              <a:t>simulations with </a:t>
            </a:r>
            <a:r>
              <a:rPr lang="en-US" sz="1300" dirty="0" err="1"/>
              <a:t>ProteusOne</a:t>
            </a:r>
            <a:r>
              <a:rPr lang="en-US" sz="1300" dirty="0"/>
              <a:t> IBA Synchro-Cyclotron.</a:t>
            </a:r>
            <a:endParaRPr lang="en-US" sz="1300" b="1" dirty="0">
              <a:solidFill>
                <a:schemeClr val="accent1"/>
              </a:solidFill>
            </a:endParaRPr>
          </a:p>
          <a:p>
            <a:pPr lvl="1">
              <a:buFont typeface="Wingdings" panose="05000000000000000000" pitchFamily="2" charset="2"/>
              <a:buChar char="§"/>
            </a:pPr>
            <a:r>
              <a:rPr lang="en-US" sz="1300" u="sng" dirty="0"/>
              <a:t>MedAustron</a:t>
            </a:r>
            <a:r>
              <a:rPr lang="en-US" sz="1300" dirty="0"/>
              <a:t>, Wiener Neustadt</a:t>
            </a:r>
            <a:endParaRPr lang="en-US" sz="1300" dirty="0">
              <a:sym typeface="Wingdings" panose="05000000000000000000" pitchFamily="2" charset="2"/>
            </a:endParaRPr>
          </a:p>
          <a:p>
            <a:pPr lvl="2">
              <a:buFont typeface="Wingdings" panose="05000000000000000000" pitchFamily="2" charset="2"/>
              <a:buChar char="§"/>
            </a:pPr>
            <a:r>
              <a:rPr lang="en-US" sz="1300" b="1" dirty="0"/>
              <a:t>IDEAL</a:t>
            </a:r>
            <a:r>
              <a:rPr lang="en-US" sz="1300" dirty="0"/>
              <a:t> software for IDC with carbon ions and protons. </a:t>
            </a:r>
          </a:p>
          <a:p>
            <a:pPr lvl="2">
              <a:buFont typeface="Wingdings" panose="05000000000000000000" pitchFamily="2" charset="2"/>
              <a:buChar char="§"/>
            </a:pPr>
            <a:r>
              <a:rPr lang="en-US" sz="1300" dirty="0"/>
              <a:t>MAPTA synchrotron. </a:t>
            </a:r>
          </a:p>
          <a:p>
            <a:pPr lvl="1">
              <a:buFont typeface="Wingdings" panose="05000000000000000000" pitchFamily="2" charset="2"/>
              <a:buChar char="§"/>
            </a:pPr>
            <a:r>
              <a:rPr lang="en-US" sz="1300" dirty="0"/>
              <a:t>Others</a:t>
            </a:r>
          </a:p>
          <a:p>
            <a:pPr marL="685782" lvl="2" indent="0">
              <a:buNone/>
            </a:pPr>
            <a:endParaRPr lang="en-US" sz="1300" dirty="0"/>
          </a:p>
          <a:p>
            <a:pPr marL="685782" lvl="2" indent="0">
              <a:buNone/>
            </a:pPr>
            <a:endParaRPr lang="en-US" sz="1300" dirty="0"/>
          </a:p>
          <a:p>
            <a:pPr marL="685782" lvl="2" indent="0">
              <a:buNone/>
            </a:pPr>
            <a:endParaRPr lang="en-US" sz="1300" dirty="0"/>
          </a:p>
        </p:txBody>
      </p:sp>
      <p:sp>
        <p:nvSpPr>
          <p:cNvPr id="4" name="Slide Number Placeholder 3">
            <a:extLst>
              <a:ext uri="{FF2B5EF4-FFF2-40B4-BE49-F238E27FC236}">
                <a16:creationId xmlns:a16="http://schemas.microsoft.com/office/drawing/2014/main" id="{8E103FF8-9233-47E0-8416-26291EEFD2E8}"/>
              </a:ext>
            </a:extLst>
          </p:cNvPr>
          <p:cNvSpPr>
            <a:spLocks noGrp="1"/>
          </p:cNvSpPr>
          <p:nvPr>
            <p:ph type="sldNum" sz="quarter" idx="4"/>
          </p:nvPr>
        </p:nvSpPr>
        <p:spPr/>
        <p:txBody>
          <a:bodyPr/>
          <a:lstStyle/>
          <a:p>
            <a:fld id="{A9F4B282-7904-614B-9E30-2097EED7D1ED}" type="slidenum">
              <a:rPr lang="de-AT" smtClean="0"/>
              <a:pPr/>
              <a:t>5</a:t>
            </a:fld>
            <a:endParaRPr lang="de-AT" dirty="0"/>
          </a:p>
        </p:txBody>
      </p:sp>
      <p:sp>
        <p:nvSpPr>
          <p:cNvPr id="5" name="Footer Placeholder 4">
            <a:extLst>
              <a:ext uri="{FF2B5EF4-FFF2-40B4-BE49-F238E27FC236}">
                <a16:creationId xmlns:a16="http://schemas.microsoft.com/office/drawing/2014/main" id="{09251245-D4D0-4EEB-9E62-62A8F3353B21}"/>
              </a:ext>
            </a:extLst>
          </p:cNvPr>
          <p:cNvSpPr>
            <a:spLocks noGrp="1"/>
          </p:cNvSpPr>
          <p:nvPr>
            <p:ph type="ftr" sz="quarter" idx="3"/>
          </p:nvPr>
        </p:nvSpPr>
        <p:spPr/>
        <p:txBody>
          <a:bodyPr/>
          <a:lstStyle/>
          <a:p>
            <a:r>
              <a:rPr lang="de-DE">
                <a:latin typeface="+mn-lt"/>
              </a:rPr>
              <a:t>Martina Favaretto, Athens 2025</a:t>
            </a:r>
            <a:endParaRPr lang="de-DE" dirty="0">
              <a:latin typeface="+mn-lt"/>
            </a:endParaRPr>
          </a:p>
        </p:txBody>
      </p:sp>
      <p:sp>
        <p:nvSpPr>
          <p:cNvPr id="7" name="TextBox 6">
            <a:extLst>
              <a:ext uri="{FF2B5EF4-FFF2-40B4-BE49-F238E27FC236}">
                <a16:creationId xmlns:a16="http://schemas.microsoft.com/office/drawing/2014/main" id="{A1B26647-53DE-4CC5-AAD7-5E2C26003C84}"/>
              </a:ext>
            </a:extLst>
          </p:cNvPr>
          <p:cNvSpPr txBox="1"/>
          <p:nvPr/>
        </p:nvSpPr>
        <p:spPr>
          <a:xfrm>
            <a:off x="426994" y="997803"/>
            <a:ext cx="2797899" cy="55399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indent="0">
              <a:buNone/>
            </a:pPr>
            <a:r>
              <a:rPr lang="en-US" sz="1500" dirty="0"/>
              <a:t>Release: </a:t>
            </a:r>
            <a:r>
              <a:rPr lang="en-US" sz="1500" b="1" dirty="0"/>
              <a:t>2018</a:t>
            </a:r>
          </a:p>
          <a:p>
            <a:pPr marL="0" indent="0">
              <a:buNone/>
            </a:pPr>
            <a:r>
              <a:rPr lang="en-US" sz="1500" dirty="0"/>
              <a:t>Geant4 version</a:t>
            </a:r>
            <a:r>
              <a:rPr lang="en-US" sz="1500" b="1" dirty="0"/>
              <a:t>: 10.3.3</a:t>
            </a:r>
          </a:p>
        </p:txBody>
      </p:sp>
      <p:pic>
        <p:nvPicPr>
          <p:cNvPr id="1030" name="Picture 6" descr="Red Exclamation Mark PNG Images &amp; PSDs ...">
            <a:extLst>
              <a:ext uri="{FF2B5EF4-FFF2-40B4-BE49-F238E27FC236}">
                <a16:creationId xmlns:a16="http://schemas.microsoft.com/office/drawing/2014/main" id="{8D041A48-0965-45BF-A9E4-9CEAE1F1C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17" y="775029"/>
            <a:ext cx="999546" cy="99954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5CE5F96-A5AF-49BD-A983-2A6CAD185849}"/>
              </a:ext>
            </a:extLst>
          </p:cNvPr>
          <p:cNvSpPr/>
          <p:nvPr/>
        </p:nvSpPr>
        <p:spPr>
          <a:xfrm>
            <a:off x="710291" y="4370533"/>
            <a:ext cx="5191999" cy="7906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D41C841-6A55-4907-84DC-CA02F7E506DF}"/>
              </a:ext>
            </a:extLst>
          </p:cNvPr>
          <p:cNvSpPr/>
          <p:nvPr/>
        </p:nvSpPr>
        <p:spPr>
          <a:xfrm>
            <a:off x="6289710" y="4582164"/>
            <a:ext cx="841541" cy="367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1D4F901-C669-4718-9819-C4BF97C9B4CA}"/>
              </a:ext>
            </a:extLst>
          </p:cNvPr>
          <p:cNvSpPr txBox="1"/>
          <p:nvPr/>
        </p:nvSpPr>
        <p:spPr>
          <a:xfrm>
            <a:off x="4252590" y="992584"/>
            <a:ext cx="4401553" cy="492443"/>
          </a:xfrm>
          <a:prstGeom prst="rect">
            <a:avLst/>
          </a:prstGeom>
          <a:noFill/>
        </p:spPr>
        <p:txBody>
          <a:bodyPr wrap="square">
            <a:spAutoFit/>
          </a:bodyPr>
          <a:lstStyle/>
          <a:p>
            <a:pPr marL="285750" indent="-285750">
              <a:buClr>
                <a:srgbClr val="FF0000"/>
              </a:buClr>
              <a:buFont typeface="Wingdings" panose="05000000000000000000" pitchFamily="2" charset="2"/>
              <a:buChar char="§"/>
            </a:pPr>
            <a:r>
              <a:rPr lang="en-US" sz="1300" dirty="0">
                <a:solidFill>
                  <a:srgbClr val="FF0000"/>
                </a:solidFill>
              </a:rPr>
              <a:t>GateRTion v1 is now 7 years old</a:t>
            </a:r>
          </a:p>
          <a:p>
            <a:pPr marL="285750" indent="-285750">
              <a:buClr>
                <a:srgbClr val="FF0000"/>
              </a:buClr>
              <a:buFont typeface="Wingdings" panose="05000000000000000000" pitchFamily="2" charset="2"/>
              <a:buChar char="§"/>
            </a:pPr>
            <a:r>
              <a:rPr lang="en-US" sz="1300" dirty="0">
                <a:solidFill>
                  <a:srgbClr val="FF0000"/>
                </a:solidFill>
              </a:rPr>
              <a:t>Major Geant4 improvements since v10.3.3</a:t>
            </a:r>
          </a:p>
        </p:txBody>
      </p:sp>
      <p:sp>
        <p:nvSpPr>
          <p:cNvPr id="15" name="TextBox 14">
            <a:extLst>
              <a:ext uri="{FF2B5EF4-FFF2-40B4-BE49-F238E27FC236}">
                <a16:creationId xmlns:a16="http://schemas.microsoft.com/office/drawing/2014/main" id="{A57E3920-349F-42AF-81DF-DF1C185495CE}"/>
              </a:ext>
            </a:extLst>
          </p:cNvPr>
          <p:cNvSpPr txBox="1"/>
          <p:nvPr/>
        </p:nvSpPr>
        <p:spPr>
          <a:xfrm>
            <a:off x="6710481" y="1888908"/>
            <a:ext cx="424874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accent3"/>
              </a:buClr>
            </a:pPr>
            <a:r>
              <a:rPr lang="en-US" sz="1800" b="1" dirty="0"/>
              <a:t>GATE 10.0.2 candidate for a GateRTion v2 release</a:t>
            </a:r>
          </a:p>
        </p:txBody>
      </p:sp>
      <p:grpSp>
        <p:nvGrpSpPr>
          <p:cNvPr id="16" name="Group 15">
            <a:extLst>
              <a:ext uri="{FF2B5EF4-FFF2-40B4-BE49-F238E27FC236}">
                <a16:creationId xmlns:a16="http://schemas.microsoft.com/office/drawing/2014/main" id="{EB2ACCE8-AE5F-491B-AA75-DDB183A17E2D}"/>
              </a:ext>
            </a:extLst>
          </p:cNvPr>
          <p:cNvGrpSpPr/>
          <p:nvPr/>
        </p:nvGrpSpPr>
        <p:grpSpPr>
          <a:xfrm>
            <a:off x="7446030" y="3551362"/>
            <a:ext cx="3853543" cy="1861603"/>
            <a:chOff x="7446030" y="3551362"/>
            <a:chExt cx="3853543" cy="1861603"/>
          </a:xfrm>
        </p:grpSpPr>
        <p:sp>
          <p:nvSpPr>
            <p:cNvPr id="6" name="TextBox 5">
              <a:extLst>
                <a:ext uri="{FF2B5EF4-FFF2-40B4-BE49-F238E27FC236}">
                  <a16:creationId xmlns:a16="http://schemas.microsoft.com/office/drawing/2014/main" id="{68EE20AD-CADC-4A37-B5CD-E988EB0F5064}"/>
                </a:ext>
              </a:extLst>
            </p:cNvPr>
            <p:cNvSpPr txBox="1"/>
            <p:nvPr/>
          </p:nvSpPr>
          <p:spPr>
            <a:xfrm>
              <a:off x="7446030" y="4120303"/>
              <a:ext cx="3167541" cy="1292662"/>
            </a:xfrm>
            <a:prstGeom prst="rect">
              <a:avLst/>
            </a:prstGeom>
            <a:noFill/>
            <a:ln w="28575">
              <a:solidFill>
                <a:schemeClr val="accent1"/>
              </a:solidFill>
            </a:ln>
          </p:spPr>
          <p:txBody>
            <a:bodyPr wrap="square" rtlCol="0">
              <a:spAutoFit/>
            </a:bodyPr>
            <a:lstStyle/>
            <a:p>
              <a:r>
                <a:rPr lang="en-US" sz="1300" b="1" dirty="0" err="1"/>
                <a:t>myQAion</a:t>
              </a:r>
              <a:r>
                <a:rPr lang="en-US" sz="1300" b="1" dirty="0"/>
                <a:t>:</a:t>
              </a:r>
            </a:p>
            <a:p>
              <a:pPr marL="285750" indent="-285750">
                <a:buFont typeface="Wingdings" panose="05000000000000000000" pitchFamily="2" charset="2"/>
                <a:buChar char="§"/>
              </a:pPr>
              <a:r>
                <a:rPr lang="en-US" sz="1300" dirty="0"/>
                <a:t>Clinical software for IDC with proton (</a:t>
              </a:r>
              <a:r>
                <a:rPr lang="en-US" sz="1300" dirty="0" err="1"/>
                <a:t>MCsquare</a:t>
              </a:r>
              <a:r>
                <a:rPr lang="en-US" sz="1300" dirty="0"/>
                <a:t>) and carbon ions (IDEAL)</a:t>
              </a:r>
            </a:p>
            <a:p>
              <a:pPr marL="285750" indent="-285750">
                <a:buFont typeface="Wingdings" panose="05000000000000000000" pitchFamily="2" charset="2"/>
                <a:buChar char="§"/>
              </a:pPr>
              <a:r>
                <a:rPr lang="en-US" sz="1300" dirty="0"/>
                <a:t>CE marked for protons, soon for carbons</a:t>
              </a:r>
            </a:p>
          </p:txBody>
        </p:sp>
        <p:pic>
          <p:nvPicPr>
            <p:cNvPr id="14" name="Picture 13">
              <a:extLst>
                <a:ext uri="{FF2B5EF4-FFF2-40B4-BE49-F238E27FC236}">
                  <a16:creationId xmlns:a16="http://schemas.microsoft.com/office/drawing/2014/main" id="{BCCB21CE-99F5-4995-BDCE-FDC4DD53FDC8}"/>
                </a:ext>
              </a:extLst>
            </p:cNvPr>
            <p:cNvPicPr>
              <a:picLocks noChangeAspect="1"/>
            </p:cNvPicPr>
            <p:nvPr/>
          </p:nvPicPr>
          <p:blipFill>
            <a:blip r:embed="rId3"/>
            <a:stretch>
              <a:fillRect/>
            </a:stretch>
          </p:blipFill>
          <p:spPr>
            <a:xfrm>
              <a:off x="10242298" y="3551362"/>
              <a:ext cx="1057275" cy="1066800"/>
            </a:xfrm>
            <a:prstGeom prst="ellipse">
              <a:avLst/>
            </a:prstGeom>
            <a:ln>
              <a:solidFill>
                <a:schemeClr val="bg1"/>
              </a:solidFill>
            </a:ln>
          </p:spPr>
        </p:pic>
      </p:grpSp>
    </p:spTree>
    <p:extLst>
      <p:ext uri="{BB962C8B-B14F-4D97-AF65-F5344CB8AC3E}">
        <p14:creationId xmlns:p14="http://schemas.microsoft.com/office/powerpoint/2010/main" val="409254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3"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A18A-24A1-4F3E-83AB-96B525F2B792}"/>
              </a:ext>
            </a:extLst>
          </p:cNvPr>
          <p:cNvSpPr>
            <a:spLocks noGrp="1"/>
          </p:cNvSpPr>
          <p:nvPr>
            <p:ph type="title"/>
          </p:nvPr>
        </p:nvSpPr>
        <p:spPr/>
        <p:txBody>
          <a:bodyPr/>
          <a:lstStyle/>
          <a:p>
            <a:r>
              <a:rPr lang="en-US" cap="none" dirty="0"/>
              <a:t>GATE 10.0.2 as candidate for GateRTion v2</a:t>
            </a:r>
          </a:p>
        </p:txBody>
      </p:sp>
      <p:sp>
        <p:nvSpPr>
          <p:cNvPr id="3" name="Subtitle 2">
            <a:extLst>
              <a:ext uri="{FF2B5EF4-FFF2-40B4-BE49-F238E27FC236}">
                <a16:creationId xmlns:a16="http://schemas.microsoft.com/office/drawing/2014/main" id="{0F4EC301-4710-44BE-AFB8-BFB80C6A8BBB}"/>
              </a:ext>
            </a:extLst>
          </p:cNvPr>
          <p:cNvSpPr>
            <a:spLocks noGrp="1"/>
          </p:cNvSpPr>
          <p:nvPr>
            <p:ph type="subTitle" idx="1"/>
          </p:nvPr>
        </p:nvSpPr>
        <p:spPr/>
        <p:txBody>
          <a:bodyPr/>
          <a:lstStyle/>
          <a:p>
            <a:r>
              <a:rPr lang="en-US" dirty="0"/>
              <a:t>Outlook of GATE 10 ion beam therapy features</a:t>
            </a:r>
          </a:p>
        </p:txBody>
      </p:sp>
      <p:sp>
        <p:nvSpPr>
          <p:cNvPr id="4" name="Slide Number Placeholder 3">
            <a:extLst>
              <a:ext uri="{FF2B5EF4-FFF2-40B4-BE49-F238E27FC236}">
                <a16:creationId xmlns:a16="http://schemas.microsoft.com/office/drawing/2014/main" id="{CF828841-0636-4316-A441-641BFF3EDCD7}"/>
              </a:ext>
            </a:extLst>
          </p:cNvPr>
          <p:cNvSpPr>
            <a:spLocks noGrp="1"/>
          </p:cNvSpPr>
          <p:nvPr>
            <p:ph type="sldNum" sz="quarter" idx="4"/>
          </p:nvPr>
        </p:nvSpPr>
        <p:spPr/>
        <p:txBody>
          <a:bodyPr/>
          <a:lstStyle/>
          <a:p>
            <a:fld id="{A9F4B282-7904-614B-9E30-2097EED7D1ED}" type="slidenum">
              <a:rPr lang="de-AT" smtClean="0"/>
              <a:pPr/>
              <a:t>6</a:t>
            </a:fld>
            <a:endParaRPr lang="de-AT" dirty="0"/>
          </a:p>
        </p:txBody>
      </p:sp>
      <p:sp>
        <p:nvSpPr>
          <p:cNvPr id="5" name="Footer Placeholder 4">
            <a:extLst>
              <a:ext uri="{FF2B5EF4-FFF2-40B4-BE49-F238E27FC236}">
                <a16:creationId xmlns:a16="http://schemas.microsoft.com/office/drawing/2014/main" id="{1DF9BED6-7303-4528-BDB8-9FE5C472D747}"/>
              </a:ext>
            </a:extLst>
          </p:cNvPr>
          <p:cNvSpPr>
            <a:spLocks noGrp="1"/>
          </p:cNvSpPr>
          <p:nvPr>
            <p:ph type="ftr" sz="quarter" idx="3"/>
          </p:nvPr>
        </p:nvSpPr>
        <p:spPr/>
        <p:txBody>
          <a:bodyPr/>
          <a:lstStyle/>
          <a:p>
            <a:r>
              <a:rPr lang="de-DE"/>
              <a:t>Martina Favaretto, Athens 2025</a:t>
            </a:r>
            <a:endParaRPr lang="de-DE" dirty="0"/>
          </a:p>
        </p:txBody>
      </p:sp>
    </p:spTree>
    <p:extLst>
      <p:ext uri="{BB962C8B-B14F-4D97-AF65-F5344CB8AC3E}">
        <p14:creationId xmlns:p14="http://schemas.microsoft.com/office/powerpoint/2010/main" val="132680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BDC4-B3AA-424A-9B2D-1EDDB3159AA4}"/>
              </a:ext>
            </a:extLst>
          </p:cNvPr>
          <p:cNvSpPr>
            <a:spLocks noGrp="1"/>
          </p:cNvSpPr>
          <p:nvPr>
            <p:ph type="title"/>
          </p:nvPr>
        </p:nvSpPr>
        <p:spPr/>
        <p:txBody>
          <a:bodyPr/>
          <a:lstStyle/>
          <a:p>
            <a:r>
              <a:rPr lang="en-US" cap="none" dirty="0"/>
              <a:t>GATE 10.0.2 ion beam therapy features</a:t>
            </a:r>
            <a:endParaRPr lang="en-US" dirty="0"/>
          </a:p>
        </p:txBody>
      </p:sp>
      <p:sp>
        <p:nvSpPr>
          <p:cNvPr id="3" name="Content Placeholder 2">
            <a:extLst>
              <a:ext uri="{FF2B5EF4-FFF2-40B4-BE49-F238E27FC236}">
                <a16:creationId xmlns:a16="http://schemas.microsoft.com/office/drawing/2014/main" id="{B7290236-CDCF-4E56-A8E0-53659F25175D}"/>
              </a:ext>
            </a:extLst>
          </p:cNvPr>
          <p:cNvSpPr>
            <a:spLocks noGrp="1"/>
          </p:cNvSpPr>
          <p:nvPr>
            <p:ph idx="1"/>
          </p:nvPr>
        </p:nvSpPr>
        <p:spPr>
          <a:xfrm>
            <a:off x="243839" y="1029541"/>
            <a:ext cx="6875417" cy="5052173"/>
          </a:xfrm>
        </p:spPr>
        <p:txBody>
          <a:bodyPr>
            <a:normAutofit/>
          </a:bodyPr>
          <a:lstStyle/>
          <a:p>
            <a:pPr marL="0" indent="0">
              <a:buNone/>
            </a:pPr>
            <a:r>
              <a:rPr lang="en-US" b="1" dirty="0"/>
              <a:t> Treatment Plan Pencil Beam Source</a:t>
            </a:r>
          </a:p>
          <a:p>
            <a:pPr lvl="1">
              <a:buFont typeface="Wingdings" panose="05000000000000000000" pitchFamily="2" charset="2"/>
              <a:buChar char="§"/>
            </a:pPr>
            <a:r>
              <a:rPr lang="en-US" dirty="0"/>
              <a:t>Reference: </a:t>
            </a:r>
            <a:r>
              <a:rPr lang="en-US" sz="1500" dirty="0">
                <a:hlinkClick r:id="rId2"/>
              </a:rPr>
              <a:t>user guide sources</a:t>
            </a:r>
            <a:r>
              <a:rPr lang="en-US" sz="1500" dirty="0"/>
              <a:t>, </a:t>
            </a:r>
            <a:r>
              <a:rPr lang="en-US" sz="1500" dirty="0">
                <a:hlinkClick r:id="rId3"/>
              </a:rPr>
              <a:t>presentation gate meeting 2023</a:t>
            </a:r>
            <a:endParaRPr lang="en-US" sz="1500" dirty="0"/>
          </a:p>
          <a:p>
            <a:pPr lvl="1">
              <a:buFont typeface="Wingdings" panose="05000000000000000000" pitchFamily="2" charset="2"/>
              <a:buChar char="§"/>
            </a:pPr>
            <a:r>
              <a:rPr lang="en-US" dirty="0"/>
              <a:t>New: </a:t>
            </a:r>
            <a:r>
              <a:rPr lang="en-US" dirty="0">
                <a:solidFill>
                  <a:schemeClr val="accent1"/>
                </a:solidFill>
              </a:rPr>
              <a:t>read DICOM plans </a:t>
            </a:r>
            <a:r>
              <a:rPr lang="en-US" dirty="0"/>
              <a:t>on top of .txt plans</a:t>
            </a:r>
          </a:p>
          <a:p>
            <a:pPr marL="342891" lvl="1" indent="0">
              <a:buNone/>
            </a:pPr>
            <a:endParaRPr lang="en-US" dirty="0"/>
          </a:p>
          <a:p>
            <a:pPr marL="0" indent="0">
              <a:buNone/>
            </a:pPr>
            <a:r>
              <a:rPr lang="en-US" b="1" dirty="0"/>
              <a:t>Dose Actor</a:t>
            </a:r>
            <a:endParaRPr lang="en-US" dirty="0"/>
          </a:p>
          <a:p>
            <a:pPr lvl="1">
              <a:buFont typeface="Wingdings" panose="05000000000000000000" pitchFamily="2" charset="2"/>
              <a:buChar char="§"/>
            </a:pPr>
            <a:r>
              <a:rPr lang="en-US" dirty="0"/>
              <a:t>New: </a:t>
            </a:r>
            <a:r>
              <a:rPr lang="en-US" dirty="0">
                <a:solidFill>
                  <a:schemeClr val="accent1"/>
                </a:solidFill>
              </a:rPr>
              <a:t>stop on dose calculation uncertainty goal</a:t>
            </a:r>
          </a:p>
          <a:p>
            <a:pPr lvl="2">
              <a:buFont typeface="Wingdings" panose="05000000000000000000" pitchFamily="2" charset="2"/>
              <a:buChar char="§"/>
            </a:pPr>
            <a:r>
              <a:rPr lang="en-US" dirty="0"/>
              <a:t>Calculate uncertainty of the dose calculation after the first N events (user input), on the voxel that have </a:t>
            </a:r>
            <a:r>
              <a:rPr lang="en-US" dirty="0" err="1"/>
              <a:t>edep</a:t>
            </a:r>
            <a:r>
              <a:rPr lang="en-US" dirty="0"/>
              <a:t> &gt; </a:t>
            </a:r>
            <a:r>
              <a:rPr lang="en-US" dirty="0" err="1"/>
              <a:t>max_edep</a:t>
            </a:r>
            <a:r>
              <a:rPr lang="en-US" dirty="0"/>
              <a:t>*</a:t>
            </a:r>
            <a:r>
              <a:rPr lang="en-US" dirty="0" err="1"/>
              <a:t>voxel_edep_threshold</a:t>
            </a:r>
            <a:endParaRPr lang="en-US" dirty="0"/>
          </a:p>
          <a:p>
            <a:pPr lvl="2">
              <a:buFont typeface="Wingdings" panose="05000000000000000000" pitchFamily="2" charset="2"/>
              <a:buChar char="§"/>
            </a:pPr>
            <a:r>
              <a:rPr lang="en-US" dirty="0"/>
              <a:t>Estimate Ni to reach goal uncertainty. Next check on uncertainty is performed when N events &gt; Ni .</a:t>
            </a:r>
          </a:p>
          <a:p>
            <a:pPr lvl="2">
              <a:buFont typeface="Wingdings" panose="05000000000000000000" pitchFamily="2" charset="2"/>
              <a:buChar char="§"/>
            </a:pPr>
            <a:r>
              <a:rPr lang="en-US" dirty="0"/>
              <a:t>Repeat until uncertainty &lt;= uncertainty goal</a:t>
            </a:r>
          </a:p>
          <a:p>
            <a:pPr lvl="2">
              <a:buFont typeface="Wingdings" panose="05000000000000000000" pitchFamily="2" charset="2"/>
              <a:buChar char="§"/>
            </a:pPr>
            <a:r>
              <a:rPr lang="en-US" dirty="0"/>
              <a:t>Send stop signal to all sources</a:t>
            </a:r>
          </a:p>
          <a:p>
            <a:pPr marL="342891" lvl="1" indent="0">
              <a:buNone/>
            </a:pPr>
            <a:endParaRPr lang="en-US" dirty="0"/>
          </a:p>
          <a:p>
            <a:pPr marL="0" indent="0">
              <a:buNone/>
            </a:pPr>
            <a:r>
              <a:rPr lang="en-US" b="1" dirty="0"/>
              <a:t>RBE Actor</a:t>
            </a:r>
          </a:p>
          <a:p>
            <a:pPr lvl="1">
              <a:buFont typeface="Wingdings" panose="05000000000000000000" pitchFamily="2" charset="2"/>
              <a:buChar char="§"/>
            </a:pPr>
            <a:r>
              <a:rPr lang="en-US" dirty="0"/>
              <a:t>LEM1 low dose approximation</a:t>
            </a:r>
          </a:p>
          <a:p>
            <a:pPr lvl="1">
              <a:buFont typeface="Wingdings" panose="05000000000000000000" pitchFamily="2" charset="2"/>
              <a:buChar char="§"/>
            </a:pPr>
            <a:r>
              <a:rPr lang="en-US" dirty="0" err="1"/>
              <a:t>mMKM</a:t>
            </a:r>
            <a:endParaRPr lang="en-US" dirty="0"/>
          </a:p>
          <a:p>
            <a:pPr lvl="1">
              <a:buFont typeface="Wingdings" panose="05000000000000000000" pitchFamily="2" charset="2"/>
              <a:buChar char="§"/>
            </a:pPr>
            <a:r>
              <a:rPr lang="en-US" dirty="0"/>
              <a:t>See presentation of </a:t>
            </a:r>
            <a:r>
              <a:rPr lang="en-US" dirty="0">
                <a:solidFill>
                  <a:schemeClr val="accent1"/>
                </a:solidFill>
              </a:rPr>
              <a:t>Yihan Jia </a:t>
            </a:r>
          </a:p>
          <a:p>
            <a:pPr marL="342891" lvl="1" indent="0">
              <a:buNone/>
            </a:pPr>
            <a:r>
              <a:rPr lang="en-US" dirty="0">
                <a:solidFill>
                  <a:schemeClr val="accent1"/>
                </a:solidFill>
              </a:rPr>
              <a:t>[Today, 3 pm]</a:t>
            </a:r>
          </a:p>
        </p:txBody>
      </p:sp>
      <p:sp>
        <p:nvSpPr>
          <p:cNvPr id="4" name="Slide Number Placeholder 3">
            <a:extLst>
              <a:ext uri="{FF2B5EF4-FFF2-40B4-BE49-F238E27FC236}">
                <a16:creationId xmlns:a16="http://schemas.microsoft.com/office/drawing/2014/main" id="{E6EA057C-E9DD-4F8E-B31F-2C673BE9A034}"/>
              </a:ext>
            </a:extLst>
          </p:cNvPr>
          <p:cNvSpPr>
            <a:spLocks noGrp="1"/>
          </p:cNvSpPr>
          <p:nvPr>
            <p:ph type="sldNum" sz="quarter" idx="4"/>
          </p:nvPr>
        </p:nvSpPr>
        <p:spPr/>
        <p:txBody>
          <a:bodyPr/>
          <a:lstStyle/>
          <a:p>
            <a:fld id="{A9F4B282-7904-614B-9E30-2097EED7D1ED}" type="slidenum">
              <a:rPr lang="de-AT" smtClean="0"/>
              <a:pPr/>
              <a:t>7</a:t>
            </a:fld>
            <a:endParaRPr lang="de-AT" dirty="0"/>
          </a:p>
        </p:txBody>
      </p:sp>
      <p:sp>
        <p:nvSpPr>
          <p:cNvPr id="5" name="Footer Placeholder 4">
            <a:extLst>
              <a:ext uri="{FF2B5EF4-FFF2-40B4-BE49-F238E27FC236}">
                <a16:creationId xmlns:a16="http://schemas.microsoft.com/office/drawing/2014/main" id="{AADBFFD1-3486-4A04-BABE-2CBE25DEDB77}"/>
              </a:ext>
            </a:extLst>
          </p:cNvPr>
          <p:cNvSpPr>
            <a:spLocks noGrp="1"/>
          </p:cNvSpPr>
          <p:nvPr>
            <p:ph type="ftr" sz="quarter" idx="3"/>
          </p:nvPr>
        </p:nvSpPr>
        <p:spPr/>
        <p:txBody>
          <a:bodyPr/>
          <a:lstStyle/>
          <a:p>
            <a:r>
              <a:rPr lang="de-DE"/>
              <a:t>Martina Favaretto, Athens 2025</a:t>
            </a:r>
            <a:endParaRPr lang="de-DE" dirty="0"/>
          </a:p>
        </p:txBody>
      </p:sp>
      <p:grpSp>
        <p:nvGrpSpPr>
          <p:cNvPr id="10" name="Group 9">
            <a:extLst>
              <a:ext uri="{FF2B5EF4-FFF2-40B4-BE49-F238E27FC236}">
                <a16:creationId xmlns:a16="http://schemas.microsoft.com/office/drawing/2014/main" id="{65C3F7AB-9719-4CA3-91E5-5462C6C5D500}"/>
              </a:ext>
            </a:extLst>
          </p:cNvPr>
          <p:cNvGrpSpPr/>
          <p:nvPr/>
        </p:nvGrpSpPr>
        <p:grpSpPr>
          <a:xfrm>
            <a:off x="7572029" y="2471453"/>
            <a:ext cx="3569230" cy="2199676"/>
            <a:chOff x="7272001" y="2473779"/>
            <a:chExt cx="3684281" cy="2270579"/>
          </a:xfrm>
        </p:grpSpPr>
        <p:pic>
          <p:nvPicPr>
            <p:cNvPr id="7" name="Picture 6">
              <a:extLst>
                <a:ext uri="{FF2B5EF4-FFF2-40B4-BE49-F238E27FC236}">
                  <a16:creationId xmlns:a16="http://schemas.microsoft.com/office/drawing/2014/main" id="{0093420E-9F08-44FB-956A-A2E7430ABF96}"/>
                </a:ext>
              </a:extLst>
            </p:cNvPr>
            <p:cNvPicPr>
              <a:picLocks noChangeAspect="1"/>
            </p:cNvPicPr>
            <p:nvPr/>
          </p:nvPicPr>
          <p:blipFill rotWithShape="1">
            <a:blip r:embed="rId4"/>
            <a:srcRect r="20346" b="85595"/>
            <a:stretch/>
          </p:blipFill>
          <p:spPr>
            <a:xfrm>
              <a:off x="7272001" y="2473779"/>
              <a:ext cx="3684279" cy="987879"/>
            </a:xfrm>
            <a:prstGeom prst="rect">
              <a:avLst/>
            </a:prstGeom>
          </p:spPr>
        </p:pic>
        <p:pic>
          <p:nvPicPr>
            <p:cNvPr id="8" name="Picture 7">
              <a:extLst>
                <a:ext uri="{FF2B5EF4-FFF2-40B4-BE49-F238E27FC236}">
                  <a16:creationId xmlns:a16="http://schemas.microsoft.com/office/drawing/2014/main" id="{810D5B1B-EC4F-46E5-B389-958B98B413B6}"/>
                </a:ext>
              </a:extLst>
            </p:cNvPr>
            <p:cNvPicPr>
              <a:picLocks noChangeAspect="1"/>
            </p:cNvPicPr>
            <p:nvPr/>
          </p:nvPicPr>
          <p:blipFill rotWithShape="1">
            <a:blip r:embed="rId4"/>
            <a:srcRect t="89112" r="20346"/>
            <a:stretch/>
          </p:blipFill>
          <p:spPr>
            <a:xfrm>
              <a:off x="7272002" y="3997659"/>
              <a:ext cx="3684280" cy="746699"/>
            </a:xfrm>
            <a:prstGeom prst="rect">
              <a:avLst/>
            </a:prstGeom>
          </p:spPr>
        </p:pic>
        <p:pic>
          <p:nvPicPr>
            <p:cNvPr id="9" name="Picture 8">
              <a:extLst>
                <a:ext uri="{FF2B5EF4-FFF2-40B4-BE49-F238E27FC236}">
                  <a16:creationId xmlns:a16="http://schemas.microsoft.com/office/drawing/2014/main" id="{BCCFCFB8-E5A5-45DB-B53C-26D7ABC7497B}"/>
                </a:ext>
              </a:extLst>
            </p:cNvPr>
            <p:cNvPicPr>
              <a:picLocks noChangeAspect="1"/>
            </p:cNvPicPr>
            <p:nvPr/>
          </p:nvPicPr>
          <p:blipFill rotWithShape="1">
            <a:blip r:embed="rId4"/>
            <a:srcRect t="27382" r="20346" b="63928"/>
            <a:stretch/>
          </p:blipFill>
          <p:spPr>
            <a:xfrm>
              <a:off x="7272001" y="3429000"/>
              <a:ext cx="3684280" cy="595993"/>
            </a:xfrm>
            <a:prstGeom prst="rect">
              <a:avLst/>
            </a:prstGeom>
          </p:spPr>
        </p:pic>
      </p:grpSp>
      <p:pic>
        <p:nvPicPr>
          <p:cNvPr id="14" name="Picture 13">
            <a:extLst>
              <a:ext uri="{FF2B5EF4-FFF2-40B4-BE49-F238E27FC236}">
                <a16:creationId xmlns:a16="http://schemas.microsoft.com/office/drawing/2014/main" id="{8E8CAFF5-3B59-4047-BCD4-1B332D12A20A}"/>
              </a:ext>
            </a:extLst>
          </p:cNvPr>
          <p:cNvPicPr>
            <a:picLocks noChangeAspect="1"/>
          </p:cNvPicPr>
          <p:nvPr/>
        </p:nvPicPr>
        <p:blipFill>
          <a:blip r:embed="rId5"/>
          <a:stretch>
            <a:fillRect/>
          </a:stretch>
        </p:blipFill>
        <p:spPr>
          <a:xfrm>
            <a:off x="7572028" y="1316030"/>
            <a:ext cx="3569230" cy="677811"/>
          </a:xfrm>
          <a:prstGeom prst="rect">
            <a:avLst/>
          </a:prstGeom>
        </p:spPr>
      </p:pic>
      <p:grpSp>
        <p:nvGrpSpPr>
          <p:cNvPr id="11" name="Group 10">
            <a:extLst>
              <a:ext uri="{FF2B5EF4-FFF2-40B4-BE49-F238E27FC236}">
                <a16:creationId xmlns:a16="http://schemas.microsoft.com/office/drawing/2014/main" id="{7F7D9670-8D90-470C-97FB-FCBB3938F45A}"/>
              </a:ext>
            </a:extLst>
          </p:cNvPr>
          <p:cNvGrpSpPr/>
          <p:nvPr/>
        </p:nvGrpSpPr>
        <p:grpSpPr>
          <a:xfrm>
            <a:off x="4164335" y="4139322"/>
            <a:ext cx="3407694" cy="2094508"/>
            <a:chOff x="4164335" y="4139322"/>
            <a:chExt cx="3407694" cy="2094508"/>
          </a:xfrm>
        </p:grpSpPr>
        <p:pic>
          <p:nvPicPr>
            <p:cNvPr id="42" name="Picture 41">
              <a:extLst>
                <a:ext uri="{FF2B5EF4-FFF2-40B4-BE49-F238E27FC236}">
                  <a16:creationId xmlns:a16="http://schemas.microsoft.com/office/drawing/2014/main" id="{67466C91-1DB4-459C-B873-0D71D9271D8C}"/>
                </a:ext>
              </a:extLst>
            </p:cNvPr>
            <p:cNvPicPr>
              <a:picLocks noChangeAspect="1"/>
            </p:cNvPicPr>
            <p:nvPr/>
          </p:nvPicPr>
          <p:blipFill>
            <a:blip r:embed="rId6"/>
            <a:stretch>
              <a:fillRect/>
            </a:stretch>
          </p:blipFill>
          <p:spPr>
            <a:xfrm>
              <a:off x="4164335" y="4139322"/>
              <a:ext cx="3407694" cy="2094508"/>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8413851-380A-4379-93F3-CC11BCD9506D}"/>
                    </a:ext>
                  </a:extLst>
                </p:cNvPr>
                <p:cNvSpPr txBox="1"/>
                <p:nvPr/>
              </p:nvSpPr>
              <p:spPr>
                <a:xfrm>
                  <a:off x="6873100" y="4633940"/>
                  <a:ext cx="169405" cy="153888"/>
                </a:xfrm>
                <a:prstGeom prst="rect">
                  <a:avLst/>
                </a:prstGeom>
                <a:solidFill>
                  <a:schemeClr val="bg1"/>
                </a:solid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panose="02040503050406030204" pitchFamily="18" charset="0"/>
                              </a:rPr>
                              <m:t>𝑁</m:t>
                            </m:r>
                          </m:e>
                          <m:sub>
                            <m:r>
                              <a:rPr lang="en-US" sz="1000" b="0" i="1" smtClean="0">
                                <a:latin typeface="Cambria Math" panose="02040503050406030204" pitchFamily="18" charset="0"/>
                              </a:rPr>
                              <m:t>𝑖</m:t>
                            </m:r>
                          </m:sub>
                        </m:sSub>
                      </m:oMath>
                    </m:oMathPara>
                  </a14:m>
                  <a:endParaRPr lang="en-US" sz="1000" dirty="0"/>
                </a:p>
              </p:txBody>
            </p:sp>
          </mc:Choice>
          <mc:Fallback>
            <p:sp>
              <p:nvSpPr>
                <p:cNvPr id="6" name="TextBox 5">
                  <a:extLst>
                    <a:ext uri="{FF2B5EF4-FFF2-40B4-BE49-F238E27FC236}">
                      <a16:creationId xmlns:a16="http://schemas.microsoft.com/office/drawing/2014/main" id="{78413851-380A-4379-93F3-CC11BCD9506D}"/>
                    </a:ext>
                  </a:extLst>
                </p:cNvPr>
                <p:cNvSpPr txBox="1">
                  <a:spLocks noRot="1" noChangeAspect="1" noMove="1" noResize="1" noEditPoints="1" noAdjustHandles="1" noChangeArrowheads="1" noChangeShapeType="1" noTextEdit="1"/>
                </p:cNvSpPr>
                <p:nvPr/>
              </p:nvSpPr>
              <p:spPr>
                <a:xfrm>
                  <a:off x="6873100" y="4633940"/>
                  <a:ext cx="169405" cy="153888"/>
                </a:xfrm>
                <a:prstGeom prst="rect">
                  <a:avLst/>
                </a:prstGeom>
                <a:blipFill>
                  <a:blip r:embed="rId7"/>
                  <a:stretch>
                    <a:fillRect l="-10714" b="-20000"/>
                  </a:stretch>
                </a:blipFill>
              </p:spPr>
              <p:txBody>
                <a:bodyPr/>
                <a:lstStyle/>
                <a:p>
                  <a:r>
                    <a:rPr lang="en-US">
                      <a:noFill/>
                    </a:rPr>
                    <a:t> </a:t>
                  </a:r>
                </a:p>
              </p:txBody>
            </p:sp>
          </mc:Fallback>
        </mc:AlternateContent>
      </p:grpSp>
    </p:spTree>
    <p:extLst>
      <p:ext uri="{BB962C8B-B14F-4D97-AF65-F5344CB8AC3E}">
        <p14:creationId xmlns:p14="http://schemas.microsoft.com/office/powerpoint/2010/main" val="250102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1ADE-B745-40F7-A66A-C32EC814352E}"/>
              </a:ext>
            </a:extLst>
          </p:cNvPr>
          <p:cNvSpPr>
            <a:spLocks noGrp="1"/>
          </p:cNvSpPr>
          <p:nvPr>
            <p:ph type="title"/>
          </p:nvPr>
        </p:nvSpPr>
        <p:spPr/>
        <p:txBody>
          <a:bodyPr/>
          <a:lstStyle/>
          <a:p>
            <a:r>
              <a:rPr lang="en-US" cap="none" dirty="0"/>
              <a:t>Physics comparison: GateRTion v1 vs GATE 10.0.2</a:t>
            </a:r>
          </a:p>
        </p:txBody>
      </p:sp>
      <p:sp>
        <p:nvSpPr>
          <p:cNvPr id="3" name="Subtitle 2">
            <a:extLst>
              <a:ext uri="{FF2B5EF4-FFF2-40B4-BE49-F238E27FC236}">
                <a16:creationId xmlns:a16="http://schemas.microsoft.com/office/drawing/2014/main" id="{BA817FD7-61FC-495B-BB45-CEE13041195E}"/>
              </a:ext>
            </a:extLst>
          </p:cNvPr>
          <p:cNvSpPr>
            <a:spLocks noGrp="1"/>
          </p:cNvSpPr>
          <p:nvPr>
            <p:ph type="subTitle" idx="1"/>
          </p:nvPr>
        </p:nvSpPr>
        <p:spPr/>
        <p:txBody>
          <a:bodyPr/>
          <a:lstStyle/>
          <a:p>
            <a:r>
              <a:rPr lang="en-US" dirty="0"/>
              <a:t>Using IDEAL software</a:t>
            </a:r>
          </a:p>
        </p:txBody>
      </p:sp>
      <p:sp>
        <p:nvSpPr>
          <p:cNvPr id="4" name="Slide Number Placeholder 3">
            <a:extLst>
              <a:ext uri="{FF2B5EF4-FFF2-40B4-BE49-F238E27FC236}">
                <a16:creationId xmlns:a16="http://schemas.microsoft.com/office/drawing/2014/main" id="{F46710FE-0C9F-491D-9696-10119FB440E4}"/>
              </a:ext>
            </a:extLst>
          </p:cNvPr>
          <p:cNvSpPr>
            <a:spLocks noGrp="1"/>
          </p:cNvSpPr>
          <p:nvPr>
            <p:ph type="sldNum" sz="quarter" idx="4"/>
          </p:nvPr>
        </p:nvSpPr>
        <p:spPr/>
        <p:txBody>
          <a:bodyPr/>
          <a:lstStyle/>
          <a:p>
            <a:fld id="{A9F4B282-7904-614B-9E30-2097EED7D1ED}" type="slidenum">
              <a:rPr lang="de-AT" smtClean="0"/>
              <a:pPr/>
              <a:t>8</a:t>
            </a:fld>
            <a:endParaRPr lang="de-AT" dirty="0"/>
          </a:p>
        </p:txBody>
      </p:sp>
      <p:sp>
        <p:nvSpPr>
          <p:cNvPr id="5" name="Footer Placeholder 4">
            <a:extLst>
              <a:ext uri="{FF2B5EF4-FFF2-40B4-BE49-F238E27FC236}">
                <a16:creationId xmlns:a16="http://schemas.microsoft.com/office/drawing/2014/main" id="{96DC58C0-E209-4AD7-948B-CD475D9310B6}"/>
              </a:ext>
            </a:extLst>
          </p:cNvPr>
          <p:cNvSpPr>
            <a:spLocks noGrp="1"/>
          </p:cNvSpPr>
          <p:nvPr>
            <p:ph type="ftr" sz="quarter" idx="3"/>
          </p:nvPr>
        </p:nvSpPr>
        <p:spPr/>
        <p:txBody>
          <a:bodyPr/>
          <a:lstStyle/>
          <a:p>
            <a:r>
              <a:rPr lang="de-DE"/>
              <a:t>Martina Favaretto, Athens 2025</a:t>
            </a:r>
            <a:endParaRPr lang="de-DE" dirty="0"/>
          </a:p>
        </p:txBody>
      </p:sp>
    </p:spTree>
    <p:extLst>
      <p:ext uri="{BB962C8B-B14F-4D97-AF65-F5344CB8AC3E}">
        <p14:creationId xmlns:p14="http://schemas.microsoft.com/office/powerpoint/2010/main" val="3204505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0889-C048-407A-A4CB-1A234A525D81}"/>
              </a:ext>
            </a:extLst>
          </p:cNvPr>
          <p:cNvSpPr>
            <a:spLocks noGrp="1"/>
          </p:cNvSpPr>
          <p:nvPr>
            <p:ph type="title"/>
          </p:nvPr>
        </p:nvSpPr>
        <p:spPr/>
        <p:txBody>
          <a:bodyPr/>
          <a:lstStyle/>
          <a:p>
            <a:r>
              <a:rPr lang="en-US" cap="none" dirty="0"/>
              <a:t>Evaluation setup: IDEAL</a:t>
            </a:r>
          </a:p>
        </p:txBody>
      </p:sp>
      <p:sp>
        <p:nvSpPr>
          <p:cNvPr id="3" name="Slide Number Placeholder 2">
            <a:extLst>
              <a:ext uri="{FF2B5EF4-FFF2-40B4-BE49-F238E27FC236}">
                <a16:creationId xmlns:a16="http://schemas.microsoft.com/office/drawing/2014/main" id="{2F53BC13-CF12-4751-A1D7-ED25A0B19B7A}"/>
              </a:ext>
            </a:extLst>
          </p:cNvPr>
          <p:cNvSpPr>
            <a:spLocks noGrp="1"/>
          </p:cNvSpPr>
          <p:nvPr>
            <p:ph type="sldNum" sz="quarter" idx="4"/>
          </p:nvPr>
        </p:nvSpPr>
        <p:spPr/>
        <p:txBody>
          <a:bodyPr/>
          <a:lstStyle/>
          <a:p>
            <a:fld id="{A9F4B282-7904-614B-9E30-2097EED7D1ED}" type="slidenum">
              <a:rPr lang="de-AT" smtClean="0">
                <a:latin typeface="Verdana" panose="020B0604030504040204" pitchFamily="34" charset="0"/>
                <a:ea typeface="Verdana" panose="020B0604030504040204" pitchFamily="34" charset="0"/>
              </a:rPr>
              <a:pPr/>
              <a:t>9</a:t>
            </a:fld>
            <a:endParaRPr lang="de-AT" dirty="0">
              <a:latin typeface="Verdana" panose="020B0604030504040204" pitchFamily="34" charset="0"/>
              <a:ea typeface="Verdana" panose="020B0604030504040204" pitchFamily="34" charset="0"/>
            </a:endParaRPr>
          </a:p>
        </p:txBody>
      </p:sp>
      <p:sp>
        <p:nvSpPr>
          <p:cNvPr id="4" name="Footer Placeholder 3">
            <a:extLst>
              <a:ext uri="{FF2B5EF4-FFF2-40B4-BE49-F238E27FC236}">
                <a16:creationId xmlns:a16="http://schemas.microsoft.com/office/drawing/2014/main" id="{A0E2F95C-D478-4636-9873-7DE40E3E1AA8}"/>
              </a:ext>
            </a:extLst>
          </p:cNvPr>
          <p:cNvSpPr>
            <a:spLocks noGrp="1"/>
          </p:cNvSpPr>
          <p:nvPr>
            <p:ph type="ftr" sz="quarter" idx="3"/>
          </p:nvPr>
        </p:nvSpPr>
        <p:spPr/>
        <p:txBody>
          <a:bodyPr/>
          <a:lstStyle/>
          <a:p>
            <a:r>
              <a:rPr lang="de-DE"/>
              <a:t>Martina Favaretto, Athens 2025</a:t>
            </a:r>
            <a:endParaRPr lang="de-DE" dirty="0"/>
          </a:p>
        </p:txBody>
      </p:sp>
      <p:pic>
        <p:nvPicPr>
          <p:cNvPr id="7" name="Content Placeholder 5">
            <a:extLst>
              <a:ext uri="{FF2B5EF4-FFF2-40B4-BE49-F238E27FC236}">
                <a16:creationId xmlns:a16="http://schemas.microsoft.com/office/drawing/2014/main" id="{2DF32BE7-D327-40BE-B40C-26D5791E0C87}"/>
              </a:ext>
            </a:extLst>
          </p:cNvPr>
          <p:cNvPicPr>
            <a:picLocks noChangeAspect="1"/>
          </p:cNvPicPr>
          <p:nvPr/>
        </p:nvPicPr>
        <p:blipFill rotWithShape="1">
          <a:blip r:embed="rId2"/>
          <a:srcRect l="10207" r="9260" b="13059"/>
          <a:stretch/>
        </p:blipFill>
        <p:spPr>
          <a:xfrm>
            <a:off x="141864" y="1400360"/>
            <a:ext cx="5218320" cy="1737097"/>
          </a:xfrm>
          <a:prstGeom prst="rect">
            <a:avLst/>
          </a:prstGeom>
        </p:spPr>
      </p:pic>
      <p:sp>
        <p:nvSpPr>
          <p:cNvPr id="8" name="Content Placeholder 2">
            <a:extLst>
              <a:ext uri="{FF2B5EF4-FFF2-40B4-BE49-F238E27FC236}">
                <a16:creationId xmlns:a16="http://schemas.microsoft.com/office/drawing/2014/main" id="{024DA6EB-FBCD-4CE2-8617-6C39CFD2C4CA}"/>
              </a:ext>
            </a:extLst>
          </p:cNvPr>
          <p:cNvSpPr>
            <a:spLocks noGrp="1"/>
          </p:cNvSpPr>
          <p:nvPr/>
        </p:nvSpPr>
        <p:spPr>
          <a:xfrm>
            <a:off x="5132152" y="789920"/>
            <a:ext cx="6917984" cy="3294004"/>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Clr>
                <a:srgbClr val="006AB3"/>
              </a:buClr>
              <a:buSzPct val="130000"/>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00000"/>
              </a:lnSpc>
              <a:spcBef>
                <a:spcPts val="500"/>
              </a:spcBef>
              <a:buClr>
                <a:srgbClr val="006AB3"/>
              </a:buClr>
              <a:buSzPct val="130000"/>
              <a:buFont typeface="Courier New" panose="02070309020205020404" pitchFamily="49" charset="0"/>
              <a:buChar char="o"/>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00000"/>
              </a:lnSpc>
              <a:spcBef>
                <a:spcPts val="500"/>
              </a:spcBef>
              <a:buClr>
                <a:srgbClr val="006AB3"/>
              </a:buClr>
              <a:buSzPct val="130000"/>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en-US" sz="1300" b="1" dirty="0"/>
              <a:t>I</a:t>
            </a:r>
            <a:r>
              <a:rPr lang="en-US" sz="1300" dirty="0"/>
              <a:t>ndependent </a:t>
            </a:r>
            <a:r>
              <a:rPr lang="en-US" sz="1300" b="1" dirty="0" err="1"/>
              <a:t>D</a:t>
            </a:r>
            <a:r>
              <a:rPr lang="en-US" sz="1300" dirty="0" err="1"/>
              <a:t>os</a:t>
            </a:r>
            <a:r>
              <a:rPr lang="en-US" sz="1300" b="1" dirty="0" err="1"/>
              <a:t>E</a:t>
            </a:r>
            <a:r>
              <a:rPr lang="en-US" sz="1300" dirty="0"/>
              <a:t> </a:t>
            </a:r>
            <a:r>
              <a:rPr lang="en-US" sz="1300" dirty="0" err="1"/>
              <a:t>C</a:t>
            </a:r>
            <a:r>
              <a:rPr lang="en-US" sz="1300" b="1" dirty="0" err="1"/>
              <a:t>A</a:t>
            </a:r>
            <a:r>
              <a:rPr lang="en-US" sz="1300" dirty="0" err="1"/>
              <a:t>lculation</a:t>
            </a:r>
            <a:r>
              <a:rPr lang="en-US" sz="1300" dirty="0"/>
              <a:t> System for </a:t>
            </a:r>
            <a:r>
              <a:rPr lang="en-US" sz="1300" b="1" dirty="0"/>
              <a:t>L</a:t>
            </a:r>
            <a:r>
              <a:rPr lang="en-US" sz="1300" dirty="0"/>
              <a:t>ight Ion Beam Therapy</a:t>
            </a:r>
          </a:p>
          <a:p>
            <a:pPr lvl="1">
              <a:buClr>
                <a:schemeClr val="accent3"/>
              </a:buClr>
              <a:buFont typeface="Arial" panose="020B0604020202020204" pitchFamily="34" charset="0"/>
              <a:buChar char="•"/>
            </a:pPr>
            <a:r>
              <a:rPr lang="en-US" sz="1200" dirty="0">
                <a:solidFill>
                  <a:schemeClr val="accent1"/>
                </a:solidFill>
              </a:rPr>
              <a:t>DICOM in / DICOM out</a:t>
            </a:r>
          </a:p>
          <a:p>
            <a:pPr lvl="2">
              <a:buClr>
                <a:schemeClr val="accent3"/>
              </a:buClr>
            </a:pPr>
            <a:r>
              <a:rPr lang="en-US" sz="1100" dirty="0"/>
              <a:t>CT (HU map, Scanning protocol)</a:t>
            </a:r>
          </a:p>
          <a:p>
            <a:pPr lvl="2">
              <a:buClr>
                <a:schemeClr val="accent3"/>
              </a:buClr>
            </a:pPr>
            <a:r>
              <a:rPr lang="en-US" sz="1100" dirty="0"/>
              <a:t>Structure (External to crop CT, organ material overwrite)</a:t>
            </a:r>
          </a:p>
          <a:p>
            <a:pPr lvl="2">
              <a:buClr>
                <a:schemeClr val="accent3"/>
              </a:buClr>
            </a:pPr>
            <a:r>
              <a:rPr lang="en-US" sz="1100" dirty="0"/>
              <a:t>Plan (Patient position, gantry angle, beam positions and intensities, beamline)</a:t>
            </a:r>
          </a:p>
          <a:p>
            <a:pPr lvl="2">
              <a:buClr>
                <a:schemeClr val="accent3"/>
              </a:buClr>
            </a:pPr>
            <a:r>
              <a:rPr lang="en-US" sz="1100" dirty="0"/>
              <a:t>Dose (Dose grid size and position)</a:t>
            </a:r>
          </a:p>
          <a:p>
            <a:pPr lvl="1">
              <a:buClr>
                <a:schemeClr val="accent3"/>
              </a:buClr>
              <a:buFont typeface="Arial" panose="020B0604020202020204" pitchFamily="34" charset="0"/>
              <a:buChar char="•"/>
            </a:pPr>
            <a:r>
              <a:rPr lang="en-US" sz="1200" dirty="0">
                <a:solidFill>
                  <a:schemeClr val="accent1"/>
                </a:solidFill>
              </a:rPr>
              <a:t>Configuration files </a:t>
            </a:r>
          </a:p>
          <a:p>
            <a:pPr lvl="2">
              <a:buClr>
                <a:schemeClr val="accent3"/>
              </a:buClr>
            </a:pPr>
            <a:r>
              <a:rPr lang="en-US" sz="1100" dirty="0"/>
              <a:t>Beamline settings (geometry, beam model)</a:t>
            </a:r>
            <a:endParaRPr lang="en-US" sz="1100" dirty="0">
              <a:solidFill>
                <a:schemeClr val="accent1"/>
              </a:solidFill>
            </a:endParaRPr>
          </a:p>
          <a:p>
            <a:pPr lvl="2">
              <a:buClr>
                <a:schemeClr val="accent3"/>
              </a:buClr>
            </a:pPr>
            <a:r>
              <a:rPr lang="en-US" sz="1100" dirty="0"/>
              <a:t>HU material conversion for each scanning protocol</a:t>
            </a:r>
          </a:p>
          <a:p>
            <a:pPr lvl="1">
              <a:buClr>
                <a:schemeClr val="accent3"/>
              </a:buClr>
              <a:buFont typeface="Arial" panose="020B0604020202020204" pitchFamily="34" charset="0"/>
              <a:buChar char="•"/>
            </a:pPr>
            <a:r>
              <a:rPr lang="en-US" sz="1200" dirty="0">
                <a:solidFill>
                  <a:schemeClr val="accent1"/>
                </a:solidFill>
              </a:rPr>
              <a:t>Create mac files</a:t>
            </a:r>
            <a:r>
              <a:rPr lang="en-US" sz="1200" dirty="0"/>
              <a:t>, </a:t>
            </a:r>
            <a:r>
              <a:rPr lang="en-US" sz="1200" dirty="0">
                <a:solidFill>
                  <a:schemeClr val="accent1"/>
                </a:solidFill>
              </a:rPr>
              <a:t>start simulations</a:t>
            </a:r>
            <a:r>
              <a:rPr lang="en-US" sz="1200" dirty="0"/>
              <a:t> </a:t>
            </a:r>
            <a:r>
              <a:rPr lang="en-US" sz="1000" dirty="0"/>
              <a:t>(</a:t>
            </a:r>
            <a:r>
              <a:rPr lang="en-US" sz="1000" dirty="0" err="1"/>
              <a:t>HTCondor</a:t>
            </a:r>
            <a:r>
              <a:rPr lang="en-US" sz="1000" dirty="0"/>
              <a:t> queuing system)</a:t>
            </a:r>
          </a:p>
          <a:p>
            <a:pPr lvl="1">
              <a:buClr>
                <a:schemeClr val="accent3"/>
              </a:buClr>
              <a:buFont typeface="Arial" panose="020B0604020202020204" pitchFamily="34" charset="0"/>
              <a:buChar char="•"/>
            </a:pPr>
            <a:r>
              <a:rPr lang="en-US" sz="1200" dirty="0">
                <a:solidFill>
                  <a:schemeClr val="accent1"/>
                </a:solidFill>
              </a:rPr>
              <a:t>Combine simulations</a:t>
            </a:r>
            <a:r>
              <a:rPr lang="en-US" sz="1200" dirty="0"/>
              <a:t>, </a:t>
            </a:r>
            <a:r>
              <a:rPr lang="en-US" sz="1200" dirty="0">
                <a:solidFill>
                  <a:schemeClr val="accent1"/>
                </a:solidFill>
              </a:rPr>
              <a:t>DICOM out</a:t>
            </a:r>
          </a:p>
          <a:p>
            <a:pPr lvl="1">
              <a:buClr>
                <a:schemeClr val="accent3"/>
              </a:buClr>
              <a:buFont typeface="Arial" panose="020B0604020202020204" pitchFamily="34" charset="0"/>
              <a:buChar char="•"/>
            </a:pPr>
            <a:r>
              <a:rPr lang="en-US" sz="1200" dirty="0"/>
              <a:t>Open source: </a:t>
            </a:r>
            <a:r>
              <a:rPr lang="en-US" sz="1200" dirty="0">
                <a:hlinkClick r:id="rId3"/>
              </a:rPr>
              <a:t>https://github.com/OpenGATE/IDEAL</a:t>
            </a:r>
            <a:r>
              <a:rPr lang="en-US" sz="1200" dirty="0"/>
              <a:t> </a:t>
            </a:r>
          </a:p>
          <a:p>
            <a:pPr marL="0" indent="0">
              <a:buNone/>
            </a:pPr>
            <a:endParaRPr lang="en-US" sz="1800" dirty="0"/>
          </a:p>
          <a:p>
            <a:endParaRPr lang="en-US" sz="1800" dirty="0"/>
          </a:p>
        </p:txBody>
      </p:sp>
      <p:grpSp>
        <p:nvGrpSpPr>
          <p:cNvPr id="20" name="Group 19">
            <a:extLst>
              <a:ext uri="{FF2B5EF4-FFF2-40B4-BE49-F238E27FC236}">
                <a16:creationId xmlns:a16="http://schemas.microsoft.com/office/drawing/2014/main" id="{697D58A0-EC47-4C01-8802-7C5A26958A28}"/>
              </a:ext>
            </a:extLst>
          </p:cNvPr>
          <p:cNvGrpSpPr/>
          <p:nvPr/>
        </p:nvGrpSpPr>
        <p:grpSpPr>
          <a:xfrm>
            <a:off x="6350276" y="4251766"/>
            <a:ext cx="2441121" cy="1518556"/>
            <a:chOff x="7045779" y="3004458"/>
            <a:chExt cx="2441121" cy="1518556"/>
          </a:xfrm>
        </p:grpSpPr>
        <p:sp>
          <p:nvSpPr>
            <p:cNvPr id="21" name="Rectangle: Rounded Corners 20">
              <a:extLst>
                <a:ext uri="{FF2B5EF4-FFF2-40B4-BE49-F238E27FC236}">
                  <a16:creationId xmlns:a16="http://schemas.microsoft.com/office/drawing/2014/main" id="{04F8CA39-44CF-47F5-95AE-7D33F8E33EA7}"/>
                </a:ext>
              </a:extLst>
            </p:cNvPr>
            <p:cNvSpPr/>
            <p:nvPr/>
          </p:nvSpPr>
          <p:spPr>
            <a:xfrm>
              <a:off x="7045779" y="3012621"/>
              <a:ext cx="2441121" cy="1510393"/>
            </a:xfrm>
            <a:prstGeom prst="roundRect">
              <a:avLst/>
            </a:prstGeom>
            <a:solidFill>
              <a:srgbClr val="C00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22" name="Rectangle: Rounded Corners 21">
              <a:extLst>
                <a:ext uri="{FF2B5EF4-FFF2-40B4-BE49-F238E27FC236}">
                  <a16:creationId xmlns:a16="http://schemas.microsoft.com/office/drawing/2014/main" id="{2EEEB165-0DB6-4755-B895-B76019D5F76B}"/>
                </a:ext>
              </a:extLst>
            </p:cNvPr>
            <p:cNvSpPr/>
            <p:nvPr/>
          </p:nvSpPr>
          <p:spPr>
            <a:xfrm>
              <a:off x="7437664" y="3308989"/>
              <a:ext cx="1976505" cy="113523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endParaRPr>
            </a:p>
          </p:txBody>
        </p:sp>
        <p:sp>
          <p:nvSpPr>
            <p:cNvPr id="23" name="Rectangle: Rounded Corners 22">
              <a:extLst>
                <a:ext uri="{FF2B5EF4-FFF2-40B4-BE49-F238E27FC236}">
                  <a16:creationId xmlns:a16="http://schemas.microsoft.com/office/drawing/2014/main" id="{058CC1EA-9F7F-478F-8A40-50B33EBFCF28}"/>
                </a:ext>
              </a:extLst>
            </p:cNvPr>
            <p:cNvSpPr/>
            <p:nvPr/>
          </p:nvSpPr>
          <p:spPr>
            <a:xfrm>
              <a:off x="7948306" y="3790225"/>
              <a:ext cx="1387928" cy="563335"/>
            </a:xfrm>
            <a:prstGeom prst="roundRect">
              <a:avLst/>
            </a:prstGeom>
            <a:solidFill>
              <a:schemeClr val="accent2"/>
            </a:solidFill>
            <a:ln>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endParaRPr>
            </a:p>
          </p:txBody>
        </p:sp>
        <p:sp>
          <p:nvSpPr>
            <p:cNvPr id="24" name="TextBox 23">
              <a:extLst>
                <a:ext uri="{FF2B5EF4-FFF2-40B4-BE49-F238E27FC236}">
                  <a16:creationId xmlns:a16="http://schemas.microsoft.com/office/drawing/2014/main" id="{627F6A33-DA3F-4EFE-A2AF-1667E9EF92BD}"/>
                </a:ext>
              </a:extLst>
            </p:cNvPr>
            <p:cNvSpPr txBox="1"/>
            <p:nvPr/>
          </p:nvSpPr>
          <p:spPr>
            <a:xfrm>
              <a:off x="7189028" y="3004458"/>
              <a:ext cx="1518557" cy="307777"/>
            </a:xfrm>
            <a:prstGeom prst="rect">
              <a:avLst/>
            </a:prstGeom>
            <a:noFill/>
          </p:spPr>
          <p:txBody>
            <a:bodyPr wrap="square" rtlCol="0">
              <a:spAutoFit/>
            </a:bodyPr>
            <a:lstStyle/>
            <a:p>
              <a:r>
                <a:rPr lang="en-US" sz="1400" b="1" dirty="0">
                  <a:solidFill>
                    <a:schemeClr val="bg1"/>
                  </a:solidFill>
                  <a:latin typeface="Verdana" panose="020B0604030504040204" pitchFamily="34" charset="0"/>
                  <a:ea typeface="Verdana" panose="020B0604030504040204" pitchFamily="34" charset="0"/>
                </a:rPr>
                <a:t>IDEAL v2</a:t>
              </a:r>
            </a:p>
          </p:txBody>
        </p:sp>
        <p:sp>
          <p:nvSpPr>
            <p:cNvPr id="25" name="TextBox 24">
              <a:extLst>
                <a:ext uri="{FF2B5EF4-FFF2-40B4-BE49-F238E27FC236}">
                  <a16:creationId xmlns:a16="http://schemas.microsoft.com/office/drawing/2014/main" id="{82ACB73A-0FC4-4BEE-B1E4-11CF41BB56B4}"/>
                </a:ext>
              </a:extLst>
            </p:cNvPr>
            <p:cNvSpPr txBox="1"/>
            <p:nvPr/>
          </p:nvSpPr>
          <p:spPr>
            <a:xfrm>
              <a:off x="7507060" y="3391787"/>
              <a:ext cx="1518557" cy="307777"/>
            </a:xfrm>
            <a:prstGeom prst="rect">
              <a:avLst/>
            </a:prstGeom>
            <a:noFill/>
          </p:spPr>
          <p:txBody>
            <a:bodyPr wrap="square" rtlCol="0">
              <a:spAutoFit/>
            </a:bodyPr>
            <a:lstStyle/>
            <a:p>
              <a:r>
                <a:rPr lang="en-US" sz="1400" b="1" dirty="0">
                  <a:solidFill>
                    <a:schemeClr val="bg1"/>
                  </a:solidFill>
                  <a:latin typeface="Verdana" panose="020B0604030504040204" pitchFamily="34" charset="0"/>
                  <a:ea typeface="Verdana" panose="020B0604030504040204" pitchFamily="34" charset="0"/>
                </a:rPr>
                <a:t>GATE 10.0.2</a:t>
              </a:r>
            </a:p>
          </p:txBody>
        </p:sp>
        <p:sp>
          <p:nvSpPr>
            <p:cNvPr id="26" name="TextBox 25">
              <a:extLst>
                <a:ext uri="{FF2B5EF4-FFF2-40B4-BE49-F238E27FC236}">
                  <a16:creationId xmlns:a16="http://schemas.microsoft.com/office/drawing/2014/main" id="{7C3AB6A9-27CA-4F81-9730-76CE03F7927F}"/>
                </a:ext>
              </a:extLst>
            </p:cNvPr>
            <p:cNvSpPr txBox="1"/>
            <p:nvPr/>
          </p:nvSpPr>
          <p:spPr>
            <a:xfrm>
              <a:off x="8026241" y="3918003"/>
              <a:ext cx="1232058" cy="307777"/>
            </a:xfrm>
            <a:prstGeom prst="rect">
              <a:avLst/>
            </a:prstGeom>
            <a:noFill/>
          </p:spPr>
          <p:txBody>
            <a:bodyPr wrap="square" rtlCol="0">
              <a:spAutoFit/>
            </a:bodyPr>
            <a:lstStyle/>
            <a:p>
              <a:pPr algn="ctr"/>
              <a:r>
                <a:rPr lang="en-US" sz="1400" b="1" dirty="0">
                  <a:latin typeface="Verdana" panose="020B0604030504040204" pitchFamily="34" charset="0"/>
                  <a:ea typeface="Verdana" panose="020B0604030504040204" pitchFamily="34" charset="0"/>
                </a:rPr>
                <a:t>G4 11.3.0</a:t>
              </a:r>
            </a:p>
          </p:txBody>
        </p:sp>
      </p:grpSp>
      <p:grpSp>
        <p:nvGrpSpPr>
          <p:cNvPr id="27" name="Group 26">
            <a:extLst>
              <a:ext uri="{FF2B5EF4-FFF2-40B4-BE49-F238E27FC236}">
                <a16:creationId xmlns:a16="http://schemas.microsoft.com/office/drawing/2014/main" id="{D149BA86-A73E-4CD6-B7FF-AF0552791DB9}"/>
              </a:ext>
            </a:extLst>
          </p:cNvPr>
          <p:cNvGrpSpPr/>
          <p:nvPr/>
        </p:nvGrpSpPr>
        <p:grpSpPr>
          <a:xfrm>
            <a:off x="382634" y="4269443"/>
            <a:ext cx="2441121" cy="1518556"/>
            <a:chOff x="7045779" y="3004458"/>
            <a:chExt cx="2441121" cy="1518556"/>
          </a:xfrm>
        </p:grpSpPr>
        <p:sp>
          <p:nvSpPr>
            <p:cNvPr id="28" name="Rectangle: Rounded Corners 27">
              <a:extLst>
                <a:ext uri="{FF2B5EF4-FFF2-40B4-BE49-F238E27FC236}">
                  <a16:creationId xmlns:a16="http://schemas.microsoft.com/office/drawing/2014/main" id="{6A60FC45-6464-43D8-A2EE-2CF1DF874983}"/>
                </a:ext>
              </a:extLst>
            </p:cNvPr>
            <p:cNvSpPr/>
            <p:nvPr/>
          </p:nvSpPr>
          <p:spPr>
            <a:xfrm>
              <a:off x="7045779" y="3012621"/>
              <a:ext cx="2441121" cy="151039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endParaRPr>
            </a:p>
          </p:txBody>
        </p:sp>
        <p:sp>
          <p:nvSpPr>
            <p:cNvPr id="29" name="Rectangle: Rounded Corners 28">
              <a:extLst>
                <a:ext uri="{FF2B5EF4-FFF2-40B4-BE49-F238E27FC236}">
                  <a16:creationId xmlns:a16="http://schemas.microsoft.com/office/drawing/2014/main" id="{B371571E-CAD4-44A3-A588-397D61F5079B}"/>
                </a:ext>
              </a:extLst>
            </p:cNvPr>
            <p:cNvSpPr/>
            <p:nvPr/>
          </p:nvSpPr>
          <p:spPr>
            <a:xfrm>
              <a:off x="7437664" y="3308989"/>
              <a:ext cx="1976505" cy="1135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endParaRPr>
            </a:p>
          </p:txBody>
        </p:sp>
        <p:sp>
          <p:nvSpPr>
            <p:cNvPr id="30" name="Rectangle: Rounded Corners 29">
              <a:extLst>
                <a:ext uri="{FF2B5EF4-FFF2-40B4-BE49-F238E27FC236}">
                  <a16:creationId xmlns:a16="http://schemas.microsoft.com/office/drawing/2014/main" id="{CA8182DA-2699-44EC-B0E8-A80EFAB020B1}"/>
                </a:ext>
              </a:extLst>
            </p:cNvPr>
            <p:cNvSpPr/>
            <p:nvPr/>
          </p:nvSpPr>
          <p:spPr>
            <a:xfrm>
              <a:off x="7948306" y="3790225"/>
              <a:ext cx="1387928" cy="563335"/>
            </a:xfrm>
            <a:prstGeom prst="round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endParaRPr>
            </a:p>
          </p:txBody>
        </p:sp>
        <p:sp>
          <p:nvSpPr>
            <p:cNvPr id="31" name="TextBox 30">
              <a:extLst>
                <a:ext uri="{FF2B5EF4-FFF2-40B4-BE49-F238E27FC236}">
                  <a16:creationId xmlns:a16="http://schemas.microsoft.com/office/drawing/2014/main" id="{E264D557-8956-4BFF-B5C6-CC6CCCEF11C5}"/>
                </a:ext>
              </a:extLst>
            </p:cNvPr>
            <p:cNvSpPr txBox="1"/>
            <p:nvPr/>
          </p:nvSpPr>
          <p:spPr>
            <a:xfrm>
              <a:off x="7189028" y="3004458"/>
              <a:ext cx="1518557" cy="307777"/>
            </a:xfrm>
            <a:prstGeom prst="rect">
              <a:avLst/>
            </a:prstGeom>
            <a:noFill/>
          </p:spPr>
          <p:txBody>
            <a:bodyPr wrap="square" rtlCol="0">
              <a:spAutoFit/>
            </a:bodyPr>
            <a:lstStyle/>
            <a:p>
              <a:r>
                <a:rPr lang="en-US" sz="1400" b="1" dirty="0">
                  <a:solidFill>
                    <a:schemeClr val="bg1"/>
                  </a:solidFill>
                  <a:latin typeface="Verdana" panose="020B0604030504040204" pitchFamily="34" charset="0"/>
                  <a:ea typeface="Verdana" panose="020B0604030504040204" pitchFamily="34" charset="0"/>
                </a:rPr>
                <a:t>IDEAL v1.1</a:t>
              </a:r>
            </a:p>
          </p:txBody>
        </p:sp>
        <p:sp>
          <p:nvSpPr>
            <p:cNvPr id="32" name="TextBox 31">
              <a:extLst>
                <a:ext uri="{FF2B5EF4-FFF2-40B4-BE49-F238E27FC236}">
                  <a16:creationId xmlns:a16="http://schemas.microsoft.com/office/drawing/2014/main" id="{342B2172-570D-4E90-991C-D8B02604941F}"/>
                </a:ext>
              </a:extLst>
            </p:cNvPr>
            <p:cNvSpPr txBox="1"/>
            <p:nvPr/>
          </p:nvSpPr>
          <p:spPr>
            <a:xfrm>
              <a:off x="7507060" y="3391787"/>
              <a:ext cx="1518557" cy="307777"/>
            </a:xfrm>
            <a:prstGeom prst="rect">
              <a:avLst/>
            </a:prstGeom>
            <a:noFill/>
          </p:spPr>
          <p:txBody>
            <a:bodyPr wrap="square" rtlCol="0">
              <a:spAutoFit/>
            </a:bodyPr>
            <a:lstStyle/>
            <a:p>
              <a:r>
                <a:rPr lang="en-US" sz="1400" b="1" dirty="0">
                  <a:solidFill>
                    <a:schemeClr val="bg1"/>
                  </a:solidFill>
                  <a:latin typeface="Verdana" panose="020B0604030504040204" pitchFamily="34" charset="0"/>
                  <a:ea typeface="Verdana" panose="020B0604030504040204" pitchFamily="34" charset="0"/>
                </a:rPr>
                <a:t>GateRTion v1</a:t>
              </a:r>
            </a:p>
          </p:txBody>
        </p:sp>
        <p:sp>
          <p:nvSpPr>
            <p:cNvPr id="33" name="TextBox 32">
              <a:extLst>
                <a:ext uri="{FF2B5EF4-FFF2-40B4-BE49-F238E27FC236}">
                  <a16:creationId xmlns:a16="http://schemas.microsoft.com/office/drawing/2014/main" id="{F2AF0A84-1021-4476-B002-F78C14ECE967}"/>
                </a:ext>
              </a:extLst>
            </p:cNvPr>
            <p:cNvSpPr txBox="1"/>
            <p:nvPr/>
          </p:nvSpPr>
          <p:spPr>
            <a:xfrm>
              <a:off x="8026241" y="3918003"/>
              <a:ext cx="1232058" cy="307777"/>
            </a:xfrm>
            <a:prstGeom prst="rect">
              <a:avLst/>
            </a:prstGeom>
            <a:noFill/>
          </p:spPr>
          <p:txBody>
            <a:bodyPr wrap="square" rtlCol="0">
              <a:spAutoFit/>
            </a:bodyPr>
            <a:lstStyle/>
            <a:p>
              <a:pPr algn="ctr"/>
              <a:r>
                <a:rPr lang="en-US" sz="1400" b="1" dirty="0">
                  <a:latin typeface="Verdana" panose="020B0604030504040204" pitchFamily="34" charset="0"/>
                  <a:ea typeface="Verdana" panose="020B0604030504040204" pitchFamily="34" charset="0"/>
                </a:rPr>
                <a:t>G4 10.3.3</a:t>
              </a:r>
            </a:p>
          </p:txBody>
        </p:sp>
      </p:grpSp>
      <p:sp>
        <p:nvSpPr>
          <p:cNvPr id="34" name="TextBox 33">
            <a:extLst>
              <a:ext uri="{FF2B5EF4-FFF2-40B4-BE49-F238E27FC236}">
                <a16:creationId xmlns:a16="http://schemas.microsoft.com/office/drawing/2014/main" id="{24631448-60CB-41A8-865A-B8BD70DA379C}"/>
              </a:ext>
            </a:extLst>
          </p:cNvPr>
          <p:cNvSpPr txBox="1"/>
          <p:nvPr/>
        </p:nvSpPr>
        <p:spPr>
          <a:xfrm>
            <a:off x="2861005" y="4277606"/>
            <a:ext cx="3362883" cy="1461939"/>
          </a:xfrm>
          <a:prstGeom prst="rect">
            <a:avLst/>
          </a:prstGeom>
          <a:noFill/>
        </p:spPr>
        <p:txBody>
          <a:bodyPr wrap="square">
            <a:spAutoFit/>
          </a:bodyPr>
          <a:lstStyle/>
          <a:p>
            <a:pPr marL="285750" indent="-285750">
              <a:buClr>
                <a:schemeClr val="accent3"/>
              </a:buClr>
              <a:buFont typeface="Arial" panose="020B0604020202020204" pitchFamily="34" charset="0"/>
              <a:buChar char="•"/>
            </a:pPr>
            <a:r>
              <a:rPr lang="en-US" sz="1300" dirty="0">
                <a:latin typeface="Verdana" panose="020B0604030504040204" pitchFamily="34" charset="0"/>
                <a:ea typeface="Verdana" panose="020B0604030504040204" pitchFamily="34" charset="0"/>
              </a:rPr>
              <a:t>MedAustron nozzle geometry</a:t>
            </a:r>
          </a:p>
          <a:p>
            <a:pPr marL="285750" indent="-285750">
              <a:buClr>
                <a:schemeClr val="accent3"/>
              </a:buClr>
              <a:buFont typeface="Arial" panose="020B0604020202020204" pitchFamily="34" charset="0"/>
              <a:buChar char="•"/>
            </a:pPr>
            <a:r>
              <a:rPr lang="en-US" sz="1300" dirty="0">
                <a:latin typeface="Verdana" panose="020B0604030504040204" pitchFamily="34" charset="0"/>
                <a:ea typeface="Verdana" panose="020B0604030504040204" pitchFamily="34" charset="0"/>
              </a:rPr>
              <a:t>Optimized </a:t>
            </a:r>
            <a:r>
              <a:rPr lang="en-US" sz="1300" b="1" dirty="0">
                <a:latin typeface="Verdana" panose="020B0604030504040204" pitchFamily="34" charset="0"/>
                <a:ea typeface="Verdana" panose="020B0604030504040204" pitchFamily="34" charset="0"/>
              </a:rPr>
              <a:t>beam model: v1.1</a:t>
            </a:r>
          </a:p>
          <a:p>
            <a:pPr marL="285750" indent="-285750">
              <a:buClr>
                <a:schemeClr val="accent3"/>
              </a:buClr>
              <a:buFont typeface="Arial" panose="020B0604020202020204" pitchFamily="34" charset="0"/>
              <a:buChar char="•"/>
            </a:pPr>
            <a:r>
              <a:rPr lang="en-US" sz="1300" dirty="0">
                <a:latin typeface="Verdana" panose="020B0604030504040204" pitchFamily="34" charset="0"/>
                <a:ea typeface="Verdana" panose="020B0604030504040204" pitchFamily="34" charset="0"/>
              </a:rPr>
              <a:t>Commissioned at MedAustron for carbon ions, against measurements</a:t>
            </a:r>
          </a:p>
          <a:p>
            <a:pPr marL="742950" lvl="1" indent="-285750">
              <a:buClr>
                <a:schemeClr val="accent3"/>
              </a:buClr>
              <a:buFont typeface="Arial" panose="020B0604020202020204" pitchFamily="34" charset="0"/>
              <a:buChar char="•"/>
            </a:pPr>
            <a:r>
              <a:rPr lang="en-US" sz="1200" dirty="0">
                <a:solidFill>
                  <a:schemeClr val="bg2">
                    <a:lumMod val="50000"/>
                  </a:schemeClr>
                </a:solidFill>
                <a:latin typeface="Verdana" panose="020B0604030504040204" pitchFamily="34" charset="0"/>
                <a:ea typeface="Verdana" panose="020B0604030504040204" pitchFamily="34" charset="0"/>
              </a:rPr>
              <a:t>Preliminary results showed in </a:t>
            </a:r>
            <a:r>
              <a:rPr lang="en-US" sz="1200" dirty="0">
                <a:solidFill>
                  <a:schemeClr val="bg2">
                    <a:lumMod val="50000"/>
                  </a:schemeClr>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A. Resch, Gate meeting 2023</a:t>
            </a:r>
            <a:r>
              <a:rPr lang="en-US" sz="1200" dirty="0">
                <a:solidFill>
                  <a:schemeClr val="bg2">
                    <a:lumMod val="50000"/>
                  </a:schemeClr>
                </a:solidFill>
                <a:latin typeface="Verdana" panose="020B0604030504040204" pitchFamily="34" charset="0"/>
                <a:ea typeface="Verdana" panose="020B0604030504040204" pitchFamily="34" charset="0"/>
              </a:rPr>
              <a:t> </a:t>
            </a:r>
          </a:p>
        </p:txBody>
      </p:sp>
      <p:sp>
        <p:nvSpPr>
          <p:cNvPr id="35" name="TextBox 34">
            <a:extLst>
              <a:ext uri="{FF2B5EF4-FFF2-40B4-BE49-F238E27FC236}">
                <a16:creationId xmlns:a16="http://schemas.microsoft.com/office/drawing/2014/main" id="{910266E3-D7D3-4B5F-A615-9B940F56D1BF}"/>
              </a:ext>
            </a:extLst>
          </p:cNvPr>
          <p:cNvSpPr txBox="1"/>
          <p:nvPr/>
        </p:nvSpPr>
        <p:spPr>
          <a:xfrm>
            <a:off x="8860794" y="4270256"/>
            <a:ext cx="2990306" cy="692497"/>
          </a:xfrm>
          <a:prstGeom prst="rect">
            <a:avLst/>
          </a:prstGeom>
          <a:noFill/>
        </p:spPr>
        <p:txBody>
          <a:bodyPr wrap="square">
            <a:spAutoFit/>
          </a:bodyPr>
          <a:lstStyle/>
          <a:p>
            <a:pPr marL="285750" indent="-285750">
              <a:buClr>
                <a:srgbClr val="C00000"/>
              </a:buClr>
              <a:buFont typeface="Arial" panose="020B0604020202020204" pitchFamily="34" charset="0"/>
              <a:buChar char="•"/>
            </a:pPr>
            <a:r>
              <a:rPr lang="en-US" sz="1300" dirty="0">
                <a:latin typeface="Verdana" panose="020B0604030504040204" pitchFamily="34" charset="0"/>
                <a:ea typeface="Verdana" panose="020B0604030504040204" pitchFamily="34" charset="0"/>
              </a:rPr>
              <a:t>MedAustron nozzle geometry</a:t>
            </a:r>
          </a:p>
          <a:p>
            <a:pPr marL="285750" indent="-285750">
              <a:buClr>
                <a:srgbClr val="C00000"/>
              </a:buClr>
              <a:buFont typeface="Arial" panose="020B0604020202020204" pitchFamily="34" charset="0"/>
              <a:buChar char="•"/>
            </a:pPr>
            <a:r>
              <a:rPr lang="en-US" sz="1300" b="1" dirty="0">
                <a:latin typeface="Verdana" panose="020B0604030504040204" pitchFamily="34" charset="0"/>
                <a:ea typeface="Verdana" panose="020B0604030504040204" pitchFamily="34" charset="0"/>
              </a:rPr>
              <a:t>beam model: v1.1</a:t>
            </a:r>
          </a:p>
          <a:p>
            <a:pPr marL="285750" indent="-285750">
              <a:buClr>
                <a:srgbClr val="C00000"/>
              </a:buClr>
              <a:buFont typeface="Arial" panose="020B0604020202020204" pitchFamily="34" charset="0"/>
              <a:buChar char="•"/>
            </a:pPr>
            <a:r>
              <a:rPr lang="en-US" sz="1300" dirty="0">
                <a:latin typeface="Verdana" panose="020B0604030504040204" pitchFamily="34" charset="0"/>
                <a:ea typeface="Verdana" panose="020B0604030504040204" pitchFamily="34" charset="0"/>
              </a:rPr>
              <a:t>Beta version: </a:t>
            </a:r>
            <a:r>
              <a:rPr lang="en-US" sz="1300" dirty="0" err="1">
                <a:latin typeface="Verdana" panose="020B0604030504040204" pitchFamily="34" charset="0"/>
                <a:ea typeface="Verdana" panose="020B0604030504040204" pitchFamily="34" charset="0"/>
                <a:hlinkClick r:id="rId5"/>
              </a:rPr>
              <a:t>github</a:t>
            </a:r>
            <a:r>
              <a:rPr lang="en-US" sz="1300" dirty="0">
                <a:latin typeface="Verdana" panose="020B0604030504040204" pitchFamily="34" charset="0"/>
                <a:ea typeface="Verdana" panose="020B0604030504040204" pitchFamily="34" charset="0"/>
                <a:hlinkClick r:id="rId5"/>
              </a:rPr>
              <a:t> link</a:t>
            </a:r>
            <a:endParaRPr lang="en-US" sz="1300" dirty="0">
              <a:latin typeface="Verdana" panose="020B0604030504040204" pitchFamily="34" charset="0"/>
              <a:ea typeface="Verdana" panose="020B0604030504040204" pitchFamily="34" charset="0"/>
            </a:endParaRPr>
          </a:p>
        </p:txBody>
      </p:sp>
      <p:sp>
        <p:nvSpPr>
          <p:cNvPr id="36" name="TextBox 5">
            <a:extLst>
              <a:ext uri="{FF2B5EF4-FFF2-40B4-BE49-F238E27FC236}">
                <a16:creationId xmlns:a16="http://schemas.microsoft.com/office/drawing/2014/main" id="{3CAE8423-6D55-43BB-AAA2-03D65402C963}"/>
              </a:ext>
            </a:extLst>
          </p:cNvPr>
          <p:cNvSpPr txBox="1"/>
          <p:nvPr/>
        </p:nvSpPr>
        <p:spPr>
          <a:xfrm>
            <a:off x="104455" y="6167478"/>
            <a:ext cx="1874670" cy="2616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4316C"/>
                </a:solidFill>
              </a:rPr>
              <a:t>[3] Grevillot et al. 2021</a:t>
            </a:r>
            <a:endParaRPr lang="de-AT" sz="1050" dirty="0">
              <a:solidFill>
                <a:srgbClr val="14316C"/>
              </a:solidFill>
            </a:endParaRPr>
          </a:p>
        </p:txBody>
      </p:sp>
      <p:sp>
        <p:nvSpPr>
          <p:cNvPr id="37" name="TextBox 5">
            <a:extLst>
              <a:ext uri="{FF2B5EF4-FFF2-40B4-BE49-F238E27FC236}">
                <a16:creationId xmlns:a16="http://schemas.microsoft.com/office/drawing/2014/main" id="{4D1E9D5C-F418-407F-9D7F-D02A5606CB79}"/>
              </a:ext>
            </a:extLst>
          </p:cNvPr>
          <p:cNvSpPr txBox="1"/>
          <p:nvPr/>
        </p:nvSpPr>
        <p:spPr>
          <a:xfrm>
            <a:off x="3605111" y="2959768"/>
            <a:ext cx="458006" cy="25391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14316C"/>
                </a:solidFill>
              </a:rPr>
              <a:t>[3]</a:t>
            </a:r>
            <a:endParaRPr lang="de-AT" sz="1050" dirty="0">
              <a:solidFill>
                <a:srgbClr val="14316C"/>
              </a:solidFill>
            </a:endParaRPr>
          </a:p>
        </p:txBody>
      </p:sp>
    </p:spTree>
    <p:extLst>
      <p:ext uri="{BB962C8B-B14F-4D97-AF65-F5344CB8AC3E}">
        <p14:creationId xmlns:p14="http://schemas.microsoft.com/office/powerpoint/2010/main" val="62251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theme/theme1.xml><?xml version="1.0" encoding="utf-8"?>
<a:theme xmlns:a="http://schemas.openxmlformats.org/drawingml/2006/main" name="MedAustron Master General">
  <a:themeElements>
    <a:clrScheme name="MedAustron 1">
      <a:dk1>
        <a:srgbClr val="000000"/>
      </a:dk1>
      <a:lt1>
        <a:srgbClr val="FFFFFF"/>
      </a:lt1>
      <a:dk2>
        <a:srgbClr val="44546A"/>
      </a:dk2>
      <a:lt2>
        <a:srgbClr val="E7E6E6"/>
      </a:lt2>
      <a:accent1>
        <a:srgbClr val="00599A"/>
      </a:accent1>
      <a:accent2>
        <a:srgbClr val="F1D611"/>
      </a:accent2>
      <a:accent3>
        <a:srgbClr val="14316C"/>
      </a:accent3>
      <a:accent4>
        <a:srgbClr val="A8B712"/>
      </a:accent4>
      <a:accent5>
        <a:srgbClr val="F7A512"/>
      </a:accent5>
      <a:accent6>
        <a:srgbClr val="BAD5F1"/>
      </a:accent6>
      <a:hlink>
        <a:srgbClr val="0E2149"/>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dAustron Master General 16-9.potx" id="{C784CCBD-9969-4734-9B26-72AA23F5100F}" vid="{F4E0EE8F-EC3D-4DCC-89A4-F20A4DA991E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91B149B55067194FAABAFEB662694F1E" ma:contentTypeVersion="14" ma:contentTypeDescription="Δημιουργία νέου εγγράφου" ma:contentTypeScope="" ma:versionID="46872cc6f61a402de71a8d4021e155a0">
  <xsd:schema xmlns:xsd="http://www.w3.org/2001/XMLSchema" xmlns:xs="http://www.w3.org/2001/XMLSchema" xmlns:p="http://schemas.microsoft.com/office/2006/metadata/properties" xmlns:ns2="c4850375-c593-437c-9b6b-2553eb6198b5" xmlns:ns3="2a43a2c6-1543-4e85-a6e1-b21aa2b94e1a" targetNamespace="http://schemas.microsoft.com/office/2006/metadata/properties" ma:root="true" ma:fieldsID="12dc1d709f9ec58fc8ec7c648ef873fb" ns2:_="" ns3:_="">
    <xsd:import namespace="c4850375-c593-437c-9b6b-2553eb6198b5"/>
    <xsd:import namespace="2a43a2c6-1543-4e85-a6e1-b21aa2b94e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850375-c593-437c-9b6b-2553eb6198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Ετικέτες εικόνας" ma:readOnly="false" ma:fieldId="{5cf76f15-5ced-4ddc-b409-7134ff3c332f}" ma:taxonomyMulti="true" ma:sspId="3a71a8d3-70b2-480b-a1a2-4db4b68ad07a"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43a2c6-1543-4e85-a6e1-b21aa2b94e1a" elementFormDefault="qualified">
    <xsd:import namespace="http://schemas.microsoft.com/office/2006/documentManagement/types"/>
    <xsd:import namespace="http://schemas.microsoft.com/office/infopath/2007/PartnerControls"/>
    <xsd:element name="SharedWithUsers" ma:index="1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Κοινή χρήση με λεπτομέρειες" ma:internalName="SharedWithDetails" ma:readOnly="true">
      <xsd:simpleType>
        <xsd:restriction base="dms:Note">
          <xsd:maxLength value="255"/>
        </xsd:restriction>
      </xsd:simpleType>
    </xsd:element>
    <xsd:element name="TaxCatchAll" ma:index="15" nillable="true" ma:displayName="Taxonomy Catch All Column" ma:hidden="true" ma:list="{ce1ddebf-482d-4600-9cd2-e1d7b2fe6aae}" ma:internalName="TaxCatchAll" ma:showField="CatchAllData" ma:web="2a43a2c6-1543-4e85-a6e1-b21aa2b94e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a43a2c6-1543-4e85-a6e1-b21aa2b94e1a" xsi:nil="true"/>
    <lcf76f155ced4ddcb4097134ff3c332f xmlns="c4850375-c593-437c-9b6b-2553eb6198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E7C833-99E0-490D-9E32-2AB4B0732507}"/>
</file>

<file path=customXml/itemProps2.xml><?xml version="1.0" encoding="utf-8"?>
<ds:datastoreItem xmlns:ds="http://schemas.openxmlformats.org/officeDocument/2006/customXml" ds:itemID="{60B7AF5D-1B51-4010-B5EE-93C92FA737A8}"/>
</file>

<file path=customXml/itemProps3.xml><?xml version="1.0" encoding="utf-8"?>
<ds:datastoreItem xmlns:ds="http://schemas.openxmlformats.org/officeDocument/2006/customXml" ds:itemID="{3D1A964C-EE8B-4485-AC2E-3A4C4713F679}"/>
</file>

<file path=docProps/app.xml><?xml version="1.0" encoding="utf-8"?>
<Properties xmlns="http://schemas.openxmlformats.org/officeDocument/2006/extended-properties" xmlns:vt="http://schemas.openxmlformats.org/officeDocument/2006/docPropsVTypes">
  <Template>GateRTion v2</Template>
  <TotalTime>0</TotalTime>
  <Words>1873</Words>
  <Application>Microsoft Office PowerPoint</Application>
  <PresentationFormat>Widescreen</PresentationFormat>
  <Paragraphs>415</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Cambria Math</vt:lpstr>
      <vt:lpstr>Courier New</vt:lpstr>
      <vt:lpstr>HiraMinProN-W3</vt:lpstr>
      <vt:lpstr>Verdana</vt:lpstr>
      <vt:lpstr>Wingdings</vt:lpstr>
      <vt:lpstr>MedAustron Master General</vt:lpstr>
      <vt:lpstr>GateRTion v2: a reference GATE 10 version for ion beam therapy</vt:lpstr>
      <vt:lpstr>Content</vt:lpstr>
      <vt:lpstr>GateRTion v1</vt:lpstr>
      <vt:lpstr>The idea behind the project</vt:lpstr>
      <vt:lpstr>GateRTion v1</vt:lpstr>
      <vt:lpstr>GATE 10.0.2 as candidate for GateRTion v2</vt:lpstr>
      <vt:lpstr>GATE 10.0.2 ion beam therapy features</vt:lpstr>
      <vt:lpstr>Physics comparison: GateRTion v1 vs GATE 10.0.2</vt:lpstr>
      <vt:lpstr>Evaluation setup: IDEAL</vt:lpstr>
      <vt:lpstr>Physics comparison</vt:lpstr>
      <vt:lpstr>Results: GATE 10 vs GateRTion v1</vt:lpstr>
      <vt:lpstr>Results: GATE 10 vs GateRTion v1</vt:lpstr>
      <vt:lpstr>Results: GATE 10 vs GateRTion v1</vt:lpstr>
      <vt:lpstr>Results: GATE 10 vs GateRTion v1</vt:lpstr>
      <vt:lpstr>Results: GATE 10 vs GateRTion v1 vs measurements</vt:lpstr>
      <vt:lpstr>Preliminary evaluation of GATE 10.0.2 beam model</vt:lpstr>
      <vt:lpstr>Gate 10 beam model</vt:lpstr>
      <vt:lpstr>Results: GATE 10 vs measurements</vt:lpstr>
      <vt:lpstr>Results: GATE 10 vs measurements</vt:lpstr>
      <vt:lpstr>Conclusions and next steps</vt:lpstr>
      <vt:lpstr>Thank you for your attention!</vt:lpstr>
      <vt:lpstr>Backup slides</vt:lpstr>
      <vt:lpstr>PowerPoint Presentation</vt:lpstr>
      <vt:lpstr>Results: GATE 10 vs GateRTion v1</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GateRTion v2: a reference GATE 10 version for ion beam therapy</dc:title>
  <dc:creator>Favaretto Martina</dc:creator>
  <cp:lastModifiedBy>Favaretto Martina</cp:lastModifiedBy>
  <cp:revision>212</cp:revision>
  <cp:lastPrinted>2023-11-22T15:01:53Z</cp:lastPrinted>
  <dcterms:created xsi:type="dcterms:W3CDTF">2025-03-07T10:27:03Z</dcterms:created>
  <dcterms:modified xsi:type="dcterms:W3CDTF">2025-03-28T14:41:10Z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0x01010091B149B55067194FAABAFEB662694F1E</vt:lpwstr>
  </property>
</Properties>
</file>